
<file path=[Content_Types].xml><?xml version="1.0" encoding="utf-8"?>
<Types xmlns="http://schemas.openxmlformats.org/package/2006/content-types">
  <Default Extension="png" ContentType="image/png"/>
  <Default Extension="jpeg" ContentType="image/jpeg"/>
  <Default Extension="JPG" ContentType="image/.jp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media/image46.svg" ContentType="image/svg+xml"/>
  <Override PartName="/ppt/media/image48.svg" ContentType="image/svg+xml"/>
  <Override PartName="/ppt/media/image50.svg" ContentType="image/svg+xml"/>
  <Override PartName="/ppt/media/image52.svg" ContentType="image/svg+xml"/>
  <Override PartName="/ppt/media/image54.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0" r:id="rId3"/>
  </p:sldMasterIdLst>
  <p:notesMasterIdLst>
    <p:notesMasterId r:id="rId5"/>
  </p:notesMasterIdLst>
  <p:sldIdLst>
    <p:sldId id="341" r:id="rId4"/>
    <p:sldId id="344" r:id="rId6"/>
    <p:sldId id="345" r:id="rId7"/>
    <p:sldId id="346" r:id="rId8"/>
    <p:sldId id="348" r:id="rId9"/>
    <p:sldId id="404" r:id="rId10"/>
    <p:sldId id="399" r:id="rId11"/>
    <p:sldId id="400" r:id="rId12"/>
    <p:sldId id="402" r:id="rId13"/>
    <p:sldId id="468" r:id="rId14"/>
    <p:sldId id="405" r:id="rId15"/>
    <p:sldId id="408" r:id="rId16"/>
    <p:sldId id="409" r:id="rId17"/>
    <p:sldId id="412" r:id="rId18"/>
    <p:sldId id="413" r:id="rId19"/>
    <p:sldId id="347" r:id="rId20"/>
    <p:sldId id="416" r:id="rId21"/>
    <p:sldId id="259" r:id="rId22"/>
    <p:sldId id="462" r:id="rId23"/>
    <p:sldId id="463" r:id="rId24"/>
    <p:sldId id="464" r:id="rId25"/>
    <p:sldId id="292" r:id="rId26"/>
    <p:sldId id="465" r:id="rId27"/>
    <p:sldId id="466" r:id="rId28"/>
  </p:sldIdLst>
  <p:sldSz cx="12192000" cy="6858000"/>
  <p:notesSz cx="6858000" cy="9144000"/>
  <p:embeddedFontLst>
    <p:embeddedFont>
      <p:font typeface="SimSun" panose="02010600030101010101" pitchFamily="2" charset="-122"/>
      <p:regular r:id="rId33"/>
    </p:embeddedFont>
    <p:embeddedFont>
      <p:font typeface="Lobster" panose="00000500000000000000"/>
      <p:regular r:id="rId34"/>
    </p:embeddedFont>
    <p:embeddedFont>
      <p:font typeface="Pacifico" panose="00000500000000000000"/>
      <p:regular r:id="rId35"/>
    </p:embeddedFont>
    <p:embeddedFont>
      <p:font typeface="Calibri" panose="020F0502020204030204"/>
      <p:regular r:id="rId36"/>
      <p:bold r:id="rId37"/>
      <p:italic r:id="rId38"/>
      <p:boldItalic r:id="rId39"/>
    </p:embeddedFont>
    <p:embeddedFont>
      <p:font typeface="Oswald"/>
      <p:regular r:id="rId40"/>
    </p:embeddedFont>
    <p:embeddedFont>
      <p:font typeface="Cambria" panose="02040503050406030204" pitchFamily="18" charset="0"/>
      <p:regular r:id="rId41"/>
      <p:bold r:id="rId42"/>
      <p:italic r:id="rId43"/>
      <p:boldItalic r:id="rId4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defaultTextStyle>
  <p:extLst>
    <p:ext uri="{EFAFB233-063F-42B5-8137-9DF3F51BA10A}">
      <p15:sldGuideLst xmlns:p15="http://schemas.microsoft.com/office/powerpoint/2012/main">
        <p15:guide id="1" orient="horz" pos="2187" userDrawn="1">
          <p15:clr>
            <a:srgbClr val="A4A3A4"/>
          </p15:clr>
        </p15:guide>
        <p15:guide id="2" pos="383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P" initials="H"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C1130"/>
    <a:srgbClr val="CFE200"/>
    <a:srgbClr val="4D2A4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0" d="100"/>
          <a:sy n="70" d="100"/>
        </p:scale>
        <p:origin x="-484" y="36"/>
      </p:cViewPr>
      <p:guideLst>
        <p:guide orient="horz" pos="2187"/>
        <p:guide pos="3839"/>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4" Type="http://schemas.openxmlformats.org/officeDocument/2006/relationships/font" Target="fonts/font12.fntdata"/><Relationship Id="rId43" Type="http://schemas.openxmlformats.org/officeDocument/2006/relationships/font" Target="fonts/font11.fntdata"/><Relationship Id="rId42" Type="http://schemas.openxmlformats.org/officeDocument/2006/relationships/font" Target="fonts/font10.fntdata"/><Relationship Id="rId41" Type="http://schemas.openxmlformats.org/officeDocument/2006/relationships/font" Target="fonts/font9.fntdata"/><Relationship Id="rId40" Type="http://schemas.openxmlformats.org/officeDocument/2006/relationships/font" Target="fonts/font8.fntdata"/><Relationship Id="rId4" Type="http://schemas.openxmlformats.org/officeDocument/2006/relationships/slide" Target="slides/slide1.xml"/><Relationship Id="rId39" Type="http://schemas.openxmlformats.org/officeDocument/2006/relationships/font" Target="fonts/font7.fntdata"/><Relationship Id="rId38" Type="http://schemas.openxmlformats.org/officeDocument/2006/relationships/font" Target="fonts/font6.fntdata"/><Relationship Id="rId37" Type="http://schemas.openxmlformats.org/officeDocument/2006/relationships/font" Target="fonts/font5.fntdata"/><Relationship Id="rId36" Type="http://schemas.openxmlformats.org/officeDocument/2006/relationships/font" Target="fonts/font4.fntdata"/><Relationship Id="rId35" Type="http://schemas.openxmlformats.org/officeDocument/2006/relationships/font" Target="fonts/font3.fntdata"/><Relationship Id="rId34" Type="http://schemas.openxmlformats.org/officeDocument/2006/relationships/font" Target="fonts/font2.fntdata"/><Relationship Id="rId33" Type="http://schemas.openxmlformats.org/officeDocument/2006/relationships/font" Target="fonts/font1.fntdata"/><Relationship Id="rId32" Type="http://schemas.openxmlformats.org/officeDocument/2006/relationships/commentAuthors" Target="commentAuthors.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panose="020B0604020202020204"/>
                <a:ea typeface="Arial" panose="020B0604020202020204"/>
                <a:cs typeface="Arial" panose="020B0604020202020204"/>
                <a:sym typeface="Arial" panose="020B0604020202020204"/>
              </a:defRPr>
            </a:lvl1pPr>
            <a:lvl2pPr marR="0" lvl="1" algn="l" rtl="0">
              <a:spcBef>
                <a:spcPts val="0"/>
              </a:spcBef>
              <a:spcAft>
                <a:spcPts val="0"/>
              </a:spcAft>
              <a:buSzPts val="1400"/>
              <a:buNone/>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R="0" lvl="2" algn="l" rtl="0">
              <a:spcBef>
                <a:spcPts val="0"/>
              </a:spcBef>
              <a:spcAft>
                <a:spcPts val="0"/>
              </a:spcAft>
              <a:buSzPts val="1400"/>
              <a:buNone/>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R="0" lvl="3" algn="l" rtl="0">
              <a:spcBef>
                <a:spcPts val="0"/>
              </a:spcBef>
              <a:spcAft>
                <a:spcPts val="0"/>
              </a:spcAft>
              <a:buSzPts val="1400"/>
              <a:buNone/>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R="0" lvl="4" algn="l" rtl="0">
              <a:spcBef>
                <a:spcPts val="0"/>
              </a:spcBef>
              <a:spcAft>
                <a:spcPts val="0"/>
              </a:spcAft>
              <a:buSzPts val="1400"/>
              <a:buNone/>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R="0" lvl="5" algn="l" rtl="0">
              <a:spcBef>
                <a:spcPts val="0"/>
              </a:spcBef>
              <a:spcAft>
                <a:spcPts val="0"/>
              </a:spcAft>
              <a:buSzPts val="1400"/>
              <a:buNone/>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R="0" lvl="6" algn="l" rtl="0">
              <a:spcBef>
                <a:spcPts val="0"/>
              </a:spcBef>
              <a:spcAft>
                <a:spcPts val="0"/>
              </a:spcAft>
              <a:buSzPts val="1400"/>
              <a:buNone/>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R="0" lvl="7" algn="l" rtl="0">
              <a:spcBef>
                <a:spcPts val="0"/>
              </a:spcBef>
              <a:spcAft>
                <a:spcPts val="0"/>
              </a:spcAft>
              <a:buSzPts val="1400"/>
              <a:buNone/>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R="0" lvl="8" algn="l" rtl="0">
              <a:spcBef>
                <a:spcPts val="0"/>
              </a:spcBef>
              <a:spcAft>
                <a:spcPts val="0"/>
              </a:spcAft>
              <a:buSzPts val="1400"/>
              <a:buNone/>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panose="020B0604020202020204"/>
                <a:ea typeface="Arial" panose="020B0604020202020204"/>
                <a:cs typeface="Arial" panose="020B0604020202020204"/>
                <a:sym typeface="Arial" panose="020B0604020202020204"/>
              </a:defRPr>
            </a:lvl1pPr>
            <a:lvl2pPr marR="0" lvl="1" algn="l" rtl="0">
              <a:spcBef>
                <a:spcPts val="0"/>
              </a:spcBef>
              <a:spcAft>
                <a:spcPts val="0"/>
              </a:spcAft>
              <a:buSzPts val="1400"/>
              <a:buNone/>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R="0" lvl="2" algn="l" rtl="0">
              <a:spcBef>
                <a:spcPts val="0"/>
              </a:spcBef>
              <a:spcAft>
                <a:spcPts val="0"/>
              </a:spcAft>
              <a:buSzPts val="1400"/>
              <a:buNone/>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R="0" lvl="3" algn="l" rtl="0">
              <a:spcBef>
                <a:spcPts val="0"/>
              </a:spcBef>
              <a:spcAft>
                <a:spcPts val="0"/>
              </a:spcAft>
              <a:buSzPts val="1400"/>
              <a:buNone/>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R="0" lvl="4" algn="l" rtl="0">
              <a:spcBef>
                <a:spcPts val="0"/>
              </a:spcBef>
              <a:spcAft>
                <a:spcPts val="0"/>
              </a:spcAft>
              <a:buSzPts val="1400"/>
              <a:buNone/>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R="0" lvl="5" algn="l" rtl="0">
              <a:spcBef>
                <a:spcPts val="0"/>
              </a:spcBef>
              <a:spcAft>
                <a:spcPts val="0"/>
              </a:spcAft>
              <a:buSzPts val="1400"/>
              <a:buNone/>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R="0" lvl="6" algn="l" rtl="0">
              <a:spcBef>
                <a:spcPts val="0"/>
              </a:spcBef>
              <a:spcAft>
                <a:spcPts val="0"/>
              </a:spcAft>
              <a:buSzPts val="1400"/>
              <a:buNone/>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R="0" lvl="7" algn="l" rtl="0">
              <a:spcBef>
                <a:spcPts val="0"/>
              </a:spcBef>
              <a:spcAft>
                <a:spcPts val="0"/>
              </a:spcAft>
              <a:buSzPts val="1400"/>
              <a:buNone/>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R="0" lvl="8" algn="l" rtl="0">
              <a:spcBef>
                <a:spcPts val="0"/>
              </a:spcBef>
              <a:spcAft>
                <a:spcPts val="0"/>
              </a:spcAft>
              <a:buSzPts val="1400"/>
              <a:buNone/>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Arial" panose="020B0604020202020204"/>
                <a:ea typeface="Arial" panose="020B0604020202020204"/>
                <a:cs typeface="Arial" panose="020B0604020202020204"/>
                <a:sym typeface="Arial" panose="020B0604020202020204"/>
              </a:defRPr>
            </a:lvl1pPr>
            <a:lvl2pPr marL="914400" marR="0" lvl="1" indent="-228600" algn="l" rtl="0">
              <a:spcBef>
                <a:spcPts val="0"/>
              </a:spcBef>
              <a:spcAft>
                <a:spcPts val="0"/>
              </a:spcAft>
              <a:buSzPts val="1400"/>
              <a:buNone/>
              <a:defRPr sz="12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L="1371600" marR="0" lvl="2" indent="-228600" algn="l" rtl="0">
              <a:spcBef>
                <a:spcPts val="0"/>
              </a:spcBef>
              <a:spcAft>
                <a:spcPts val="0"/>
              </a:spcAft>
              <a:buSzPts val="1400"/>
              <a:buNone/>
              <a:defRPr sz="12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L="1828800" marR="0" lvl="3" indent="-228600" algn="l" rtl="0">
              <a:spcBef>
                <a:spcPts val="0"/>
              </a:spcBef>
              <a:spcAft>
                <a:spcPts val="0"/>
              </a:spcAft>
              <a:buSzPts val="1400"/>
              <a:buNone/>
              <a:defRPr sz="12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L="2286000" marR="0" lvl="4" indent="-228600" algn="l" rtl="0">
              <a:spcBef>
                <a:spcPts val="0"/>
              </a:spcBef>
              <a:spcAft>
                <a:spcPts val="0"/>
              </a:spcAft>
              <a:buSzPts val="1400"/>
              <a:buNone/>
              <a:defRPr sz="12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L="2743200" marR="0" lvl="5" indent="-228600" algn="l" rtl="0">
              <a:spcBef>
                <a:spcPts val="0"/>
              </a:spcBef>
              <a:spcAft>
                <a:spcPts val="0"/>
              </a:spcAft>
              <a:buSzPts val="1400"/>
              <a:buNone/>
              <a:defRPr sz="12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L="3200400" marR="0" lvl="6" indent="-228600" algn="l" rtl="0">
              <a:spcBef>
                <a:spcPts val="0"/>
              </a:spcBef>
              <a:spcAft>
                <a:spcPts val="0"/>
              </a:spcAft>
              <a:buSzPts val="1400"/>
              <a:buNone/>
              <a:defRPr sz="12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L="3657600" marR="0" lvl="7" indent="-228600" algn="l" rtl="0">
              <a:spcBef>
                <a:spcPts val="0"/>
              </a:spcBef>
              <a:spcAft>
                <a:spcPts val="0"/>
              </a:spcAft>
              <a:buSzPts val="1400"/>
              <a:buNone/>
              <a:defRPr sz="12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L="4114800" marR="0" lvl="8" indent="-228600" algn="l" rtl="0">
              <a:spcBef>
                <a:spcPts val="0"/>
              </a:spcBef>
              <a:spcAft>
                <a:spcPts val="0"/>
              </a:spcAft>
              <a:buSzPts val="1400"/>
              <a:buNone/>
              <a:defRPr sz="12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panose="020B0604020202020204"/>
                <a:ea typeface="Arial" panose="020B0604020202020204"/>
                <a:cs typeface="Arial" panose="020B0604020202020204"/>
                <a:sym typeface="Arial" panose="020B0604020202020204"/>
              </a:defRPr>
            </a:lvl1pPr>
            <a:lvl2pPr marR="0" lvl="1" algn="l" rtl="0">
              <a:spcBef>
                <a:spcPts val="0"/>
              </a:spcBef>
              <a:spcAft>
                <a:spcPts val="0"/>
              </a:spcAft>
              <a:buSzPts val="1400"/>
              <a:buNone/>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R="0" lvl="2" algn="l" rtl="0">
              <a:spcBef>
                <a:spcPts val="0"/>
              </a:spcBef>
              <a:spcAft>
                <a:spcPts val="0"/>
              </a:spcAft>
              <a:buSzPts val="1400"/>
              <a:buNone/>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R="0" lvl="3" algn="l" rtl="0">
              <a:spcBef>
                <a:spcPts val="0"/>
              </a:spcBef>
              <a:spcAft>
                <a:spcPts val="0"/>
              </a:spcAft>
              <a:buSzPts val="1400"/>
              <a:buNone/>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R="0" lvl="4" algn="l" rtl="0">
              <a:spcBef>
                <a:spcPts val="0"/>
              </a:spcBef>
              <a:spcAft>
                <a:spcPts val="0"/>
              </a:spcAft>
              <a:buSzPts val="1400"/>
              <a:buNone/>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R="0" lvl="5" algn="l" rtl="0">
              <a:spcBef>
                <a:spcPts val="0"/>
              </a:spcBef>
              <a:spcAft>
                <a:spcPts val="0"/>
              </a:spcAft>
              <a:buSzPts val="1400"/>
              <a:buNone/>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R="0" lvl="6" algn="l" rtl="0">
              <a:spcBef>
                <a:spcPts val="0"/>
              </a:spcBef>
              <a:spcAft>
                <a:spcPts val="0"/>
              </a:spcAft>
              <a:buSzPts val="1400"/>
              <a:buNone/>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R="0" lvl="7" algn="l" rtl="0">
              <a:spcBef>
                <a:spcPts val="0"/>
              </a:spcBef>
              <a:spcAft>
                <a:spcPts val="0"/>
              </a:spcAft>
              <a:buSzPts val="1400"/>
              <a:buNone/>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R="0" lvl="8" algn="l" rtl="0">
              <a:spcBef>
                <a:spcPts val="0"/>
              </a:spcBef>
              <a:spcAft>
                <a:spcPts val="0"/>
              </a:spcAft>
              <a:buSzPts val="1400"/>
              <a:buNone/>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zh-CN" sz="1200" b="0" i="0" u="none" strike="noStrike" cap="none">
                <a:solidFill>
                  <a:schemeClr val="dk1"/>
                </a:solidFill>
                <a:latin typeface="Arial" panose="020B0604020202020204"/>
                <a:ea typeface="Arial" panose="020B0604020202020204"/>
                <a:cs typeface="Arial" panose="020B0604020202020204"/>
                <a:sym typeface="Arial" panose="020B0604020202020204"/>
              </a:rPr>
            </a:fld>
            <a:endParaRPr sz="1200" b="0" i="0" u="none" strike="noStrike" cap="none">
              <a:solidFill>
                <a:schemeClr val="dk1"/>
              </a:solidFill>
              <a:latin typeface="Arial" panose="020B0604020202020204"/>
              <a:ea typeface="Arial" panose="020B0604020202020204"/>
              <a:cs typeface="Arial" panose="020B0604020202020204"/>
              <a:sym typeface="Arial" panose="020B0604020202020204"/>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showMasterPhAnim="0" showMasterSp="0">
  <p:cSld>
    <p:spTree>
      <p:nvGrpSpPr>
        <p:cNvPr id="1" name="Shape 156"/>
        <p:cNvGrpSpPr/>
        <p:nvPr/>
      </p:nvGrpSpPr>
      <p:grpSpPr>
        <a:xfrm>
          <a:off x="0" y="0"/>
          <a:ext cx="0" cy="0"/>
          <a:chOff x="0" y="0"/>
          <a:chExt cx="0" cy="0"/>
        </a:xfrm>
      </p:grpSpPr>
      <p:sp>
        <p:nvSpPr>
          <p:cNvPr id="157" name="Google Shape;157;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8" name="Google Shape;158;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p>
        </p:txBody>
      </p:sp>
      <p:sp>
        <p:nvSpPr>
          <p:cNvPr id="159" name="Google Shape;159;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CN"/>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PhAnim="0" showMasterSp="0">
  <p:cSld>
    <p:spTree>
      <p:nvGrpSpPr>
        <p:cNvPr id="1" name="Shape 611"/>
        <p:cNvGrpSpPr/>
        <p:nvPr/>
      </p:nvGrpSpPr>
      <p:grpSpPr>
        <a:xfrm>
          <a:off x="0" y="0"/>
          <a:ext cx="0" cy="0"/>
          <a:chOff x="0" y="0"/>
          <a:chExt cx="0" cy="0"/>
        </a:xfrm>
      </p:grpSpPr>
      <p:sp>
        <p:nvSpPr>
          <p:cNvPr id="612" name="Google Shape;612;gef928e8cfe_0_40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13" name="Google Shape;613;gef928e8cfe_0_40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p>
        </p:txBody>
      </p:sp>
      <p:sp>
        <p:nvSpPr>
          <p:cNvPr id="614" name="Google Shape;614;gef928e8cfe_0_40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CN"/>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PhAnim="0" showMasterSp="0">
  <p:cSld>
    <p:spTree>
      <p:nvGrpSpPr>
        <p:cNvPr id="1" name="Shape 186"/>
        <p:cNvGrpSpPr/>
        <p:nvPr/>
      </p:nvGrpSpPr>
      <p:grpSpPr>
        <a:xfrm>
          <a:off x="0" y="0"/>
          <a:ext cx="0" cy="0"/>
          <a:chOff x="0" y="0"/>
          <a:chExt cx="0" cy="0"/>
        </a:xfrm>
      </p:grpSpPr>
      <p:sp>
        <p:nvSpPr>
          <p:cNvPr id="187" name="Google Shape;187;gebf48680ae_33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gebf48680ae_33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p>
        </p:txBody>
      </p:sp>
      <p:sp>
        <p:nvSpPr>
          <p:cNvPr id="189" name="Google Shape;189;gebf48680ae_33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CN"/>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Background</a:t>
            </a:r>
            <a:endParaRPr lang="en-US" dirty="0"/>
          </a:p>
          <a:p>
            <a:r>
              <a:rPr lang="en-US" dirty="0"/>
              <a:t>&lt;a </a:t>
            </a:r>
            <a:r>
              <a:rPr lang="en-US" dirty="0" err="1"/>
              <a:t>href</a:t>
            </a:r>
            <a:r>
              <a:rPr lang="en-US" dirty="0"/>
              <a:t>="https://www.freepik.com/free-photos-vectors/background"&gt;Background vector created by </a:t>
            </a:r>
            <a:r>
              <a:rPr lang="en-US" dirty="0" err="1"/>
              <a:t>freepik</a:t>
            </a:r>
            <a:r>
              <a:rPr lang="en-US" dirty="0"/>
              <a:t> - www.freepik.com&lt;/a&gt;</a:t>
            </a:r>
            <a:endParaRPr lang="en-US" dirty="0"/>
          </a:p>
          <a:p>
            <a:endParaRPr lang="en-US" dirty="0"/>
          </a:p>
          <a:p>
            <a:r>
              <a:rPr lang="en-US" dirty="0"/>
              <a:t>Cheery Blossom</a:t>
            </a:r>
            <a:endParaRPr lang="en-US" dirty="0"/>
          </a:p>
          <a:p>
            <a:r>
              <a:rPr lang="en-US" dirty="0"/>
              <a:t>&lt;a </a:t>
            </a:r>
            <a:r>
              <a:rPr lang="en-US" dirty="0" err="1"/>
              <a:t>href</a:t>
            </a:r>
            <a:r>
              <a:rPr lang="en-US" dirty="0"/>
              <a:t>="https://www.freepik.com/free-photos-vectors/banner"&gt;Banner vector created by </a:t>
            </a:r>
            <a:r>
              <a:rPr lang="en-US" dirty="0" err="1"/>
              <a:t>freepik</a:t>
            </a:r>
            <a:r>
              <a:rPr lang="en-US" dirty="0"/>
              <a:t> - www.freepik.com&lt;/a&gt;</a:t>
            </a: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B19BE26-7BFD-4BFA-84F3-A0022CEA4D6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Background</a:t>
            </a:r>
            <a:endParaRPr lang="en-US" dirty="0"/>
          </a:p>
          <a:p>
            <a:r>
              <a:rPr lang="en-US" dirty="0"/>
              <a:t>&lt;a </a:t>
            </a:r>
            <a:r>
              <a:rPr lang="en-US" dirty="0" err="1"/>
              <a:t>href</a:t>
            </a:r>
            <a:r>
              <a:rPr lang="en-US" dirty="0"/>
              <a:t>="https://www.freepik.com/free-photos-vectors/background"&gt;Background vector created by </a:t>
            </a:r>
            <a:r>
              <a:rPr lang="en-US" dirty="0" err="1"/>
              <a:t>freepik</a:t>
            </a:r>
            <a:r>
              <a:rPr lang="en-US" dirty="0"/>
              <a:t> - www.freepik.com&lt;/a&gt;</a:t>
            </a:r>
            <a:endParaRPr lang="en-US" dirty="0"/>
          </a:p>
          <a:p>
            <a:endParaRPr lang="en-US" dirty="0"/>
          </a:p>
          <a:p>
            <a:r>
              <a:rPr lang="en-US" dirty="0"/>
              <a:t>Cheery Blossom</a:t>
            </a:r>
            <a:endParaRPr lang="en-US" dirty="0"/>
          </a:p>
          <a:p>
            <a:r>
              <a:rPr lang="en-US" dirty="0"/>
              <a:t>&lt;a </a:t>
            </a:r>
            <a:r>
              <a:rPr lang="en-US" dirty="0" err="1"/>
              <a:t>href</a:t>
            </a:r>
            <a:r>
              <a:rPr lang="en-US" dirty="0"/>
              <a:t>="https://www.freepik.com/free-photos-vectors/banner"&gt;Banner vector created by </a:t>
            </a:r>
            <a:r>
              <a:rPr lang="en-US" dirty="0" err="1"/>
              <a:t>freepik</a:t>
            </a:r>
            <a:r>
              <a:rPr lang="en-US" dirty="0"/>
              <a:t> - www.freepik.com&lt;/a&gt;</a:t>
            </a: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B19BE26-7BFD-4BFA-84F3-A0022CEA4D6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Background</a:t>
            </a:r>
            <a:endParaRPr lang="en-US" dirty="0"/>
          </a:p>
          <a:p>
            <a:r>
              <a:rPr lang="en-US" dirty="0"/>
              <a:t>&lt;a </a:t>
            </a:r>
            <a:r>
              <a:rPr lang="en-US" dirty="0" err="1"/>
              <a:t>href</a:t>
            </a:r>
            <a:r>
              <a:rPr lang="en-US" dirty="0"/>
              <a:t>="https://www.freepik.com/free-photos-vectors/background"&gt;Background vector created by </a:t>
            </a:r>
            <a:r>
              <a:rPr lang="en-US" dirty="0" err="1"/>
              <a:t>freepik</a:t>
            </a:r>
            <a:r>
              <a:rPr lang="en-US" dirty="0"/>
              <a:t> - www.freepik.com&lt;/a&gt;</a:t>
            </a:r>
            <a:endParaRPr lang="en-US" dirty="0"/>
          </a:p>
          <a:p>
            <a:endParaRPr lang="en-US" dirty="0"/>
          </a:p>
          <a:p>
            <a:r>
              <a:rPr lang="en-US" dirty="0"/>
              <a:t>Cheery Blossom</a:t>
            </a:r>
            <a:endParaRPr lang="en-US" dirty="0"/>
          </a:p>
          <a:p>
            <a:r>
              <a:rPr lang="en-US" dirty="0"/>
              <a:t>&lt;a </a:t>
            </a:r>
            <a:r>
              <a:rPr lang="en-US" dirty="0" err="1"/>
              <a:t>href</a:t>
            </a:r>
            <a:r>
              <a:rPr lang="en-US" dirty="0"/>
              <a:t>="https://www.freepik.com/free-photos-vectors/banner"&gt;Banner vector created by </a:t>
            </a:r>
            <a:r>
              <a:rPr lang="en-US" dirty="0" err="1"/>
              <a:t>freepik</a:t>
            </a:r>
            <a:r>
              <a:rPr lang="en-US" dirty="0"/>
              <a:t> - www.freepik.com&lt;/a&gt;</a:t>
            </a: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B19BE26-7BFD-4BFA-84F3-A0022CEA4D6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BCA5C5-ACE0-46CF-8274-7EBAD72A291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PhAnim="0" showMasterSp="0">
  <p:cSld>
    <p:spTree>
      <p:nvGrpSpPr>
        <p:cNvPr id="1" name="Shape 176"/>
        <p:cNvGrpSpPr/>
        <p:nvPr/>
      </p:nvGrpSpPr>
      <p:grpSpPr>
        <a:xfrm>
          <a:off x="0" y="0"/>
          <a:ext cx="0" cy="0"/>
          <a:chOff x="0" y="0"/>
          <a:chExt cx="0" cy="0"/>
        </a:xfrm>
      </p:grpSpPr>
      <p:sp>
        <p:nvSpPr>
          <p:cNvPr id="177" name="Google Shape;177;gef2c261d6f_0_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8" name="Google Shape;178;gef2c261d6f_0_1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p>
        </p:txBody>
      </p:sp>
      <p:sp>
        <p:nvSpPr>
          <p:cNvPr id="179" name="Google Shape;179;gef2c261d6f_0_1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CN"/>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PhAnim="0" showMasterSp="0">
  <p:cSld>
    <p:spTree>
      <p:nvGrpSpPr>
        <p:cNvPr id="1" name="Shape 227"/>
        <p:cNvGrpSpPr/>
        <p:nvPr/>
      </p:nvGrpSpPr>
      <p:grpSpPr>
        <a:xfrm>
          <a:off x="0" y="0"/>
          <a:ext cx="0" cy="0"/>
          <a:chOff x="0" y="0"/>
          <a:chExt cx="0" cy="0"/>
        </a:xfrm>
      </p:grpSpPr>
      <p:sp>
        <p:nvSpPr>
          <p:cNvPr id="228" name="Google Shape;228;gef928e8cfe_0_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9" name="Google Shape;229;gef928e8cfe_0_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p>
        </p:txBody>
      </p:sp>
      <p:sp>
        <p:nvSpPr>
          <p:cNvPr id="230" name="Google Shape;230;gef928e8cfe_0_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CN"/>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PhAnim="0" showMasterSp="0">
  <p:cSld>
    <p:spTree>
      <p:nvGrpSpPr>
        <p:cNvPr id="1" name="Shape 176"/>
        <p:cNvGrpSpPr/>
        <p:nvPr/>
      </p:nvGrpSpPr>
      <p:grpSpPr>
        <a:xfrm>
          <a:off x="0" y="0"/>
          <a:ext cx="0" cy="0"/>
          <a:chOff x="0" y="0"/>
          <a:chExt cx="0" cy="0"/>
        </a:xfrm>
      </p:grpSpPr>
      <p:sp>
        <p:nvSpPr>
          <p:cNvPr id="177" name="Google Shape;177;gef2c261d6f_0_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8" name="Google Shape;178;gef2c261d6f_0_1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p>
        </p:txBody>
      </p:sp>
      <p:sp>
        <p:nvSpPr>
          <p:cNvPr id="179" name="Google Shape;179;gef2c261d6f_0_1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CN"/>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5" Type="http://schemas.openxmlformats.org/officeDocument/2006/relationships/image" Target="../media/image17.png"/><Relationship Id="rId4" Type="http://schemas.microsoft.com/office/2007/relationships/hdphoto" Target="../media/image16.wdp"/><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两栏内容">
  <p:cSld name="两栏内容">
    <p:bg>
      <p:bgPr>
        <a:solidFill>
          <a:srgbClr val="44546A"/>
        </a:solidFill>
        <a:effectLst/>
      </p:bgPr>
    </p:bg>
    <p:spTree>
      <p:nvGrpSpPr>
        <p:cNvPr id="1" name="Shape 18"/>
        <p:cNvGrpSpPr/>
        <p:nvPr/>
      </p:nvGrpSpPr>
      <p:grpSpPr>
        <a:xfrm>
          <a:off x="0" y="0"/>
          <a:ext cx="0" cy="0"/>
          <a:chOff x="0" y="0"/>
          <a:chExt cx="0" cy="0"/>
        </a:xfrm>
      </p:grpSpPr>
      <p:pic>
        <p:nvPicPr>
          <p:cNvPr id="19" name="Google Shape;19;p2"/>
          <p:cNvPicPr preferRelativeResize="0"/>
          <p:nvPr/>
        </p:nvPicPr>
        <p:blipFill rotWithShape="1">
          <a:blip r:embed="rId2"/>
          <a:srcRect/>
          <a:stretch>
            <a:fillRect/>
          </a:stretch>
        </p:blipFill>
        <p:spPr>
          <a:xfrm>
            <a:off x="7037567" y="-4413229"/>
            <a:ext cx="9405924" cy="9405924"/>
          </a:xfrm>
          <a:prstGeom prst="rect">
            <a:avLst/>
          </a:prstGeom>
          <a:noFill/>
          <a:ln>
            <a:noFill/>
          </a:ln>
        </p:spPr>
      </p:pic>
      <p:sp>
        <p:nvSpPr>
          <p:cNvPr id="20" name="Google Shape;20;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pic>
        <p:nvPicPr>
          <p:cNvPr id="23" name="Google Shape;23;p2"/>
          <p:cNvPicPr preferRelativeResize="0"/>
          <p:nvPr/>
        </p:nvPicPr>
        <p:blipFill rotWithShape="1">
          <a:blip r:embed="rId2"/>
          <a:srcRect/>
          <a:stretch>
            <a:fillRect/>
          </a:stretch>
        </p:blipFill>
        <p:spPr>
          <a:xfrm>
            <a:off x="-2598750" y="3504226"/>
            <a:ext cx="6707547" cy="6707547"/>
          </a:xfrm>
          <a:prstGeom prst="rect">
            <a:avLst/>
          </a:prstGeom>
          <a:noFill/>
          <a:ln>
            <a:noFill/>
          </a:ln>
        </p:spPr>
      </p:pic>
      <p:sp>
        <p:nvSpPr>
          <p:cNvPr id="24" name="Google Shape;24;p2"/>
          <p:cNvSpPr txBox="1"/>
          <p:nvPr/>
        </p:nvSpPr>
        <p:spPr>
          <a:xfrm>
            <a:off x="9027355" y="5247987"/>
            <a:ext cx="3027680"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zh-CN" sz="6000">
                <a:solidFill>
                  <a:schemeClr val="dk1"/>
                </a:solidFill>
                <a:latin typeface="Arial" panose="020B0604020202020204"/>
                <a:ea typeface="Arial" panose="020B0604020202020204"/>
                <a:cs typeface="Arial" panose="020B0604020202020204"/>
                <a:sym typeface="Arial" panose="020B0604020202020204"/>
              </a:rPr>
              <a:t>包图网</a:t>
            </a:r>
            <a:endParaRPr lang="zh-CN" sz="6000">
              <a:solidFill>
                <a:schemeClr val="dk1"/>
              </a:solidFill>
              <a:latin typeface="Arial" panose="020B0604020202020204"/>
              <a:ea typeface="Arial" panose="020B0604020202020204"/>
              <a:cs typeface="Arial" panose="020B0604020202020204"/>
              <a:sym typeface="Arial" panose="020B06040202020202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childTnLst>
                                </p:cTn>
                              </p:par>
                              <p:par>
                                <p:cTn id="8" presetID="10" presetClass="entr" presetSubtype="0"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两栏内容">
  <p:cSld name="两栏内容">
    <p:bg>
      <p:bgPr>
        <a:solidFill>
          <a:srgbClr val="44546A"/>
        </a:solidFill>
        <a:effectLst/>
      </p:bgPr>
    </p:bg>
    <p:spTree>
      <p:nvGrpSpPr>
        <p:cNvPr id="1" name="Shape 100"/>
        <p:cNvGrpSpPr/>
        <p:nvPr/>
      </p:nvGrpSpPr>
      <p:grpSpPr>
        <a:xfrm>
          <a:off x="0" y="0"/>
          <a:ext cx="0" cy="0"/>
          <a:chOff x="0" y="0"/>
          <a:chExt cx="0" cy="0"/>
        </a:xfrm>
      </p:grpSpPr>
      <p:pic>
        <p:nvPicPr>
          <p:cNvPr id="101" name="Google Shape;101;p12"/>
          <p:cNvPicPr preferRelativeResize="0"/>
          <p:nvPr/>
        </p:nvPicPr>
        <p:blipFill rotWithShape="1">
          <a:blip r:embed="rId2"/>
          <a:srcRect/>
          <a:stretch>
            <a:fillRect/>
          </a:stretch>
        </p:blipFill>
        <p:spPr>
          <a:xfrm>
            <a:off x="7037567" y="-4413229"/>
            <a:ext cx="9405924" cy="9405924"/>
          </a:xfrm>
          <a:prstGeom prst="rect">
            <a:avLst/>
          </a:prstGeom>
          <a:noFill/>
          <a:ln>
            <a:noFill/>
          </a:ln>
        </p:spPr>
      </p:pic>
      <p:sp>
        <p:nvSpPr>
          <p:cNvPr id="102" name="Google Shape;102;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3" name="Google Shape;103;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4" name="Google Shape;104;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pic>
        <p:nvPicPr>
          <p:cNvPr id="105" name="Google Shape;105;p12"/>
          <p:cNvPicPr preferRelativeResize="0"/>
          <p:nvPr/>
        </p:nvPicPr>
        <p:blipFill rotWithShape="1">
          <a:blip r:embed="rId2"/>
          <a:srcRect/>
          <a:stretch>
            <a:fillRect/>
          </a:stretch>
        </p:blipFill>
        <p:spPr>
          <a:xfrm>
            <a:off x="-2598750" y="3504226"/>
            <a:ext cx="6707547" cy="6707547"/>
          </a:xfrm>
          <a:prstGeom prst="rect">
            <a:avLst/>
          </a:prstGeom>
          <a:noFill/>
          <a:ln>
            <a:noFill/>
          </a:ln>
        </p:spPr>
      </p:pic>
      <p:sp>
        <p:nvSpPr>
          <p:cNvPr id="106" name="Google Shape;106;p12"/>
          <p:cNvSpPr txBox="1"/>
          <p:nvPr/>
        </p:nvSpPr>
        <p:spPr>
          <a:xfrm>
            <a:off x="9027355" y="5247987"/>
            <a:ext cx="3027680"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zh-CN" sz="6000">
                <a:solidFill>
                  <a:schemeClr val="dk1"/>
                </a:solidFill>
                <a:latin typeface="Arial" panose="020B0604020202020204"/>
                <a:ea typeface="Arial" panose="020B0604020202020204"/>
                <a:cs typeface="Arial" panose="020B0604020202020204"/>
                <a:sym typeface="Arial" panose="020B0604020202020204"/>
              </a:rPr>
              <a:t>包图网</a:t>
            </a:r>
            <a:endParaRPr lang="zh-CN" sz="6000">
              <a:solidFill>
                <a:schemeClr val="dk1"/>
              </a:solidFill>
              <a:latin typeface="Arial" panose="020B0604020202020204"/>
              <a:ea typeface="Arial" panose="020B0604020202020204"/>
              <a:cs typeface="Arial" panose="020B0604020202020204"/>
              <a:sym typeface="Arial" panose="020B06040202020202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fade">
                                      <p:cBhvr>
                                        <p:cTn id="7" dur="1000"/>
                                        <p:tgtEl>
                                          <p:spTgt spid="101"/>
                                        </p:tgtEl>
                                      </p:cBhvr>
                                    </p:animEffect>
                                  </p:childTnLst>
                                </p:cTn>
                              </p:par>
                              <p:par>
                                <p:cTn id="8" presetID="10" presetClass="entr" presetSubtype="0" fill="hold" nodeType="withEffect">
                                  <p:stCondLst>
                                    <p:cond delay="0"/>
                                  </p:stCondLst>
                                  <p:childTnLst>
                                    <p:set>
                                      <p:cBhvr>
                                        <p:cTn id="9" dur="1" fill="hold">
                                          <p:stCondLst>
                                            <p:cond delay="0"/>
                                          </p:stCondLst>
                                        </p:cTn>
                                        <p:tgtEl>
                                          <p:spTgt spid="105"/>
                                        </p:tgtEl>
                                        <p:attrNameLst>
                                          <p:attrName>style.visibility</p:attrName>
                                        </p:attrNameLst>
                                      </p:cBhvr>
                                      <p:to>
                                        <p:strVal val="visible"/>
                                      </p:to>
                                    </p:set>
                                    <p:animEffect transition="in" filter="fade">
                                      <p:cBhvr>
                                        <p:cTn id="10" dur="10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matchingName="比较">
  <p:cSld name="TWO_OBJECTS_WITH_TEXT">
    <p:spTree>
      <p:nvGrpSpPr>
        <p:cNvPr id="1" name="Shape 107"/>
        <p:cNvGrpSpPr/>
        <p:nvPr/>
      </p:nvGrpSpPr>
      <p:grpSpPr>
        <a:xfrm>
          <a:off x="0" y="0"/>
          <a:ext cx="0" cy="0"/>
          <a:chOff x="0" y="0"/>
          <a:chExt cx="0" cy="0"/>
        </a:xfrm>
      </p:grpSpPr>
      <p:sp>
        <p:nvSpPr>
          <p:cNvPr id="108" name="Google Shape;108;p13"/>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9" name="Google Shape;109;p13"/>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p:txBody>
      </p:sp>
      <p:sp>
        <p:nvSpPr>
          <p:cNvPr id="110" name="Google Shape;110;p13"/>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p:txBody>
      </p:sp>
      <p:sp>
        <p:nvSpPr>
          <p:cNvPr id="111" name="Google Shape;111;p13"/>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p:txBody>
      </p:sp>
      <p:sp>
        <p:nvSpPr>
          <p:cNvPr id="112" name="Google Shape;112;p13"/>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p:txBody>
      </p:sp>
      <p:sp>
        <p:nvSpPr>
          <p:cNvPr id="113" name="Google Shape;113;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4" name="Google Shape;114;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5" name="Google Shape;115;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
        <p:nvSpPr>
          <p:cNvPr id="116" name="Google Shape;116;p13"/>
          <p:cNvSpPr txBox="1"/>
          <p:nvPr/>
        </p:nvSpPr>
        <p:spPr>
          <a:xfrm>
            <a:off x="9027355" y="5247987"/>
            <a:ext cx="3027680"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zh-CN" sz="6000">
                <a:solidFill>
                  <a:schemeClr val="lt1"/>
                </a:solidFill>
                <a:latin typeface="Arial" panose="020B0604020202020204"/>
                <a:ea typeface="Arial" panose="020B0604020202020204"/>
                <a:cs typeface="Arial" panose="020B0604020202020204"/>
                <a:sym typeface="Arial" panose="020B0604020202020204"/>
              </a:rPr>
              <a:t>包图网</a:t>
            </a:r>
            <a:endParaRPr lang="zh-CN" sz="6000">
              <a:solidFill>
                <a:schemeClr val="lt1"/>
              </a:solidFill>
              <a:latin typeface="Arial" panose="020B0604020202020204"/>
              <a:ea typeface="Arial" panose="020B0604020202020204"/>
              <a:cs typeface="Arial" panose="020B0604020202020204"/>
              <a:sym typeface="Arial" panose="020B0604020202020204"/>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matchingName="内容与标题">
  <p:cSld name="OBJECT_WITH_CAPTION_TEXT">
    <p:spTree>
      <p:nvGrpSpPr>
        <p:cNvPr id="1" name="Shape 117"/>
        <p:cNvGrpSpPr/>
        <p:nvPr/>
      </p:nvGrpSpPr>
      <p:grpSpPr>
        <a:xfrm>
          <a:off x="0" y="0"/>
          <a:ext cx="0" cy="0"/>
          <a:chOff x="0" y="0"/>
          <a:chExt cx="0" cy="0"/>
        </a:xfrm>
      </p:grpSpPr>
      <p:sp>
        <p:nvSpPr>
          <p:cNvPr id="118" name="Google Shape;118;p14"/>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Arial" panose="020B0604020202020204"/>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9" name="Google Shape;119;p14"/>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p:txBody>
      </p:sp>
      <p:sp>
        <p:nvSpPr>
          <p:cNvPr id="120" name="Google Shape;120;p14"/>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p:txBody>
      </p:sp>
      <p:sp>
        <p:nvSpPr>
          <p:cNvPr id="121" name="Google Shape;121;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2" name="Google Shape;122;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3" name="Google Shape;123;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
        <p:nvSpPr>
          <p:cNvPr id="124" name="Google Shape;124;p14"/>
          <p:cNvSpPr txBox="1"/>
          <p:nvPr/>
        </p:nvSpPr>
        <p:spPr>
          <a:xfrm>
            <a:off x="9027355" y="5247987"/>
            <a:ext cx="3027680"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zh-CN" sz="6000">
                <a:solidFill>
                  <a:schemeClr val="lt1"/>
                </a:solidFill>
                <a:latin typeface="Arial" panose="020B0604020202020204"/>
                <a:ea typeface="Arial" panose="020B0604020202020204"/>
                <a:cs typeface="Arial" panose="020B0604020202020204"/>
                <a:sym typeface="Arial" panose="020B0604020202020204"/>
              </a:rPr>
              <a:t>包图网</a:t>
            </a:r>
            <a:endParaRPr lang="zh-CN" sz="6000">
              <a:solidFill>
                <a:schemeClr val="lt1"/>
              </a:solidFill>
              <a:latin typeface="Arial" panose="020B0604020202020204"/>
              <a:ea typeface="Arial" panose="020B0604020202020204"/>
              <a:cs typeface="Arial" panose="020B0604020202020204"/>
              <a:sym typeface="Arial" panose="020B0604020202020204"/>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matchingName="图片与标题">
  <p:cSld name="PICTURE_WITH_CAPTION_TEXT">
    <p:spTree>
      <p:nvGrpSpPr>
        <p:cNvPr id="1" name="Shape 125"/>
        <p:cNvGrpSpPr/>
        <p:nvPr/>
      </p:nvGrpSpPr>
      <p:grpSpPr>
        <a:xfrm>
          <a:off x="0" y="0"/>
          <a:ext cx="0" cy="0"/>
          <a:chOff x="0" y="0"/>
          <a:chExt cx="0" cy="0"/>
        </a:xfrm>
      </p:grpSpPr>
      <p:sp>
        <p:nvSpPr>
          <p:cNvPr id="126" name="Google Shape;126;p15"/>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Arial" panose="020B0604020202020204"/>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7" name="Google Shape;127;p15"/>
          <p:cNvSpPr>
            <a:spLocks noGrp="1"/>
          </p:cNvSpPr>
          <p:nvPr>
            <p:ph type="pic" idx="2"/>
          </p:nvPr>
        </p:nvSpPr>
        <p:spPr>
          <a:xfrm>
            <a:off x="5183188" y="987425"/>
            <a:ext cx="6172200" cy="4873625"/>
          </a:xfrm>
          <a:prstGeom prst="rect">
            <a:avLst/>
          </a:prstGeom>
          <a:noFill/>
          <a:ln>
            <a:noFill/>
          </a:ln>
        </p:spPr>
      </p:sp>
      <p:sp>
        <p:nvSpPr>
          <p:cNvPr id="128" name="Google Shape;128;p15"/>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p:txBody>
      </p:sp>
      <p:sp>
        <p:nvSpPr>
          <p:cNvPr id="129" name="Google Shape;129;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0" name="Google Shape;130;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1" name="Google Shape;131;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
        <p:nvSpPr>
          <p:cNvPr id="132" name="Google Shape;132;p15"/>
          <p:cNvSpPr txBox="1"/>
          <p:nvPr/>
        </p:nvSpPr>
        <p:spPr>
          <a:xfrm>
            <a:off x="9027355" y="5247987"/>
            <a:ext cx="3027680"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zh-CN" sz="6000">
                <a:solidFill>
                  <a:schemeClr val="lt1"/>
                </a:solidFill>
                <a:latin typeface="Arial" panose="020B0604020202020204"/>
                <a:ea typeface="Arial" panose="020B0604020202020204"/>
                <a:cs typeface="Arial" panose="020B0604020202020204"/>
                <a:sym typeface="Arial" panose="020B0604020202020204"/>
              </a:rPr>
              <a:t>包图网</a:t>
            </a:r>
            <a:endParaRPr lang="zh-CN" sz="6000">
              <a:solidFill>
                <a:schemeClr val="lt1"/>
              </a:solidFill>
              <a:latin typeface="Arial" panose="020B0604020202020204"/>
              <a:ea typeface="Arial" panose="020B0604020202020204"/>
              <a:cs typeface="Arial" panose="020B0604020202020204"/>
              <a:sym typeface="Arial" panose="020B0604020202020204"/>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竖排标题与文本">
  <p:cSld name="竖排标题与文本">
    <p:spTree>
      <p:nvGrpSpPr>
        <p:cNvPr id="1" name="Shape 133"/>
        <p:cNvGrpSpPr/>
        <p:nvPr/>
      </p:nvGrpSpPr>
      <p:grpSpPr>
        <a:xfrm>
          <a:off x="0" y="0"/>
          <a:ext cx="0" cy="0"/>
          <a:chOff x="0" y="0"/>
          <a:chExt cx="0" cy="0"/>
        </a:xfrm>
      </p:grpSpPr>
      <p:sp>
        <p:nvSpPr>
          <p:cNvPr id="134" name="Google Shape;134;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5" name="Google Shape;135;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6" name="Google Shape;136;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
        <p:nvSpPr>
          <p:cNvPr id="137" name="Google Shape;137;p16"/>
          <p:cNvSpPr txBox="1"/>
          <p:nvPr/>
        </p:nvSpPr>
        <p:spPr>
          <a:xfrm>
            <a:off x="9164320" y="5842337"/>
            <a:ext cx="3027680"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zh-CN" sz="6000">
                <a:solidFill>
                  <a:srgbClr val="A5A5A5"/>
                </a:solidFill>
                <a:latin typeface="Arial" panose="020B0604020202020204"/>
                <a:ea typeface="Arial" panose="020B0604020202020204"/>
                <a:cs typeface="Arial" panose="020B0604020202020204"/>
                <a:sym typeface="Arial" panose="020B0604020202020204"/>
              </a:rPr>
              <a:t>包图网</a:t>
            </a:r>
            <a:endParaRPr lang="zh-CN" sz="6000">
              <a:solidFill>
                <a:srgbClr val="A5A5A5"/>
              </a:solidFill>
              <a:latin typeface="Arial" panose="020B0604020202020204"/>
              <a:ea typeface="Arial" panose="020B0604020202020204"/>
              <a:cs typeface="Arial" panose="020B0604020202020204"/>
              <a:sym typeface="Arial" panose="020B0604020202020204"/>
            </a:endParaRPr>
          </a:p>
        </p:txBody>
      </p:sp>
      <p:pic>
        <p:nvPicPr>
          <p:cNvPr id="138" name="Google Shape;138;p16"/>
          <p:cNvPicPr preferRelativeResize="0"/>
          <p:nvPr/>
        </p:nvPicPr>
        <p:blipFill rotWithShape="1">
          <a:blip r:embed="rId2"/>
          <a:srcRect/>
          <a:stretch>
            <a:fillRect/>
          </a:stretch>
        </p:blipFill>
        <p:spPr>
          <a:xfrm flipH="1">
            <a:off x="-3248751" y="3372141"/>
            <a:ext cx="4307840" cy="3901440"/>
          </a:xfrm>
          <a:prstGeom prst="rect">
            <a:avLst/>
          </a:prstGeom>
          <a:noFill/>
          <a:ln>
            <a:noFill/>
          </a:ln>
        </p:spPr>
      </p:pic>
      <p:pic>
        <p:nvPicPr>
          <p:cNvPr id="139" name="Google Shape;139;p16"/>
          <p:cNvPicPr preferRelativeResize="0"/>
          <p:nvPr/>
        </p:nvPicPr>
        <p:blipFill rotWithShape="1">
          <a:blip r:embed="rId3"/>
          <a:srcRect/>
          <a:stretch>
            <a:fillRect/>
          </a:stretch>
        </p:blipFill>
        <p:spPr>
          <a:xfrm>
            <a:off x="8171656" y="-388309"/>
            <a:ext cx="4170656" cy="6501010"/>
          </a:xfrm>
          <a:prstGeom prst="rect">
            <a:avLst/>
          </a:prstGeom>
          <a:noFill/>
          <a:ln>
            <a:noFill/>
          </a:ln>
        </p:spPr>
      </p:pic>
      <p:sp>
        <p:nvSpPr>
          <p:cNvPr id="140" name="Google Shape;140;p16"/>
          <p:cNvSpPr txBox="1"/>
          <p:nvPr/>
        </p:nvSpPr>
        <p:spPr>
          <a:xfrm>
            <a:off x="9027355" y="5247987"/>
            <a:ext cx="3027680"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zh-CN" sz="6000">
                <a:solidFill>
                  <a:schemeClr val="lt1"/>
                </a:solidFill>
                <a:latin typeface="Arial" panose="020B0604020202020204"/>
                <a:ea typeface="Arial" panose="020B0604020202020204"/>
                <a:cs typeface="Arial" panose="020B0604020202020204"/>
                <a:sym typeface="Arial" panose="020B0604020202020204"/>
              </a:rPr>
              <a:t>包图网</a:t>
            </a:r>
            <a:endParaRPr lang="zh-CN" sz="6000">
              <a:solidFill>
                <a:schemeClr val="lt1"/>
              </a:solidFill>
              <a:latin typeface="Arial" panose="020B0604020202020204"/>
              <a:ea typeface="Arial" panose="020B0604020202020204"/>
              <a:cs typeface="Arial" panose="020B0604020202020204"/>
              <a:sym typeface="Arial" panose="020B06040202020202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9"/>
                                        </p:tgtEl>
                                        <p:attrNameLst>
                                          <p:attrName>style.visibility</p:attrName>
                                        </p:attrNameLst>
                                      </p:cBhvr>
                                      <p:to>
                                        <p:strVal val="visible"/>
                                      </p:to>
                                    </p:set>
                                    <p:animEffect transition="in" filter="fade">
                                      <p:cBhvr>
                                        <p:cTn id="7" dur="5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图片 2"/>
          <p:cNvPicPr>
            <a:picLocks noChangeAspect="1"/>
          </p:cNvPicPr>
          <p:nvPr userDrawn="1"/>
        </p:nvPicPr>
        <p:blipFill rotWithShape="1">
          <a:blip r:embed="rId3">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l="82500" b="54870"/>
          <a:stretch>
            <a:fillRect/>
          </a:stretch>
        </p:blipFill>
        <p:spPr>
          <a:xfrm>
            <a:off x="9001760" y="-24821"/>
            <a:ext cx="3190240" cy="2999479"/>
          </a:xfrm>
          <a:prstGeom prst="rect">
            <a:avLst/>
          </a:prstGeom>
        </p:spPr>
      </p:pic>
      <p:pic>
        <p:nvPicPr>
          <p:cNvPr id="4" name="图片 3"/>
          <p:cNvPicPr>
            <a:picLocks noChangeAspect="1"/>
          </p:cNvPicPr>
          <p:nvPr userDrawn="1"/>
        </p:nvPicPr>
        <p:blipFill>
          <a:blip r:embed="rId5">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0" y="2413000"/>
            <a:ext cx="12192000" cy="4445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matchingName="空白">
  <p:cSld name="BLANK">
    <p:bg>
      <p:bgPr>
        <a:solidFill>
          <a:srgbClr val="44546A"/>
        </a:solidFill>
        <a:effectLst/>
      </p:bgPr>
    </p:bg>
    <p:spTree>
      <p:nvGrpSpPr>
        <p:cNvPr id="1" name="Shape 34"/>
        <p:cNvGrpSpPr/>
        <p:nvPr/>
      </p:nvGrpSpPr>
      <p:grpSpPr>
        <a:xfrm>
          <a:off x="0" y="0"/>
          <a:ext cx="0" cy="0"/>
          <a:chOff x="0" y="0"/>
          <a:chExt cx="0" cy="0"/>
        </a:xfrm>
      </p:grpSpPr>
      <p:pic>
        <p:nvPicPr>
          <p:cNvPr id="35" name="Google Shape;35;p4"/>
          <p:cNvPicPr preferRelativeResize="0"/>
          <p:nvPr/>
        </p:nvPicPr>
        <p:blipFill rotWithShape="1">
          <a:blip r:embed="rId2"/>
          <a:srcRect/>
          <a:stretch>
            <a:fillRect/>
          </a:stretch>
        </p:blipFill>
        <p:spPr>
          <a:xfrm>
            <a:off x="5963678" y="2785012"/>
            <a:ext cx="9405924" cy="9405924"/>
          </a:xfrm>
          <a:prstGeom prst="rect">
            <a:avLst/>
          </a:prstGeom>
          <a:noFill/>
          <a:ln>
            <a:noFill/>
          </a:ln>
        </p:spPr>
      </p:pic>
      <p:sp>
        <p:nvSpPr>
          <p:cNvPr id="36" name="Google Shape;36;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
        <p:nvSpPr>
          <p:cNvPr id="39" name="Google Shape;39;p4"/>
          <p:cNvSpPr txBox="1"/>
          <p:nvPr/>
        </p:nvSpPr>
        <p:spPr>
          <a:xfrm>
            <a:off x="9164320" y="5842337"/>
            <a:ext cx="3027680"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zh-CN" sz="6000">
                <a:solidFill>
                  <a:srgbClr val="A5A5A5"/>
                </a:solidFill>
                <a:latin typeface="Arial" panose="020B0604020202020204"/>
                <a:ea typeface="Arial" panose="020B0604020202020204"/>
                <a:cs typeface="Arial" panose="020B0604020202020204"/>
                <a:sym typeface="Arial" panose="020B0604020202020204"/>
              </a:rPr>
              <a:t>包图网</a:t>
            </a:r>
            <a:endParaRPr lang="zh-CN" sz="6000">
              <a:solidFill>
                <a:srgbClr val="A5A5A5"/>
              </a:solidFill>
              <a:latin typeface="Arial" panose="020B0604020202020204"/>
              <a:ea typeface="Arial" panose="020B0604020202020204"/>
              <a:cs typeface="Arial" panose="020B0604020202020204"/>
              <a:sym typeface="Arial" panose="020B0604020202020204"/>
            </a:endParaRPr>
          </a:p>
        </p:txBody>
      </p:sp>
      <p:sp>
        <p:nvSpPr>
          <p:cNvPr id="40" name="Google Shape;40;p4"/>
          <p:cNvSpPr/>
          <p:nvPr/>
        </p:nvSpPr>
        <p:spPr>
          <a:xfrm>
            <a:off x="4382546" y="1368014"/>
            <a:ext cx="4165600" cy="4165600"/>
          </a:xfrm>
          <a:prstGeom prst="ellipse">
            <a:avLst/>
          </a:prstGeom>
          <a:solidFill>
            <a:srgbClr val="C7A590"/>
          </a:solidFill>
          <a:ln w="12700" cap="flat" cmpd="sng">
            <a:solidFill>
              <a:srgbClr val="C7A59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1" name="Google Shape;41;p4"/>
          <p:cNvSpPr txBox="1"/>
          <p:nvPr/>
        </p:nvSpPr>
        <p:spPr>
          <a:xfrm rot="5400000">
            <a:off x="4992563" y="1978038"/>
            <a:ext cx="2945524" cy="2945524"/>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5400">
              <a:solidFill>
                <a:srgbClr val="C7A590"/>
              </a:solidFill>
              <a:latin typeface="Arial" panose="020B0604020202020204"/>
              <a:ea typeface="Arial" panose="020B0604020202020204"/>
              <a:cs typeface="Arial" panose="020B0604020202020204"/>
              <a:sym typeface="Arial" panose="020B0604020202020204"/>
            </a:endParaRPr>
          </a:p>
        </p:txBody>
      </p:sp>
      <p:pic>
        <p:nvPicPr>
          <p:cNvPr id="42" name="Google Shape;42;p4"/>
          <p:cNvPicPr preferRelativeResize="0"/>
          <p:nvPr/>
        </p:nvPicPr>
        <p:blipFill rotWithShape="1">
          <a:blip r:embed="rId3"/>
          <a:srcRect/>
          <a:stretch>
            <a:fillRect/>
          </a:stretch>
        </p:blipFill>
        <p:spPr>
          <a:xfrm>
            <a:off x="-746760" y="1076960"/>
            <a:ext cx="5781040" cy="5781040"/>
          </a:xfrm>
          <a:prstGeom prst="rect">
            <a:avLst/>
          </a:prstGeom>
          <a:noFill/>
          <a:ln>
            <a:noFill/>
          </a:ln>
        </p:spPr>
      </p:pic>
      <p:pic>
        <p:nvPicPr>
          <p:cNvPr id="43" name="Google Shape;43;p4"/>
          <p:cNvPicPr preferRelativeResize="0"/>
          <p:nvPr/>
        </p:nvPicPr>
        <p:blipFill rotWithShape="1">
          <a:blip r:embed="rId4"/>
          <a:srcRect/>
          <a:stretch>
            <a:fillRect/>
          </a:stretch>
        </p:blipFill>
        <p:spPr>
          <a:xfrm>
            <a:off x="7298315" y="-742808"/>
            <a:ext cx="4893685" cy="5741527"/>
          </a:xfrm>
          <a:prstGeom prst="rect">
            <a:avLst/>
          </a:prstGeom>
          <a:noFill/>
          <a:ln>
            <a:noFill/>
          </a:ln>
        </p:spPr>
      </p:pic>
      <p:pic>
        <p:nvPicPr>
          <p:cNvPr id="44" name="Google Shape;44;p4"/>
          <p:cNvPicPr preferRelativeResize="0"/>
          <p:nvPr/>
        </p:nvPicPr>
        <p:blipFill rotWithShape="1">
          <a:blip r:embed="rId2"/>
          <a:srcRect/>
          <a:stretch>
            <a:fillRect/>
          </a:stretch>
        </p:blipFill>
        <p:spPr>
          <a:xfrm>
            <a:off x="-2566852" y="-3491998"/>
            <a:ext cx="6707547" cy="6707547"/>
          </a:xfrm>
          <a:prstGeom prst="rect">
            <a:avLst/>
          </a:prstGeom>
          <a:noFill/>
          <a:ln>
            <a:noFill/>
          </a:ln>
        </p:spPr>
      </p:pic>
      <p:sp>
        <p:nvSpPr>
          <p:cNvPr id="45" name="Google Shape;45;p4"/>
          <p:cNvSpPr txBox="1"/>
          <p:nvPr/>
        </p:nvSpPr>
        <p:spPr>
          <a:xfrm>
            <a:off x="9027355" y="5247987"/>
            <a:ext cx="3027680"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zh-CN" sz="6000">
                <a:solidFill>
                  <a:schemeClr val="lt1"/>
                </a:solidFill>
                <a:latin typeface="Arial" panose="020B0604020202020204"/>
                <a:ea typeface="Arial" panose="020B0604020202020204"/>
                <a:cs typeface="Arial" panose="020B0604020202020204"/>
                <a:sym typeface="Arial" panose="020B0604020202020204"/>
              </a:rPr>
              <a:t>包图网</a:t>
            </a:r>
            <a:endParaRPr lang="zh-CN" sz="6000">
              <a:solidFill>
                <a:schemeClr val="lt1"/>
              </a:solidFill>
              <a:latin typeface="Arial" panose="020B0604020202020204"/>
              <a:ea typeface="Arial" panose="020B0604020202020204"/>
              <a:cs typeface="Arial" panose="020B0604020202020204"/>
              <a:sym typeface="Arial" panose="020B06040202020202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childTnLst>
                                </p:cTn>
                              </p:par>
                              <p:par>
                                <p:cTn id="8" presetID="10" presetClass="entr" presetSubtype="0"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1000"/>
                                        <p:tgtEl>
                                          <p:spTgt spid="3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fade">
                                      <p:cBhvr>
                                        <p:cTn id="2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matchingName="标题幻灯片">
  <p:cSld name="TITLE">
    <p:spTree>
      <p:nvGrpSpPr>
        <p:cNvPr id="1" name="Shape 46"/>
        <p:cNvGrpSpPr/>
        <p:nvPr/>
      </p:nvGrpSpPr>
      <p:grpSpPr>
        <a:xfrm>
          <a:off x="0" y="0"/>
          <a:ext cx="0" cy="0"/>
          <a:chOff x="0" y="0"/>
          <a:chExt cx="0" cy="0"/>
        </a:xfrm>
      </p:grpSpPr>
      <p:sp>
        <p:nvSpPr>
          <p:cNvPr id="47" name="Google Shape;47;p5"/>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Arial" panose="020B0604020202020204"/>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8" name="Google Shape;48;p5"/>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49" name="Google Shape;49;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0" name="Google Shape;50;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
        <p:nvSpPr>
          <p:cNvPr id="52" name="Google Shape;52;p5"/>
          <p:cNvSpPr txBox="1"/>
          <p:nvPr/>
        </p:nvSpPr>
        <p:spPr>
          <a:xfrm>
            <a:off x="8823489" y="4251489"/>
            <a:ext cx="2516956" cy="110799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6600">
              <a:solidFill>
                <a:srgbClr val="D0CECE"/>
              </a:solidFill>
              <a:latin typeface="Arial" panose="020B0604020202020204"/>
              <a:ea typeface="Arial" panose="020B0604020202020204"/>
              <a:cs typeface="Arial" panose="020B0604020202020204"/>
              <a:sym typeface="Arial" panose="020B0604020202020204"/>
            </a:endParaRPr>
          </a:p>
        </p:txBody>
      </p:sp>
      <p:sp>
        <p:nvSpPr>
          <p:cNvPr id="53" name="Google Shape;53;p5"/>
          <p:cNvSpPr txBox="1"/>
          <p:nvPr/>
        </p:nvSpPr>
        <p:spPr>
          <a:xfrm>
            <a:off x="9027355" y="5247987"/>
            <a:ext cx="3027680"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zh-CN" sz="6000">
                <a:solidFill>
                  <a:schemeClr val="lt1"/>
                </a:solidFill>
                <a:latin typeface="Arial" panose="020B0604020202020204"/>
                <a:ea typeface="Arial" panose="020B0604020202020204"/>
                <a:cs typeface="Arial" panose="020B0604020202020204"/>
                <a:sym typeface="Arial" panose="020B0604020202020204"/>
              </a:rPr>
              <a:t>包图网</a:t>
            </a:r>
            <a:endParaRPr lang="zh-CN" sz="6000">
              <a:solidFill>
                <a:schemeClr val="lt1"/>
              </a:solidFill>
              <a:latin typeface="Arial" panose="020B0604020202020204"/>
              <a:ea typeface="Arial" panose="020B0604020202020204"/>
              <a:cs typeface="Arial" panose="020B0604020202020204"/>
              <a:sym typeface="Arial" panose="020B0604020202020204"/>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仅标题">
  <p:cSld name="仅标题">
    <p:bg>
      <p:bgPr>
        <a:solidFill>
          <a:srgbClr val="44546A"/>
        </a:solidFill>
        <a:effectLst/>
      </p:bgPr>
    </p:bg>
    <p:spTree>
      <p:nvGrpSpPr>
        <p:cNvPr id="1" name="Shape 54"/>
        <p:cNvGrpSpPr/>
        <p:nvPr/>
      </p:nvGrpSpPr>
      <p:grpSpPr>
        <a:xfrm>
          <a:off x="0" y="0"/>
          <a:ext cx="0" cy="0"/>
          <a:chOff x="0" y="0"/>
          <a:chExt cx="0" cy="0"/>
        </a:xfrm>
      </p:grpSpPr>
      <p:sp>
        <p:nvSpPr>
          <p:cNvPr id="55" name="Google Shape;55;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
        <p:nvSpPr>
          <p:cNvPr id="58" name="Google Shape;58;p6"/>
          <p:cNvSpPr/>
          <p:nvPr/>
        </p:nvSpPr>
        <p:spPr>
          <a:xfrm>
            <a:off x="8949258" y="5618817"/>
            <a:ext cx="3110662" cy="101566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zh-CN" sz="6000">
                <a:solidFill>
                  <a:srgbClr val="A5A5A5"/>
                </a:solidFill>
                <a:latin typeface="Arial" panose="020B0604020202020204"/>
                <a:ea typeface="Arial" panose="020B0604020202020204"/>
                <a:cs typeface="Arial" panose="020B0604020202020204"/>
                <a:sym typeface="Arial" panose="020B0604020202020204"/>
              </a:rPr>
              <a:t>包图网</a:t>
            </a:r>
            <a:endParaRPr lang="zh-CN" sz="6000">
              <a:solidFill>
                <a:srgbClr val="A5A5A5"/>
              </a:solidFill>
              <a:latin typeface="Arial" panose="020B0604020202020204"/>
              <a:ea typeface="Arial" panose="020B0604020202020204"/>
              <a:cs typeface="Arial" panose="020B0604020202020204"/>
              <a:sym typeface="Arial" panose="020B0604020202020204"/>
            </a:endParaRPr>
          </a:p>
        </p:txBody>
      </p:sp>
      <p:pic>
        <p:nvPicPr>
          <p:cNvPr id="59" name="Google Shape;59;p6"/>
          <p:cNvPicPr preferRelativeResize="0"/>
          <p:nvPr/>
        </p:nvPicPr>
        <p:blipFill rotWithShape="1">
          <a:blip r:embed="rId2"/>
          <a:srcRect/>
          <a:stretch>
            <a:fillRect/>
          </a:stretch>
        </p:blipFill>
        <p:spPr>
          <a:xfrm>
            <a:off x="0" y="0"/>
            <a:ext cx="4693920" cy="6724236"/>
          </a:xfrm>
          <a:prstGeom prst="rect">
            <a:avLst/>
          </a:prstGeom>
          <a:noFill/>
          <a:ln>
            <a:noFill/>
          </a:ln>
          <a:effectLst>
            <a:outerShdw dist="50800" dir="5400000" sx="1000" sy="1000" algn="ctr" rotWithShape="0">
              <a:srgbClr val="000000"/>
            </a:outerShdw>
          </a:effectLst>
        </p:spPr>
      </p:pic>
      <p:sp>
        <p:nvSpPr>
          <p:cNvPr id="60" name="Google Shape;60;p6"/>
          <p:cNvSpPr txBox="1"/>
          <p:nvPr/>
        </p:nvSpPr>
        <p:spPr>
          <a:xfrm>
            <a:off x="9027355" y="5247987"/>
            <a:ext cx="3027680"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zh-CN" sz="6000">
                <a:solidFill>
                  <a:schemeClr val="lt1"/>
                </a:solidFill>
                <a:latin typeface="Arial" panose="020B0604020202020204"/>
                <a:ea typeface="Arial" panose="020B0604020202020204"/>
                <a:cs typeface="Arial" panose="020B0604020202020204"/>
                <a:sym typeface="Arial" panose="020B0604020202020204"/>
              </a:rPr>
              <a:t>包图网</a:t>
            </a:r>
            <a:endParaRPr lang="zh-CN" sz="6000">
              <a:solidFill>
                <a:schemeClr val="lt1"/>
              </a:solidFill>
              <a:latin typeface="Arial" panose="020B0604020202020204"/>
              <a:ea typeface="Arial" panose="020B0604020202020204"/>
              <a:cs typeface="Arial" panose="020B0604020202020204"/>
              <a:sym typeface="Arial" panose="020B06040202020202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matchingName="2_仅标题">
  <p:cSld name="TITLE_ONLY">
    <p:spTree>
      <p:nvGrpSpPr>
        <p:cNvPr id="1" name="Shape 61"/>
        <p:cNvGrpSpPr/>
        <p:nvPr/>
      </p:nvGrpSpPr>
      <p:grpSpPr>
        <a:xfrm>
          <a:off x="0" y="0"/>
          <a:ext cx="0" cy="0"/>
          <a:chOff x="0" y="0"/>
          <a:chExt cx="0" cy="0"/>
        </a:xfrm>
      </p:grpSpPr>
      <p:sp>
        <p:nvSpPr>
          <p:cNvPr id="62" name="Google Shape;62;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5" name="Google Shape;65;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pic>
        <p:nvPicPr>
          <p:cNvPr id="66" name="Google Shape;66;p7"/>
          <p:cNvPicPr preferRelativeResize="0"/>
          <p:nvPr/>
        </p:nvPicPr>
        <p:blipFill rotWithShape="1">
          <a:blip r:embed="rId2"/>
          <a:srcRect/>
          <a:stretch>
            <a:fillRect/>
          </a:stretch>
        </p:blipFill>
        <p:spPr>
          <a:xfrm>
            <a:off x="8171656" y="-388309"/>
            <a:ext cx="4170656" cy="6501010"/>
          </a:xfrm>
          <a:prstGeom prst="rect">
            <a:avLst/>
          </a:prstGeom>
          <a:noFill/>
          <a:ln>
            <a:noFill/>
          </a:ln>
        </p:spPr>
      </p:pic>
      <p:sp>
        <p:nvSpPr>
          <p:cNvPr id="67" name="Google Shape;67;p7"/>
          <p:cNvSpPr txBox="1"/>
          <p:nvPr/>
        </p:nvSpPr>
        <p:spPr>
          <a:xfrm>
            <a:off x="9027355" y="5247987"/>
            <a:ext cx="3027680"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zh-CN" sz="6000">
                <a:solidFill>
                  <a:schemeClr val="lt1"/>
                </a:solidFill>
                <a:latin typeface="Arial" panose="020B0604020202020204"/>
                <a:ea typeface="Arial" panose="020B0604020202020204"/>
                <a:cs typeface="Arial" panose="020B0604020202020204"/>
                <a:sym typeface="Arial" panose="020B0604020202020204"/>
              </a:rPr>
              <a:t>包图网</a:t>
            </a:r>
            <a:endParaRPr lang="zh-CN" sz="6000">
              <a:solidFill>
                <a:schemeClr val="lt1"/>
              </a:solidFill>
              <a:latin typeface="Arial" panose="020B0604020202020204"/>
              <a:ea typeface="Arial" panose="020B0604020202020204"/>
              <a:cs typeface="Arial" panose="020B0604020202020204"/>
              <a:sym typeface="Arial" panose="020B06040202020202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1_仅标题">
  <p:cSld name="1_仅标题">
    <p:bg>
      <p:bgPr>
        <a:solidFill>
          <a:srgbClr val="44546A"/>
        </a:solidFill>
        <a:effectLst/>
      </p:bgPr>
    </p:bg>
    <p:spTree>
      <p:nvGrpSpPr>
        <p:cNvPr id="1" name="Shape 68"/>
        <p:cNvGrpSpPr/>
        <p:nvPr/>
      </p:nvGrpSpPr>
      <p:grpSpPr>
        <a:xfrm>
          <a:off x="0" y="0"/>
          <a:ext cx="0" cy="0"/>
          <a:chOff x="0" y="0"/>
          <a:chExt cx="0" cy="0"/>
        </a:xfrm>
      </p:grpSpPr>
      <p:sp>
        <p:nvSpPr>
          <p:cNvPr id="69" name="Google Shape;69;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
        <p:nvSpPr>
          <p:cNvPr id="72" name="Google Shape;72;p8"/>
          <p:cNvSpPr/>
          <p:nvPr/>
        </p:nvSpPr>
        <p:spPr>
          <a:xfrm>
            <a:off x="8949258" y="5618817"/>
            <a:ext cx="3110662" cy="101566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zh-CN" sz="6000">
                <a:solidFill>
                  <a:srgbClr val="A5A5A5"/>
                </a:solidFill>
                <a:latin typeface="Arial" panose="020B0604020202020204"/>
                <a:ea typeface="Arial" panose="020B0604020202020204"/>
                <a:cs typeface="Arial" panose="020B0604020202020204"/>
                <a:sym typeface="Arial" panose="020B0604020202020204"/>
              </a:rPr>
              <a:t>包图网</a:t>
            </a:r>
            <a:endParaRPr lang="zh-CN" sz="6000">
              <a:solidFill>
                <a:srgbClr val="A5A5A5"/>
              </a:solidFill>
              <a:latin typeface="Arial" panose="020B0604020202020204"/>
              <a:ea typeface="Arial" panose="020B0604020202020204"/>
              <a:cs typeface="Arial" panose="020B0604020202020204"/>
              <a:sym typeface="Arial" panose="020B0604020202020204"/>
            </a:endParaRPr>
          </a:p>
        </p:txBody>
      </p:sp>
      <p:pic>
        <p:nvPicPr>
          <p:cNvPr id="73" name="Google Shape;73;p8"/>
          <p:cNvPicPr preferRelativeResize="0"/>
          <p:nvPr/>
        </p:nvPicPr>
        <p:blipFill rotWithShape="1">
          <a:blip r:embed="rId2"/>
          <a:srcRect/>
          <a:stretch>
            <a:fillRect/>
          </a:stretch>
        </p:blipFill>
        <p:spPr>
          <a:xfrm>
            <a:off x="-208625" y="3392098"/>
            <a:ext cx="6322554" cy="3537619"/>
          </a:xfrm>
          <a:prstGeom prst="rect">
            <a:avLst/>
          </a:prstGeom>
          <a:noFill/>
          <a:ln>
            <a:noFill/>
          </a:ln>
        </p:spPr>
      </p:pic>
      <p:pic>
        <p:nvPicPr>
          <p:cNvPr id="74" name="Google Shape;74;p8"/>
          <p:cNvPicPr preferRelativeResize="0"/>
          <p:nvPr/>
        </p:nvPicPr>
        <p:blipFill rotWithShape="1">
          <a:blip r:embed="rId3"/>
          <a:srcRect/>
          <a:stretch>
            <a:fillRect/>
          </a:stretch>
        </p:blipFill>
        <p:spPr>
          <a:xfrm>
            <a:off x="1418296" y="1759685"/>
            <a:ext cx="4812174" cy="3018504"/>
          </a:xfrm>
          <a:prstGeom prst="rect">
            <a:avLst/>
          </a:prstGeom>
          <a:noFill/>
          <a:ln>
            <a:noFill/>
          </a:ln>
        </p:spPr>
      </p:pic>
      <p:pic>
        <p:nvPicPr>
          <p:cNvPr id="75" name="Google Shape;75;p8"/>
          <p:cNvPicPr preferRelativeResize="0"/>
          <p:nvPr/>
        </p:nvPicPr>
        <p:blipFill rotWithShape="1">
          <a:blip r:embed="rId4"/>
          <a:srcRect/>
          <a:stretch>
            <a:fillRect/>
          </a:stretch>
        </p:blipFill>
        <p:spPr>
          <a:xfrm>
            <a:off x="-1084728" y="699247"/>
            <a:ext cx="5848039" cy="3272117"/>
          </a:xfrm>
          <a:prstGeom prst="rect">
            <a:avLst/>
          </a:prstGeom>
          <a:noFill/>
          <a:ln>
            <a:noFill/>
          </a:ln>
        </p:spPr>
      </p:pic>
      <p:pic>
        <p:nvPicPr>
          <p:cNvPr id="76" name="Google Shape;76;p8"/>
          <p:cNvPicPr preferRelativeResize="0"/>
          <p:nvPr/>
        </p:nvPicPr>
        <p:blipFill rotWithShape="1">
          <a:blip r:embed="rId5"/>
          <a:srcRect/>
          <a:stretch>
            <a:fillRect/>
          </a:stretch>
        </p:blipFill>
        <p:spPr>
          <a:xfrm>
            <a:off x="1440931" y="2010658"/>
            <a:ext cx="2476648" cy="2471695"/>
          </a:xfrm>
          <a:prstGeom prst="rect">
            <a:avLst/>
          </a:prstGeom>
          <a:noFill/>
          <a:ln>
            <a:noFill/>
          </a:ln>
        </p:spPr>
      </p:pic>
      <p:pic>
        <p:nvPicPr>
          <p:cNvPr id="77" name="Google Shape;77;p8"/>
          <p:cNvPicPr preferRelativeResize="0"/>
          <p:nvPr/>
        </p:nvPicPr>
        <p:blipFill rotWithShape="1">
          <a:blip r:embed="rId6"/>
          <a:srcRect/>
          <a:stretch>
            <a:fillRect/>
          </a:stretch>
        </p:blipFill>
        <p:spPr>
          <a:xfrm>
            <a:off x="-104816" y="0"/>
            <a:ext cx="1521878" cy="214256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fade">
                                      <p:cBhvr>
                                        <p:cTn id="7"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标题和竖排文字">
  <p:cSld name="标题和竖排文字">
    <p:bg>
      <p:bgPr>
        <a:solidFill>
          <a:srgbClr val="44546A"/>
        </a:solidFill>
        <a:effectLst/>
      </p:bgPr>
    </p:bg>
    <p:spTree>
      <p:nvGrpSpPr>
        <p:cNvPr id="1" name="Shape 78"/>
        <p:cNvGrpSpPr/>
        <p:nvPr/>
      </p:nvGrpSpPr>
      <p:grpSpPr>
        <a:xfrm>
          <a:off x="0" y="0"/>
          <a:ext cx="0" cy="0"/>
          <a:chOff x="0" y="0"/>
          <a:chExt cx="0" cy="0"/>
        </a:xfrm>
      </p:grpSpPr>
      <p:sp>
        <p:nvSpPr>
          <p:cNvPr id="79" name="Google Shape;79;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0" name="Google Shape;80;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1" name="Google Shape;81;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
        <p:nvSpPr>
          <p:cNvPr id="82" name="Google Shape;82;p9"/>
          <p:cNvSpPr txBox="1"/>
          <p:nvPr/>
        </p:nvSpPr>
        <p:spPr>
          <a:xfrm>
            <a:off x="9164320" y="5842337"/>
            <a:ext cx="3027680" cy="1015663"/>
          </a:xfrm>
          <a:prstGeom prst="rect">
            <a:avLst/>
          </a:prstGeom>
          <a:solidFill>
            <a:srgbClr val="44546A">
              <a:alpha val="4705"/>
            </a:srgbClr>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zh-CN" sz="6000">
                <a:solidFill>
                  <a:srgbClr val="A5A5A5"/>
                </a:solidFill>
                <a:latin typeface="Arial" panose="020B0604020202020204"/>
                <a:ea typeface="Arial" panose="020B0604020202020204"/>
                <a:cs typeface="Arial" panose="020B0604020202020204"/>
                <a:sym typeface="Arial" panose="020B0604020202020204"/>
              </a:rPr>
              <a:t>包图网</a:t>
            </a:r>
            <a:endParaRPr lang="zh-CN" sz="6000">
              <a:solidFill>
                <a:srgbClr val="A5A5A5"/>
              </a:solidFill>
              <a:latin typeface="Arial" panose="020B0604020202020204"/>
              <a:ea typeface="Arial" panose="020B0604020202020204"/>
              <a:cs typeface="Arial" panose="020B0604020202020204"/>
              <a:sym typeface="Arial" panose="020B0604020202020204"/>
            </a:endParaRPr>
          </a:p>
        </p:txBody>
      </p:sp>
      <p:pic>
        <p:nvPicPr>
          <p:cNvPr id="83" name="Google Shape;83;p9"/>
          <p:cNvPicPr preferRelativeResize="0"/>
          <p:nvPr/>
        </p:nvPicPr>
        <p:blipFill rotWithShape="1">
          <a:blip r:embed="rId2"/>
          <a:srcRect/>
          <a:stretch>
            <a:fillRect/>
          </a:stretch>
        </p:blipFill>
        <p:spPr>
          <a:xfrm>
            <a:off x="0" y="1298457"/>
            <a:ext cx="3234465" cy="5559543"/>
          </a:xfrm>
          <a:prstGeom prst="rect">
            <a:avLst/>
          </a:prstGeom>
          <a:noFill/>
          <a:ln>
            <a:noFill/>
          </a:ln>
        </p:spPr>
      </p:pic>
      <p:sp>
        <p:nvSpPr>
          <p:cNvPr id="84" name="Google Shape;84;p9"/>
          <p:cNvSpPr txBox="1"/>
          <p:nvPr/>
        </p:nvSpPr>
        <p:spPr>
          <a:xfrm>
            <a:off x="9027355" y="5247987"/>
            <a:ext cx="3027680"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zh-CN" sz="6000">
                <a:solidFill>
                  <a:schemeClr val="lt1"/>
                </a:solidFill>
                <a:latin typeface="Arial" panose="020B0604020202020204"/>
                <a:ea typeface="Arial" panose="020B0604020202020204"/>
                <a:cs typeface="Arial" panose="020B0604020202020204"/>
                <a:sym typeface="Arial" panose="020B0604020202020204"/>
              </a:rPr>
              <a:t>包图网</a:t>
            </a:r>
            <a:endParaRPr lang="zh-CN" sz="6000">
              <a:solidFill>
                <a:schemeClr val="lt1"/>
              </a:solidFill>
              <a:latin typeface="Arial" panose="020B0604020202020204"/>
              <a:ea typeface="Arial" panose="020B0604020202020204"/>
              <a:cs typeface="Arial" panose="020B0604020202020204"/>
              <a:sym typeface="Arial" panose="020B06040202020202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matchingName="节标题">
  <p:cSld name="SECTION_HEADER">
    <p:spTree>
      <p:nvGrpSpPr>
        <p:cNvPr id="1" name="Shape 85"/>
        <p:cNvGrpSpPr/>
        <p:nvPr/>
      </p:nvGrpSpPr>
      <p:grpSpPr>
        <a:xfrm>
          <a:off x="0" y="0"/>
          <a:ext cx="0" cy="0"/>
          <a:chOff x="0" y="0"/>
          <a:chExt cx="0" cy="0"/>
        </a:xfrm>
      </p:grpSpPr>
      <p:sp>
        <p:nvSpPr>
          <p:cNvPr id="86" name="Google Shape;86;p10"/>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Arial" panose="020B0604020202020204"/>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7" name="Google Shape;87;p10"/>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p:txBody>
      </p:sp>
      <p:sp>
        <p:nvSpPr>
          <p:cNvPr id="88" name="Google Shape;88;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9" name="Google Shape;89;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0" name="Google Shape;90;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pic>
        <p:nvPicPr>
          <p:cNvPr id="91" name="Google Shape;91;p10"/>
          <p:cNvPicPr preferRelativeResize="0"/>
          <p:nvPr/>
        </p:nvPicPr>
        <p:blipFill rotWithShape="1">
          <a:blip r:embed="rId2"/>
          <a:srcRect/>
          <a:stretch>
            <a:fillRect/>
          </a:stretch>
        </p:blipFill>
        <p:spPr>
          <a:xfrm>
            <a:off x="0" y="-1303945"/>
            <a:ext cx="5188196" cy="7463206"/>
          </a:xfrm>
          <a:prstGeom prst="rect">
            <a:avLst/>
          </a:prstGeom>
          <a:noFill/>
          <a:ln>
            <a:noFill/>
          </a:ln>
        </p:spPr>
      </p:pic>
      <p:sp>
        <p:nvSpPr>
          <p:cNvPr id="92" name="Google Shape;92;p10"/>
          <p:cNvSpPr txBox="1"/>
          <p:nvPr/>
        </p:nvSpPr>
        <p:spPr>
          <a:xfrm>
            <a:off x="9027355" y="5247987"/>
            <a:ext cx="3027680"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zh-CN" sz="6000">
                <a:solidFill>
                  <a:schemeClr val="lt1"/>
                </a:solidFill>
                <a:latin typeface="Arial" panose="020B0604020202020204"/>
                <a:ea typeface="Arial" panose="020B0604020202020204"/>
                <a:cs typeface="Arial" panose="020B0604020202020204"/>
                <a:sym typeface="Arial" panose="020B0604020202020204"/>
              </a:rPr>
              <a:t>包图网</a:t>
            </a:r>
            <a:endParaRPr lang="zh-CN" sz="6000">
              <a:solidFill>
                <a:schemeClr val="lt1"/>
              </a:solidFill>
              <a:latin typeface="Arial" panose="020B0604020202020204"/>
              <a:ea typeface="Arial" panose="020B0604020202020204"/>
              <a:cs typeface="Arial" panose="020B0604020202020204"/>
              <a:sym typeface="Arial" panose="020B06040202020202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1"/>
                                        </p:tgtEl>
                                        <p:attrNameLst>
                                          <p:attrName>style.visibility</p:attrName>
                                        </p:attrNameLst>
                                      </p:cBhvr>
                                      <p:to>
                                        <p:strVal val="visible"/>
                                      </p:to>
                                    </p:set>
                                    <p:animEffect transition="in" filter="fade">
                                      <p:cBhvr>
                                        <p:cTn id="7"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 matchingName="标题和内容">
  <p:cSld name="OBJECT">
    <p:spTree>
      <p:nvGrpSpPr>
        <p:cNvPr id="1" name="Shape 93"/>
        <p:cNvGrpSpPr/>
        <p:nvPr/>
      </p:nvGrpSpPr>
      <p:grpSpPr>
        <a:xfrm>
          <a:off x="0" y="0"/>
          <a:ext cx="0" cy="0"/>
          <a:chOff x="0" y="0"/>
          <a:chExt cx="0" cy="0"/>
        </a:xfrm>
      </p:grpSpPr>
      <p:sp>
        <p:nvSpPr>
          <p:cNvPr id="94" name="Google Shape;94;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5" name="Google Shape;95;p1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p:txBody>
      </p:sp>
      <p:sp>
        <p:nvSpPr>
          <p:cNvPr id="96" name="Google Shape;96;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7" name="Google Shape;97;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8" name="Google Shape;98;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
        <p:nvSpPr>
          <p:cNvPr id="99" name="Google Shape;99;p11"/>
          <p:cNvSpPr txBox="1"/>
          <p:nvPr/>
        </p:nvSpPr>
        <p:spPr>
          <a:xfrm>
            <a:off x="9027355" y="5247987"/>
            <a:ext cx="3027680"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zh-CN" sz="6000">
                <a:solidFill>
                  <a:schemeClr val="lt1"/>
                </a:solidFill>
                <a:latin typeface="Arial" panose="020B0604020202020204"/>
                <a:ea typeface="Arial" panose="020B0604020202020204"/>
                <a:cs typeface="Arial" panose="020B0604020202020204"/>
                <a:sym typeface="Arial" panose="020B0604020202020204"/>
              </a:rPr>
              <a:t>包图网</a:t>
            </a:r>
            <a:endParaRPr lang="zh-CN" sz="6000">
              <a:solidFill>
                <a:schemeClr val="lt1"/>
              </a:solidFill>
              <a:latin typeface="Arial" panose="020B0604020202020204"/>
              <a:ea typeface="Arial" panose="020B0604020202020204"/>
              <a:cs typeface="Arial" panose="020B0604020202020204"/>
              <a:sym typeface="Arial" panose="020B0604020202020204"/>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0.xml"/><Relationship Id="rId8" Type="http://schemas.openxmlformats.org/officeDocument/2006/relationships/slideLayout" Target="../slideLayouts/slideLayout9.xml"/><Relationship Id="rId7" Type="http://schemas.openxmlformats.org/officeDocument/2006/relationships/slideLayout" Target="../slideLayouts/slideLayout8.xml"/><Relationship Id="rId6" Type="http://schemas.openxmlformats.org/officeDocument/2006/relationships/slideLayout" Target="../slideLayouts/slideLayout7.xml"/><Relationship Id="rId5" Type="http://schemas.openxmlformats.org/officeDocument/2006/relationships/slideLayout" Target="../slideLayouts/slideLayout6.xml"/><Relationship Id="rId4" Type="http://schemas.openxmlformats.org/officeDocument/2006/relationships/slideLayout" Target="../slideLayouts/slideLayout5.xml"/><Relationship Id="rId3" Type="http://schemas.openxmlformats.org/officeDocument/2006/relationships/slideLayout" Target="../slideLayouts/slideLayout4.xml"/><Relationship Id="rId2" Type="http://schemas.openxmlformats.org/officeDocument/2006/relationships/slideLayout" Target="../slideLayouts/slideLayout3.xml"/><Relationship Id="rId15" Type="http://schemas.openxmlformats.org/officeDocument/2006/relationships/theme" Target="../theme/theme2.xml"/><Relationship Id="rId14" Type="http://schemas.openxmlformats.org/officeDocument/2006/relationships/slideLayout" Target="../slideLayouts/slideLayout15.xml"/><Relationship Id="rId13" Type="http://schemas.openxmlformats.org/officeDocument/2006/relationships/slideLayout" Target="../slideLayouts/slideLayout14.xml"/><Relationship Id="rId12" Type="http://schemas.openxmlformats.org/officeDocument/2006/relationships/slideLayout" Target="../slideLayouts/slideLayout13.xml"/><Relationship Id="rId11" Type="http://schemas.openxmlformats.org/officeDocument/2006/relationships/slideLayout" Target="../slideLayouts/slideLayout12.xml"/><Relationship Id="rId10" Type="http://schemas.openxmlformats.org/officeDocument/2006/relationships/slideLayout" Target="../slideLayouts/slideLayout11.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44546A"/>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lt1"/>
              </a:buClr>
              <a:buSzPts val="4400"/>
              <a:buFont typeface="Arial" panose="020B0604020202020204"/>
              <a:buNone/>
              <a:defRPr sz="4400" b="0" i="0" u="none" strike="noStrike" cap="none">
                <a:solidFill>
                  <a:schemeClr val="lt1"/>
                </a:solidFill>
                <a:latin typeface="Arial" panose="020B0604020202020204"/>
                <a:ea typeface="Arial" panose="020B0604020202020204"/>
                <a:cs typeface="Arial" panose="020B0604020202020204"/>
                <a:sym typeface="Arial" panose="020B0604020202020204"/>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lt1"/>
              </a:buClr>
              <a:buSzPts val="2800"/>
              <a:buFont typeface="Arial" panose="020B0604020202020204"/>
              <a:buChar char="•"/>
              <a:defRPr sz="2800" b="0" i="0" u="none" strike="noStrike" cap="none">
                <a:solidFill>
                  <a:schemeClr val="lt1"/>
                </a:solidFill>
                <a:latin typeface="Arial" panose="020B0604020202020204"/>
                <a:ea typeface="Arial" panose="020B0604020202020204"/>
                <a:cs typeface="Arial" panose="020B0604020202020204"/>
                <a:sym typeface="Arial" panose="020B0604020202020204"/>
              </a:defRPr>
            </a:lvl1pPr>
            <a:lvl2pPr marL="914400" marR="0" lvl="1" indent="-381000" algn="l" rtl="0">
              <a:lnSpc>
                <a:spcPct val="90000"/>
              </a:lnSpc>
              <a:spcBef>
                <a:spcPts val="500"/>
              </a:spcBef>
              <a:spcAft>
                <a:spcPts val="0"/>
              </a:spcAft>
              <a:buClr>
                <a:schemeClr val="lt1"/>
              </a:buClr>
              <a:buSzPts val="2400"/>
              <a:buFont typeface="Arial" panose="020B0604020202020204"/>
              <a:buChar char="•"/>
              <a:defRPr sz="2400" b="0" i="0" u="none" strike="noStrike" cap="none">
                <a:solidFill>
                  <a:schemeClr val="lt1"/>
                </a:solidFill>
                <a:latin typeface="Arial" panose="020B0604020202020204"/>
                <a:ea typeface="Arial" panose="020B0604020202020204"/>
                <a:cs typeface="Arial" panose="020B0604020202020204"/>
                <a:sym typeface="Arial" panose="020B0604020202020204"/>
              </a:defRPr>
            </a:lvl2pPr>
            <a:lvl3pPr marL="1371600" marR="0" lvl="2" indent="-355600" algn="l" rtl="0">
              <a:lnSpc>
                <a:spcPct val="90000"/>
              </a:lnSpc>
              <a:spcBef>
                <a:spcPts val="500"/>
              </a:spcBef>
              <a:spcAft>
                <a:spcPts val="0"/>
              </a:spcAft>
              <a:buClr>
                <a:schemeClr val="lt1"/>
              </a:buClr>
              <a:buSzPts val="2000"/>
              <a:buFont typeface="Arial" panose="020B0604020202020204"/>
              <a:buChar char="•"/>
              <a:defRPr sz="2000" b="0" i="0" u="none" strike="noStrike" cap="none">
                <a:solidFill>
                  <a:schemeClr val="lt1"/>
                </a:solidFill>
                <a:latin typeface="Arial" panose="020B0604020202020204"/>
                <a:ea typeface="Arial" panose="020B0604020202020204"/>
                <a:cs typeface="Arial" panose="020B0604020202020204"/>
                <a:sym typeface="Arial" panose="020B0604020202020204"/>
              </a:defRPr>
            </a:lvl3pPr>
            <a:lvl4pPr marL="1828800" marR="0" lvl="3" indent="-342900" algn="l" rtl="0">
              <a:lnSpc>
                <a:spcPct val="90000"/>
              </a:lnSpc>
              <a:spcBef>
                <a:spcPts val="500"/>
              </a:spcBef>
              <a:spcAft>
                <a:spcPts val="0"/>
              </a:spcAft>
              <a:buClr>
                <a:schemeClr val="lt1"/>
              </a:buClr>
              <a:buSzPts val="1800"/>
              <a:buFont typeface="Arial" panose="020B0604020202020204"/>
              <a:buChar char="•"/>
              <a:defRPr sz="1800" b="0" i="0" u="none" strike="noStrike" cap="none">
                <a:solidFill>
                  <a:schemeClr val="lt1"/>
                </a:solidFill>
                <a:latin typeface="Arial" panose="020B0604020202020204"/>
                <a:ea typeface="Arial" panose="020B0604020202020204"/>
                <a:cs typeface="Arial" panose="020B0604020202020204"/>
                <a:sym typeface="Arial" panose="020B0604020202020204"/>
              </a:defRPr>
            </a:lvl4pPr>
            <a:lvl5pPr marL="2286000" marR="0" lvl="4" indent="-342900" algn="l" rtl="0">
              <a:lnSpc>
                <a:spcPct val="90000"/>
              </a:lnSpc>
              <a:spcBef>
                <a:spcPts val="500"/>
              </a:spcBef>
              <a:spcAft>
                <a:spcPts val="0"/>
              </a:spcAft>
              <a:buClr>
                <a:schemeClr val="lt1"/>
              </a:buClr>
              <a:buSzPts val="1800"/>
              <a:buFont typeface="Arial" panose="020B0604020202020204"/>
              <a:buChar char="•"/>
              <a:defRPr sz="1800" b="0" i="0" u="none" strike="noStrike" cap="none">
                <a:solidFill>
                  <a:schemeClr val="lt1"/>
                </a:solidFill>
                <a:latin typeface="Arial" panose="020B0604020202020204"/>
                <a:ea typeface="Arial" panose="020B0604020202020204"/>
                <a:cs typeface="Arial" panose="020B0604020202020204"/>
                <a:sym typeface="Arial" panose="020B0604020202020204"/>
              </a:defRPr>
            </a:lvl5pPr>
            <a:lvl6pPr marL="2743200" marR="0" lvl="5" indent="-342900" algn="l" rtl="0">
              <a:lnSpc>
                <a:spcPct val="90000"/>
              </a:lnSpc>
              <a:spcBef>
                <a:spcPts val="500"/>
              </a:spcBef>
              <a:spcAft>
                <a:spcPts val="0"/>
              </a:spcAft>
              <a:buClr>
                <a:schemeClr val="lt1"/>
              </a:buClr>
              <a:buSzPts val="1800"/>
              <a:buFont typeface="Arial" panose="020B0604020202020204"/>
              <a:buChar char="•"/>
              <a:defRPr sz="1800" b="0" i="0" u="none" strike="noStrike" cap="none">
                <a:solidFill>
                  <a:schemeClr val="lt1"/>
                </a:solidFill>
                <a:latin typeface="Arial" panose="020B0604020202020204"/>
                <a:ea typeface="Arial" panose="020B0604020202020204"/>
                <a:cs typeface="Arial" panose="020B0604020202020204"/>
                <a:sym typeface="Arial" panose="020B0604020202020204"/>
              </a:defRPr>
            </a:lvl6pPr>
            <a:lvl7pPr marL="3200400" marR="0" lvl="6" indent="-342900" algn="l" rtl="0">
              <a:lnSpc>
                <a:spcPct val="90000"/>
              </a:lnSpc>
              <a:spcBef>
                <a:spcPts val="500"/>
              </a:spcBef>
              <a:spcAft>
                <a:spcPts val="0"/>
              </a:spcAft>
              <a:buClr>
                <a:schemeClr val="lt1"/>
              </a:buClr>
              <a:buSzPts val="1800"/>
              <a:buFont typeface="Arial" panose="020B0604020202020204"/>
              <a:buChar char="•"/>
              <a:defRPr sz="1800" b="0" i="0" u="none" strike="noStrike" cap="none">
                <a:solidFill>
                  <a:schemeClr val="lt1"/>
                </a:solidFill>
                <a:latin typeface="Arial" panose="020B0604020202020204"/>
                <a:ea typeface="Arial" panose="020B0604020202020204"/>
                <a:cs typeface="Arial" panose="020B0604020202020204"/>
                <a:sym typeface="Arial" panose="020B0604020202020204"/>
              </a:defRPr>
            </a:lvl7pPr>
            <a:lvl8pPr marL="3657600" marR="0" lvl="7" indent="-342900" algn="l" rtl="0">
              <a:lnSpc>
                <a:spcPct val="90000"/>
              </a:lnSpc>
              <a:spcBef>
                <a:spcPts val="500"/>
              </a:spcBef>
              <a:spcAft>
                <a:spcPts val="0"/>
              </a:spcAft>
              <a:buClr>
                <a:schemeClr val="lt1"/>
              </a:buClr>
              <a:buSzPts val="1800"/>
              <a:buFont typeface="Arial" panose="020B0604020202020204"/>
              <a:buChar char="•"/>
              <a:defRPr sz="1800" b="0" i="0" u="none" strike="noStrike" cap="none">
                <a:solidFill>
                  <a:schemeClr val="lt1"/>
                </a:solidFill>
                <a:latin typeface="Arial" panose="020B0604020202020204"/>
                <a:ea typeface="Arial" panose="020B0604020202020204"/>
                <a:cs typeface="Arial" panose="020B0604020202020204"/>
                <a:sym typeface="Arial" panose="020B0604020202020204"/>
              </a:defRPr>
            </a:lvl8pPr>
            <a:lvl9pPr marL="4114800" marR="0" lvl="8" indent="-342900" algn="l" rtl="0">
              <a:lnSpc>
                <a:spcPct val="90000"/>
              </a:lnSpc>
              <a:spcBef>
                <a:spcPts val="500"/>
              </a:spcBef>
              <a:spcAft>
                <a:spcPts val="0"/>
              </a:spcAft>
              <a:buClr>
                <a:schemeClr val="lt1"/>
              </a:buClr>
              <a:buSzPts val="1800"/>
              <a:buFont typeface="Arial" panose="020B0604020202020204"/>
              <a:buChar char="•"/>
              <a:defRPr sz="1800" b="0" i="0" u="none" strike="noStrike" cap="none">
                <a:solidFill>
                  <a:schemeClr val="lt1"/>
                </a:solidFill>
                <a:latin typeface="Arial" panose="020B0604020202020204"/>
                <a:ea typeface="Arial" panose="020B0604020202020204"/>
                <a:cs typeface="Arial" panose="020B0604020202020204"/>
                <a:sym typeface="Arial" panose="020B0604020202020204"/>
              </a:defRPr>
            </a:lvl9pPr>
          </a:lstStyle>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chemeClr val="lt1"/>
                </a:solidFill>
                <a:latin typeface="Arial" panose="020B0604020202020204"/>
                <a:ea typeface="Arial" panose="020B0604020202020204"/>
                <a:cs typeface="Arial" panose="020B0604020202020204"/>
                <a:sym typeface="Arial" panose="020B0604020202020204"/>
              </a:defRPr>
            </a:lvl1pPr>
            <a:lvl2pPr marR="0" lvl="1" algn="l" rtl="0">
              <a:spcBef>
                <a:spcPts val="0"/>
              </a:spcBef>
              <a:spcAft>
                <a:spcPts val="0"/>
              </a:spcAft>
              <a:buSzPts val="1400"/>
              <a:buNone/>
              <a:defRPr sz="1800" b="0" i="0" u="none" strike="noStrike" cap="none">
                <a:solidFill>
                  <a:schemeClr val="lt1"/>
                </a:solidFill>
                <a:latin typeface="Arial" panose="020B0604020202020204"/>
                <a:ea typeface="Arial" panose="020B0604020202020204"/>
                <a:cs typeface="Arial" panose="020B0604020202020204"/>
                <a:sym typeface="Arial" panose="020B0604020202020204"/>
              </a:defRPr>
            </a:lvl2pPr>
            <a:lvl3pPr marR="0" lvl="2" algn="l" rtl="0">
              <a:spcBef>
                <a:spcPts val="0"/>
              </a:spcBef>
              <a:spcAft>
                <a:spcPts val="0"/>
              </a:spcAft>
              <a:buSzPts val="1400"/>
              <a:buNone/>
              <a:defRPr sz="1800" b="0" i="0" u="none" strike="noStrike" cap="none">
                <a:solidFill>
                  <a:schemeClr val="lt1"/>
                </a:solidFill>
                <a:latin typeface="Arial" panose="020B0604020202020204"/>
                <a:ea typeface="Arial" panose="020B0604020202020204"/>
                <a:cs typeface="Arial" panose="020B0604020202020204"/>
                <a:sym typeface="Arial" panose="020B0604020202020204"/>
              </a:defRPr>
            </a:lvl3pPr>
            <a:lvl4pPr marR="0" lvl="3" algn="l" rtl="0">
              <a:spcBef>
                <a:spcPts val="0"/>
              </a:spcBef>
              <a:spcAft>
                <a:spcPts val="0"/>
              </a:spcAft>
              <a:buSzPts val="1400"/>
              <a:buNone/>
              <a:defRPr sz="1800" b="0" i="0" u="none" strike="noStrike" cap="none">
                <a:solidFill>
                  <a:schemeClr val="lt1"/>
                </a:solidFill>
                <a:latin typeface="Arial" panose="020B0604020202020204"/>
                <a:ea typeface="Arial" panose="020B0604020202020204"/>
                <a:cs typeface="Arial" panose="020B0604020202020204"/>
                <a:sym typeface="Arial" panose="020B0604020202020204"/>
              </a:defRPr>
            </a:lvl4pPr>
            <a:lvl5pPr marR="0" lvl="4" algn="l" rtl="0">
              <a:spcBef>
                <a:spcPts val="0"/>
              </a:spcBef>
              <a:spcAft>
                <a:spcPts val="0"/>
              </a:spcAft>
              <a:buSzPts val="1400"/>
              <a:buNone/>
              <a:defRPr sz="1800" b="0" i="0" u="none" strike="noStrike" cap="none">
                <a:solidFill>
                  <a:schemeClr val="lt1"/>
                </a:solidFill>
                <a:latin typeface="Arial" panose="020B0604020202020204"/>
                <a:ea typeface="Arial" panose="020B0604020202020204"/>
                <a:cs typeface="Arial" panose="020B0604020202020204"/>
                <a:sym typeface="Arial" panose="020B0604020202020204"/>
              </a:defRPr>
            </a:lvl5pPr>
            <a:lvl6pPr marR="0" lvl="5" algn="l" rtl="0">
              <a:spcBef>
                <a:spcPts val="0"/>
              </a:spcBef>
              <a:spcAft>
                <a:spcPts val="0"/>
              </a:spcAft>
              <a:buSzPts val="1400"/>
              <a:buNone/>
              <a:defRPr sz="1800" b="0" i="0" u="none" strike="noStrike" cap="none">
                <a:solidFill>
                  <a:schemeClr val="lt1"/>
                </a:solidFill>
                <a:latin typeface="Arial" panose="020B0604020202020204"/>
                <a:ea typeface="Arial" panose="020B0604020202020204"/>
                <a:cs typeface="Arial" panose="020B0604020202020204"/>
                <a:sym typeface="Arial" panose="020B0604020202020204"/>
              </a:defRPr>
            </a:lvl6pPr>
            <a:lvl7pPr marR="0" lvl="6" algn="l" rtl="0">
              <a:spcBef>
                <a:spcPts val="0"/>
              </a:spcBef>
              <a:spcAft>
                <a:spcPts val="0"/>
              </a:spcAft>
              <a:buSzPts val="1400"/>
              <a:buNone/>
              <a:defRPr sz="1800" b="0" i="0" u="none" strike="noStrike" cap="none">
                <a:solidFill>
                  <a:schemeClr val="lt1"/>
                </a:solidFill>
                <a:latin typeface="Arial" panose="020B0604020202020204"/>
                <a:ea typeface="Arial" panose="020B0604020202020204"/>
                <a:cs typeface="Arial" panose="020B0604020202020204"/>
                <a:sym typeface="Arial" panose="020B0604020202020204"/>
              </a:defRPr>
            </a:lvl7pPr>
            <a:lvl8pPr marR="0" lvl="7" algn="l" rtl="0">
              <a:spcBef>
                <a:spcPts val="0"/>
              </a:spcBef>
              <a:spcAft>
                <a:spcPts val="0"/>
              </a:spcAft>
              <a:buSzPts val="1400"/>
              <a:buNone/>
              <a:defRPr sz="1800" b="0" i="0" u="none" strike="noStrike" cap="none">
                <a:solidFill>
                  <a:schemeClr val="lt1"/>
                </a:solidFill>
                <a:latin typeface="Arial" panose="020B0604020202020204"/>
                <a:ea typeface="Arial" panose="020B0604020202020204"/>
                <a:cs typeface="Arial" panose="020B0604020202020204"/>
                <a:sym typeface="Arial" panose="020B0604020202020204"/>
              </a:defRPr>
            </a:lvl8pPr>
            <a:lvl9pPr marR="0" lvl="8" algn="l" rtl="0">
              <a:spcBef>
                <a:spcPts val="0"/>
              </a:spcBef>
              <a:spcAft>
                <a:spcPts val="0"/>
              </a:spcAft>
              <a:buSzPts val="1400"/>
              <a:buNone/>
              <a:defRPr sz="1800" b="0" i="0" u="none" strike="noStrike" cap="none">
                <a:solidFill>
                  <a:schemeClr val="lt1"/>
                </a:solidFill>
                <a:latin typeface="Arial" panose="020B0604020202020204"/>
                <a:ea typeface="Arial" panose="020B0604020202020204"/>
                <a:cs typeface="Arial" panose="020B0604020202020204"/>
                <a:sym typeface="Arial" panose="020B0604020202020204"/>
              </a:defRPr>
            </a:lvl9pPr>
          </a:lstStyle>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chemeClr val="lt1"/>
                </a:solidFill>
                <a:latin typeface="Arial" panose="020B0604020202020204"/>
                <a:ea typeface="Arial" panose="020B0604020202020204"/>
                <a:cs typeface="Arial" panose="020B0604020202020204"/>
                <a:sym typeface="Arial" panose="020B0604020202020204"/>
              </a:defRPr>
            </a:lvl1pPr>
            <a:lvl2pPr marR="0" lvl="1" algn="l" rtl="0">
              <a:spcBef>
                <a:spcPts val="0"/>
              </a:spcBef>
              <a:spcAft>
                <a:spcPts val="0"/>
              </a:spcAft>
              <a:buSzPts val="1400"/>
              <a:buNone/>
              <a:defRPr sz="1800" b="0" i="0" u="none" strike="noStrike" cap="none">
                <a:solidFill>
                  <a:schemeClr val="lt1"/>
                </a:solidFill>
                <a:latin typeface="Arial" panose="020B0604020202020204"/>
                <a:ea typeface="Arial" panose="020B0604020202020204"/>
                <a:cs typeface="Arial" panose="020B0604020202020204"/>
                <a:sym typeface="Arial" panose="020B0604020202020204"/>
              </a:defRPr>
            </a:lvl2pPr>
            <a:lvl3pPr marR="0" lvl="2" algn="l" rtl="0">
              <a:spcBef>
                <a:spcPts val="0"/>
              </a:spcBef>
              <a:spcAft>
                <a:spcPts val="0"/>
              </a:spcAft>
              <a:buSzPts val="1400"/>
              <a:buNone/>
              <a:defRPr sz="1800" b="0" i="0" u="none" strike="noStrike" cap="none">
                <a:solidFill>
                  <a:schemeClr val="lt1"/>
                </a:solidFill>
                <a:latin typeface="Arial" panose="020B0604020202020204"/>
                <a:ea typeface="Arial" panose="020B0604020202020204"/>
                <a:cs typeface="Arial" panose="020B0604020202020204"/>
                <a:sym typeface="Arial" panose="020B0604020202020204"/>
              </a:defRPr>
            </a:lvl3pPr>
            <a:lvl4pPr marR="0" lvl="3" algn="l" rtl="0">
              <a:spcBef>
                <a:spcPts val="0"/>
              </a:spcBef>
              <a:spcAft>
                <a:spcPts val="0"/>
              </a:spcAft>
              <a:buSzPts val="1400"/>
              <a:buNone/>
              <a:defRPr sz="1800" b="0" i="0" u="none" strike="noStrike" cap="none">
                <a:solidFill>
                  <a:schemeClr val="lt1"/>
                </a:solidFill>
                <a:latin typeface="Arial" panose="020B0604020202020204"/>
                <a:ea typeface="Arial" panose="020B0604020202020204"/>
                <a:cs typeface="Arial" panose="020B0604020202020204"/>
                <a:sym typeface="Arial" panose="020B0604020202020204"/>
              </a:defRPr>
            </a:lvl4pPr>
            <a:lvl5pPr marR="0" lvl="4" algn="l" rtl="0">
              <a:spcBef>
                <a:spcPts val="0"/>
              </a:spcBef>
              <a:spcAft>
                <a:spcPts val="0"/>
              </a:spcAft>
              <a:buSzPts val="1400"/>
              <a:buNone/>
              <a:defRPr sz="1800" b="0" i="0" u="none" strike="noStrike" cap="none">
                <a:solidFill>
                  <a:schemeClr val="lt1"/>
                </a:solidFill>
                <a:latin typeface="Arial" panose="020B0604020202020204"/>
                <a:ea typeface="Arial" panose="020B0604020202020204"/>
                <a:cs typeface="Arial" panose="020B0604020202020204"/>
                <a:sym typeface="Arial" panose="020B0604020202020204"/>
              </a:defRPr>
            </a:lvl5pPr>
            <a:lvl6pPr marR="0" lvl="5" algn="l" rtl="0">
              <a:spcBef>
                <a:spcPts val="0"/>
              </a:spcBef>
              <a:spcAft>
                <a:spcPts val="0"/>
              </a:spcAft>
              <a:buSzPts val="1400"/>
              <a:buNone/>
              <a:defRPr sz="1800" b="0" i="0" u="none" strike="noStrike" cap="none">
                <a:solidFill>
                  <a:schemeClr val="lt1"/>
                </a:solidFill>
                <a:latin typeface="Arial" panose="020B0604020202020204"/>
                <a:ea typeface="Arial" panose="020B0604020202020204"/>
                <a:cs typeface="Arial" panose="020B0604020202020204"/>
                <a:sym typeface="Arial" panose="020B0604020202020204"/>
              </a:defRPr>
            </a:lvl6pPr>
            <a:lvl7pPr marR="0" lvl="6" algn="l" rtl="0">
              <a:spcBef>
                <a:spcPts val="0"/>
              </a:spcBef>
              <a:spcAft>
                <a:spcPts val="0"/>
              </a:spcAft>
              <a:buSzPts val="1400"/>
              <a:buNone/>
              <a:defRPr sz="1800" b="0" i="0" u="none" strike="noStrike" cap="none">
                <a:solidFill>
                  <a:schemeClr val="lt1"/>
                </a:solidFill>
                <a:latin typeface="Arial" panose="020B0604020202020204"/>
                <a:ea typeface="Arial" panose="020B0604020202020204"/>
                <a:cs typeface="Arial" panose="020B0604020202020204"/>
                <a:sym typeface="Arial" panose="020B0604020202020204"/>
              </a:defRPr>
            </a:lvl7pPr>
            <a:lvl8pPr marR="0" lvl="7" algn="l" rtl="0">
              <a:spcBef>
                <a:spcPts val="0"/>
              </a:spcBef>
              <a:spcAft>
                <a:spcPts val="0"/>
              </a:spcAft>
              <a:buSzPts val="1400"/>
              <a:buNone/>
              <a:defRPr sz="1800" b="0" i="0" u="none" strike="noStrike" cap="none">
                <a:solidFill>
                  <a:schemeClr val="lt1"/>
                </a:solidFill>
                <a:latin typeface="Arial" panose="020B0604020202020204"/>
                <a:ea typeface="Arial" panose="020B0604020202020204"/>
                <a:cs typeface="Arial" panose="020B0604020202020204"/>
                <a:sym typeface="Arial" panose="020B0604020202020204"/>
              </a:defRPr>
            </a:lvl8pPr>
            <a:lvl9pPr marR="0" lvl="8" algn="l" rtl="0">
              <a:spcBef>
                <a:spcPts val="0"/>
              </a:spcBef>
              <a:spcAft>
                <a:spcPts val="0"/>
              </a:spcAft>
              <a:buSzPts val="1400"/>
              <a:buNone/>
              <a:defRPr sz="1800" b="0" i="0" u="none" strike="noStrike" cap="none">
                <a:solidFill>
                  <a:schemeClr val="lt1"/>
                </a:solidFill>
                <a:latin typeface="Arial" panose="020B0604020202020204"/>
                <a:ea typeface="Arial" panose="020B0604020202020204"/>
                <a:cs typeface="Arial" panose="020B0604020202020204"/>
                <a:sym typeface="Arial" panose="020B0604020202020204"/>
              </a:defRPr>
            </a:lvl9pPr>
          </a:lstStyle>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lt1"/>
                </a:solidFill>
                <a:latin typeface="Arial" panose="020B0604020202020204"/>
                <a:ea typeface="Arial" panose="020B0604020202020204"/>
                <a:cs typeface="Arial" panose="020B0604020202020204"/>
                <a:sym typeface="Arial" panose="020B0604020202020204"/>
              </a:defRPr>
            </a:lvl1pPr>
            <a:lvl2pPr marL="0" marR="0" lvl="1" indent="0" algn="r" rtl="0">
              <a:spcBef>
                <a:spcPts val="0"/>
              </a:spcBef>
              <a:buNone/>
              <a:defRPr sz="1200" b="0" i="0" u="none" strike="noStrike" cap="none">
                <a:solidFill>
                  <a:schemeClr val="lt1"/>
                </a:solidFill>
                <a:latin typeface="Arial" panose="020B0604020202020204"/>
                <a:ea typeface="Arial" panose="020B0604020202020204"/>
                <a:cs typeface="Arial" panose="020B0604020202020204"/>
                <a:sym typeface="Arial" panose="020B0604020202020204"/>
              </a:defRPr>
            </a:lvl2pPr>
            <a:lvl3pPr marL="0" marR="0" lvl="2" indent="0" algn="r" rtl="0">
              <a:spcBef>
                <a:spcPts val="0"/>
              </a:spcBef>
              <a:buNone/>
              <a:defRPr sz="1200" b="0" i="0" u="none" strike="noStrike" cap="none">
                <a:solidFill>
                  <a:schemeClr val="lt1"/>
                </a:solidFill>
                <a:latin typeface="Arial" panose="020B0604020202020204"/>
                <a:ea typeface="Arial" panose="020B0604020202020204"/>
                <a:cs typeface="Arial" panose="020B0604020202020204"/>
                <a:sym typeface="Arial" panose="020B0604020202020204"/>
              </a:defRPr>
            </a:lvl3pPr>
            <a:lvl4pPr marL="0" marR="0" lvl="3" indent="0" algn="r" rtl="0">
              <a:spcBef>
                <a:spcPts val="0"/>
              </a:spcBef>
              <a:buNone/>
              <a:defRPr sz="1200" b="0" i="0" u="none" strike="noStrike" cap="none">
                <a:solidFill>
                  <a:schemeClr val="lt1"/>
                </a:solidFill>
                <a:latin typeface="Arial" panose="020B0604020202020204"/>
                <a:ea typeface="Arial" panose="020B0604020202020204"/>
                <a:cs typeface="Arial" panose="020B0604020202020204"/>
                <a:sym typeface="Arial" panose="020B0604020202020204"/>
              </a:defRPr>
            </a:lvl4pPr>
            <a:lvl5pPr marL="0" marR="0" lvl="4" indent="0" algn="r" rtl="0">
              <a:spcBef>
                <a:spcPts val="0"/>
              </a:spcBef>
              <a:buNone/>
              <a:defRPr sz="1200" b="0" i="0" u="none" strike="noStrike" cap="none">
                <a:solidFill>
                  <a:schemeClr val="lt1"/>
                </a:solidFill>
                <a:latin typeface="Arial" panose="020B0604020202020204"/>
                <a:ea typeface="Arial" panose="020B0604020202020204"/>
                <a:cs typeface="Arial" panose="020B0604020202020204"/>
                <a:sym typeface="Arial" panose="020B0604020202020204"/>
              </a:defRPr>
            </a:lvl5pPr>
            <a:lvl6pPr marL="0" marR="0" lvl="5" indent="0" algn="r" rtl="0">
              <a:spcBef>
                <a:spcPts val="0"/>
              </a:spcBef>
              <a:buNone/>
              <a:defRPr sz="1200" b="0" i="0" u="none" strike="noStrike" cap="none">
                <a:solidFill>
                  <a:schemeClr val="lt1"/>
                </a:solidFill>
                <a:latin typeface="Arial" panose="020B0604020202020204"/>
                <a:ea typeface="Arial" panose="020B0604020202020204"/>
                <a:cs typeface="Arial" panose="020B0604020202020204"/>
                <a:sym typeface="Arial" panose="020B0604020202020204"/>
              </a:defRPr>
            </a:lvl6pPr>
            <a:lvl7pPr marL="0" marR="0" lvl="6" indent="0" algn="r" rtl="0">
              <a:spcBef>
                <a:spcPts val="0"/>
              </a:spcBef>
              <a:buNone/>
              <a:defRPr sz="1200" b="0" i="0" u="none" strike="noStrike" cap="none">
                <a:solidFill>
                  <a:schemeClr val="lt1"/>
                </a:solidFill>
                <a:latin typeface="Arial" panose="020B0604020202020204"/>
                <a:ea typeface="Arial" panose="020B0604020202020204"/>
                <a:cs typeface="Arial" panose="020B0604020202020204"/>
                <a:sym typeface="Arial" panose="020B0604020202020204"/>
              </a:defRPr>
            </a:lvl7pPr>
            <a:lvl8pPr marL="0" marR="0" lvl="7" indent="0" algn="r" rtl="0">
              <a:spcBef>
                <a:spcPts val="0"/>
              </a:spcBef>
              <a:buNone/>
              <a:defRPr sz="1200" b="0" i="0" u="none" strike="noStrike" cap="none">
                <a:solidFill>
                  <a:schemeClr val="lt1"/>
                </a:solidFill>
                <a:latin typeface="Arial" panose="020B0604020202020204"/>
                <a:ea typeface="Arial" panose="020B0604020202020204"/>
                <a:cs typeface="Arial" panose="020B0604020202020204"/>
                <a:sym typeface="Arial" panose="020B0604020202020204"/>
              </a:defRPr>
            </a:lvl8pPr>
            <a:lvl9pPr marL="0" marR="0" lvl="8" indent="0" algn="r" rtl="0">
              <a:spcBef>
                <a:spcPts val="0"/>
              </a:spcBef>
              <a:buNone/>
              <a:defRPr sz="1200" b="0" i="0" u="none" strike="noStrike" cap="none">
                <a:solidFill>
                  <a:schemeClr val="lt1"/>
                </a:solidFill>
                <a:latin typeface="Arial" panose="020B0604020202020204"/>
                <a:ea typeface="Arial" panose="020B0604020202020204"/>
                <a:cs typeface="Arial" panose="020B0604020202020204"/>
                <a:sym typeface="Arial" panose="020B0604020202020204"/>
              </a:defRPr>
            </a:lvl9pPr>
          </a:lstStyle>
          <a:p>
            <a:pPr marL="0" lvl="0" indent="0" algn="r" rtl="0">
              <a:spcBef>
                <a:spcPts val="0"/>
              </a:spcBef>
              <a:spcAft>
                <a:spcPts val="0"/>
              </a:spcAft>
              <a:buNone/>
            </a:pPr>
            <a:fld id="{00000000-1234-1234-1234-123412341234}" type="slidenum">
              <a:rPr lang="zh-CN"/>
            </a:fld>
            <a:endParaRPr lang="zh-CN"/>
          </a:p>
        </p:txBody>
      </p:sp>
      <p:sp>
        <p:nvSpPr>
          <p:cNvPr id="15" name="Google Shape;15;p1"/>
          <p:cNvSpPr txBox="1"/>
          <p:nvPr/>
        </p:nvSpPr>
        <p:spPr>
          <a:xfrm>
            <a:off x="9027355" y="5247987"/>
            <a:ext cx="3027680"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zh-CN" sz="6000" b="0" i="0" u="none" strike="noStrike" cap="none">
                <a:solidFill>
                  <a:schemeClr val="dk1"/>
                </a:solidFill>
                <a:latin typeface="Arial" panose="020B0604020202020204"/>
                <a:ea typeface="Arial" panose="020B0604020202020204"/>
                <a:cs typeface="Arial" panose="020B0604020202020204"/>
                <a:sym typeface="Arial" panose="020B0604020202020204"/>
              </a:rPr>
              <a:t>包图网</a:t>
            </a:r>
            <a:endParaRPr lang="zh-CN" sz="6000" b="0" i="0" u="none" strike="noStrike" cap="none">
              <a:solidFill>
                <a:schemeClr val="dk1"/>
              </a:solidFill>
              <a:latin typeface="Arial" panose="020B0604020202020204"/>
              <a:ea typeface="Arial" panose="020B0604020202020204"/>
              <a:cs typeface="Arial" panose="020B0604020202020204"/>
              <a:sym typeface="Arial" panose="020B0604020202020204"/>
            </a:endParaRPr>
          </a:p>
        </p:txBody>
      </p:sp>
      <p:sp>
        <p:nvSpPr>
          <p:cNvPr id="16" name="Google Shape;16;p1"/>
          <p:cNvSpPr txBox="1"/>
          <p:nvPr/>
        </p:nvSpPr>
        <p:spPr>
          <a:xfrm>
            <a:off x="9179755" y="5400387"/>
            <a:ext cx="3027680"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zh-CN" sz="6000">
                <a:solidFill>
                  <a:schemeClr val="dk1"/>
                </a:solidFill>
                <a:latin typeface="Arial" panose="020B0604020202020204"/>
                <a:ea typeface="Arial" panose="020B0604020202020204"/>
                <a:cs typeface="Arial" panose="020B0604020202020204"/>
                <a:sym typeface="Arial" panose="020B0604020202020204"/>
              </a:rPr>
              <a:t>包图网</a:t>
            </a:r>
            <a:endParaRPr lang="zh-CN" sz="6000">
              <a:solidFill>
                <a:schemeClr val="dk1"/>
              </a:solidFill>
              <a:latin typeface="Arial" panose="020B0604020202020204"/>
              <a:ea typeface="Arial" panose="020B0604020202020204"/>
              <a:cs typeface="Arial" panose="020B0604020202020204"/>
              <a:sym typeface="Arial" panose="020B0604020202020204"/>
            </a:endParaRPr>
          </a:p>
        </p:txBody>
      </p:sp>
      <p:sp>
        <p:nvSpPr>
          <p:cNvPr id="17" name="Google Shape;17;p1"/>
          <p:cNvSpPr txBox="1"/>
          <p:nvPr/>
        </p:nvSpPr>
        <p:spPr>
          <a:xfrm>
            <a:off x="9332155" y="5552787"/>
            <a:ext cx="3027680"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zh-CN" sz="6000">
                <a:solidFill>
                  <a:schemeClr val="dk1"/>
                </a:solidFill>
                <a:latin typeface="Arial" panose="020B0604020202020204"/>
                <a:ea typeface="Arial" panose="020B0604020202020204"/>
                <a:cs typeface="Arial" panose="020B0604020202020204"/>
                <a:sym typeface="Arial" panose="020B0604020202020204"/>
              </a:rPr>
              <a:t>包图网</a:t>
            </a:r>
            <a:endParaRPr lang="zh-CN" sz="6000">
              <a:solidFill>
                <a:schemeClr val="dk1"/>
              </a:solidFill>
              <a:latin typeface="Arial" panose="020B0604020202020204"/>
              <a:ea typeface="Arial" panose="020B0604020202020204"/>
              <a:cs typeface="Arial" panose="020B0604020202020204"/>
              <a:sym typeface="Arial" panose="020B0604020202020204"/>
            </a:endParaRPr>
          </a:p>
        </p:txBody>
      </p:sp>
    </p:spTree>
  </p:cSld>
  <p:clrMap bg1="lt1" tx1="dk1" bg2="dk2" tx2="lt2" accent1="accent1" accent2="accent2" accent3="accent3" accent4="accent4" accent5="accent5" accent6="accent6" hlink="hlink" folHlink="folHlink"/>
  <p:sldLayoutIdLst>
    <p:sldLayoutId id="214748364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44546A"/>
        </a:solidFill>
        <a:effectLst/>
      </p:bgPr>
    </p:bg>
    <p:spTree>
      <p:nvGrpSpPr>
        <p:cNvPr id="1" name="Shape 25"/>
        <p:cNvGrpSpPr/>
        <p:nvPr/>
      </p:nvGrpSpPr>
      <p:grpSpPr>
        <a:xfrm>
          <a:off x="0" y="0"/>
          <a:ext cx="0" cy="0"/>
          <a:chOff x="0" y="0"/>
          <a:chExt cx="0" cy="0"/>
        </a:xfrm>
      </p:grpSpPr>
      <p:sp>
        <p:nvSpPr>
          <p:cNvPr id="26" name="Google Shape;26;p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Arial" panose="020B0604020202020204"/>
              <a:buNone/>
              <a:defRPr sz="4400" b="0" i="0" u="none" strike="noStrike" cap="none">
                <a:solidFill>
                  <a:schemeClr val="dk1"/>
                </a:solidFill>
                <a:latin typeface="Arial" panose="020B0604020202020204"/>
                <a:ea typeface="Arial" panose="020B0604020202020204"/>
                <a:cs typeface="Arial" panose="020B0604020202020204"/>
                <a:sym typeface="Arial" panose="020B0604020202020204"/>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7" name="Google Shape;27;p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panose="020B0604020202020204"/>
              <a:buChar char="•"/>
              <a:defRPr sz="2800" b="0" i="0" u="none" strike="noStrike" cap="none">
                <a:solidFill>
                  <a:schemeClr val="dk1"/>
                </a:solidFill>
                <a:latin typeface="Arial" panose="020B0604020202020204"/>
                <a:ea typeface="Arial" panose="020B0604020202020204"/>
                <a:cs typeface="Arial" panose="020B0604020202020204"/>
                <a:sym typeface="Arial" panose="020B0604020202020204"/>
              </a:defRPr>
            </a:lvl1pPr>
            <a:lvl2pPr marL="914400" marR="0" lvl="1" indent="-381000" algn="l" rtl="0">
              <a:lnSpc>
                <a:spcPct val="90000"/>
              </a:lnSpc>
              <a:spcBef>
                <a:spcPts val="500"/>
              </a:spcBef>
              <a:spcAft>
                <a:spcPts val="0"/>
              </a:spcAft>
              <a:buClr>
                <a:schemeClr val="dk1"/>
              </a:buClr>
              <a:buSzPts val="2400"/>
              <a:buFont typeface="Arial" panose="020B0604020202020204"/>
              <a:buChar char="•"/>
              <a:defRPr sz="24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L="1371600" marR="0" lvl="2" indent="-355600" algn="l" rtl="0">
              <a:lnSpc>
                <a:spcPct val="90000"/>
              </a:lnSpc>
              <a:spcBef>
                <a:spcPts val="500"/>
              </a:spcBef>
              <a:spcAft>
                <a:spcPts val="0"/>
              </a:spcAft>
              <a:buClr>
                <a:schemeClr val="dk1"/>
              </a:buClr>
              <a:buSzPts val="2000"/>
              <a:buFont typeface="Arial" panose="020B0604020202020204"/>
              <a:buChar char="•"/>
              <a:defRPr sz="20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L="1828800" marR="0" lvl="3" indent="-342900" algn="l" rtl="0">
              <a:lnSpc>
                <a:spcPct val="90000"/>
              </a:lnSpc>
              <a:spcBef>
                <a:spcPts val="500"/>
              </a:spcBef>
              <a:spcAft>
                <a:spcPts val="0"/>
              </a:spcAft>
              <a:buClr>
                <a:schemeClr val="dk1"/>
              </a:buClr>
              <a:buSzPts val="1800"/>
              <a:buFont typeface="Arial" panose="020B0604020202020204"/>
              <a:buChar char="•"/>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L="2286000" marR="0" lvl="4" indent="-342900" algn="l" rtl="0">
              <a:lnSpc>
                <a:spcPct val="90000"/>
              </a:lnSpc>
              <a:spcBef>
                <a:spcPts val="500"/>
              </a:spcBef>
              <a:spcAft>
                <a:spcPts val="0"/>
              </a:spcAft>
              <a:buClr>
                <a:schemeClr val="dk1"/>
              </a:buClr>
              <a:buSzPts val="1800"/>
              <a:buFont typeface="Arial" panose="020B0604020202020204"/>
              <a:buChar char="•"/>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L="2743200" marR="0" lvl="5" indent="-342900" algn="l" rtl="0">
              <a:lnSpc>
                <a:spcPct val="90000"/>
              </a:lnSpc>
              <a:spcBef>
                <a:spcPts val="500"/>
              </a:spcBef>
              <a:spcAft>
                <a:spcPts val="0"/>
              </a:spcAft>
              <a:buClr>
                <a:schemeClr val="dk1"/>
              </a:buClr>
              <a:buSzPts val="1800"/>
              <a:buFont typeface="Arial" panose="020B0604020202020204"/>
              <a:buChar char="•"/>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L="3200400" marR="0" lvl="6" indent="-342900" algn="l" rtl="0">
              <a:lnSpc>
                <a:spcPct val="90000"/>
              </a:lnSpc>
              <a:spcBef>
                <a:spcPts val="500"/>
              </a:spcBef>
              <a:spcAft>
                <a:spcPts val="0"/>
              </a:spcAft>
              <a:buClr>
                <a:schemeClr val="dk1"/>
              </a:buClr>
              <a:buSzPts val="1800"/>
              <a:buFont typeface="Arial" panose="020B0604020202020204"/>
              <a:buChar char="•"/>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L="3657600" marR="0" lvl="7" indent="-342900" algn="l" rtl="0">
              <a:lnSpc>
                <a:spcPct val="90000"/>
              </a:lnSpc>
              <a:spcBef>
                <a:spcPts val="500"/>
              </a:spcBef>
              <a:spcAft>
                <a:spcPts val="0"/>
              </a:spcAft>
              <a:buClr>
                <a:schemeClr val="dk1"/>
              </a:buClr>
              <a:buSzPts val="1800"/>
              <a:buFont typeface="Arial" panose="020B0604020202020204"/>
              <a:buChar char="•"/>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L="4114800" marR="0" lvl="8" indent="-342900" algn="l" rtl="0">
              <a:lnSpc>
                <a:spcPct val="90000"/>
              </a:lnSpc>
              <a:spcBef>
                <a:spcPts val="500"/>
              </a:spcBef>
              <a:spcAft>
                <a:spcPts val="0"/>
              </a:spcAft>
              <a:buClr>
                <a:schemeClr val="dk1"/>
              </a:buClr>
              <a:buSzPts val="1800"/>
              <a:buFont typeface="Arial" panose="020B0604020202020204"/>
              <a:buChar char="•"/>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28" name="Google Shape;28;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a:solidFill>
                  <a:srgbClr val="888888"/>
                </a:solidFill>
                <a:latin typeface="Arial" panose="020B0604020202020204"/>
                <a:ea typeface="Arial" panose="020B0604020202020204"/>
                <a:cs typeface="Arial" panose="020B0604020202020204"/>
                <a:sym typeface="Arial" panose="020B0604020202020204"/>
              </a:defRPr>
            </a:lvl1pPr>
            <a:lvl2pPr marR="0" lvl="1" algn="l" rtl="0">
              <a:spcBef>
                <a:spcPts val="0"/>
              </a:spcBef>
              <a:spcAft>
                <a:spcPts val="0"/>
              </a:spcAft>
              <a:buSzPts val="1400"/>
              <a:buNone/>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R="0" lvl="2" algn="l" rtl="0">
              <a:spcBef>
                <a:spcPts val="0"/>
              </a:spcBef>
              <a:spcAft>
                <a:spcPts val="0"/>
              </a:spcAft>
              <a:buSzPts val="1400"/>
              <a:buNone/>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R="0" lvl="3" algn="l" rtl="0">
              <a:spcBef>
                <a:spcPts val="0"/>
              </a:spcBef>
              <a:spcAft>
                <a:spcPts val="0"/>
              </a:spcAft>
              <a:buSzPts val="1400"/>
              <a:buNone/>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R="0" lvl="4" algn="l" rtl="0">
              <a:spcBef>
                <a:spcPts val="0"/>
              </a:spcBef>
              <a:spcAft>
                <a:spcPts val="0"/>
              </a:spcAft>
              <a:buSzPts val="1400"/>
              <a:buNone/>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R="0" lvl="5" algn="l" rtl="0">
              <a:spcBef>
                <a:spcPts val="0"/>
              </a:spcBef>
              <a:spcAft>
                <a:spcPts val="0"/>
              </a:spcAft>
              <a:buSzPts val="1400"/>
              <a:buNone/>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R="0" lvl="6" algn="l" rtl="0">
              <a:spcBef>
                <a:spcPts val="0"/>
              </a:spcBef>
              <a:spcAft>
                <a:spcPts val="0"/>
              </a:spcAft>
              <a:buSzPts val="1400"/>
              <a:buNone/>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R="0" lvl="7" algn="l" rtl="0">
              <a:spcBef>
                <a:spcPts val="0"/>
              </a:spcBef>
              <a:spcAft>
                <a:spcPts val="0"/>
              </a:spcAft>
              <a:buSzPts val="1400"/>
              <a:buNone/>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R="0" lvl="8" algn="l" rtl="0">
              <a:spcBef>
                <a:spcPts val="0"/>
              </a:spcBef>
              <a:spcAft>
                <a:spcPts val="0"/>
              </a:spcAft>
              <a:buSzPts val="1400"/>
              <a:buNone/>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29" name="Google Shape;29;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a:solidFill>
                  <a:srgbClr val="888888"/>
                </a:solidFill>
                <a:latin typeface="Arial" panose="020B0604020202020204"/>
                <a:ea typeface="Arial" panose="020B0604020202020204"/>
                <a:cs typeface="Arial" panose="020B0604020202020204"/>
                <a:sym typeface="Arial" panose="020B0604020202020204"/>
              </a:defRPr>
            </a:lvl1pPr>
            <a:lvl2pPr marR="0" lvl="1" algn="l" rtl="0">
              <a:spcBef>
                <a:spcPts val="0"/>
              </a:spcBef>
              <a:spcAft>
                <a:spcPts val="0"/>
              </a:spcAft>
              <a:buSzPts val="1400"/>
              <a:buNone/>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R="0" lvl="2" algn="l" rtl="0">
              <a:spcBef>
                <a:spcPts val="0"/>
              </a:spcBef>
              <a:spcAft>
                <a:spcPts val="0"/>
              </a:spcAft>
              <a:buSzPts val="1400"/>
              <a:buNone/>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R="0" lvl="3" algn="l" rtl="0">
              <a:spcBef>
                <a:spcPts val="0"/>
              </a:spcBef>
              <a:spcAft>
                <a:spcPts val="0"/>
              </a:spcAft>
              <a:buSzPts val="1400"/>
              <a:buNone/>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R="0" lvl="4" algn="l" rtl="0">
              <a:spcBef>
                <a:spcPts val="0"/>
              </a:spcBef>
              <a:spcAft>
                <a:spcPts val="0"/>
              </a:spcAft>
              <a:buSzPts val="1400"/>
              <a:buNone/>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R="0" lvl="5" algn="l" rtl="0">
              <a:spcBef>
                <a:spcPts val="0"/>
              </a:spcBef>
              <a:spcAft>
                <a:spcPts val="0"/>
              </a:spcAft>
              <a:buSzPts val="1400"/>
              <a:buNone/>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R="0" lvl="6" algn="l" rtl="0">
              <a:spcBef>
                <a:spcPts val="0"/>
              </a:spcBef>
              <a:spcAft>
                <a:spcPts val="0"/>
              </a:spcAft>
              <a:buSzPts val="1400"/>
              <a:buNone/>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R="0" lvl="7" algn="l" rtl="0">
              <a:spcBef>
                <a:spcPts val="0"/>
              </a:spcBef>
              <a:spcAft>
                <a:spcPts val="0"/>
              </a:spcAft>
              <a:buSzPts val="1400"/>
              <a:buNone/>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R="0" lvl="8" algn="l" rtl="0">
              <a:spcBef>
                <a:spcPts val="0"/>
              </a:spcBef>
              <a:spcAft>
                <a:spcPts val="0"/>
              </a:spcAft>
              <a:buSzPts val="1400"/>
              <a:buNone/>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30" name="Google Shape;30;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u="none">
                <a:solidFill>
                  <a:srgbClr val="888888"/>
                </a:solidFill>
                <a:latin typeface="Arial" panose="020B0604020202020204"/>
                <a:ea typeface="Arial" panose="020B0604020202020204"/>
                <a:cs typeface="Arial" panose="020B0604020202020204"/>
                <a:sym typeface="Arial" panose="020B0604020202020204"/>
              </a:defRPr>
            </a:lvl1pPr>
            <a:lvl2pPr marL="0" marR="0" lvl="1" indent="0" algn="r" rtl="0">
              <a:spcBef>
                <a:spcPts val="0"/>
              </a:spcBef>
              <a:buNone/>
              <a:defRPr sz="1200" b="0" u="none">
                <a:solidFill>
                  <a:srgbClr val="888888"/>
                </a:solidFill>
                <a:latin typeface="Arial" panose="020B0604020202020204"/>
                <a:ea typeface="Arial" panose="020B0604020202020204"/>
                <a:cs typeface="Arial" panose="020B0604020202020204"/>
                <a:sym typeface="Arial" panose="020B0604020202020204"/>
              </a:defRPr>
            </a:lvl2pPr>
            <a:lvl3pPr marL="0" marR="0" lvl="2" indent="0" algn="r" rtl="0">
              <a:spcBef>
                <a:spcPts val="0"/>
              </a:spcBef>
              <a:buNone/>
              <a:defRPr sz="1200" b="0" u="none">
                <a:solidFill>
                  <a:srgbClr val="888888"/>
                </a:solidFill>
                <a:latin typeface="Arial" panose="020B0604020202020204"/>
                <a:ea typeface="Arial" panose="020B0604020202020204"/>
                <a:cs typeface="Arial" panose="020B0604020202020204"/>
                <a:sym typeface="Arial" panose="020B0604020202020204"/>
              </a:defRPr>
            </a:lvl3pPr>
            <a:lvl4pPr marL="0" marR="0" lvl="3" indent="0" algn="r" rtl="0">
              <a:spcBef>
                <a:spcPts val="0"/>
              </a:spcBef>
              <a:buNone/>
              <a:defRPr sz="1200" b="0" u="none">
                <a:solidFill>
                  <a:srgbClr val="888888"/>
                </a:solidFill>
                <a:latin typeface="Arial" panose="020B0604020202020204"/>
                <a:ea typeface="Arial" panose="020B0604020202020204"/>
                <a:cs typeface="Arial" panose="020B0604020202020204"/>
                <a:sym typeface="Arial" panose="020B0604020202020204"/>
              </a:defRPr>
            </a:lvl4pPr>
            <a:lvl5pPr marL="0" marR="0" lvl="4" indent="0" algn="r" rtl="0">
              <a:spcBef>
                <a:spcPts val="0"/>
              </a:spcBef>
              <a:buNone/>
              <a:defRPr sz="1200" b="0" u="none">
                <a:solidFill>
                  <a:srgbClr val="888888"/>
                </a:solidFill>
                <a:latin typeface="Arial" panose="020B0604020202020204"/>
                <a:ea typeface="Arial" panose="020B0604020202020204"/>
                <a:cs typeface="Arial" panose="020B0604020202020204"/>
                <a:sym typeface="Arial" panose="020B0604020202020204"/>
              </a:defRPr>
            </a:lvl5pPr>
            <a:lvl6pPr marL="0" marR="0" lvl="5" indent="0" algn="r" rtl="0">
              <a:spcBef>
                <a:spcPts val="0"/>
              </a:spcBef>
              <a:buNone/>
              <a:defRPr sz="1200" b="0" u="none">
                <a:solidFill>
                  <a:srgbClr val="888888"/>
                </a:solidFill>
                <a:latin typeface="Arial" panose="020B0604020202020204"/>
                <a:ea typeface="Arial" panose="020B0604020202020204"/>
                <a:cs typeface="Arial" panose="020B0604020202020204"/>
                <a:sym typeface="Arial" panose="020B0604020202020204"/>
              </a:defRPr>
            </a:lvl6pPr>
            <a:lvl7pPr marL="0" marR="0" lvl="6" indent="0" algn="r" rtl="0">
              <a:spcBef>
                <a:spcPts val="0"/>
              </a:spcBef>
              <a:buNone/>
              <a:defRPr sz="1200" b="0" u="none">
                <a:solidFill>
                  <a:srgbClr val="888888"/>
                </a:solidFill>
                <a:latin typeface="Arial" panose="020B0604020202020204"/>
                <a:ea typeface="Arial" panose="020B0604020202020204"/>
                <a:cs typeface="Arial" panose="020B0604020202020204"/>
                <a:sym typeface="Arial" panose="020B0604020202020204"/>
              </a:defRPr>
            </a:lvl7pPr>
            <a:lvl8pPr marL="0" marR="0" lvl="7" indent="0" algn="r" rtl="0">
              <a:spcBef>
                <a:spcPts val="0"/>
              </a:spcBef>
              <a:buNone/>
              <a:defRPr sz="1200" b="0" u="none">
                <a:solidFill>
                  <a:srgbClr val="888888"/>
                </a:solidFill>
                <a:latin typeface="Arial" panose="020B0604020202020204"/>
                <a:ea typeface="Arial" panose="020B0604020202020204"/>
                <a:cs typeface="Arial" panose="020B0604020202020204"/>
                <a:sym typeface="Arial" panose="020B0604020202020204"/>
              </a:defRPr>
            </a:lvl8pPr>
            <a:lvl9pPr marL="0" marR="0" lvl="8" indent="0" algn="r" rtl="0">
              <a:spcBef>
                <a:spcPts val="0"/>
              </a:spcBef>
              <a:buNone/>
              <a:defRPr sz="1200" b="0" u="none">
                <a:solidFill>
                  <a:srgbClr val="888888"/>
                </a:solidFill>
                <a:latin typeface="Arial" panose="020B0604020202020204"/>
                <a:ea typeface="Arial" panose="020B0604020202020204"/>
                <a:cs typeface="Arial" panose="020B0604020202020204"/>
                <a:sym typeface="Arial" panose="020B0604020202020204"/>
              </a:defRPr>
            </a:lvl9pPr>
          </a:lstStyle>
          <a:p>
            <a:pPr marL="0" lvl="0" indent="0" algn="r" rtl="0">
              <a:spcBef>
                <a:spcPts val="0"/>
              </a:spcBef>
              <a:spcAft>
                <a:spcPts val="0"/>
              </a:spcAft>
              <a:buNone/>
            </a:pPr>
            <a:fld id="{00000000-1234-1234-1234-123412341234}" type="slidenum">
              <a:rPr lang="zh-CN"/>
            </a:fld>
            <a:endParaRPr lang="zh-CN"/>
          </a:p>
        </p:txBody>
      </p:sp>
      <p:sp>
        <p:nvSpPr>
          <p:cNvPr id="31" name="Google Shape;31;p3"/>
          <p:cNvSpPr txBox="1"/>
          <p:nvPr/>
        </p:nvSpPr>
        <p:spPr>
          <a:xfrm>
            <a:off x="9027355" y="5247987"/>
            <a:ext cx="3027680"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zh-CN" sz="6000">
                <a:solidFill>
                  <a:schemeClr val="lt1"/>
                </a:solidFill>
                <a:latin typeface="Arial" panose="020B0604020202020204"/>
                <a:ea typeface="Arial" panose="020B0604020202020204"/>
                <a:cs typeface="Arial" panose="020B0604020202020204"/>
                <a:sym typeface="Arial" panose="020B0604020202020204"/>
              </a:rPr>
              <a:t>包图网</a:t>
            </a:r>
            <a:endParaRPr lang="zh-CN" sz="6000">
              <a:solidFill>
                <a:schemeClr val="lt1"/>
              </a:solidFill>
              <a:latin typeface="Arial" panose="020B0604020202020204"/>
              <a:ea typeface="Arial" panose="020B0604020202020204"/>
              <a:cs typeface="Arial" panose="020B0604020202020204"/>
              <a:sym typeface="Arial" panose="020B0604020202020204"/>
            </a:endParaRPr>
          </a:p>
        </p:txBody>
      </p:sp>
      <p:sp>
        <p:nvSpPr>
          <p:cNvPr id="32" name="Google Shape;32;p3"/>
          <p:cNvSpPr txBox="1"/>
          <p:nvPr/>
        </p:nvSpPr>
        <p:spPr>
          <a:xfrm>
            <a:off x="9179755" y="5400387"/>
            <a:ext cx="3027680"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zh-CN" sz="6000">
                <a:solidFill>
                  <a:schemeClr val="lt1"/>
                </a:solidFill>
                <a:latin typeface="Arial" panose="020B0604020202020204"/>
                <a:ea typeface="Arial" panose="020B0604020202020204"/>
                <a:cs typeface="Arial" panose="020B0604020202020204"/>
                <a:sym typeface="Arial" panose="020B0604020202020204"/>
              </a:rPr>
              <a:t>包图网</a:t>
            </a:r>
            <a:endParaRPr lang="zh-CN" sz="6000">
              <a:solidFill>
                <a:schemeClr val="lt1"/>
              </a:solidFill>
              <a:latin typeface="Arial" panose="020B0604020202020204"/>
              <a:ea typeface="Arial" panose="020B0604020202020204"/>
              <a:cs typeface="Arial" panose="020B0604020202020204"/>
              <a:sym typeface="Arial" panose="020B0604020202020204"/>
            </a:endParaRPr>
          </a:p>
        </p:txBody>
      </p:sp>
      <p:sp>
        <p:nvSpPr>
          <p:cNvPr id="33" name="Google Shape;33;p3"/>
          <p:cNvSpPr txBox="1"/>
          <p:nvPr/>
        </p:nvSpPr>
        <p:spPr>
          <a:xfrm>
            <a:off x="9332155" y="5552787"/>
            <a:ext cx="3027680"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zh-CN" sz="6000">
                <a:solidFill>
                  <a:schemeClr val="lt1"/>
                </a:solidFill>
                <a:latin typeface="Arial" panose="020B0604020202020204"/>
                <a:ea typeface="Arial" panose="020B0604020202020204"/>
                <a:cs typeface="Arial" panose="020B0604020202020204"/>
                <a:sym typeface="Arial" panose="020B0604020202020204"/>
              </a:rPr>
              <a:t>包图网</a:t>
            </a:r>
            <a:endParaRPr lang="zh-CN" sz="6000">
              <a:solidFill>
                <a:schemeClr val="lt1"/>
              </a:solidFill>
              <a:latin typeface="Arial" panose="020B0604020202020204"/>
              <a:ea typeface="Arial" panose="020B0604020202020204"/>
              <a:cs typeface="Arial" panose="020B0604020202020204"/>
              <a:sym typeface="Arial" panose="020B0604020202020204"/>
            </a:endParaRPr>
          </a:p>
        </p:txBody>
      </p:sp>
    </p:spTree>
  </p:cSld>
  <p:clrMap bg1="lt1" tx1="dk1" bg2="dk2" tx2="lt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62" r:id="rId12"/>
    <p:sldLayoutId id="2147483663" r:id="rId13"/>
    <p:sldLayoutId id="2147483664"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3.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image" Target="../media/image22.png"/><Relationship Id="rId3" Type="http://schemas.openxmlformats.org/officeDocument/2006/relationships/image" Target="../media/image39.jpeg"/><Relationship Id="rId2" Type="http://schemas.openxmlformats.org/officeDocument/2006/relationships/image" Target="../media/image38.png"/><Relationship Id="rId1" Type="http://schemas.openxmlformats.org/officeDocument/2006/relationships/image" Target="../media/image37.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2.png"/><Relationship Id="rId1" Type="http://schemas.openxmlformats.org/officeDocument/2006/relationships/image" Target="../media/image21.png"/></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3.xml"/><Relationship Id="rId4" Type="http://schemas.openxmlformats.org/officeDocument/2006/relationships/image" Target="../media/image40.png"/><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28.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5.xml"/><Relationship Id="rId2" Type="http://schemas.openxmlformats.org/officeDocument/2006/relationships/tags" Target="../tags/tag1.xml"/><Relationship Id="rId1" Type="http://schemas.openxmlformats.org/officeDocument/2006/relationships/image" Target="../media/image27.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41.jpeg"/></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13.xml"/><Relationship Id="rId4" Type="http://schemas.openxmlformats.org/officeDocument/2006/relationships/image" Target="../media/image43.png"/><Relationship Id="rId3" Type="http://schemas.openxmlformats.org/officeDocument/2006/relationships/image" Target="../media/image20.png"/><Relationship Id="rId2" Type="http://schemas.openxmlformats.org/officeDocument/2006/relationships/image" Target="../media/image18.png"/><Relationship Id="rId1" Type="http://schemas.openxmlformats.org/officeDocument/2006/relationships/image" Target="../media/image42.jpeg"/></Relationships>
</file>

<file path=ppt/slides/_rels/slide16.xml.rels><?xml version="1.0" encoding="UTF-8" standalone="yes"?>
<Relationships xmlns="http://schemas.openxmlformats.org/package/2006/relationships"><Relationship Id="rId9" Type="http://schemas.openxmlformats.org/officeDocument/2006/relationships/image" Target="../media/image52.svg"/><Relationship Id="rId8" Type="http://schemas.openxmlformats.org/officeDocument/2006/relationships/image" Target="../media/image51.png"/><Relationship Id="rId7" Type="http://schemas.openxmlformats.org/officeDocument/2006/relationships/image" Target="../media/image50.svg"/><Relationship Id="rId6" Type="http://schemas.openxmlformats.org/officeDocument/2006/relationships/image" Target="../media/image49.png"/><Relationship Id="rId5" Type="http://schemas.openxmlformats.org/officeDocument/2006/relationships/image" Target="../media/image48.svg"/><Relationship Id="rId4" Type="http://schemas.openxmlformats.org/officeDocument/2006/relationships/image" Target="../media/image47.png"/><Relationship Id="rId3" Type="http://schemas.openxmlformats.org/officeDocument/2006/relationships/image" Target="../media/image46.svg"/><Relationship Id="rId2" Type="http://schemas.openxmlformats.org/officeDocument/2006/relationships/image" Target="../media/image45.png"/><Relationship Id="rId12" Type="http://schemas.openxmlformats.org/officeDocument/2006/relationships/slideLayout" Target="../slideLayouts/slideLayout3.xml"/><Relationship Id="rId11" Type="http://schemas.openxmlformats.org/officeDocument/2006/relationships/image" Target="../media/image54.svg"/><Relationship Id="rId10" Type="http://schemas.openxmlformats.org/officeDocument/2006/relationships/image" Target="../media/image53.png"/><Relationship Id="rId1" Type="http://schemas.openxmlformats.org/officeDocument/2006/relationships/image" Target="../media/image44.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xml"/><Relationship Id="rId1" Type="http://schemas.openxmlformats.org/officeDocument/2006/relationships/image" Target="../media/image55.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6.jpe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6.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6.jpe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3.xml"/><Relationship Id="rId2" Type="http://schemas.openxmlformats.org/officeDocument/2006/relationships/image" Target="../media/image57.png"/><Relationship Id="rId1" Type="http://schemas.openxmlformats.org/officeDocument/2006/relationships/image" Target="../media/image42.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8.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9.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image" Target="../media/image25.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4.png"/><Relationship Id="rId2" Type="http://schemas.openxmlformats.org/officeDocument/2006/relationships/image" Target="../media/image27.jpeg"/><Relationship Id="rId1" Type="http://schemas.openxmlformats.org/officeDocument/2006/relationships/image" Target="../media/image26.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3.xml"/><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28.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image" Target="../media/image31.jpeg"/><Relationship Id="rId1" Type="http://schemas.openxmlformats.org/officeDocument/2006/relationships/image" Target="../media/image28.pn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36.jpeg"/><Relationship Id="rId4" Type="http://schemas.openxmlformats.org/officeDocument/2006/relationships/image" Target="../media/image35.png"/><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image" Target="../media/image3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38.png"/><Relationship Id="rId1" Type="http://schemas.openxmlformats.org/officeDocument/2006/relationships/image" Target="../media/image3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48" name="Google Shape;148;p17"/>
          <p:cNvSpPr/>
          <p:nvPr/>
        </p:nvSpPr>
        <p:spPr>
          <a:xfrm>
            <a:off x="3938977" y="1010092"/>
            <a:ext cx="4165600" cy="4165600"/>
          </a:xfrm>
          <a:prstGeom prst="ellipse">
            <a:avLst/>
          </a:prstGeom>
          <a:solidFill>
            <a:srgbClr val="C7A590"/>
          </a:solidFill>
          <a:ln w="12700" cap="flat" cmpd="sng">
            <a:solidFill>
              <a:srgbClr val="C7A590"/>
            </a:solidFill>
            <a:prstDash val="solid"/>
            <a:miter lim="800000"/>
            <a:headEnd type="none" w="sm" len="sm"/>
            <a:tailEnd type="none" w="sm" len="sm"/>
          </a:ln>
        </p:spPr>
        <p:txBody>
          <a:bodyPr spcFirstLastPara="1" wrap="square" lIns="91425" tIns="91425" rIns="91425" bIns="91425" anchor="ctr" anchorCtr="0">
            <a:noAutofit/>
          </a:bodyPr>
          <a:p>
            <a:pPr marL="0" lvl="0" indent="0" algn="l" rtl="0">
              <a:spcBef>
                <a:spcPts val="0"/>
              </a:spcBef>
              <a:spcAft>
                <a:spcPts val="0"/>
              </a:spcAft>
              <a:buNone/>
            </a:pPr>
          </a:p>
        </p:txBody>
      </p:sp>
      <p:pic>
        <p:nvPicPr>
          <p:cNvPr id="165" name="Google Shape;165;p18"/>
          <p:cNvPicPr preferRelativeResize="0"/>
          <p:nvPr/>
        </p:nvPicPr>
        <p:blipFill>
          <a:blip r:embed="rId1"/>
          <a:stretch>
            <a:fillRect/>
          </a:stretch>
        </p:blipFill>
        <p:spPr>
          <a:xfrm>
            <a:off x="9296548" y="-76357"/>
            <a:ext cx="2985300" cy="3980100"/>
          </a:xfrm>
          <a:prstGeom prst="ellipse">
            <a:avLst/>
          </a:prstGeom>
          <a:noFill/>
          <a:ln>
            <a:noFill/>
          </a:ln>
        </p:spPr>
      </p:pic>
      <p:pic>
        <p:nvPicPr>
          <p:cNvPr id="150" name="Google Shape;150;p17"/>
          <p:cNvPicPr preferRelativeResize="0">
            <a:picLocks noChangeAspect="1"/>
          </p:cNvPicPr>
          <p:nvPr>
            <p:ph type="pic" idx="2"/>
          </p:nvPr>
        </p:nvPicPr>
        <p:blipFill rotWithShape="1">
          <a:blip r:embed="rId2"/>
          <a:srcRect/>
          <a:stretch>
            <a:fillRect/>
          </a:stretch>
        </p:blipFill>
        <p:spPr>
          <a:xfrm>
            <a:off x="-1447800" y="-1600200"/>
            <a:ext cx="4798695" cy="6889750"/>
          </a:xfrm>
          <a:prstGeom prst="rect">
            <a:avLst/>
          </a:prstGeom>
          <a:noFill/>
          <a:ln>
            <a:noFill/>
          </a:ln>
        </p:spPr>
      </p:pic>
      <p:pic>
        <p:nvPicPr>
          <p:cNvPr id="152" name="Google Shape;152;p17"/>
          <p:cNvPicPr preferRelativeResize="0"/>
          <p:nvPr/>
        </p:nvPicPr>
        <p:blipFill rotWithShape="1">
          <a:blip r:embed="rId3"/>
          <a:srcRect/>
          <a:stretch>
            <a:fillRect/>
          </a:stretch>
        </p:blipFill>
        <p:spPr>
          <a:xfrm rot="3362753" flipH="1">
            <a:off x="7674285" y="2621179"/>
            <a:ext cx="5404971" cy="7600276"/>
          </a:xfrm>
          <a:prstGeom prst="rect">
            <a:avLst/>
          </a:prstGeom>
          <a:noFill/>
          <a:ln>
            <a:noFill/>
          </a:ln>
        </p:spPr>
      </p:pic>
      <p:sp>
        <p:nvSpPr>
          <p:cNvPr id="155" name="Google Shape;155;p17"/>
          <p:cNvSpPr/>
          <p:nvPr/>
        </p:nvSpPr>
        <p:spPr>
          <a:xfrm>
            <a:off x="463550" y="304800"/>
            <a:ext cx="11264265" cy="5486400"/>
          </a:xfrm>
          <a:prstGeom prst="roundRect">
            <a:avLst>
              <a:gd name="adj" fmla="val 16667"/>
            </a:avLst>
          </a:prstGeom>
          <a:solidFill>
            <a:srgbClr val="C7A590">
              <a:alpha val="4980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p>
            <a:pPr marL="0" lvl="0" indent="0" algn="ctr" rtl="0">
              <a:spcBef>
                <a:spcPts val="0"/>
              </a:spcBef>
              <a:spcAft>
                <a:spcPts val="0"/>
              </a:spcAft>
              <a:buNone/>
            </a:pPr>
            <a:r>
              <a:rPr lang="zh-CN" sz="4400">
                <a:solidFill>
                  <a:srgbClr val="FFFF00"/>
                </a:solidFill>
                <a:latin typeface="Lobster" panose="00000500000000000000"/>
                <a:ea typeface="Lobster" panose="00000500000000000000"/>
                <a:cs typeface="Lobster" panose="00000500000000000000"/>
                <a:sym typeface="Lobster" panose="00000500000000000000"/>
              </a:rPr>
              <a:t>   </a:t>
            </a:r>
            <a:r>
              <a:rPr lang="en-US" sz="7000">
                <a:solidFill>
                  <a:srgbClr val="FFFF00"/>
                </a:solidFill>
                <a:latin typeface="Lobster" panose="00000500000000000000"/>
                <a:ea typeface="Lobster" panose="00000500000000000000"/>
                <a:cs typeface="Lobster" panose="00000500000000000000"/>
                <a:sym typeface="Lobster" panose="00000500000000000000"/>
              </a:rPr>
              <a:t>Bài 8: Cấu trúc của văn bản thông tin</a:t>
            </a:r>
            <a:endParaRPr lang="en-US" sz="7000">
              <a:solidFill>
                <a:srgbClr val="FFFF00"/>
              </a:solidFill>
              <a:latin typeface="Lobster" panose="00000500000000000000"/>
              <a:ea typeface="Lobster" panose="00000500000000000000"/>
              <a:cs typeface="Lobster" panose="00000500000000000000"/>
              <a:sym typeface="Lobster" panose="00000500000000000000"/>
            </a:endParaRPr>
          </a:p>
          <a:p>
            <a:pPr marL="0" lvl="0" indent="0" algn="ctr" rtl="0">
              <a:spcBef>
                <a:spcPts val="0"/>
              </a:spcBef>
              <a:spcAft>
                <a:spcPts val="0"/>
              </a:spcAft>
              <a:buNone/>
            </a:pPr>
            <a:r>
              <a:rPr lang="en-US" sz="6400">
                <a:solidFill>
                  <a:schemeClr val="lt1"/>
                </a:solidFill>
                <a:latin typeface="Lobster" panose="00000500000000000000"/>
                <a:ea typeface="Lobster" panose="00000500000000000000"/>
                <a:cs typeface="Lobster" panose="00000500000000000000"/>
                <a:sym typeface="Lobster" panose="00000500000000000000"/>
              </a:rPr>
              <a:t>Văn bản: Nữ phong viên đầu tiên    </a:t>
            </a:r>
            <a:r>
              <a:rPr lang="en-US" sz="4400">
                <a:solidFill>
                  <a:schemeClr val="lt1"/>
                </a:solidFill>
                <a:latin typeface="Lobster" panose="00000500000000000000"/>
                <a:ea typeface="Lobster" panose="00000500000000000000"/>
                <a:cs typeface="Lobster" panose="00000500000000000000"/>
                <a:sym typeface="Lobster" panose="00000500000000000000"/>
              </a:rPr>
              <a:t>(</a:t>
            </a:r>
            <a:r>
              <a:rPr lang="en-US" altLang="zh-CN" sz="4400">
                <a:solidFill>
                  <a:schemeClr val="lt1"/>
                </a:solidFill>
                <a:latin typeface="Pacifico" panose="00000500000000000000"/>
                <a:ea typeface="Pacifico" panose="00000500000000000000"/>
                <a:cs typeface="Pacifico" panose="00000500000000000000"/>
                <a:sym typeface="Pacifico" panose="00000500000000000000"/>
              </a:rPr>
              <a:t>Trần Nhật Vy</a:t>
            </a:r>
            <a:r>
              <a:rPr lang="en-US" sz="4400">
                <a:solidFill>
                  <a:schemeClr val="lt1"/>
                </a:solidFill>
                <a:latin typeface="Lobster" panose="00000500000000000000"/>
                <a:ea typeface="Lobster" panose="00000500000000000000"/>
                <a:cs typeface="Lobster" panose="00000500000000000000"/>
                <a:sym typeface="Lobster" panose="00000500000000000000"/>
              </a:rPr>
              <a:t>)</a:t>
            </a:r>
            <a:endParaRPr lang="en-US" sz="4400">
              <a:solidFill>
                <a:schemeClr val="lt1"/>
              </a:solidFill>
              <a:latin typeface="Lobster" panose="00000500000000000000"/>
              <a:ea typeface="Lobster" panose="00000500000000000000"/>
              <a:cs typeface="Lobster" panose="00000500000000000000"/>
              <a:sym typeface="Lobster" panose="0000050000000000000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8"/>
                                        </p:tgtEl>
                                        <p:attrNameLst>
                                          <p:attrName>style.visibility</p:attrName>
                                        </p:attrNameLst>
                                      </p:cBhvr>
                                      <p:to>
                                        <p:strVal val="visible"/>
                                      </p:to>
                                    </p:set>
                                    <p:animEffect transition="in" filter="fade">
                                      <p:cBhvr>
                                        <p:cTn id="7" dur="25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b="9923"/>
          <a:stretch>
            <a:fillRect/>
          </a:stretch>
        </p:blipFill>
        <p:spPr>
          <a:xfrm>
            <a:off x="8762745" y="2286226"/>
            <a:ext cx="4000500" cy="6177517"/>
          </a:xfrm>
          <a:prstGeom prst="rect">
            <a:avLst/>
          </a:prstGeom>
        </p:spPr>
      </p:pic>
      <p:cxnSp>
        <p:nvCxnSpPr>
          <p:cNvPr id="20" name="直接连接符 19"/>
          <p:cNvCxnSpPr/>
          <p:nvPr/>
        </p:nvCxnSpPr>
        <p:spPr>
          <a:xfrm>
            <a:off x="3000259" y="1316150"/>
            <a:ext cx="5878272" cy="0"/>
          </a:xfrm>
          <a:prstGeom prst="line">
            <a:avLst/>
          </a:prstGeom>
          <a:ln w="63500">
            <a:solidFill>
              <a:srgbClr val="80BACA"/>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033165" y="3130267"/>
            <a:ext cx="5878272" cy="0"/>
          </a:xfrm>
          <a:prstGeom prst="line">
            <a:avLst/>
          </a:prstGeom>
          <a:ln w="63500">
            <a:solidFill>
              <a:srgbClr val="80BACA"/>
            </a:solidFill>
          </a:ln>
        </p:spPr>
        <p:style>
          <a:lnRef idx="1">
            <a:schemeClr val="accent1"/>
          </a:lnRef>
          <a:fillRef idx="0">
            <a:schemeClr val="accent1"/>
          </a:fillRef>
          <a:effectRef idx="0">
            <a:schemeClr val="accent1"/>
          </a:effectRef>
          <a:fontRef idx="minor">
            <a:schemeClr val="tx1"/>
          </a:fontRef>
        </p:style>
      </p:cxnSp>
      <p:pic>
        <p:nvPicPr>
          <p:cNvPr id="30" name="图片 29"/>
          <p:cNvPicPr>
            <a:picLocks noChangeAspect="1"/>
          </p:cNvPicPr>
          <p:nvPr/>
        </p:nvPicPr>
        <p:blipFill>
          <a:blip r:embed="rId2"/>
          <a:stretch>
            <a:fillRect/>
          </a:stretch>
        </p:blipFill>
        <p:spPr>
          <a:xfrm>
            <a:off x="3047770" y="1543525"/>
            <a:ext cx="5876596" cy="1360042"/>
          </a:xfrm>
          <a:prstGeom prst="rect">
            <a:avLst/>
          </a:prstGeom>
        </p:spPr>
      </p:pic>
      <p:grpSp>
        <p:nvGrpSpPr>
          <p:cNvPr id="19" name="组合 18"/>
          <p:cNvGrpSpPr/>
          <p:nvPr/>
        </p:nvGrpSpPr>
        <p:grpSpPr>
          <a:xfrm>
            <a:off x="226619" y="3657299"/>
            <a:ext cx="2202268" cy="2723803"/>
            <a:chOff x="660815" y="3327578"/>
            <a:chExt cx="2202268" cy="2723803"/>
          </a:xfrm>
        </p:grpSpPr>
        <p:sp>
          <p:nvSpPr>
            <p:cNvPr id="15" name="矩形 14"/>
            <p:cNvSpPr/>
            <p:nvPr/>
          </p:nvSpPr>
          <p:spPr>
            <a:xfrm>
              <a:off x="660815" y="5036651"/>
              <a:ext cx="2202268" cy="1014730"/>
            </a:xfrm>
            <a:prstGeom prst="rect">
              <a:avLst/>
            </a:prstGeom>
          </p:spPr>
          <p:txBody>
            <a:bodyPr wrap="square">
              <a:spAutoFit/>
            </a:bodyPr>
            <a:p>
              <a:pPr algn="ctr">
                <a:lnSpc>
                  <a:spcPct val="150000"/>
                </a:lnSpc>
              </a:pPr>
              <a:r>
                <a:rPr lang="en-US" sz="2000">
                  <a:solidFill>
                    <a:schemeClr val="bg1"/>
                  </a:solidFill>
                  <a:latin typeface="Cambria" panose="02040503050406030204" pitchFamily="18" charset="0"/>
                  <a:ea typeface="Cambria" panose="02040503050406030204" pitchFamily="18" charset="0"/>
                </a:rPr>
                <a:t>Sa pô (phần in đậm đầu bài)</a:t>
              </a:r>
              <a:r>
                <a:rPr lang="en-US" sz="2000" dirty="0">
                  <a:solidFill>
                    <a:schemeClr val="bg1"/>
                  </a:solidFill>
                  <a:latin typeface="Cambria" panose="02040503050406030204" pitchFamily="18" charset="0"/>
                  <a:ea typeface="Cambria" panose="02040503050406030204" pitchFamily="18" charset="0"/>
                </a:rPr>
                <a:t> </a:t>
              </a:r>
              <a:endParaRPr lang="en-US" altLang="en-US" sz="2000" spc="300" dirty="0">
                <a:solidFill>
                  <a:schemeClr val="bg1"/>
                </a:solidFill>
                <a:latin typeface="Cambria" panose="02040503050406030204" pitchFamily="18" charset="0"/>
                <a:ea typeface="Cambria" panose="02040503050406030204" pitchFamily="18" charset="0"/>
              </a:endParaRPr>
            </a:p>
          </p:txBody>
        </p:sp>
        <p:pic>
          <p:nvPicPr>
            <p:cNvPr id="17" name="图片 16"/>
            <p:cNvPicPr>
              <a:picLocks noChangeAspect="1"/>
            </p:cNvPicPr>
            <p:nvPr/>
          </p:nvPicPr>
          <p:blipFill rotWithShape="1">
            <a:blip r:embed="rId3" cstate="hqprint">
              <a:extLst>
                <a:ext uri="{28A0092B-C50C-407E-A947-70E740481C1C}">
                  <a14:useLocalDpi xmlns:a14="http://schemas.microsoft.com/office/drawing/2010/main" val="0"/>
                </a:ext>
              </a:extLst>
            </a:blip>
            <a:srcRect l="-238" t="31379" r="238" b="1945"/>
            <a:stretch>
              <a:fillRect/>
            </a:stretch>
          </p:blipFill>
          <p:spPr>
            <a:xfrm>
              <a:off x="967876" y="3327578"/>
              <a:ext cx="1527950" cy="1527950"/>
            </a:xfrm>
            <a:prstGeom prst="ellipse">
              <a:avLst/>
            </a:prstGeom>
            <a:effectLst>
              <a:softEdge rad="31750"/>
            </a:effectLst>
          </p:spPr>
        </p:pic>
      </p:grpSp>
      <p:grpSp>
        <p:nvGrpSpPr>
          <p:cNvPr id="5" name="组合 19"/>
          <p:cNvGrpSpPr/>
          <p:nvPr/>
        </p:nvGrpSpPr>
        <p:grpSpPr>
          <a:xfrm>
            <a:off x="2564257" y="3575028"/>
            <a:ext cx="2109596" cy="3076584"/>
            <a:chOff x="835776" y="3298012"/>
            <a:chExt cx="2109596" cy="3076584"/>
          </a:xfrm>
        </p:grpSpPr>
        <p:sp>
          <p:nvSpPr>
            <p:cNvPr id="6" name="矩形 20"/>
            <p:cNvSpPr/>
            <p:nvPr/>
          </p:nvSpPr>
          <p:spPr>
            <a:xfrm>
              <a:off x="835776" y="5036651"/>
              <a:ext cx="2109596" cy="1337945"/>
            </a:xfrm>
            <a:prstGeom prst="rect">
              <a:avLst/>
            </a:prstGeom>
          </p:spPr>
          <p:txBody>
            <a:bodyPr wrap="square">
              <a:spAutoFit/>
            </a:bodyPr>
            <a:p>
              <a:pPr algn="ctr">
                <a:lnSpc>
                  <a:spcPct val="150000"/>
                </a:lnSpc>
              </a:pPr>
              <a:r>
                <a:rPr lang="en-US" sz="1800">
                  <a:solidFill>
                    <a:schemeClr val="bg1"/>
                  </a:solidFill>
                  <a:latin typeface="Cambria" panose="02040503050406030204" pitchFamily="18" charset="0"/>
                  <a:ea typeface="Cambria" panose="02040503050406030204" pitchFamily="18" charset="0"/>
                </a:rPr>
                <a:t>Từ “nói nữ phóng viên chính hiệu đến “Manh Manh nữ sĩ”</a:t>
              </a:r>
              <a:endParaRPr lang="en-US" sz="1800">
                <a:solidFill>
                  <a:schemeClr val="bg1"/>
                </a:solidFill>
                <a:latin typeface="Cambria" panose="02040503050406030204" pitchFamily="18" charset="0"/>
                <a:ea typeface="Cambria" panose="02040503050406030204" pitchFamily="18" charset="0"/>
              </a:endParaRPr>
            </a:p>
          </p:txBody>
        </p:sp>
        <p:pic>
          <p:nvPicPr>
            <p:cNvPr id="7" name="图片 21"/>
            <p:cNvPicPr>
              <a:picLocks noChangeAspect="1"/>
            </p:cNvPicPr>
            <p:nvPr/>
          </p:nvPicPr>
          <p:blipFill rotWithShape="1">
            <a:blip r:embed="rId3" cstate="hqprint">
              <a:extLst>
                <a:ext uri="{28A0092B-C50C-407E-A947-70E740481C1C}">
                  <a14:useLocalDpi xmlns:a14="http://schemas.microsoft.com/office/drawing/2010/main" val="0"/>
                </a:ext>
              </a:extLst>
            </a:blip>
            <a:srcRect l="-238" t="31379" r="238" b="1945"/>
            <a:stretch>
              <a:fillRect/>
            </a:stretch>
          </p:blipFill>
          <p:spPr>
            <a:xfrm>
              <a:off x="1105849" y="3298012"/>
              <a:ext cx="1527950" cy="1527950"/>
            </a:xfrm>
            <a:prstGeom prst="ellipse">
              <a:avLst/>
            </a:prstGeom>
            <a:effectLst>
              <a:softEdge rad="31750"/>
            </a:effectLst>
          </p:spPr>
        </p:pic>
      </p:grpSp>
      <p:grpSp>
        <p:nvGrpSpPr>
          <p:cNvPr id="8" name="组合 22"/>
          <p:cNvGrpSpPr/>
          <p:nvPr/>
        </p:nvGrpSpPr>
        <p:grpSpPr>
          <a:xfrm>
            <a:off x="5125407" y="3574938"/>
            <a:ext cx="1933108" cy="3047018"/>
            <a:chOff x="835776" y="3327578"/>
            <a:chExt cx="1933108" cy="3047018"/>
          </a:xfrm>
        </p:grpSpPr>
        <p:sp>
          <p:nvSpPr>
            <p:cNvPr id="9" name="矩形 23"/>
            <p:cNvSpPr/>
            <p:nvPr/>
          </p:nvSpPr>
          <p:spPr>
            <a:xfrm>
              <a:off x="835776" y="5036651"/>
              <a:ext cx="1933108" cy="1337945"/>
            </a:xfrm>
            <a:prstGeom prst="rect">
              <a:avLst/>
            </a:prstGeom>
          </p:spPr>
          <p:txBody>
            <a:bodyPr wrap="square">
              <a:spAutoFit/>
            </a:bodyPr>
            <a:p>
              <a:pPr algn="ctr">
                <a:lnSpc>
                  <a:spcPct val="150000"/>
                </a:lnSpc>
              </a:pPr>
              <a:r>
                <a:rPr lang="en-US" sz="1800">
                  <a:solidFill>
                    <a:schemeClr val="bg1"/>
                  </a:solidFill>
                  <a:latin typeface="Cambria" panose="02040503050406030204" pitchFamily="18" charset="0"/>
                  <a:ea typeface="Cambria" panose="02040503050406030204" pitchFamily="18" charset="0"/>
                </a:rPr>
                <a:t>Chân dung nhân vật: Tiếp…khi mất</a:t>
              </a:r>
              <a:r>
                <a:rPr lang="en-US" sz="1800" dirty="0">
                  <a:solidFill>
                    <a:schemeClr val="bg1"/>
                  </a:solidFill>
                  <a:latin typeface="Cambria" panose="02040503050406030204" pitchFamily="18" charset="0"/>
                  <a:ea typeface="Cambria" panose="02040503050406030204" pitchFamily="18" charset="0"/>
                </a:rPr>
                <a:t> </a:t>
              </a:r>
              <a:endParaRPr lang="en-US" altLang="en-US" sz="1800" spc="300" dirty="0">
                <a:solidFill>
                  <a:schemeClr val="bg1"/>
                </a:solidFill>
                <a:latin typeface="Cambria" panose="02040503050406030204" pitchFamily="18" charset="0"/>
                <a:ea typeface="Cambria" panose="02040503050406030204" pitchFamily="18" charset="0"/>
              </a:endParaRPr>
            </a:p>
          </p:txBody>
        </p:sp>
        <p:pic>
          <p:nvPicPr>
            <p:cNvPr id="10" name="图片 24"/>
            <p:cNvPicPr>
              <a:picLocks noChangeAspect="1"/>
            </p:cNvPicPr>
            <p:nvPr/>
          </p:nvPicPr>
          <p:blipFill rotWithShape="1">
            <a:blip r:embed="rId3" cstate="hqprint">
              <a:extLst>
                <a:ext uri="{28A0092B-C50C-407E-A947-70E740481C1C}">
                  <a14:useLocalDpi xmlns:a14="http://schemas.microsoft.com/office/drawing/2010/main" val="0"/>
                </a:ext>
              </a:extLst>
            </a:blip>
            <a:srcRect l="-238" t="31379" r="238" b="1945"/>
            <a:stretch>
              <a:fillRect/>
            </a:stretch>
          </p:blipFill>
          <p:spPr>
            <a:xfrm>
              <a:off x="967876" y="3327578"/>
              <a:ext cx="1527950" cy="1527950"/>
            </a:xfrm>
            <a:prstGeom prst="ellipse">
              <a:avLst/>
            </a:prstGeom>
            <a:effectLst>
              <a:softEdge rad="31750"/>
            </a:effectLst>
          </p:spPr>
        </p:pic>
      </p:grpSp>
      <p:grpSp>
        <p:nvGrpSpPr>
          <p:cNvPr id="11" name="组合 22"/>
          <p:cNvGrpSpPr/>
          <p:nvPr/>
        </p:nvGrpSpPr>
        <p:grpSpPr>
          <a:xfrm>
            <a:off x="7571427" y="3657488"/>
            <a:ext cx="1933108" cy="2185958"/>
            <a:chOff x="858636" y="3327578"/>
            <a:chExt cx="1933108" cy="2185958"/>
          </a:xfrm>
        </p:grpSpPr>
        <p:sp>
          <p:nvSpPr>
            <p:cNvPr id="12" name="矩形 23"/>
            <p:cNvSpPr/>
            <p:nvPr/>
          </p:nvSpPr>
          <p:spPr>
            <a:xfrm>
              <a:off x="858636" y="5006806"/>
              <a:ext cx="1933108" cy="506730"/>
            </a:xfrm>
            <a:prstGeom prst="rect">
              <a:avLst/>
            </a:prstGeom>
          </p:spPr>
          <p:txBody>
            <a:bodyPr wrap="square">
              <a:spAutoFit/>
            </a:bodyPr>
            <a:lstStyle/>
            <a:p>
              <a:pPr algn="ctr">
                <a:lnSpc>
                  <a:spcPct val="150000"/>
                </a:lnSpc>
              </a:pPr>
              <a:r>
                <a:rPr lang="en-US" sz="1800">
                  <a:solidFill>
                    <a:schemeClr val="bg1"/>
                  </a:solidFill>
                  <a:latin typeface="Cambria" panose="02040503050406030204" pitchFamily="18" charset="0"/>
                  <a:ea typeface="Cambria" panose="02040503050406030204" pitchFamily="18" charset="0"/>
                </a:rPr>
                <a:t> Còn lại</a:t>
              </a:r>
              <a:endParaRPr lang="en-US" sz="1800">
                <a:solidFill>
                  <a:schemeClr val="bg1"/>
                </a:solidFill>
                <a:latin typeface="Cambria" panose="02040503050406030204" pitchFamily="18" charset="0"/>
                <a:ea typeface="Cambria" panose="02040503050406030204" pitchFamily="18" charset="0"/>
              </a:endParaRPr>
            </a:p>
          </p:txBody>
        </p:sp>
        <p:pic>
          <p:nvPicPr>
            <p:cNvPr id="14" name="图片 24"/>
            <p:cNvPicPr>
              <a:picLocks noChangeAspect="1"/>
            </p:cNvPicPr>
            <p:nvPr/>
          </p:nvPicPr>
          <p:blipFill rotWithShape="1">
            <a:blip r:embed="rId3" cstate="hqprint">
              <a:extLst>
                <a:ext uri="{28A0092B-C50C-407E-A947-70E740481C1C}">
                  <a14:useLocalDpi xmlns:a14="http://schemas.microsoft.com/office/drawing/2010/main" val="0"/>
                </a:ext>
              </a:extLst>
            </a:blip>
            <a:srcRect l="-238" t="31379" r="238" b="1945"/>
            <a:stretch>
              <a:fillRect/>
            </a:stretch>
          </p:blipFill>
          <p:spPr>
            <a:xfrm>
              <a:off x="967876" y="3327578"/>
              <a:ext cx="1527950" cy="1527950"/>
            </a:xfrm>
            <a:prstGeom prst="ellipse">
              <a:avLst/>
            </a:prstGeom>
            <a:effectLst>
              <a:softEdge rad="31750"/>
            </a:effectLst>
          </p:spPr>
        </p:pic>
      </p:grpSp>
      <p:sp>
        <p:nvSpPr>
          <p:cNvPr id="16" name="Text Box 15"/>
          <p:cNvSpPr txBox="1"/>
          <p:nvPr/>
        </p:nvSpPr>
        <p:spPr>
          <a:xfrm>
            <a:off x="381000" y="2590800"/>
            <a:ext cx="2284730" cy="521970"/>
          </a:xfrm>
          <a:prstGeom prst="rect">
            <a:avLst/>
          </a:prstGeom>
          <a:noFill/>
        </p:spPr>
        <p:txBody>
          <a:bodyPr wrap="square" rtlCol="0">
            <a:spAutoFit/>
          </a:bodyPr>
          <a:p>
            <a:r>
              <a:rPr lang="en-US" sz="2800" b="1">
                <a:solidFill>
                  <a:schemeClr val="bg1"/>
                </a:solidFill>
                <a:latin typeface="Times New Roman" panose="02020603050405020304" pitchFamily="18" charset="0"/>
                <a:cs typeface="Times New Roman" panose="02020603050405020304" pitchFamily="18" charset="0"/>
              </a:rPr>
              <a:t>Bố cục:</a:t>
            </a:r>
            <a:endParaRPr lang="en-US" sz="2800" b="1">
              <a:solidFill>
                <a:schemeClr val="bg1"/>
              </a:solidFill>
              <a:latin typeface="Times New Roman" panose="02020603050405020304" pitchFamily="18" charset="0"/>
              <a:cs typeface="Times New Roman" panose="02020603050405020304" pitchFamily="18" charset="0"/>
            </a:endParaRPr>
          </a:p>
        </p:txBody>
      </p:sp>
      <p:pic>
        <p:nvPicPr>
          <p:cNvPr id="18" name="图片 12"/>
          <p:cNvPicPr>
            <a:picLocks noChangeAspect="1"/>
          </p:cNvPicPr>
          <p:nvPr>
            <p:ph type="pic" idx="2"/>
          </p:nvPr>
        </p:nvPicPr>
        <p:blipFill rotWithShape="1">
          <a:blip r:embed="rId4" cstate="print">
            <a:extLst>
              <a:ext uri="{28A0092B-C50C-407E-A947-70E740481C1C}">
                <a14:useLocalDpi xmlns:a14="http://schemas.microsoft.com/office/drawing/2010/main" val="0"/>
              </a:ext>
            </a:extLst>
          </a:blip>
          <a:srcRect t="20000" b="5573"/>
          <a:stretch>
            <a:fillRect/>
          </a:stretch>
        </p:blipFill>
        <p:spPr>
          <a:xfrm rot="5400000">
            <a:off x="3821430" y="-4126230"/>
            <a:ext cx="1159510" cy="9259570"/>
          </a:xfrm>
          <a:prstGeom prst="rect">
            <a:avLst/>
          </a:prstGeom>
        </p:spPr>
      </p:pic>
      <p:sp>
        <p:nvSpPr>
          <p:cNvPr id="210" name="Google Shape;210;p22"/>
          <p:cNvSpPr txBox="1"/>
          <p:nvPr/>
        </p:nvSpPr>
        <p:spPr>
          <a:xfrm>
            <a:off x="1295400" y="137160"/>
            <a:ext cx="5279390" cy="735330"/>
          </a:xfrm>
          <a:prstGeom prst="rect">
            <a:avLst/>
          </a:prstGeom>
          <a:noFill/>
          <a:ln>
            <a:noFill/>
          </a:ln>
        </p:spPr>
        <p:txBody>
          <a:bodyPr spcFirstLastPara="1" wrap="square" lIns="91425" tIns="91425" rIns="91425" bIns="91425" anchor="t" anchorCtr="0">
            <a:spAutoFit/>
          </a:bodyPr>
          <a:p>
            <a:pPr marL="0" lvl="0" indent="0" algn="ctr" rtl="0">
              <a:spcBef>
                <a:spcPts val="0"/>
              </a:spcBef>
              <a:spcAft>
                <a:spcPts val="0"/>
              </a:spcAft>
              <a:buNone/>
            </a:pPr>
            <a:r>
              <a:rPr lang="en-US" altLang="zh-CN" sz="3600" b="1">
                <a:solidFill>
                  <a:srgbClr val="4C1130"/>
                </a:solidFill>
                <a:latin typeface="Times New Roman" panose="02020603050405020304" pitchFamily="18" charset="0"/>
                <a:ea typeface="Pacifico" panose="00000500000000000000"/>
                <a:cs typeface="Times New Roman" panose="02020603050405020304" pitchFamily="18" charset="0"/>
                <a:sym typeface="Pacifico" panose="00000500000000000000"/>
              </a:rPr>
              <a:t>II.Khám phá văn bản</a:t>
            </a:r>
            <a:endParaRPr lang="en-US" altLang="zh-CN" sz="3600" b="1">
              <a:solidFill>
                <a:srgbClr val="4C1130"/>
              </a:solidFill>
              <a:latin typeface="Times New Roman" panose="02020603050405020304" pitchFamily="18" charset="0"/>
              <a:ea typeface="Pacifico" panose="00000500000000000000"/>
              <a:cs typeface="Times New Roman" panose="02020603050405020304" pitchFamily="18" charset="0"/>
              <a:sym typeface="Pacifico" panose="0000050000000000000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right)">
                                      <p:cBhvr>
                                        <p:cTn id="7" dur="1000"/>
                                        <p:tgtEl>
                                          <p:spTgt spid="20"/>
                                        </p:tgtEl>
                                      </p:cBhvr>
                                    </p:animEffect>
                                  </p:childTnLst>
                                </p:cTn>
                              </p:par>
                              <p:par>
                                <p:cTn id="8" presetID="22" presetClass="entr" presetSubtype="8"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left)">
                                      <p:cBhvr>
                                        <p:cTn id="10" dur="1000"/>
                                        <p:tgtEl>
                                          <p:spTgt spid="21"/>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blinds(horizontal)">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blinds(horizontal)">
                                      <p:cBhvr>
                                        <p:cTn id="20" dur="500"/>
                                        <p:tgtEl>
                                          <p:spTgt spid="19"/>
                                        </p:tgtEl>
                                      </p:cBhvr>
                                    </p:animEffect>
                                  </p:childTnLst>
                                </p:cTn>
                              </p:par>
                              <p:par>
                                <p:cTn id="21" presetID="3" presetClass="entr" presetSubtype="1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linds(horizontal)">
                                      <p:cBhvr>
                                        <p:cTn id="23" dur="500"/>
                                        <p:tgtEl>
                                          <p:spTgt spid="5"/>
                                        </p:tgtEl>
                                      </p:cBhvr>
                                    </p:animEffect>
                                  </p:childTnLst>
                                </p:cTn>
                              </p:par>
                              <p:par>
                                <p:cTn id="24" presetID="3" presetClass="entr" presetSubtype="10"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linds(horizontal)">
                                      <p:cBhvr>
                                        <p:cTn id="26" dur="500"/>
                                        <p:tgtEl>
                                          <p:spTgt spid="8"/>
                                        </p:tgtEl>
                                      </p:cBhvr>
                                    </p:animEffect>
                                  </p:childTnLst>
                                </p:cTn>
                              </p:par>
                              <p:par>
                                <p:cTn id="27" presetID="3" presetClass="entr" presetSubtype="10"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blinds(horizontal)">
                                      <p:cBhvr>
                                        <p:cTn id="2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6"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t="72376" r="26335"/>
          <a:stretch>
            <a:fillRect/>
          </a:stretch>
        </p:blipFill>
        <p:spPr>
          <a:xfrm>
            <a:off x="0" y="0"/>
            <a:ext cx="12192000" cy="6858000"/>
          </a:xfrm>
          <a:prstGeom prst="rect">
            <a:avLst/>
          </a:prstGeom>
        </p:spPr>
      </p:pic>
      <p:pic>
        <p:nvPicPr>
          <p:cNvPr id="13" name="图片 12"/>
          <p:cNvPicPr>
            <a:picLocks noChangeAspect="1"/>
          </p:cNvPicPr>
          <p:nvPr/>
        </p:nvPicPr>
        <p:blipFill rotWithShape="1">
          <a:blip r:embed="rId2" cstate="print">
            <a:extLst>
              <a:ext uri="{28A0092B-C50C-407E-A947-70E740481C1C}">
                <a14:useLocalDpi xmlns:a14="http://schemas.microsoft.com/office/drawing/2010/main" val="0"/>
              </a:ext>
            </a:extLst>
          </a:blip>
          <a:srcRect t="20000" b="5573"/>
          <a:stretch>
            <a:fillRect/>
          </a:stretch>
        </p:blipFill>
        <p:spPr>
          <a:xfrm rot="5400000">
            <a:off x="2048510" y="-2506345"/>
            <a:ext cx="1429385" cy="6289040"/>
          </a:xfrm>
          <a:prstGeom prst="rect">
            <a:avLst/>
          </a:prstGeom>
        </p:spPr>
      </p:pic>
      <p:sp>
        <p:nvSpPr>
          <p:cNvPr id="210" name="Google Shape;210;p22"/>
          <p:cNvSpPr txBox="1"/>
          <p:nvPr/>
        </p:nvSpPr>
        <p:spPr>
          <a:xfrm>
            <a:off x="304800" y="304800"/>
            <a:ext cx="5279390" cy="735330"/>
          </a:xfrm>
          <a:prstGeom prst="rect">
            <a:avLst/>
          </a:prstGeom>
          <a:noFill/>
          <a:ln>
            <a:noFill/>
          </a:ln>
        </p:spPr>
        <p:txBody>
          <a:bodyPr spcFirstLastPara="1" wrap="square" lIns="91425" tIns="91425" rIns="91425" bIns="91425" anchor="t" anchorCtr="0">
            <a:spAutoFit/>
          </a:bodyPr>
          <a:p>
            <a:pPr marL="0" lvl="0" indent="0" algn="ctr" rtl="0">
              <a:spcBef>
                <a:spcPts val="0"/>
              </a:spcBef>
              <a:spcAft>
                <a:spcPts val="0"/>
              </a:spcAft>
              <a:buNone/>
            </a:pPr>
            <a:r>
              <a:rPr lang="en-US" altLang="zh-CN" sz="3600" b="1">
                <a:solidFill>
                  <a:srgbClr val="4C1130"/>
                </a:solidFill>
                <a:latin typeface="Times New Roman" panose="02020603050405020304" pitchFamily="18" charset="0"/>
                <a:ea typeface="Pacifico" panose="00000500000000000000"/>
                <a:cs typeface="Times New Roman" panose="02020603050405020304" pitchFamily="18" charset="0"/>
                <a:sym typeface="Pacifico" panose="00000500000000000000"/>
              </a:rPr>
              <a:t>II.Khám phá văn bản</a:t>
            </a:r>
            <a:endParaRPr lang="en-US" altLang="zh-CN" sz="3600" b="1">
              <a:solidFill>
                <a:srgbClr val="4C1130"/>
              </a:solidFill>
              <a:latin typeface="Times New Roman" panose="02020603050405020304" pitchFamily="18" charset="0"/>
              <a:ea typeface="Pacifico" panose="00000500000000000000"/>
              <a:cs typeface="Times New Roman" panose="02020603050405020304" pitchFamily="18" charset="0"/>
              <a:sym typeface="Pacifico" panose="00000500000000000000"/>
            </a:endParaRPr>
          </a:p>
        </p:txBody>
      </p:sp>
      <p:sp>
        <p:nvSpPr>
          <p:cNvPr id="11" name="矩形 3"/>
          <p:cNvSpPr/>
          <p:nvPr/>
        </p:nvSpPr>
        <p:spPr>
          <a:xfrm>
            <a:off x="450215" y="1172845"/>
            <a:ext cx="11291570" cy="5238115"/>
          </a:xfrm>
          <a:prstGeom prst="rect">
            <a:avLst/>
          </a:prstGeom>
          <a:noFill/>
          <a:ln w="127000">
            <a:solidFill>
              <a:srgbClr val="80BA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cs typeface="+mn-cs"/>
            </a:endParaRPr>
          </a:p>
        </p:txBody>
      </p:sp>
      <p:grpSp>
        <p:nvGrpSpPr>
          <p:cNvPr id="14" name="组合 7"/>
          <p:cNvGrpSpPr/>
          <p:nvPr/>
        </p:nvGrpSpPr>
        <p:grpSpPr>
          <a:xfrm>
            <a:off x="533382" y="1352978"/>
            <a:ext cx="5109210" cy="669925"/>
            <a:chOff x="1203307" y="1450133"/>
            <a:chExt cx="5109210" cy="669925"/>
          </a:xfrm>
        </p:grpSpPr>
        <p:sp>
          <p:nvSpPr>
            <p:cNvPr id="16" name="矩形 5"/>
            <p:cNvSpPr/>
            <p:nvPr/>
          </p:nvSpPr>
          <p:spPr>
            <a:xfrm>
              <a:off x="1203307" y="1450133"/>
              <a:ext cx="5109210" cy="669925"/>
            </a:xfrm>
            <a:prstGeom prst="rect">
              <a:avLst/>
            </a:prstGeom>
            <a:solidFill>
              <a:srgbClr val="80B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cs typeface="+mn-cs"/>
              </a:endParaRPr>
            </a:p>
          </p:txBody>
        </p:sp>
        <p:sp>
          <p:nvSpPr>
            <p:cNvPr id="18" name="文本框 6"/>
            <p:cNvSpPr txBox="1"/>
            <p:nvPr/>
          </p:nvSpPr>
          <p:spPr>
            <a:xfrm>
              <a:off x="1279740" y="1540938"/>
              <a:ext cx="4514740" cy="521970"/>
            </a:xfrm>
            <a:prstGeom prst="rect">
              <a:avLst/>
            </a:prstGeom>
            <a:noFill/>
          </p:spPr>
          <p:txBody>
            <a:bodyPr wrap="square" rtlCol="0" anchor="ctr">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normalizeH="0" baseline="0" noProof="0" dirty="0" smtClean="0">
                  <a:ln>
                    <a:noFill/>
                  </a:ln>
                  <a:solidFill>
                    <a:prstClr val="white"/>
                  </a:solidFill>
                  <a:effectLst/>
                  <a:uLnTx/>
                  <a:uFillTx/>
                  <a:latin typeface="Cambria" panose="02040503050406030204" pitchFamily="18" charset="0"/>
                  <a:ea typeface="Cambria" panose="02040503050406030204" pitchFamily="18" charset="0"/>
                </a:rPr>
                <a:t> 1. Cấu trúc văn bản </a:t>
              </a:r>
              <a:endParaRPr kumimoji="0" lang="en-US" altLang="zh-CN" sz="2800" b="1" i="0" u="none" strike="noStrike" kern="1200" cap="none" normalizeH="0" baseline="0" noProof="0" dirty="0" smtClean="0">
                <a:ln>
                  <a:noFill/>
                </a:ln>
                <a:solidFill>
                  <a:prstClr val="white"/>
                </a:solidFill>
                <a:effectLst/>
                <a:uLnTx/>
                <a:uFillTx/>
                <a:latin typeface="Cambria" panose="02040503050406030204" pitchFamily="18" charset="0"/>
                <a:ea typeface="Cambria" panose="02040503050406030204" pitchFamily="18" charset="0"/>
              </a:endParaRPr>
            </a:p>
          </p:txBody>
        </p:sp>
      </p:grpSp>
      <p:sp>
        <p:nvSpPr>
          <p:cNvPr id="19" name="Text Box 18"/>
          <p:cNvSpPr txBox="1"/>
          <p:nvPr/>
        </p:nvSpPr>
        <p:spPr>
          <a:xfrm>
            <a:off x="609600" y="2133600"/>
            <a:ext cx="10659745" cy="2245360"/>
          </a:xfrm>
          <a:prstGeom prst="rect">
            <a:avLst/>
          </a:prstGeom>
          <a:noFill/>
        </p:spPr>
        <p:txBody>
          <a:bodyPr wrap="square" rtlCol="0">
            <a:spAutoFit/>
          </a:bodyPr>
          <a:p>
            <a:r>
              <a:rPr lang="en-US" sz="2800">
                <a:solidFill>
                  <a:schemeClr val="accent2"/>
                </a:solidFill>
                <a:latin typeface="Times New Roman" panose="02020603050405020304" pitchFamily="18" charset="0"/>
                <a:cs typeface="Times New Roman" panose="02020603050405020304" pitchFamily="18" charset="0"/>
              </a:rPr>
              <a:t>- Sapo: Đặt vấn đề, gây sự tò mò (in đậm)</a:t>
            </a:r>
            <a:endParaRPr lang="en-US" sz="2800">
              <a:solidFill>
                <a:schemeClr val="accent2"/>
              </a:solidFill>
              <a:latin typeface="Times New Roman" panose="02020603050405020304" pitchFamily="18" charset="0"/>
              <a:cs typeface="Times New Roman" panose="02020603050405020304" pitchFamily="18" charset="0"/>
            </a:endParaRPr>
          </a:p>
          <a:p>
            <a:r>
              <a:rPr lang="en-US" sz="2800">
                <a:solidFill>
                  <a:schemeClr val="accent2"/>
                </a:solidFill>
                <a:latin typeface="Times New Roman" panose="02020603050405020304" pitchFamily="18" charset="0"/>
                <a:cs typeface="Times New Roman" panose="02020603050405020304" pitchFamily="18" charset="0"/>
              </a:rPr>
              <a:t>- Mở đầu: giới thiệu về nữ phóng viên đầu tiên</a:t>
            </a:r>
            <a:endParaRPr lang="en-US" sz="2800">
              <a:solidFill>
                <a:schemeClr val="accent2"/>
              </a:solidFill>
              <a:latin typeface="Times New Roman" panose="02020603050405020304" pitchFamily="18" charset="0"/>
              <a:cs typeface="Times New Roman" panose="02020603050405020304" pitchFamily="18" charset="0"/>
            </a:endParaRPr>
          </a:p>
          <a:p>
            <a:r>
              <a:rPr lang="en-US" sz="2800">
                <a:solidFill>
                  <a:schemeClr val="accent2"/>
                </a:solidFill>
                <a:latin typeface="Times New Roman" panose="02020603050405020304" pitchFamily="18" charset="0"/>
                <a:cs typeface="Times New Roman" panose="02020603050405020304" pitchFamily="18" charset="0"/>
              </a:rPr>
              <a:t>- Phần nội dung: Chân dung, cuộc đời, sự nghiệp của nữ phóng viên đầu tiên</a:t>
            </a:r>
            <a:endParaRPr lang="en-US" sz="2800">
              <a:solidFill>
                <a:schemeClr val="accent2"/>
              </a:solidFill>
              <a:latin typeface="Times New Roman" panose="02020603050405020304" pitchFamily="18" charset="0"/>
              <a:cs typeface="Times New Roman" panose="02020603050405020304" pitchFamily="18" charset="0"/>
            </a:endParaRPr>
          </a:p>
          <a:p>
            <a:r>
              <a:rPr lang="en-US" sz="2800">
                <a:solidFill>
                  <a:schemeClr val="accent2"/>
                </a:solidFill>
                <a:latin typeface="Times New Roman" panose="02020603050405020304" pitchFamily="18" charset="0"/>
                <a:cs typeface="Times New Roman" panose="02020603050405020304" pitchFamily="18" charset="0"/>
              </a:rPr>
              <a:t>- Kết luận: Đánh giá về nữ sĩ</a:t>
            </a:r>
            <a:endParaRPr lang="en-US" sz="2800">
              <a:solidFill>
                <a:schemeClr val="accent2"/>
              </a:solidFill>
              <a:latin typeface="Times New Roman" panose="02020603050405020304" pitchFamily="18" charset="0"/>
              <a:cs typeface="Times New Roman" panose="02020603050405020304" pitchFamily="18" charset="0"/>
            </a:endParaRPr>
          </a:p>
        </p:txBody>
      </p:sp>
      <p:sp>
        <p:nvSpPr>
          <p:cNvPr id="20" name="Text Box 19"/>
          <p:cNvSpPr txBox="1"/>
          <p:nvPr/>
        </p:nvSpPr>
        <p:spPr>
          <a:xfrm>
            <a:off x="533400" y="4495800"/>
            <a:ext cx="11078845" cy="1539240"/>
          </a:xfrm>
          <a:prstGeom prst="rect">
            <a:avLst/>
          </a:prstGeom>
          <a:solidFill>
            <a:schemeClr val="accent1">
              <a:lumMod val="60000"/>
              <a:lumOff val="40000"/>
            </a:schemeClr>
          </a:solidFill>
        </p:spPr>
        <p:txBody>
          <a:bodyPr wrap="square" rtlCol="0">
            <a:noAutofit/>
          </a:bodyPr>
          <a:p>
            <a:r>
              <a:rPr lang="en-US" sz="2800">
                <a:latin typeface="Times New Roman" panose="02020603050405020304" pitchFamily="18" charset="0"/>
                <a:cs typeface="Times New Roman" panose="02020603050405020304" pitchFamily="18" charset="0"/>
              </a:rPr>
              <a:t>-&gt;Cấu trúc cơ bản của 1 bài báo viết ( có hình ảnh minh họa)</a:t>
            </a:r>
            <a:endParaRPr lang="en-US" sz="2800">
              <a:latin typeface="Times New Roman" panose="02020603050405020304" pitchFamily="18" charset="0"/>
              <a:cs typeface="Times New Roman" panose="02020603050405020304" pitchFamily="18" charset="0"/>
            </a:endParaRPr>
          </a:p>
          <a:p>
            <a:r>
              <a:rPr lang="en-US" sz="2800">
                <a:latin typeface="Times New Roman" panose="02020603050405020304" pitchFamily="18" charset="0"/>
                <a:cs typeface="Times New Roman" panose="02020603050405020304" pitchFamily="18" charset="0"/>
              </a:rPr>
              <a:t>-&gt;Trình bày theo trình tự thời gian -&gt; dễ theo dõi và tiếp nhận, đánh giá đầy đủ được sự đóng góp của nhân vật chính.</a:t>
            </a:r>
            <a:endParaRPr lang="en-US" sz="2800">
              <a:latin typeface="Times New Roman" panose="02020603050405020304" pitchFamily="18" charset="0"/>
              <a:cs typeface="Times New Roman" panose="02020603050405020304" pitchFamily="18"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1"/>
      <p:bldP spid="20" grpId="0" bldLvl="0" animBg="1"/>
      <p:bldP spid="20"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Oval 38"/>
          <p:cNvSpPr>
            <a:spLocks noChangeArrowheads="1"/>
          </p:cNvSpPr>
          <p:nvPr/>
        </p:nvSpPr>
        <p:spPr bwMode="auto">
          <a:xfrm>
            <a:off x="1799527" y="859195"/>
            <a:ext cx="2776157" cy="2773533"/>
          </a:xfrm>
          <a:prstGeom prst="ellipse">
            <a:avLst/>
          </a:prstGeom>
          <a:solidFill>
            <a:schemeClr val="accent3"/>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36" name="Picture 35"/>
          <p:cNvPicPr>
            <a:picLocks noChangeAspect="1"/>
          </p:cNvPicPr>
          <p:nvPr/>
        </p:nvPicPr>
        <p:blipFill rotWithShape="1">
          <a:blip r:embed="rId1"/>
          <a:srcRect t="-2336" b="28466"/>
          <a:stretch>
            <a:fillRect/>
          </a:stretch>
        </p:blipFill>
        <p:spPr>
          <a:xfrm>
            <a:off x="0" y="2726833"/>
            <a:ext cx="12192000" cy="4131167"/>
          </a:xfrm>
          <a:prstGeom prst="rect">
            <a:avLst/>
          </a:prstGeom>
        </p:spPr>
      </p:pic>
      <p:grpSp>
        <p:nvGrpSpPr>
          <p:cNvPr id="14" name="Group 13"/>
          <p:cNvGrpSpPr/>
          <p:nvPr/>
        </p:nvGrpSpPr>
        <p:grpSpPr>
          <a:xfrm>
            <a:off x="4029727" y="4851856"/>
            <a:ext cx="4500073" cy="2006143"/>
            <a:chOff x="3643075" y="4680539"/>
            <a:chExt cx="4884362" cy="2177460"/>
          </a:xfrm>
          <a:solidFill>
            <a:schemeClr val="accent1"/>
          </a:solidFill>
        </p:grpSpPr>
        <p:sp>
          <p:nvSpPr>
            <p:cNvPr id="12" name="Freeform 8"/>
            <p:cNvSpPr/>
            <p:nvPr/>
          </p:nvSpPr>
          <p:spPr bwMode="auto">
            <a:xfrm>
              <a:off x="3643075" y="4918743"/>
              <a:ext cx="954237" cy="1939256"/>
            </a:xfrm>
            <a:custGeom>
              <a:avLst/>
              <a:gdLst>
                <a:gd name="T0" fmla="*/ 163 w 222"/>
                <a:gd name="T1" fmla="*/ 201 h 450"/>
                <a:gd name="T2" fmla="*/ 147 w 222"/>
                <a:gd name="T3" fmla="*/ 194 h 450"/>
                <a:gd name="T4" fmla="*/ 173 w 222"/>
                <a:gd name="T5" fmla="*/ 180 h 450"/>
                <a:gd name="T6" fmla="*/ 212 w 222"/>
                <a:gd name="T7" fmla="*/ 163 h 450"/>
                <a:gd name="T8" fmla="*/ 121 w 222"/>
                <a:gd name="T9" fmla="*/ 121 h 450"/>
                <a:gd name="T10" fmla="*/ 113 w 222"/>
                <a:gd name="T11" fmla="*/ 107 h 450"/>
                <a:gd name="T12" fmla="*/ 114 w 222"/>
                <a:gd name="T13" fmla="*/ 99 h 450"/>
                <a:gd name="T14" fmla="*/ 114 w 222"/>
                <a:gd name="T15" fmla="*/ 88 h 450"/>
                <a:gd name="T16" fmla="*/ 113 w 222"/>
                <a:gd name="T17" fmla="*/ 80 h 450"/>
                <a:gd name="T18" fmla="*/ 113 w 222"/>
                <a:gd name="T19" fmla="*/ 65 h 450"/>
                <a:gd name="T20" fmla="*/ 114 w 222"/>
                <a:gd name="T21" fmla="*/ 57 h 450"/>
                <a:gd name="T22" fmla="*/ 114 w 222"/>
                <a:gd name="T23" fmla="*/ 46 h 450"/>
                <a:gd name="T24" fmla="*/ 113 w 222"/>
                <a:gd name="T25" fmla="*/ 38 h 450"/>
                <a:gd name="T26" fmla="*/ 113 w 222"/>
                <a:gd name="T27" fmla="*/ 10 h 450"/>
                <a:gd name="T28" fmla="*/ 114 w 222"/>
                <a:gd name="T29" fmla="*/ 6 h 450"/>
                <a:gd name="T30" fmla="*/ 109 w 222"/>
                <a:gd name="T31" fmla="*/ 2 h 450"/>
                <a:gd name="T32" fmla="*/ 109 w 222"/>
                <a:gd name="T33" fmla="*/ 8 h 450"/>
                <a:gd name="T34" fmla="*/ 107 w 222"/>
                <a:gd name="T35" fmla="*/ 18 h 450"/>
                <a:gd name="T36" fmla="*/ 108 w 222"/>
                <a:gd name="T37" fmla="*/ 40 h 450"/>
                <a:gd name="T38" fmla="*/ 109 w 222"/>
                <a:gd name="T39" fmla="*/ 48 h 450"/>
                <a:gd name="T40" fmla="*/ 109 w 222"/>
                <a:gd name="T41" fmla="*/ 63 h 450"/>
                <a:gd name="T42" fmla="*/ 108 w 222"/>
                <a:gd name="T43" fmla="*/ 72 h 450"/>
                <a:gd name="T44" fmla="*/ 108 w 222"/>
                <a:gd name="T45" fmla="*/ 82 h 450"/>
                <a:gd name="T46" fmla="*/ 109 w 222"/>
                <a:gd name="T47" fmla="*/ 90 h 450"/>
                <a:gd name="T48" fmla="*/ 109 w 222"/>
                <a:gd name="T49" fmla="*/ 105 h 450"/>
                <a:gd name="T50" fmla="*/ 107 w 222"/>
                <a:gd name="T51" fmla="*/ 114 h 450"/>
                <a:gd name="T52" fmla="*/ 98 w 222"/>
                <a:gd name="T53" fmla="*/ 126 h 450"/>
                <a:gd name="T54" fmla="*/ 20 w 222"/>
                <a:gd name="T55" fmla="*/ 170 h 450"/>
                <a:gd name="T56" fmla="*/ 60 w 222"/>
                <a:gd name="T57" fmla="*/ 191 h 450"/>
                <a:gd name="T58" fmla="*/ 62 w 222"/>
                <a:gd name="T59" fmla="*/ 201 h 450"/>
                <a:gd name="T60" fmla="*/ 58 w 222"/>
                <a:gd name="T61" fmla="*/ 211 h 450"/>
                <a:gd name="T62" fmla="*/ 20 w 222"/>
                <a:gd name="T63" fmla="*/ 233 h 450"/>
                <a:gd name="T64" fmla="*/ 60 w 222"/>
                <a:gd name="T65" fmla="*/ 253 h 450"/>
                <a:gd name="T66" fmla="*/ 62 w 222"/>
                <a:gd name="T67" fmla="*/ 263 h 450"/>
                <a:gd name="T68" fmla="*/ 58 w 222"/>
                <a:gd name="T69" fmla="*/ 273 h 450"/>
                <a:gd name="T70" fmla="*/ 20 w 222"/>
                <a:gd name="T71" fmla="*/ 295 h 450"/>
                <a:gd name="T72" fmla="*/ 60 w 222"/>
                <a:gd name="T73" fmla="*/ 315 h 450"/>
                <a:gd name="T74" fmla="*/ 62 w 222"/>
                <a:gd name="T75" fmla="*/ 325 h 450"/>
                <a:gd name="T76" fmla="*/ 58 w 222"/>
                <a:gd name="T77" fmla="*/ 336 h 450"/>
                <a:gd name="T78" fmla="*/ 20 w 222"/>
                <a:gd name="T79" fmla="*/ 357 h 450"/>
                <a:gd name="T80" fmla="*/ 60 w 222"/>
                <a:gd name="T81" fmla="*/ 377 h 450"/>
                <a:gd name="T82" fmla="*/ 62 w 222"/>
                <a:gd name="T83" fmla="*/ 388 h 450"/>
                <a:gd name="T84" fmla="*/ 58 w 222"/>
                <a:gd name="T85" fmla="*/ 398 h 450"/>
                <a:gd name="T86" fmla="*/ 20 w 222"/>
                <a:gd name="T87" fmla="*/ 419 h 450"/>
                <a:gd name="T88" fmla="*/ 60 w 222"/>
                <a:gd name="T89" fmla="*/ 440 h 450"/>
                <a:gd name="T90" fmla="*/ 111 w 222"/>
                <a:gd name="T91" fmla="*/ 450 h 450"/>
                <a:gd name="T92" fmla="*/ 161 w 222"/>
                <a:gd name="T93" fmla="*/ 442 h 450"/>
                <a:gd name="T94" fmla="*/ 203 w 222"/>
                <a:gd name="T95" fmla="*/ 424 h 450"/>
                <a:gd name="T96" fmla="*/ 222 w 222"/>
                <a:gd name="T97" fmla="*/ 403 h 450"/>
                <a:gd name="T98" fmla="*/ 161 w 222"/>
                <a:gd name="T99" fmla="*/ 386 h 450"/>
                <a:gd name="T100" fmla="*/ 161 w 222"/>
                <a:gd name="T101" fmla="*/ 379 h 450"/>
                <a:gd name="T102" fmla="*/ 203 w 222"/>
                <a:gd name="T103" fmla="*/ 361 h 450"/>
                <a:gd name="T104" fmla="*/ 222 w 222"/>
                <a:gd name="T105" fmla="*/ 341 h 450"/>
                <a:gd name="T106" fmla="*/ 161 w 222"/>
                <a:gd name="T107" fmla="*/ 323 h 450"/>
                <a:gd name="T108" fmla="*/ 161 w 222"/>
                <a:gd name="T109" fmla="*/ 317 h 450"/>
                <a:gd name="T110" fmla="*/ 203 w 222"/>
                <a:gd name="T111" fmla="*/ 299 h 450"/>
                <a:gd name="T112" fmla="*/ 222 w 222"/>
                <a:gd name="T113" fmla="*/ 279 h 450"/>
                <a:gd name="T114" fmla="*/ 161 w 222"/>
                <a:gd name="T115" fmla="*/ 261 h 450"/>
                <a:gd name="T116" fmla="*/ 161 w 222"/>
                <a:gd name="T117" fmla="*/ 255 h 450"/>
                <a:gd name="T118" fmla="*/ 203 w 222"/>
                <a:gd name="T119" fmla="*/ 237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2" h="450">
                  <a:moveTo>
                    <a:pt x="219" y="220"/>
                  </a:moveTo>
                  <a:cubicBezTo>
                    <a:pt x="222" y="216"/>
                    <a:pt x="222" y="216"/>
                    <a:pt x="222" y="216"/>
                  </a:cubicBezTo>
                  <a:cubicBezTo>
                    <a:pt x="210" y="222"/>
                    <a:pt x="187" y="220"/>
                    <a:pt x="164" y="211"/>
                  </a:cubicBezTo>
                  <a:cubicBezTo>
                    <a:pt x="164" y="201"/>
                    <a:pt x="164" y="201"/>
                    <a:pt x="164" y="201"/>
                  </a:cubicBezTo>
                  <a:cubicBezTo>
                    <a:pt x="163" y="201"/>
                    <a:pt x="163" y="201"/>
                    <a:pt x="163" y="201"/>
                  </a:cubicBezTo>
                  <a:cubicBezTo>
                    <a:pt x="163" y="199"/>
                    <a:pt x="163" y="199"/>
                    <a:pt x="163" y="199"/>
                  </a:cubicBezTo>
                  <a:cubicBezTo>
                    <a:pt x="161" y="199"/>
                    <a:pt x="161" y="199"/>
                    <a:pt x="161" y="199"/>
                  </a:cubicBezTo>
                  <a:cubicBezTo>
                    <a:pt x="161" y="201"/>
                    <a:pt x="161" y="201"/>
                    <a:pt x="161" y="201"/>
                  </a:cubicBezTo>
                  <a:cubicBezTo>
                    <a:pt x="147" y="201"/>
                    <a:pt x="147" y="201"/>
                    <a:pt x="147" y="201"/>
                  </a:cubicBezTo>
                  <a:cubicBezTo>
                    <a:pt x="147" y="194"/>
                    <a:pt x="147" y="194"/>
                    <a:pt x="147" y="194"/>
                  </a:cubicBezTo>
                  <a:cubicBezTo>
                    <a:pt x="155" y="191"/>
                    <a:pt x="155" y="191"/>
                    <a:pt x="155" y="191"/>
                  </a:cubicBezTo>
                  <a:cubicBezTo>
                    <a:pt x="161" y="193"/>
                    <a:pt x="161" y="193"/>
                    <a:pt x="161" y="193"/>
                  </a:cubicBezTo>
                  <a:cubicBezTo>
                    <a:pt x="162" y="191"/>
                    <a:pt x="162" y="191"/>
                    <a:pt x="162" y="191"/>
                  </a:cubicBezTo>
                  <a:cubicBezTo>
                    <a:pt x="155" y="188"/>
                    <a:pt x="155" y="188"/>
                    <a:pt x="155" y="188"/>
                  </a:cubicBezTo>
                  <a:cubicBezTo>
                    <a:pt x="173" y="180"/>
                    <a:pt x="173" y="180"/>
                    <a:pt x="173" y="180"/>
                  </a:cubicBezTo>
                  <a:cubicBezTo>
                    <a:pt x="173" y="180"/>
                    <a:pt x="189" y="178"/>
                    <a:pt x="196" y="177"/>
                  </a:cubicBezTo>
                  <a:cubicBezTo>
                    <a:pt x="204" y="176"/>
                    <a:pt x="203" y="175"/>
                    <a:pt x="203" y="175"/>
                  </a:cubicBezTo>
                  <a:cubicBezTo>
                    <a:pt x="202" y="170"/>
                    <a:pt x="202" y="170"/>
                    <a:pt x="202" y="170"/>
                  </a:cubicBezTo>
                  <a:cubicBezTo>
                    <a:pt x="202" y="170"/>
                    <a:pt x="208" y="166"/>
                    <a:pt x="212" y="165"/>
                  </a:cubicBezTo>
                  <a:cubicBezTo>
                    <a:pt x="212" y="163"/>
                    <a:pt x="212" y="163"/>
                    <a:pt x="212" y="163"/>
                  </a:cubicBezTo>
                  <a:cubicBezTo>
                    <a:pt x="212" y="163"/>
                    <a:pt x="215" y="162"/>
                    <a:pt x="219" y="158"/>
                  </a:cubicBezTo>
                  <a:cubicBezTo>
                    <a:pt x="222" y="154"/>
                    <a:pt x="222" y="154"/>
                    <a:pt x="222" y="154"/>
                  </a:cubicBezTo>
                  <a:cubicBezTo>
                    <a:pt x="201" y="164"/>
                    <a:pt x="149" y="150"/>
                    <a:pt x="124" y="126"/>
                  </a:cubicBezTo>
                  <a:cubicBezTo>
                    <a:pt x="125" y="123"/>
                    <a:pt x="125" y="123"/>
                    <a:pt x="125" y="123"/>
                  </a:cubicBezTo>
                  <a:cubicBezTo>
                    <a:pt x="121" y="121"/>
                    <a:pt x="121" y="121"/>
                    <a:pt x="121" y="121"/>
                  </a:cubicBezTo>
                  <a:cubicBezTo>
                    <a:pt x="121" y="118"/>
                    <a:pt x="121" y="118"/>
                    <a:pt x="121" y="118"/>
                  </a:cubicBezTo>
                  <a:cubicBezTo>
                    <a:pt x="115" y="117"/>
                    <a:pt x="115" y="117"/>
                    <a:pt x="115" y="117"/>
                  </a:cubicBezTo>
                  <a:cubicBezTo>
                    <a:pt x="115" y="114"/>
                    <a:pt x="115" y="114"/>
                    <a:pt x="115" y="114"/>
                  </a:cubicBezTo>
                  <a:cubicBezTo>
                    <a:pt x="113" y="112"/>
                    <a:pt x="113" y="112"/>
                    <a:pt x="113" y="112"/>
                  </a:cubicBezTo>
                  <a:cubicBezTo>
                    <a:pt x="113" y="107"/>
                    <a:pt x="113" y="107"/>
                    <a:pt x="113" y="107"/>
                  </a:cubicBezTo>
                  <a:cubicBezTo>
                    <a:pt x="114" y="107"/>
                    <a:pt x="114" y="107"/>
                    <a:pt x="114" y="107"/>
                  </a:cubicBezTo>
                  <a:cubicBezTo>
                    <a:pt x="114" y="105"/>
                    <a:pt x="114" y="105"/>
                    <a:pt x="114" y="105"/>
                  </a:cubicBezTo>
                  <a:cubicBezTo>
                    <a:pt x="113" y="105"/>
                    <a:pt x="113" y="105"/>
                    <a:pt x="113" y="105"/>
                  </a:cubicBezTo>
                  <a:cubicBezTo>
                    <a:pt x="113" y="99"/>
                    <a:pt x="113" y="99"/>
                    <a:pt x="113" y="99"/>
                  </a:cubicBezTo>
                  <a:cubicBezTo>
                    <a:pt x="114" y="99"/>
                    <a:pt x="114" y="99"/>
                    <a:pt x="114" y="99"/>
                  </a:cubicBezTo>
                  <a:cubicBezTo>
                    <a:pt x="114" y="97"/>
                    <a:pt x="114" y="97"/>
                    <a:pt x="114" y="97"/>
                  </a:cubicBezTo>
                  <a:cubicBezTo>
                    <a:pt x="113" y="97"/>
                    <a:pt x="113" y="97"/>
                    <a:pt x="113" y="97"/>
                  </a:cubicBezTo>
                  <a:cubicBezTo>
                    <a:pt x="113" y="90"/>
                    <a:pt x="113" y="90"/>
                    <a:pt x="113" y="90"/>
                  </a:cubicBezTo>
                  <a:cubicBezTo>
                    <a:pt x="114" y="90"/>
                    <a:pt x="114" y="90"/>
                    <a:pt x="114" y="90"/>
                  </a:cubicBezTo>
                  <a:cubicBezTo>
                    <a:pt x="114" y="88"/>
                    <a:pt x="114" y="88"/>
                    <a:pt x="114" y="88"/>
                  </a:cubicBezTo>
                  <a:cubicBezTo>
                    <a:pt x="113" y="88"/>
                    <a:pt x="113" y="88"/>
                    <a:pt x="113" y="88"/>
                  </a:cubicBezTo>
                  <a:cubicBezTo>
                    <a:pt x="113" y="82"/>
                    <a:pt x="113" y="82"/>
                    <a:pt x="113" y="82"/>
                  </a:cubicBezTo>
                  <a:cubicBezTo>
                    <a:pt x="114" y="82"/>
                    <a:pt x="114" y="82"/>
                    <a:pt x="114" y="82"/>
                  </a:cubicBezTo>
                  <a:cubicBezTo>
                    <a:pt x="114" y="80"/>
                    <a:pt x="114" y="80"/>
                    <a:pt x="114" y="80"/>
                  </a:cubicBezTo>
                  <a:cubicBezTo>
                    <a:pt x="113" y="80"/>
                    <a:pt x="113" y="80"/>
                    <a:pt x="113" y="80"/>
                  </a:cubicBezTo>
                  <a:cubicBezTo>
                    <a:pt x="113" y="73"/>
                    <a:pt x="113" y="73"/>
                    <a:pt x="113" y="73"/>
                  </a:cubicBezTo>
                  <a:cubicBezTo>
                    <a:pt x="114" y="73"/>
                    <a:pt x="114" y="73"/>
                    <a:pt x="114" y="73"/>
                  </a:cubicBezTo>
                  <a:cubicBezTo>
                    <a:pt x="114" y="72"/>
                    <a:pt x="114" y="72"/>
                    <a:pt x="114" y="72"/>
                  </a:cubicBezTo>
                  <a:cubicBezTo>
                    <a:pt x="113" y="72"/>
                    <a:pt x="113" y="72"/>
                    <a:pt x="113" y="72"/>
                  </a:cubicBezTo>
                  <a:cubicBezTo>
                    <a:pt x="113" y="65"/>
                    <a:pt x="113" y="65"/>
                    <a:pt x="113" y="65"/>
                  </a:cubicBezTo>
                  <a:cubicBezTo>
                    <a:pt x="114" y="65"/>
                    <a:pt x="114" y="65"/>
                    <a:pt x="114" y="65"/>
                  </a:cubicBezTo>
                  <a:cubicBezTo>
                    <a:pt x="114" y="63"/>
                    <a:pt x="114" y="63"/>
                    <a:pt x="114" y="63"/>
                  </a:cubicBezTo>
                  <a:cubicBezTo>
                    <a:pt x="113" y="63"/>
                    <a:pt x="113" y="63"/>
                    <a:pt x="113" y="63"/>
                  </a:cubicBezTo>
                  <a:cubicBezTo>
                    <a:pt x="113" y="57"/>
                    <a:pt x="113" y="57"/>
                    <a:pt x="113" y="57"/>
                  </a:cubicBezTo>
                  <a:cubicBezTo>
                    <a:pt x="114" y="57"/>
                    <a:pt x="114" y="57"/>
                    <a:pt x="114" y="57"/>
                  </a:cubicBezTo>
                  <a:cubicBezTo>
                    <a:pt x="114" y="55"/>
                    <a:pt x="114" y="55"/>
                    <a:pt x="114" y="55"/>
                  </a:cubicBezTo>
                  <a:cubicBezTo>
                    <a:pt x="113" y="55"/>
                    <a:pt x="113" y="55"/>
                    <a:pt x="113" y="55"/>
                  </a:cubicBezTo>
                  <a:cubicBezTo>
                    <a:pt x="113" y="48"/>
                    <a:pt x="113" y="48"/>
                    <a:pt x="113" y="48"/>
                  </a:cubicBezTo>
                  <a:cubicBezTo>
                    <a:pt x="114" y="48"/>
                    <a:pt x="114" y="48"/>
                    <a:pt x="114" y="48"/>
                  </a:cubicBezTo>
                  <a:cubicBezTo>
                    <a:pt x="114" y="46"/>
                    <a:pt x="114" y="46"/>
                    <a:pt x="114" y="46"/>
                  </a:cubicBezTo>
                  <a:cubicBezTo>
                    <a:pt x="113" y="46"/>
                    <a:pt x="113" y="46"/>
                    <a:pt x="113" y="46"/>
                  </a:cubicBezTo>
                  <a:cubicBezTo>
                    <a:pt x="113" y="40"/>
                    <a:pt x="113" y="40"/>
                    <a:pt x="113" y="40"/>
                  </a:cubicBezTo>
                  <a:cubicBezTo>
                    <a:pt x="114" y="40"/>
                    <a:pt x="114" y="40"/>
                    <a:pt x="114" y="40"/>
                  </a:cubicBezTo>
                  <a:cubicBezTo>
                    <a:pt x="114" y="38"/>
                    <a:pt x="114" y="38"/>
                    <a:pt x="114" y="38"/>
                  </a:cubicBezTo>
                  <a:cubicBezTo>
                    <a:pt x="113" y="38"/>
                    <a:pt x="113" y="38"/>
                    <a:pt x="113" y="38"/>
                  </a:cubicBezTo>
                  <a:cubicBezTo>
                    <a:pt x="113" y="34"/>
                    <a:pt x="113" y="34"/>
                    <a:pt x="113" y="34"/>
                  </a:cubicBezTo>
                  <a:cubicBezTo>
                    <a:pt x="115" y="32"/>
                    <a:pt x="115" y="32"/>
                    <a:pt x="115" y="32"/>
                  </a:cubicBezTo>
                  <a:cubicBezTo>
                    <a:pt x="115" y="18"/>
                    <a:pt x="115" y="18"/>
                    <a:pt x="115" y="18"/>
                  </a:cubicBezTo>
                  <a:cubicBezTo>
                    <a:pt x="113" y="14"/>
                    <a:pt x="113" y="14"/>
                    <a:pt x="113" y="14"/>
                  </a:cubicBezTo>
                  <a:cubicBezTo>
                    <a:pt x="113" y="10"/>
                    <a:pt x="113" y="10"/>
                    <a:pt x="113" y="10"/>
                  </a:cubicBezTo>
                  <a:cubicBezTo>
                    <a:pt x="114" y="10"/>
                    <a:pt x="114" y="10"/>
                    <a:pt x="114" y="10"/>
                  </a:cubicBezTo>
                  <a:cubicBezTo>
                    <a:pt x="114" y="8"/>
                    <a:pt x="114" y="8"/>
                    <a:pt x="114" y="8"/>
                  </a:cubicBezTo>
                  <a:cubicBezTo>
                    <a:pt x="113" y="8"/>
                    <a:pt x="113" y="8"/>
                    <a:pt x="113" y="8"/>
                  </a:cubicBezTo>
                  <a:cubicBezTo>
                    <a:pt x="113" y="6"/>
                    <a:pt x="113" y="6"/>
                    <a:pt x="113" y="6"/>
                  </a:cubicBezTo>
                  <a:cubicBezTo>
                    <a:pt x="114" y="6"/>
                    <a:pt x="114" y="6"/>
                    <a:pt x="114" y="6"/>
                  </a:cubicBezTo>
                  <a:cubicBezTo>
                    <a:pt x="114" y="4"/>
                    <a:pt x="114" y="4"/>
                    <a:pt x="114" y="4"/>
                  </a:cubicBezTo>
                  <a:cubicBezTo>
                    <a:pt x="113" y="4"/>
                    <a:pt x="113" y="4"/>
                    <a:pt x="113" y="4"/>
                  </a:cubicBezTo>
                  <a:cubicBezTo>
                    <a:pt x="113" y="2"/>
                    <a:pt x="113" y="2"/>
                    <a:pt x="113" y="2"/>
                  </a:cubicBezTo>
                  <a:cubicBezTo>
                    <a:pt x="113" y="1"/>
                    <a:pt x="112" y="0"/>
                    <a:pt x="111" y="0"/>
                  </a:cubicBezTo>
                  <a:cubicBezTo>
                    <a:pt x="110" y="0"/>
                    <a:pt x="109" y="1"/>
                    <a:pt x="109" y="2"/>
                  </a:cubicBezTo>
                  <a:cubicBezTo>
                    <a:pt x="109" y="4"/>
                    <a:pt x="109" y="4"/>
                    <a:pt x="109" y="4"/>
                  </a:cubicBezTo>
                  <a:cubicBezTo>
                    <a:pt x="108" y="4"/>
                    <a:pt x="108" y="4"/>
                    <a:pt x="108" y="4"/>
                  </a:cubicBezTo>
                  <a:cubicBezTo>
                    <a:pt x="108" y="6"/>
                    <a:pt x="108" y="6"/>
                    <a:pt x="108" y="6"/>
                  </a:cubicBezTo>
                  <a:cubicBezTo>
                    <a:pt x="109" y="6"/>
                    <a:pt x="109" y="6"/>
                    <a:pt x="109" y="6"/>
                  </a:cubicBezTo>
                  <a:cubicBezTo>
                    <a:pt x="109" y="8"/>
                    <a:pt x="109" y="8"/>
                    <a:pt x="109" y="8"/>
                  </a:cubicBezTo>
                  <a:cubicBezTo>
                    <a:pt x="108" y="8"/>
                    <a:pt x="108" y="8"/>
                    <a:pt x="108" y="8"/>
                  </a:cubicBezTo>
                  <a:cubicBezTo>
                    <a:pt x="108" y="10"/>
                    <a:pt x="108" y="10"/>
                    <a:pt x="108" y="10"/>
                  </a:cubicBezTo>
                  <a:cubicBezTo>
                    <a:pt x="109" y="10"/>
                    <a:pt x="109" y="10"/>
                    <a:pt x="109" y="10"/>
                  </a:cubicBezTo>
                  <a:cubicBezTo>
                    <a:pt x="109" y="14"/>
                    <a:pt x="109" y="14"/>
                    <a:pt x="109" y="14"/>
                  </a:cubicBezTo>
                  <a:cubicBezTo>
                    <a:pt x="107" y="18"/>
                    <a:pt x="107" y="18"/>
                    <a:pt x="107" y="18"/>
                  </a:cubicBezTo>
                  <a:cubicBezTo>
                    <a:pt x="107" y="32"/>
                    <a:pt x="107" y="32"/>
                    <a:pt x="107" y="32"/>
                  </a:cubicBezTo>
                  <a:cubicBezTo>
                    <a:pt x="109" y="34"/>
                    <a:pt x="109" y="34"/>
                    <a:pt x="109" y="34"/>
                  </a:cubicBezTo>
                  <a:cubicBezTo>
                    <a:pt x="109" y="38"/>
                    <a:pt x="109" y="38"/>
                    <a:pt x="109" y="38"/>
                  </a:cubicBezTo>
                  <a:cubicBezTo>
                    <a:pt x="108" y="38"/>
                    <a:pt x="108" y="38"/>
                    <a:pt x="108" y="38"/>
                  </a:cubicBezTo>
                  <a:cubicBezTo>
                    <a:pt x="108" y="40"/>
                    <a:pt x="108" y="40"/>
                    <a:pt x="108" y="40"/>
                  </a:cubicBezTo>
                  <a:cubicBezTo>
                    <a:pt x="109" y="40"/>
                    <a:pt x="109" y="40"/>
                    <a:pt x="109" y="40"/>
                  </a:cubicBezTo>
                  <a:cubicBezTo>
                    <a:pt x="109" y="46"/>
                    <a:pt x="109" y="46"/>
                    <a:pt x="109" y="46"/>
                  </a:cubicBezTo>
                  <a:cubicBezTo>
                    <a:pt x="108" y="46"/>
                    <a:pt x="108" y="46"/>
                    <a:pt x="108" y="46"/>
                  </a:cubicBezTo>
                  <a:cubicBezTo>
                    <a:pt x="108" y="48"/>
                    <a:pt x="108" y="48"/>
                    <a:pt x="108" y="48"/>
                  </a:cubicBezTo>
                  <a:cubicBezTo>
                    <a:pt x="109" y="48"/>
                    <a:pt x="109" y="48"/>
                    <a:pt x="109" y="48"/>
                  </a:cubicBezTo>
                  <a:cubicBezTo>
                    <a:pt x="109" y="55"/>
                    <a:pt x="109" y="55"/>
                    <a:pt x="109" y="55"/>
                  </a:cubicBezTo>
                  <a:cubicBezTo>
                    <a:pt x="108" y="55"/>
                    <a:pt x="108" y="55"/>
                    <a:pt x="108" y="55"/>
                  </a:cubicBezTo>
                  <a:cubicBezTo>
                    <a:pt x="108" y="57"/>
                    <a:pt x="108" y="57"/>
                    <a:pt x="108" y="57"/>
                  </a:cubicBezTo>
                  <a:cubicBezTo>
                    <a:pt x="109" y="57"/>
                    <a:pt x="109" y="57"/>
                    <a:pt x="109" y="57"/>
                  </a:cubicBezTo>
                  <a:cubicBezTo>
                    <a:pt x="109" y="63"/>
                    <a:pt x="109" y="63"/>
                    <a:pt x="109" y="63"/>
                  </a:cubicBezTo>
                  <a:cubicBezTo>
                    <a:pt x="108" y="63"/>
                    <a:pt x="108" y="63"/>
                    <a:pt x="108" y="63"/>
                  </a:cubicBezTo>
                  <a:cubicBezTo>
                    <a:pt x="108" y="65"/>
                    <a:pt x="108" y="65"/>
                    <a:pt x="108" y="65"/>
                  </a:cubicBezTo>
                  <a:cubicBezTo>
                    <a:pt x="109" y="65"/>
                    <a:pt x="109" y="65"/>
                    <a:pt x="109" y="65"/>
                  </a:cubicBezTo>
                  <a:cubicBezTo>
                    <a:pt x="109" y="72"/>
                    <a:pt x="109" y="72"/>
                    <a:pt x="109" y="72"/>
                  </a:cubicBezTo>
                  <a:cubicBezTo>
                    <a:pt x="108" y="72"/>
                    <a:pt x="108" y="72"/>
                    <a:pt x="108" y="72"/>
                  </a:cubicBezTo>
                  <a:cubicBezTo>
                    <a:pt x="108" y="73"/>
                    <a:pt x="108" y="73"/>
                    <a:pt x="108" y="73"/>
                  </a:cubicBezTo>
                  <a:cubicBezTo>
                    <a:pt x="109" y="73"/>
                    <a:pt x="109" y="73"/>
                    <a:pt x="109" y="73"/>
                  </a:cubicBezTo>
                  <a:cubicBezTo>
                    <a:pt x="109" y="80"/>
                    <a:pt x="109" y="80"/>
                    <a:pt x="109" y="80"/>
                  </a:cubicBezTo>
                  <a:cubicBezTo>
                    <a:pt x="108" y="80"/>
                    <a:pt x="108" y="80"/>
                    <a:pt x="108" y="80"/>
                  </a:cubicBezTo>
                  <a:cubicBezTo>
                    <a:pt x="108" y="82"/>
                    <a:pt x="108" y="82"/>
                    <a:pt x="108" y="82"/>
                  </a:cubicBezTo>
                  <a:cubicBezTo>
                    <a:pt x="109" y="82"/>
                    <a:pt x="109" y="82"/>
                    <a:pt x="109" y="82"/>
                  </a:cubicBezTo>
                  <a:cubicBezTo>
                    <a:pt x="109" y="88"/>
                    <a:pt x="109" y="88"/>
                    <a:pt x="109" y="88"/>
                  </a:cubicBezTo>
                  <a:cubicBezTo>
                    <a:pt x="108" y="88"/>
                    <a:pt x="108" y="88"/>
                    <a:pt x="108" y="88"/>
                  </a:cubicBezTo>
                  <a:cubicBezTo>
                    <a:pt x="108" y="90"/>
                    <a:pt x="108" y="90"/>
                    <a:pt x="108" y="90"/>
                  </a:cubicBezTo>
                  <a:cubicBezTo>
                    <a:pt x="109" y="90"/>
                    <a:pt x="109" y="90"/>
                    <a:pt x="109" y="90"/>
                  </a:cubicBezTo>
                  <a:cubicBezTo>
                    <a:pt x="109" y="97"/>
                    <a:pt x="109" y="97"/>
                    <a:pt x="109" y="97"/>
                  </a:cubicBezTo>
                  <a:cubicBezTo>
                    <a:pt x="108" y="97"/>
                    <a:pt x="108" y="97"/>
                    <a:pt x="108" y="97"/>
                  </a:cubicBezTo>
                  <a:cubicBezTo>
                    <a:pt x="108" y="99"/>
                    <a:pt x="108" y="99"/>
                    <a:pt x="108" y="99"/>
                  </a:cubicBezTo>
                  <a:cubicBezTo>
                    <a:pt x="109" y="99"/>
                    <a:pt x="109" y="99"/>
                    <a:pt x="109" y="99"/>
                  </a:cubicBezTo>
                  <a:cubicBezTo>
                    <a:pt x="109" y="105"/>
                    <a:pt x="109" y="105"/>
                    <a:pt x="109" y="105"/>
                  </a:cubicBezTo>
                  <a:cubicBezTo>
                    <a:pt x="108" y="105"/>
                    <a:pt x="108" y="105"/>
                    <a:pt x="108" y="105"/>
                  </a:cubicBezTo>
                  <a:cubicBezTo>
                    <a:pt x="108" y="107"/>
                    <a:pt x="108" y="107"/>
                    <a:pt x="108" y="107"/>
                  </a:cubicBezTo>
                  <a:cubicBezTo>
                    <a:pt x="109" y="107"/>
                    <a:pt x="109" y="107"/>
                    <a:pt x="109" y="107"/>
                  </a:cubicBezTo>
                  <a:cubicBezTo>
                    <a:pt x="109" y="112"/>
                    <a:pt x="109" y="112"/>
                    <a:pt x="109" y="112"/>
                  </a:cubicBezTo>
                  <a:cubicBezTo>
                    <a:pt x="107" y="114"/>
                    <a:pt x="107" y="114"/>
                    <a:pt x="107" y="114"/>
                  </a:cubicBezTo>
                  <a:cubicBezTo>
                    <a:pt x="107" y="117"/>
                    <a:pt x="107" y="117"/>
                    <a:pt x="107" y="117"/>
                  </a:cubicBezTo>
                  <a:cubicBezTo>
                    <a:pt x="101" y="118"/>
                    <a:pt x="101" y="118"/>
                    <a:pt x="101" y="118"/>
                  </a:cubicBezTo>
                  <a:cubicBezTo>
                    <a:pt x="101" y="121"/>
                    <a:pt x="101" y="121"/>
                    <a:pt x="101" y="121"/>
                  </a:cubicBezTo>
                  <a:cubicBezTo>
                    <a:pt x="97" y="123"/>
                    <a:pt x="97" y="123"/>
                    <a:pt x="97" y="123"/>
                  </a:cubicBezTo>
                  <a:cubicBezTo>
                    <a:pt x="98" y="126"/>
                    <a:pt x="98" y="126"/>
                    <a:pt x="98" y="126"/>
                  </a:cubicBezTo>
                  <a:cubicBezTo>
                    <a:pt x="73" y="150"/>
                    <a:pt x="21" y="164"/>
                    <a:pt x="0" y="154"/>
                  </a:cubicBezTo>
                  <a:cubicBezTo>
                    <a:pt x="0" y="154"/>
                    <a:pt x="0" y="154"/>
                    <a:pt x="3" y="158"/>
                  </a:cubicBezTo>
                  <a:cubicBezTo>
                    <a:pt x="7" y="162"/>
                    <a:pt x="11" y="163"/>
                    <a:pt x="11" y="163"/>
                  </a:cubicBezTo>
                  <a:cubicBezTo>
                    <a:pt x="10" y="165"/>
                    <a:pt x="10" y="165"/>
                    <a:pt x="10" y="165"/>
                  </a:cubicBezTo>
                  <a:cubicBezTo>
                    <a:pt x="14" y="166"/>
                    <a:pt x="20" y="170"/>
                    <a:pt x="20" y="170"/>
                  </a:cubicBezTo>
                  <a:cubicBezTo>
                    <a:pt x="19" y="175"/>
                    <a:pt x="19" y="175"/>
                    <a:pt x="19" y="175"/>
                  </a:cubicBezTo>
                  <a:cubicBezTo>
                    <a:pt x="19" y="175"/>
                    <a:pt x="18" y="176"/>
                    <a:pt x="26" y="177"/>
                  </a:cubicBezTo>
                  <a:cubicBezTo>
                    <a:pt x="33" y="178"/>
                    <a:pt x="49" y="180"/>
                    <a:pt x="49" y="180"/>
                  </a:cubicBezTo>
                  <a:cubicBezTo>
                    <a:pt x="67" y="188"/>
                    <a:pt x="67" y="188"/>
                    <a:pt x="67" y="188"/>
                  </a:cubicBezTo>
                  <a:cubicBezTo>
                    <a:pt x="60" y="191"/>
                    <a:pt x="60" y="191"/>
                    <a:pt x="60" y="191"/>
                  </a:cubicBezTo>
                  <a:cubicBezTo>
                    <a:pt x="61" y="193"/>
                    <a:pt x="61" y="193"/>
                    <a:pt x="61" y="193"/>
                  </a:cubicBezTo>
                  <a:cubicBezTo>
                    <a:pt x="67" y="191"/>
                    <a:pt x="67" y="191"/>
                    <a:pt x="67" y="191"/>
                  </a:cubicBezTo>
                  <a:cubicBezTo>
                    <a:pt x="75" y="194"/>
                    <a:pt x="75" y="194"/>
                    <a:pt x="75" y="194"/>
                  </a:cubicBezTo>
                  <a:cubicBezTo>
                    <a:pt x="75" y="201"/>
                    <a:pt x="75" y="201"/>
                    <a:pt x="75" y="201"/>
                  </a:cubicBezTo>
                  <a:cubicBezTo>
                    <a:pt x="62" y="201"/>
                    <a:pt x="62" y="201"/>
                    <a:pt x="62" y="201"/>
                  </a:cubicBezTo>
                  <a:cubicBezTo>
                    <a:pt x="62" y="199"/>
                    <a:pt x="62" y="199"/>
                    <a:pt x="62" y="199"/>
                  </a:cubicBezTo>
                  <a:cubicBezTo>
                    <a:pt x="59" y="199"/>
                    <a:pt x="59" y="199"/>
                    <a:pt x="59" y="199"/>
                  </a:cubicBezTo>
                  <a:cubicBezTo>
                    <a:pt x="59" y="201"/>
                    <a:pt x="59" y="201"/>
                    <a:pt x="59" y="201"/>
                  </a:cubicBezTo>
                  <a:cubicBezTo>
                    <a:pt x="58" y="201"/>
                    <a:pt x="58" y="201"/>
                    <a:pt x="58" y="201"/>
                  </a:cubicBezTo>
                  <a:cubicBezTo>
                    <a:pt x="58" y="211"/>
                    <a:pt x="58" y="211"/>
                    <a:pt x="58" y="211"/>
                  </a:cubicBezTo>
                  <a:cubicBezTo>
                    <a:pt x="35" y="220"/>
                    <a:pt x="12" y="222"/>
                    <a:pt x="0" y="216"/>
                  </a:cubicBezTo>
                  <a:cubicBezTo>
                    <a:pt x="0" y="216"/>
                    <a:pt x="0" y="216"/>
                    <a:pt x="3" y="220"/>
                  </a:cubicBezTo>
                  <a:cubicBezTo>
                    <a:pt x="7" y="224"/>
                    <a:pt x="11" y="225"/>
                    <a:pt x="11" y="225"/>
                  </a:cubicBezTo>
                  <a:cubicBezTo>
                    <a:pt x="10" y="227"/>
                    <a:pt x="10" y="227"/>
                    <a:pt x="10" y="227"/>
                  </a:cubicBezTo>
                  <a:cubicBezTo>
                    <a:pt x="14" y="229"/>
                    <a:pt x="20" y="233"/>
                    <a:pt x="20" y="233"/>
                  </a:cubicBezTo>
                  <a:cubicBezTo>
                    <a:pt x="19" y="237"/>
                    <a:pt x="19" y="237"/>
                    <a:pt x="19" y="237"/>
                  </a:cubicBezTo>
                  <a:cubicBezTo>
                    <a:pt x="19" y="237"/>
                    <a:pt x="18" y="238"/>
                    <a:pt x="26" y="239"/>
                  </a:cubicBezTo>
                  <a:cubicBezTo>
                    <a:pt x="33" y="240"/>
                    <a:pt x="49" y="243"/>
                    <a:pt x="49" y="243"/>
                  </a:cubicBezTo>
                  <a:cubicBezTo>
                    <a:pt x="67" y="250"/>
                    <a:pt x="67" y="250"/>
                    <a:pt x="67" y="250"/>
                  </a:cubicBezTo>
                  <a:cubicBezTo>
                    <a:pt x="60" y="253"/>
                    <a:pt x="60" y="253"/>
                    <a:pt x="60" y="253"/>
                  </a:cubicBezTo>
                  <a:cubicBezTo>
                    <a:pt x="61" y="255"/>
                    <a:pt x="61" y="255"/>
                    <a:pt x="61" y="255"/>
                  </a:cubicBezTo>
                  <a:cubicBezTo>
                    <a:pt x="67" y="253"/>
                    <a:pt x="67" y="253"/>
                    <a:pt x="67" y="253"/>
                  </a:cubicBezTo>
                  <a:cubicBezTo>
                    <a:pt x="75" y="257"/>
                    <a:pt x="75" y="257"/>
                    <a:pt x="75" y="257"/>
                  </a:cubicBezTo>
                  <a:cubicBezTo>
                    <a:pt x="75" y="263"/>
                    <a:pt x="75" y="263"/>
                    <a:pt x="75" y="263"/>
                  </a:cubicBezTo>
                  <a:cubicBezTo>
                    <a:pt x="62" y="263"/>
                    <a:pt x="62" y="263"/>
                    <a:pt x="62" y="263"/>
                  </a:cubicBezTo>
                  <a:cubicBezTo>
                    <a:pt x="62" y="261"/>
                    <a:pt x="62" y="261"/>
                    <a:pt x="62" y="261"/>
                  </a:cubicBezTo>
                  <a:cubicBezTo>
                    <a:pt x="59" y="261"/>
                    <a:pt x="59" y="261"/>
                    <a:pt x="59" y="261"/>
                  </a:cubicBezTo>
                  <a:cubicBezTo>
                    <a:pt x="59" y="263"/>
                    <a:pt x="59" y="263"/>
                    <a:pt x="59" y="263"/>
                  </a:cubicBezTo>
                  <a:cubicBezTo>
                    <a:pt x="58" y="263"/>
                    <a:pt x="58" y="263"/>
                    <a:pt x="58" y="263"/>
                  </a:cubicBezTo>
                  <a:cubicBezTo>
                    <a:pt x="58" y="273"/>
                    <a:pt x="58" y="273"/>
                    <a:pt x="58" y="273"/>
                  </a:cubicBezTo>
                  <a:cubicBezTo>
                    <a:pt x="35" y="282"/>
                    <a:pt x="12" y="285"/>
                    <a:pt x="0" y="279"/>
                  </a:cubicBezTo>
                  <a:cubicBezTo>
                    <a:pt x="0" y="279"/>
                    <a:pt x="0" y="279"/>
                    <a:pt x="3" y="283"/>
                  </a:cubicBezTo>
                  <a:cubicBezTo>
                    <a:pt x="7" y="287"/>
                    <a:pt x="11" y="288"/>
                    <a:pt x="11" y="288"/>
                  </a:cubicBezTo>
                  <a:cubicBezTo>
                    <a:pt x="10" y="290"/>
                    <a:pt x="10" y="290"/>
                    <a:pt x="10" y="290"/>
                  </a:cubicBezTo>
                  <a:cubicBezTo>
                    <a:pt x="14" y="291"/>
                    <a:pt x="20" y="295"/>
                    <a:pt x="20" y="295"/>
                  </a:cubicBezTo>
                  <a:cubicBezTo>
                    <a:pt x="19" y="299"/>
                    <a:pt x="19" y="299"/>
                    <a:pt x="19" y="299"/>
                  </a:cubicBezTo>
                  <a:cubicBezTo>
                    <a:pt x="19" y="299"/>
                    <a:pt x="18" y="300"/>
                    <a:pt x="26" y="301"/>
                  </a:cubicBezTo>
                  <a:cubicBezTo>
                    <a:pt x="33" y="302"/>
                    <a:pt x="49" y="305"/>
                    <a:pt x="49" y="305"/>
                  </a:cubicBezTo>
                  <a:cubicBezTo>
                    <a:pt x="67" y="313"/>
                    <a:pt x="67" y="313"/>
                    <a:pt x="67" y="313"/>
                  </a:cubicBezTo>
                  <a:cubicBezTo>
                    <a:pt x="60" y="315"/>
                    <a:pt x="60" y="315"/>
                    <a:pt x="60" y="315"/>
                  </a:cubicBezTo>
                  <a:cubicBezTo>
                    <a:pt x="61" y="317"/>
                    <a:pt x="61" y="317"/>
                    <a:pt x="61" y="317"/>
                  </a:cubicBezTo>
                  <a:cubicBezTo>
                    <a:pt x="67" y="315"/>
                    <a:pt x="67" y="315"/>
                    <a:pt x="67" y="315"/>
                  </a:cubicBezTo>
                  <a:cubicBezTo>
                    <a:pt x="75" y="319"/>
                    <a:pt x="75" y="319"/>
                    <a:pt x="75" y="319"/>
                  </a:cubicBezTo>
                  <a:cubicBezTo>
                    <a:pt x="75" y="325"/>
                    <a:pt x="75" y="325"/>
                    <a:pt x="75" y="325"/>
                  </a:cubicBezTo>
                  <a:cubicBezTo>
                    <a:pt x="62" y="325"/>
                    <a:pt x="62" y="325"/>
                    <a:pt x="62" y="325"/>
                  </a:cubicBezTo>
                  <a:cubicBezTo>
                    <a:pt x="62" y="323"/>
                    <a:pt x="62" y="323"/>
                    <a:pt x="62" y="323"/>
                  </a:cubicBezTo>
                  <a:cubicBezTo>
                    <a:pt x="59" y="323"/>
                    <a:pt x="59" y="323"/>
                    <a:pt x="59" y="323"/>
                  </a:cubicBezTo>
                  <a:cubicBezTo>
                    <a:pt x="59" y="325"/>
                    <a:pt x="59" y="325"/>
                    <a:pt x="59" y="325"/>
                  </a:cubicBezTo>
                  <a:cubicBezTo>
                    <a:pt x="58" y="325"/>
                    <a:pt x="58" y="325"/>
                    <a:pt x="58" y="325"/>
                  </a:cubicBezTo>
                  <a:cubicBezTo>
                    <a:pt x="58" y="336"/>
                    <a:pt x="58" y="336"/>
                    <a:pt x="58" y="336"/>
                  </a:cubicBezTo>
                  <a:cubicBezTo>
                    <a:pt x="35" y="344"/>
                    <a:pt x="12" y="347"/>
                    <a:pt x="0" y="341"/>
                  </a:cubicBezTo>
                  <a:cubicBezTo>
                    <a:pt x="0" y="341"/>
                    <a:pt x="0" y="341"/>
                    <a:pt x="3" y="345"/>
                  </a:cubicBezTo>
                  <a:cubicBezTo>
                    <a:pt x="7" y="349"/>
                    <a:pt x="11" y="350"/>
                    <a:pt x="11" y="350"/>
                  </a:cubicBezTo>
                  <a:cubicBezTo>
                    <a:pt x="10" y="352"/>
                    <a:pt x="10" y="352"/>
                    <a:pt x="10" y="352"/>
                  </a:cubicBezTo>
                  <a:cubicBezTo>
                    <a:pt x="14" y="353"/>
                    <a:pt x="20" y="357"/>
                    <a:pt x="20" y="357"/>
                  </a:cubicBezTo>
                  <a:cubicBezTo>
                    <a:pt x="19" y="361"/>
                    <a:pt x="19" y="361"/>
                    <a:pt x="19" y="361"/>
                  </a:cubicBezTo>
                  <a:cubicBezTo>
                    <a:pt x="19" y="361"/>
                    <a:pt x="18" y="363"/>
                    <a:pt x="26" y="364"/>
                  </a:cubicBezTo>
                  <a:cubicBezTo>
                    <a:pt x="33" y="364"/>
                    <a:pt x="49" y="367"/>
                    <a:pt x="49" y="367"/>
                  </a:cubicBezTo>
                  <a:cubicBezTo>
                    <a:pt x="67" y="375"/>
                    <a:pt x="67" y="375"/>
                    <a:pt x="67" y="375"/>
                  </a:cubicBezTo>
                  <a:cubicBezTo>
                    <a:pt x="60" y="377"/>
                    <a:pt x="60" y="377"/>
                    <a:pt x="60" y="377"/>
                  </a:cubicBezTo>
                  <a:cubicBezTo>
                    <a:pt x="61" y="379"/>
                    <a:pt x="61" y="379"/>
                    <a:pt x="61" y="379"/>
                  </a:cubicBezTo>
                  <a:cubicBezTo>
                    <a:pt x="67" y="377"/>
                    <a:pt x="67" y="377"/>
                    <a:pt x="67" y="377"/>
                  </a:cubicBezTo>
                  <a:cubicBezTo>
                    <a:pt x="75" y="381"/>
                    <a:pt x="75" y="381"/>
                    <a:pt x="75" y="381"/>
                  </a:cubicBezTo>
                  <a:cubicBezTo>
                    <a:pt x="75" y="388"/>
                    <a:pt x="75" y="388"/>
                    <a:pt x="75" y="388"/>
                  </a:cubicBezTo>
                  <a:cubicBezTo>
                    <a:pt x="62" y="388"/>
                    <a:pt x="62" y="388"/>
                    <a:pt x="62" y="388"/>
                  </a:cubicBezTo>
                  <a:cubicBezTo>
                    <a:pt x="62" y="386"/>
                    <a:pt x="62" y="386"/>
                    <a:pt x="62" y="386"/>
                  </a:cubicBezTo>
                  <a:cubicBezTo>
                    <a:pt x="59" y="386"/>
                    <a:pt x="59" y="386"/>
                    <a:pt x="59" y="386"/>
                  </a:cubicBezTo>
                  <a:cubicBezTo>
                    <a:pt x="59" y="388"/>
                    <a:pt x="59" y="388"/>
                    <a:pt x="59" y="388"/>
                  </a:cubicBezTo>
                  <a:cubicBezTo>
                    <a:pt x="58" y="388"/>
                    <a:pt x="58" y="388"/>
                    <a:pt x="58" y="388"/>
                  </a:cubicBezTo>
                  <a:cubicBezTo>
                    <a:pt x="58" y="398"/>
                    <a:pt x="58" y="398"/>
                    <a:pt x="58" y="398"/>
                  </a:cubicBezTo>
                  <a:cubicBezTo>
                    <a:pt x="35" y="406"/>
                    <a:pt x="12" y="409"/>
                    <a:pt x="0" y="403"/>
                  </a:cubicBezTo>
                  <a:cubicBezTo>
                    <a:pt x="0" y="403"/>
                    <a:pt x="0" y="403"/>
                    <a:pt x="3" y="407"/>
                  </a:cubicBezTo>
                  <a:cubicBezTo>
                    <a:pt x="7" y="411"/>
                    <a:pt x="11" y="412"/>
                    <a:pt x="11" y="412"/>
                  </a:cubicBezTo>
                  <a:cubicBezTo>
                    <a:pt x="10" y="414"/>
                    <a:pt x="10" y="414"/>
                    <a:pt x="10" y="414"/>
                  </a:cubicBezTo>
                  <a:cubicBezTo>
                    <a:pt x="14" y="416"/>
                    <a:pt x="20" y="419"/>
                    <a:pt x="20" y="419"/>
                  </a:cubicBezTo>
                  <a:cubicBezTo>
                    <a:pt x="19" y="424"/>
                    <a:pt x="19" y="424"/>
                    <a:pt x="19" y="424"/>
                  </a:cubicBezTo>
                  <a:cubicBezTo>
                    <a:pt x="19" y="424"/>
                    <a:pt x="18" y="425"/>
                    <a:pt x="26" y="426"/>
                  </a:cubicBezTo>
                  <a:cubicBezTo>
                    <a:pt x="33" y="427"/>
                    <a:pt x="49" y="429"/>
                    <a:pt x="49" y="429"/>
                  </a:cubicBezTo>
                  <a:cubicBezTo>
                    <a:pt x="67" y="437"/>
                    <a:pt x="67" y="437"/>
                    <a:pt x="67" y="437"/>
                  </a:cubicBezTo>
                  <a:cubicBezTo>
                    <a:pt x="60" y="440"/>
                    <a:pt x="60" y="440"/>
                    <a:pt x="60" y="440"/>
                  </a:cubicBezTo>
                  <a:cubicBezTo>
                    <a:pt x="61" y="442"/>
                    <a:pt x="61" y="442"/>
                    <a:pt x="61" y="442"/>
                  </a:cubicBezTo>
                  <a:cubicBezTo>
                    <a:pt x="67" y="440"/>
                    <a:pt x="67" y="440"/>
                    <a:pt x="67" y="440"/>
                  </a:cubicBezTo>
                  <a:cubicBezTo>
                    <a:pt x="75" y="444"/>
                    <a:pt x="75" y="444"/>
                    <a:pt x="75" y="444"/>
                  </a:cubicBezTo>
                  <a:cubicBezTo>
                    <a:pt x="75" y="450"/>
                    <a:pt x="75" y="450"/>
                    <a:pt x="75" y="450"/>
                  </a:cubicBezTo>
                  <a:cubicBezTo>
                    <a:pt x="111" y="450"/>
                    <a:pt x="111" y="450"/>
                    <a:pt x="111" y="450"/>
                  </a:cubicBezTo>
                  <a:cubicBezTo>
                    <a:pt x="111" y="450"/>
                    <a:pt x="111" y="450"/>
                    <a:pt x="111" y="450"/>
                  </a:cubicBezTo>
                  <a:cubicBezTo>
                    <a:pt x="147" y="450"/>
                    <a:pt x="147" y="450"/>
                    <a:pt x="147" y="450"/>
                  </a:cubicBezTo>
                  <a:cubicBezTo>
                    <a:pt x="147" y="444"/>
                    <a:pt x="147" y="444"/>
                    <a:pt x="147" y="444"/>
                  </a:cubicBezTo>
                  <a:cubicBezTo>
                    <a:pt x="155" y="440"/>
                    <a:pt x="155" y="440"/>
                    <a:pt x="155" y="440"/>
                  </a:cubicBezTo>
                  <a:cubicBezTo>
                    <a:pt x="161" y="442"/>
                    <a:pt x="161" y="442"/>
                    <a:pt x="161" y="442"/>
                  </a:cubicBezTo>
                  <a:cubicBezTo>
                    <a:pt x="162" y="440"/>
                    <a:pt x="162" y="440"/>
                    <a:pt x="162" y="440"/>
                  </a:cubicBezTo>
                  <a:cubicBezTo>
                    <a:pt x="155" y="437"/>
                    <a:pt x="155" y="437"/>
                    <a:pt x="155" y="437"/>
                  </a:cubicBezTo>
                  <a:cubicBezTo>
                    <a:pt x="173" y="429"/>
                    <a:pt x="173" y="429"/>
                    <a:pt x="173" y="429"/>
                  </a:cubicBezTo>
                  <a:cubicBezTo>
                    <a:pt x="173" y="429"/>
                    <a:pt x="189" y="427"/>
                    <a:pt x="196" y="426"/>
                  </a:cubicBezTo>
                  <a:cubicBezTo>
                    <a:pt x="204" y="425"/>
                    <a:pt x="203" y="424"/>
                    <a:pt x="203" y="424"/>
                  </a:cubicBezTo>
                  <a:cubicBezTo>
                    <a:pt x="202" y="419"/>
                    <a:pt x="202" y="419"/>
                    <a:pt x="202" y="419"/>
                  </a:cubicBezTo>
                  <a:cubicBezTo>
                    <a:pt x="202" y="419"/>
                    <a:pt x="208" y="416"/>
                    <a:pt x="212" y="414"/>
                  </a:cubicBezTo>
                  <a:cubicBezTo>
                    <a:pt x="212" y="412"/>
                    <a:pt x="212" y="412"/>
                    <a:pt x="212" y="412"/>
                  </a:cubicBezTo>
                  <a:cubicBezTo>
                    <a:pt x="212" y="412"/>
                    <a:pt x="215" y="411"/>
                    <a:pt x="219" y="407"/>
                  </a:cubicBezTo>
                  <a:cubicBezTo>
                    <a:pt x="222" y="403"/>
                    <a:pt x="222" y="403"/>
                    <a:pt x="222" y="403"/>
                  </a:cubicBezTo>
                  <a:cubicBezTo>
                    <a:pt x="210" y="409"/>
                    <a:pt x="187" y="406"/>
                    <a:pt x="164" y="398"/>
                  </a:cubicBezTo>
                  <a:cubicBezTo>
                    <a:pt x="164" y="388"/>
                    <a:pt x="164" y="388"/>
                    <a:pt x="164" y="388"/>
                  </a:cubicBezTo>
                  <a:cubicBezTo>
                    <a:pt x="163" y="388"/>
                    <a:pt x="163" y="388"/>
                    <a:pt x="163" y="388"/>
                  </a:cubicBezTo>
                  <a:cubicBezTo>
                    <a:pt x="163" y="386"/>
                    <a:pt x="163" y="386"/>
                    <a:pt x="163" y="386"/>
                  </a:cubicBezTo>
                  <a:cubicBezTo>
                    <a:pt x="161" y="386"/>
                    <a:pt x="161" y="386"/>
                    <a:pt x="161" y="386"/>
                  </a:cubicBezTo>
                  <a:cubicBezTo>
                    <a:pt x="161" y="388"/>
                    <a:pt x="161" y="388"/>
                    <a:pt x="161" y="388"/>
                  </a:cubicBezTo>
                  <a:cubicBezTo>
                    <a:pt x="147" y="388"/>
                    <a:pt x="147" y="388"/>
                    <a:pt x="147" y="388"/>
                  </a:cubicBezTo>
                  <a:cubicBezTo>
                    <a:pt x="147" y="381"/>
                    <a:pt x="147" y="381"/>
                    <a:pt x="147" y="381"/>
                  </a:cubicBezTo>
                  <a:cubicBezTo>
                    <a:pt x="155" y="377"/>
                    <a:pt x="155" y="377"/>
                    <a:pt x="155" y="377"/>
                  </a:cubicBezTo>
                  <a:cubicBezTo>
                    <a:pt x="161" y="379"/>
                    <a:pt x="161" y="379"/>
                    <a:pt x="161" y="379"/>
                  </a:cubicBezTo>
                  <a:cubicBezTo>
                    <a:pt x="162" y="377"/>
                    <a:pt x="162" y="377"/>
                    <a:pt x="162" y="377"/>
                  </a:cubicBezTo>
                  <a:cubicBezTo>
                    <a:pt x="155" y="375"/>
                    <a:pt x="155" y="375"/>
                    <a:pt x="155" y="375"/>
                  </a:cubicBezTo>
                  <a:cubicBezTo>
                    <a:pt x="173" y="367"/>
                    <a:pt x="173" y="367"/>
                    <a:pt x="173" y="367"/>
                  </a:cubicBezTo>
                  <a:cubicBezTo>
                    <a:pt x="173" y="367"/>
                    <a:pt x="189" y="364"/>
                    <a:pt x="196" y="364"/>
                  </a:cubicBezTo>
                  <a:cubicBezTo>
                    <a:pt x="204" y="363"/>
                    <a:pt x="203" y="361"/>
                    <a:pt x="203" y="361"/>
                  </a:cubicBezTo>
                  <a:cubicBezTo>
                    <a:pt x="202" y="357"/>
                    <a:pt x="202" y="357"/>
                    <a:pt x="202" y="357"/>
                  </a:cubicBezTo>
                  <a:cubicBezTo>
                    <a:pt x="202" y="357"/>
                    <a:pt x="208" y="353"/>
                    <a:pt x="212" y="352"/>
                  </a:cubicBezTo>
                  <a:cubicBezTo>
                    <a:pt x="212" y="350"/>
                    <a:pt x="212" y="350"/>
                    <a:pt x="212" y="350"/>
                  </a:cubicBezTo>
                  <a:cubicBezTo>
                    <a:pt x="212" y="350"/>
                    <a:pt x="215" y="349"/>
                    <a:pt x="219" y="345"/>
                  </a:cubicBezTo>
                  <a:cubicBezTo>
                    <a:pt x="222" y="341"/>
                    <a:pt x="222" y="341"/>
                    <a:pt x="222" y="341"/>
                  </a:cubicBezTo>
                  <a:cubicBezTo>
                    <a:pt x="210" y="347"/>
                    <a:pt x="187" y="344"/>
                    <a:pt x="164" y="336"/>
                  </a:cubicBezTo>
                  <a:cubicBezTo>
                    <a:pt x="164" y="325"/>
                    <a:pt x="164" y="325"/>
                    <a:pt x="164" y="325"/>
                  </a:cubicBezTo>
                  <a:cubicBezTo>
                    <a:pt x="163" y="325"/>
                    <a:pt x="163" y="325"/>
                    <a:pt x="163" y="325"/>
                  </a:cubicBezTo>
                  <a:cubicBezTo>
                    <a:pt x="163" y="323"/>
                    <a:pt x="163" y="323"/>
                    <a:pt x="163" y="323"/>
                  </a:cubicBezTo>
                  <a:cubicBezTo>
                    <a:pt x="161" y="323"/>
                    <a:pt x="161" y="323"/>
                    <a:pt x="161" y="323"/>
                  </a:cubicBezTo>
                  <a:cubicBezTo>
                    <a:pt x="161" y="325"/>
                    <a:pt x="161" y="325"/>
                    <a:pt x="161" y="325"/>
                  </a:cubicBezTo>
                  <a:cubicBezTo>
                    <a:pt x="147" y="325"/>
                    <a:pt x="147" y="325"/>
                    <a:pt x="147" y="325"/>
                  </a:cubicBezTo>
                  <a:cubicBezTo>
                    <a:pt x="147" y="319"/>
                    <a:pt x="147" y="319"/>
                    <a:pt x="147" y="319"/>
                  </a:cubicBezTo>
                  <a:cubicBezTo>
                    <a:pt x="155" y="315"/>
                    <a:pt x="155" y="315"/>
                    <a:pt x="155" y="315"/>
                  </a:cubicBezTo>
                  <a:cubicBezTo>
                    <a:pt x="161" y="317"/>
                    <a:pt x="161" y="317"/>
                    <a:pt x="161" y="317"/>
                  </a:cubicBezTo>
                  <a:cubicBezTo>
                    <a:pt x="162" y="315"/>
                    <a:pt x="162" y="315"/>
                    <a:pt x="162" y="315"/>
                  </a:cubicBezTo>
                  <a:cubicBezTo>
                    <a:pt x="155" y="313"/>
                    <a:pt x="155" y="313"/>
                    <a:pt x="155" y="313"/>
                  </a:cubicBezTo>
                  <a:cubicBezTo>
                    <a:pt x="173" y="305"/>
                    <a:pt x="173" y="305"/>
                    <a:pt x="173" y="305"/>
                  </a:cubicBezTo>
                  <a:cubicBezTo>
                    <a:pt x="173" y="305"/>
                    <a:pt x="189" y="302"/>
                    <a:pt x="196" y="301"/>
                  </a:cubicBezTo>
                  <a:cubicBezTo>
                    <a:pt x="204" y="300"/>
                    <a:pt x="203" y="299"/>
                    <a:pt x="203" y="299"/>
                  </a:cubicBezTo>
                  <a:cubicBezTo>
                    <a:pt x="202" y="295"/>
                    <a:pt x="202" y="295"/>
                    <a:pt x="202" y="295"/>
                  </a:cubicBezTo>
                  <a:cubicBezTo>
                    <a:pt x="202" y="295"/>
                    <a:pt x="208" y="291"/>
                    <a:pt x="212" y="290"/>
                  </a:cubicBezTo>
                  <a:cubicBezTo>
                    <a:pt x="212" y="288"/>
                    <a:pt x="212" y="288"/>
                    <a:pt x="212" y="288"/>
                  </a:cubicBezTo>
                  <a:cubicBezTo>
                    <a:pt x="212" y="288"/>
                    <a:pt x="215" y="287"/>
                    <a:pt x="219" y="283"/>
                  </a:cubicBezTo>
                  <a:cubicBezTo>
                    <a:pt x="222" y="279"/>
                    <a:pt x="222" y="279"/>
                    <a:pt x="222" y="279"/>
                  </a:cubicBezTo>
                  <a:cubicBezTo>
                    <a:pt x="210" y="285"/>
                    <a:pt x="187" y="282"/>
                    <a:pt x="164" y="273"/>
                  </a:cubicBezTo>
                  <a:cubicBezTo>
                    <a:pt x="164" y="263"/>
                    <a:pt x="164" y="263"/>
                    <a:pt x="164" y="263"/>
                  </a:cubicBezTo>
                  <a:cubicBezTo>
                    <a:pt x="163" y="263"/>
                    <a:pt x="163" y="263"/>
                    <a:pt x="163" y="263"/>
                  </a:cubicBezTo>
                  <a:cubicBezTo>
                    <a:pt x="163" y="261"/>
                    <a:pt x="163" y="261"/>
                    <a:pt x="163" y="261"/>
                  </a:cubicBezTo>
                  <a:cubicBezTo>
                    <a:pt x="161" y="261"/>
                    <a:pt x="161" y="261"/>
                    <a:pt x="161" y="261"/>
                  </a:cubicBezTo>
                  <a:cubicBezTo>
                    <a:pt x="161" y="263"/>
                    <a:pt x="161" y="263"/>
                    <a:pt x="161" y="263"/>
                  </a:cubicBezTo>
                  <a:cubicBezTo>
                    <a:pt x="147" y="263"/>
                    <a:pt x="147" y="263"/>
                    <a:pt x="147" y="263"/>
                  </a:cubicBezTo>
                  <a:cubicBezTo>
                    <a:pt x="147" y="257"/>
                    <a:pt x="147" y="257"/>
                    <a:pt x="147" y="257"/>
                  </a:cubicBezTo>
                  <a:cubicBezTo>
                    <a:pt x="155" y="253"/>
                    <a:pt x="155" y="253"/>
                    <a:pt x="155" y="253"/>
                  </a:cubicBezTo>
                  <a:cubicBezTo>
                    <a:pt x="161" y="255"/>
                    <a:pt x="161" y="255"/>
                    <a:pt x="161" y="255"/>
                  </a:cubicBezTo>
                  <a:cubicBezTo>
                    <a:pt x="162" y="253"/>
                    <a:pt x="162" y="253"/>
                    <a:pt x="162" y="253"/>
                  </a:cubicBezTo>
                  <a:cubicBezTo>
                    <a:pt x="155" y="250"/>
                    <a:pt x="155" y="250"/>
                    <a:pt x="155" y="250"/>
                  </a:cubicBezTo>
                  <a:cubicBezTo>
                    <a:pt x="173" y="243"/>
                    <a:pt x="173" y="243"/>
                    <a:pt x="173" y="243"/>
                  </a:cubicBezTo>
                  <a:cubicBezTo>
                    <a:pt x="173" y="243"/>
                    <a:pt x="189" y="240"/>
                    <a:pt x="196" y="239"/>
                  </a:cubicBezTo>
                  <a:cubicBezTo>
                    <a:pt x="204" y="238"/>
                    <a:pt x="203" y="237"/>
                    <a:pt x="203" y="237"/>
                  </a:cubicBezTo>
                  <a:cubicBezTo>
                    <a:pt x="202" y="233"/>
                    <a:pt x="202" y="233"/>
                    <a:pt x="202" y="233"/>
                  </a:cubicBezTo>
                  <a:cubicBezTo>
                    <a:pt x="202" y="233"/>
                    <a:pt x="208" y="229"/>
                    <a:pt x="212" y="227"/>
                  </a:cubicBezTo>
                  <a:cubicBezTo>
                    <a:pt x="212" y="225"/>
                    <a:pt x="212" y="225"/>
                    <a:pt x="212" y="225"/>
                  </a:cubicBezTo>
                  <a:cubicBezTo>
                    <a:pt x="212" y="225"/>
                    <a:pt x="215" y="224"/>
                    <a:pt x="219" y="2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Freeform 9"/>
            <p:cNvSpPr/>
            <p:nvPr/>
          </p:nvSpPr>
          <p:spPr bwMode="auto">
            <a:xfrm>
              <a:off x="5920214" y="5450584"/>
              <a:ext cx="2607223" cy="1382106"/>
            </a:xfrm>
            <a:custGeom>
              <a:avLst/>
              <a:gdLst>
                <a:gd name="T0" fmla="*/ 605 w 606"/>
                <a:gd name="T1" fmla="*/ 321 h 321"/>
                <a:gd name="T2" fmla="*/ 5 w 606"/>
                <a:gd name="T3" fmla="*/ 318 h 321"/>
                <a:gd name="T4" fmla="*/ 0 w 606"/>
                <a:gd name="T5" fmla="*/ 312 h 321"/>
                <a:gd name="T6" fmla="*/ 8 w 606"/>
                <a:gd name="T7" fmla="*/ 307 h 321"/>
                <a:gd name="T8" fmla="*/ 7 w 606"/>
                <a:gd name="T9" fmla="*/ 301 h 321"/>
                <a:gd name="T10" fmla="*/ 73 w 606"/>
                <a:gd name="T11" fmla="*/ 287 h 321"/>
                <a:gd name="T12" fmla="*/ 110 w 606"/>
                <a:gd name="T13" fmla="*/ 229 h 321"/>
                <a:gd name="T14" fmla="*/ 71 w 606"/>
                <a:gd name="T15" fmla="*/ 224 h 321"/>
                <a:gd name="T16" fmla="*/ 74 w 606"/>
                <a:gd name="T17" fmla="*/ 218 h 321"/>
                <a:gd name="T18" fmla="*/ 68 w 606"/>
                <a:gd name="T19" fmla="*/ 215 h 321"/>
                <a:gd name="T20" fmla="*/ 76 w 606"/>
                <a:gd name="T21" fmla="*/ 208 h 321"/>
                <a:gd name="T22" fmla="*/ 73 w 606"/>
                <a:gd name="T23" fmla="*/ 203 h 321"/>
                <a:gd name="T24" fmla="*/ 142 w 606"/>
                <a:gd name="T25" fmla="*/ 184 h 321"/>
                <a:gd name="T26" fmla="*/ 151 w 606"/>
                <a:gd name="T27" fmla="*/ 174 h 321"/>
                <a:gd name="T28" fmla="*/ 182 w 606"/>
                <a:gd name="T29" fmla="*/ 144 h 321"/>
                <a:gd name="T30" fmla="*/ 184 w 606"/>
                <a:gd name="T31" fmla="*/ 136 h 321"/>
                <a:gd name="T32" fmla="*/ 180 w 606"/>
                <a:gd name="T33" fmla="*/ 120 h 321"/>
                <a:gd name="T34" fmla="*/ 182 w 606"/>
                <a:gd name="T35" fmla="*/ 117 h 321"/>
                <a:gd name="T36" fmla="*/ 138 w 606"/>
                <a:gd name="T37" fmla="*/ 118 h 321"/>
                <a:gd name="T38" fmla="*/ 141 w 606"/>
                <a:gd name="T39" fmla="*/ 106 h 321"/>
                <a:gd name="T40" fmla="*/ 136 w 606"/>
                <a:gd name="T41" fmla="*/ 100 h 321"/>
                <a:gd name="T42" fmla="*/ 141 w 606"/>
                <a:gd name="T43" fmla="*/ 94 h 321"/>
                <a:gd name="T44" fmla="*/ 140 w 606"/>
                <a:gd name="T45" fmla="*/ 88 h 321"/>
                <a:gd name="T46" fmla="*/ 184 w 606"/>
                <a:gd name="T47" fmla="*/ 81 h 321"/>
                <a:gd name="T48" fmla="*/ 218 w 606"/>
                <a:gd name="T49" fmla="*/ 9 h 321"/>
                <a:gd name="T50" fmla="*/ 371 w 606"/>
                <a:gd name="T51" fmla="*/ 14 h 321"/>
                <a:gd name="T52" fmla="*/ 383 w 606"/>
                <a:gd name="T53" fmla="*/ 25 h 321"/>
                <a:gd name="T54" fmla="*/ 433 w 606"/>
                <a:gd name="T55" fmla="*/ 78 h 321"/>
                <a:gd name="T56" fmla="*/ 464 w 606"/>
                <a:gd name="T57" fmla="*/ 84 h 321"/>
                <a:gd name="T58" fmla="*/ 462 w 606"/>
                <a:gd name="T59" fmla="*/ 92 h 321"/>
                <a:gd name="T60" fmla="*/ 468 w 606"/>
                <a:gd name="T61" fmla="*/ 97 h 321"/>
                <a:gd name="T62" fmla="*/ 466 w 606"/>
                <a:gd name="T63" fmla="*/ 102 h 321"/>
                <a:gd name="T64" fmla="*/ 450 w 606"/>
                <a:gd name="T65" fmla="*/ 108 h 321"/>
                <a:gd name="T66" fmla="*/ 423 w 606"/>
                <a:gd name="T67" fmla="*/ 117 h 321"/>
                <a:gd name="T68" fmla="*/ 420 w 606"/>
                <a:gd name="T69" fmla="*/ 121 h 321"/>
                <a:gd name="T70" fmla="*/ 417 w 606"/>
                <a:gd name="T71" fmla="*/ 135 h 321"/>
                <a:gd name="T72" fmla="*/ 446 w 606"/>
                <a:gd name="T73" fmla="*/ 152 h 321"/>
                <a:gd name="T74" fmla="*/ 450 w 606"/>
                <a:gd name="T75" fmla="*/ 147 h 321"/>
                <a:gd name="T76" fmla="*/ 454 w 606"/>
                <a:gd name="T77" fmla="*/ 169 h 321"/>
                <a:gd name="T78" fmla="*/ 462 w 606"/>
                <a:gd name="T79" fmla="*/ 177 h 321"/>
                <a:gd name="T80" fmla="*/ 532 w 606"/>
                <a:gd name="T81" fmla="*/ 195 h 321"/>
                <a:gd name="T82" fmla="*/ 528 w 606"/>
                <a:gd name="T83" fmla="*/ 202 h 321"/>
                <a:gd name="T84" fmla="*/ 536 w 606"/>
                <a:gd name="T85" fmla="*/ 208 h 321"/>
                <a:gd name="T86" fmla="*/ 530 w 606"/>
                <a:gd name="T87" fmla="*/ 213 h 321"/>
                <a:gd name="T88" fmla="*/ 533 w 606"/>
                <a:gd name="T89" fmla="*/ 226 h 321"/>
                <a:gd name="T90" fmla="*/ 528 w 606"/>
                <a:gd name="T91" fmla="*/ 222 h 321"/>
                <a:gd name="T92" fmla="*/ 490 w 606"/>
                <a:gd name="T93" fmla="*/ 263 h 321"/>
                <a:gd name="T94" fmla="*/ 603 w 606"/>
                <a:gd name="T95" fmla="*/ 297 h 321"/>
                <a:gd name="T96" fmla="*/ 599 w 606"/>
                <a:gd name="T97" fmla="*/ 305 h 321"/>
                <a:gd name="T98" fmla="*/ 606 w 606"/>
                <a:gd name="T99" fmla="*/ 309 h 321"/>
                <a:gd name="T100" fmla="*/ 601 w 606"/>
                <a:gd name="T101" fmla="*/ 314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06" h="321">
                  <a:moveTo>
                    <a:pt x="605" y="318"/>
                  </a:moveTo>
                  <a:cubicBezTo>
                    <a:pt x="605" y="321"/>
                    <a:pt x="605" y="321"/>
                    <a:pt x="605" y="321"/>
                  </a:cubicBezTo>
                  <a:cubicBezTo>
                    <a:pt x="5" y="321"/>
                    <a:pt x="5" y="321"/>
                    <a:pt x="5" y="321"/>
                  </a:cubicBezTo>
                  <a:cubicBezTo>
                    <a:pt x="5" y="318"/>
                    <a:pt x="5" y="318"/>
                    <a:pt x="5" y="318"/>
                  </a:cubicBezTo>
                  <a:cubicBezTo>
                    <a:pt x="0" y="315"/>
                    <a:pt x="0" y="315"/>
                    <a:pt x="0" y="315"/>
                  </a:cubicBezTo>
                  <a:cubicBezTo>
                    <a:pt x="0" y="312"/>
                    <a:pt x="0" y="312"/>
                    <a:pt x="0" y="312"/>
                  </a:cubicBezTo>
                  <a:cubicBezTo>
                    <a:pt x="6" y="315"/>
                    <a:pt x="6" y="315"/>
                    <a:pt x="6" y="315"/>
                  </a:cubicBezTo>
                  <a:cubicBezTo>
                    <a:pt x="8" y="307"/>
                    <a:pt x="8" y="307"/>
                    <a:pt x="8" y="307"/>
                  </a:cubicBezTo>
                  <a:cubicBezTo>
                    <a:pt x="6" y="303"/>
                    <a:pt x="6" y="303"/>
                    <a:pt x="6" y="303"/>
                  </a:cubicBezTo>
                  <a:cubicBezTo>
                    <a:pt x="7" y="301"/>
                    <a:pt x="7" y="301"/>
                    <a:pt x="7" y="301"/>
                  </a:cubicBezTo>
                  <a:cubicBezTo>
                    <a:pt x="7" y="301"/>
                    <a:pt x="11" y="306"/>
                    <a:pt x="17" y="306"/>
                  </a:cubicBezTo>
                  <a:cubicBezTo>
                    <a:pt x="23" y="306"/>
                    <a:pt x="57" y="294"/>
                    <a:pt x="73" y="287"/>
                  </a:cubicBezTo>
                  <a:cubicBezTo>
                    <a:pt x="90" y="280"/>
                    <a:pt x="110" y="270"/>
                    <a:pt x="110" y="270"/>
                  </a:cubicBezTo>
                  <a:cubicBezTo>
                    <a:pt x="110" y="229"/>
                    <a:pt x="110" y="229"/>
                    <a:pt x="110" y="229"/>
                  </a:cubicBezTo>
                  <a:cubicBezTo>
                    <a:pt x="72" y="232"/>
                    <a:pt x="72" y="232"/>
                    <a:pt x="72" y="232"/>
                  </a:cubicBezTo>
                  <a:cubicBezTo>
                    <a:pt x="71" y="224"/>
                    <a:pt x="71" y="224"/>
                    <a:pt x="71" y="224"/>
                  </a:cubicBezTo>
                  <a:cubicBezTo>
                    <a:pt x="73" y="224"/>
                    <a:pt x="73" y="224"/>
                    <a:pt x="73" y="224"/>
                  </a:cubicBezTo>
                  <a:cubicBezTo>
                    <a:pt x="74" y="218"/>
                    <a:pt x="74" y="218"/>
                    <a:pt x="74" y="218"/>
                  </a:cubicBezTo>
                  <a:cubicBezTo>
                    <a:pt x="68" y="218"/>
                    <a:pt x="68" y="218"/>
                    <a:pt x="68" y="218"/>
                  </a:cubicBezTo>
                  <a:cubicBezTo>
                    <a:pt x="68" y="215"/>
                    <a:pt x="68" y="215"/>
                    <a:pt x="68" y="215"/>
                  </a:cubicBezTo>
                  <a:cubicBezTo>
                    <a:pt x="75" y="215"/>
                    <a:pt x="75" y="215"/>
                    <a:pt x="75" y="215"/>
                  </a:cubicBezTo>
                  <a:cubicBezTo>
                    <a:pt x="76" y="208"/>
                    <a:pt x="76" y="208"/>
                    <a:pt x="76" y="208"/>
                  </a:cubicBezTo>
                  <a:cubicBezTo>
                    <a:pt x="72" y="205"/>
                    <a:pt x="72" y="205"/>
                    <a:pt x="72" y="205"/>
                  </a:cubicBezTo>
                  <a:cubicBezTo>
                    <a:pt x="73" y="203"/>
                    <a:pt x="73" y="203"/>
                    <a:pt x="73" y="203"/>
                  </a:cubicBezTo>
                  <a:cubicBezTo>
                    <a:pt x="73" y="203"/>
                    <a:pt x="81" y="206"/>
                    <a:pt x="85" y="206"/>
                  </a:cubicBezTo>
                  <a:cubicBezTo>
                    <a:pt x="89" y="206"/>
                    <a:pt x="142" y="184"/>
                    <a:pt x="142" y="184"/>
                  </a:cubicBezTo>
                  <a:cubicBezTo>
                    <a:pt x="142" y="176"/>
                    <a:pt x="142" y="176"/>
                    <a:pt x="142" y="176"/>
                  </a:cubicBezTo>
                  <a:cubicBezTo>
                    <a:pt x="151" y="174"/>
                    <a:pt x="151" y="174"/>
                    <a:pt x="151" y="174"/>
                  </a:cubicBezTo>
                  <a:cubicBezTo>
                    <a:pt x="151" y="149"/>
                    <a:pt x="151" y="149"/>
                    <a:pt x="151" y="149"/>
                  </a:cubicBezTo>
                  <a:cubicBezTo>
                    <a:pt x="182" y="144"/>
                    <a:pt x="182" y="144"/>
                    <a:pt x="182" y="144"/>
                  </a:cubicBezTo>
                  <a:cubicBezTo>
                    <a:pt x="182" y="136"/>
                    <a:pt x="182" y="136"/>
                    <a:pt x="182" y="136"/>
                  </a:cubicBezTo>
                  <a:cubicBezTo>
                    <a:pt x="184" y="136"/>
                    <a:pt x="184" y="136"/>
                    <a:pt x="184" y="136"/>
                  </a:cubicBezTo>
                  <a:cubicBezTo>
                    <a:pt x="184" y="131"/>
                    <a:pt x="184" y="131"/>
                    <a:pt x="184" y="131"/>
                  </a:cubicBezTo>
                  <a:cubicBezTo>
                    <a:pt x="180" y="120"/>
                    <a:pt x="180" y="120"/>
                    <a:pt x="180" y="120"/>
                  </a:cubicBezTo>
                  <a:cubicBezTo>
                    <a:pt x="184" y="120"/>
                    <a:pt x="184" y="120"/>
                    <a:pt x="184" y="120"/>
                  </a:cubicBezTo>
                  <a:cubicBezTo>
                    <a:pt x="182" y="117"/>
                    <a:pt x="182" y="117"/>
                    <a:pt x="182" y="117"/>
                  </a:cubicBezTo>
                  <a:cubicBezTo>
                    <a:pt x="170" y="113"/>
                    <a:pt x="170" y="113"/>
                    <a:pt x="170" y="113"/>
                  </a:cubicBezTo>
                  <a:cubicBezTo>
                    <a:pt x="138" y="118"/>
                    <a:pt x="138" y="118"/>
                    <a:pt x="138" y="118"/>
                  </a:cubicBezTo>
                  <a:cubicBezTo>
                    <a:pt x="138" y="110"/>
                    <a:pt x="138" y="110"/>
                    <a:pt x="138" y="110"/>
                  </a:cubicBezTo>
                  <a:cubicBezTo>
                    <a:pt x="141" y="106"/>
                    <a:pt x="141" y="106"/>
                    <a:pt x="141" y="106"/>
                  </a:cubicBezTo>
                  <a:cubicBezTo>
                    <a:pt x="135" y="103"/>
                    <a:pt x="135" y="103"/>
                    <a:pt x="135" y="103"/>
                  </a:cubicBezTo>
                  <a:cubicBezTo>
                    <a:pt x="136" y="100"/>
                    <a:pt x="136" y="100"/>
                    <a:pt x="136" y="100"/>
                  </a:cubicBezTo>
                  <a:cubicBezTo>
                    <a:pt x="141" y="101"/>
                    <a:pt x="141" y="101"/>
                    <a:pt x="141" y="101"/>
                  </a:cubicBezTo>
                  <a:cubicBezTo>
                    <a:pt x="141" y="94"/>
                    <a:pt x="141" y="94"/>
                    <a:pt x="141" y="94"/>
                  </a:cubicBezTo>
                  <a:cubicBezTo>
                    <a:pt x="138" y="90"/>
                    <a:pt x="138" y="90"/>
                    <a:pt x="138" y="90"/>
                  </a:cubicBezTo>
                  <a:cubicBezTo>
                    <a:pt x="140" y="88"/>
                    <a:pt x="140" y="88"/>
                    <a:pt x="140" y="88"/>
                  </a:cubicBezTo>
                  <a:cubicBezTo>
                    <a:pt x="140" y="88"/>
                    <a:pt x="147" y="92"/>
                    <a:pt x="152" y="92"/>
                  </a:cubicBezTo>
                  <a:cubicBezTo>
                    <a:pt x="157" y="92"/>
                    <a:pt x="184" y="81"/>
                    <a:pt x="184" y="81"/>
                  </a:cubicBezTo>
                  <a:cubicBezTo>
                    <a:pt x="220" y="19"/>
                    <a:pt x="220" y="19"/>
                    <a:pt x="220" y="19"/>
                  </a:cubicBezTo>
                  <a:cubicBezTo>
                    <a:pt x="220" y="19"/>
                    <a:pt x="218" y="14"/>
                    <a:pt x="218" y="9"/>
                  </a:cubicBezTo>
                  <a:cubicBezTo>
                    <a:pt x="218" y="4"/>
                    <a:pt x="224" y="0"/>
                    <a:pt x="227" y="0"/>
                  </a:cubicBezTo>
                  <a:cubicBezTo>
                    <a:pt x="231" y="0"/>
                    <a:pt x="363" y="14"/>
                    <a:pt x="371" y="14"/>
                  </a:cubicBezTo>
                  <a:cubicBezTo>
                    <a:pt x="378" y="15"/>
                    <a:pt x="378" y="18"/>
                    <a:pt x="378" y="21"/>
                  </a:cubicBezTo>
                  <a:cubicBezTo>
                    <a:pt x="378" y="21"/>
                    <a:pt x="383" y="24"/>
                    <a:pt x="383" y="25"/>
                  </a:cubicBezTo>
                  <a:cubicBezTo>
                    <a:pt x="383" y="26"/>
                    <a:pt x="380" y="35"/>
                    <a:pt x="380" y="35"/>
                  </a:cubicBezTo>
                  <a:cubicBezTo>
                    <a:pt x="380" y="35"/>
                    <a:pt x="409" y="71"/>
                    <a:pt x="433" y="78"/>
                  </a:cubicBezTo>
                  <a:cubicBezTo>
                    <a:pt x="457" y="85"/>
                    <a:pt x="464" y="81"/>
                    <a:pt x="464" y="81"/>
                  </a:cubicBezTo>
                  <a:cubicBezTo>
                    <a:pt x="464" y="84"/>
                    <a:pt x="464" y="84"/>
                    <a:pt x="464" y="84"/>
                  </a:cubicBezTo>
                  <a:cubicBezTo>
                    <a:pt x="460" y="86"/>
                    <a:pt x="460" y="86"/>
                    <a:pt x="460" y="86"/>
                  </a:cubicBezTo>
                  <a:cubicBezTo>
                    <a:pt x="460" y="86"/>
                    <a:pt x="461" y="90"/>
                    <a:pt x="462" y="92"/>
                  </a:cubicBezTo>
                  <a:cubicBezTo>
                    <a:pt x="463" y="94"/>
                    <a:pt x="468" y="93"/>
                    <a:pt x="468" y="93"/>
                  </a:cubicBezTo>
                  <a:cubicBezTo>
                    <a:pt x="468" y="97"/>
                    <a:pt x="468" y="97"/>
                    <a:pt x="468" y="97"/>
                  </a:cubicBezTo>
                  <a:cubicBezTo>
                    <a:pt x="462" y="99"/>
                    <a:pt x="462" y="99"/>
                    <a:pt x="462" y="99"/>
                  </a:cubicBezTo>
                  <a:cubicBezTo>
                    <a:pt x="466" y="102"/>
                    <a:pt x="466" y="102"/>
                    <a:pt x="466" y="102"/>
                  </a:cubicBezTo>
                  <a:cubicBezTo>
                    <a:pt x="466" y="108"/>
                    <a:pt x="466" y="108"/>
                    <a:pt x="466" y="108"/>
                  </a:cubicBezTo>
                  <a:cubicBezTo>
                    <a:pt x="450" y="108"/>
                    <a:pt x="450" y="108"/>
                    <a:pt x="450" y="108"/>
                  </a:cubicBezTo>
                  <a:cubicBezTo>
                    <a:pt x="423" y="113"/>
                    <a:pt x="423" y="113"/>
                    <a:pt x="423" y="113"/>
                  </a:cubicBezTo>
                  <a:cubicBezTo>
                    <a:pt x="423" y="117"/>
                    <a:pt x="423" y="117"/>
                    <a:pt x="423" y="117"/>
                  </a:cubicBezTo>
                  <a:cubicBezTo>
                    <a:pt x="420" y="117"/>
                    <a:pt x="420" y="117"/>
                    <a:pt x="420" y="117"/>
                  </a:cubicBezTo>
                  <a:cubicBezTo>
                    <a:pt x="420" y="121"/>
                    <a:pt x="420" y="121"/>
                    <a:pt x="420" y="121"/>
                  </a:cubicBezTo>
                  <a:cubicBezTo>
                    <a:pt x="417" y="121"/>
                    <a:pt x="417" y="121"/>
                    <a:pt x="417" y="121"/>
                  </a:cubicBezTo>
                  <a:cubicBezTo>
                    <a:pt x="417" y="135"/>
                    <a:pt x="417" y="135"/>
                    <a:pt x="417" y="135"/>
                  </a:cubicBezTo>
                  <a:cubicBezTo>
                    <a:pt x="446" y="138"/>
                    <a:pt x="446" y="138"/>
                    <a:pt x="446" y="138"/>
                  </a:cubicBezTo>
                  <a:cubicBezTo>
                    <a:pt x="446" y="152"/>
                    <a:pt x="446" y="152"/>
                    <a:pt x="446" y="152"/>
                  </a:cubicBezTo>
                  <a:cubicBezTo>
                    <a:pt x="450" y="152"/>
                    <a:pt x="450" y="152"/>
                    <a:pt x="450" y="152"/>
                  </a:cubicBezTo>
                  <a:cubicBezTo>
                    <a:pt x="450" y="147"/>
                    <a:pt x="450" y="147"/>
                    <a:pt x="450" y="147"/>
                  </a:cubicBezTo>
                  <a:cubicBezTo>
                    <a:pt x="454" y="148"/>
                    <a:pt x="454" y="148"/>
                    <a:pt x="454" y="148"/>
                  </a:cubicBezTo>
                  <a:cubicBezTo>
                    <a:pt x="454" y="169"/>
                    <a:pt x="454" y="169"/>
                    <a:pt x="454" y="169"/>
                  </a:cubicBezTo>
                  <a:cubicBezTo>
                    <a:pt x="462" y="171"/>
                    <a:pt x="462" y="171"/>
                    <a:pt x="462" y="171"/>
                  </a:cubicBezTo>
                  <a:cubicBezTo>
                    <a:pt x="462" y="177"/>
                    <a:pt x="462" y="177"/>
                    <a:pt x="462" y="177"/>
                  </a:cubicBezTo>
                  <a:cubicBezTo>
                    <a:pt x="462" y="177"/>
                    <a:pt x="506" y="197"/>
                    <a:pt x="518" y="198"/>
                  </a:cubicBezTo>
                  <a:cubicBezTo>
                    <a:pt x="529" y="199"/>
                    <a:pt x="532" y="195"/>
                    <a:pt x="532" y="195"/>
                  </a:cubicBezTo>
                  <a:cubicBezTo>
                    <a:pt x="532" y="197"/>
                    <a:pt x="532" y="197"/>
                    <a:pt x="532" y="197"/>
                  </a:cubicBezTo>
                  <a:cubicBezTo>
                    <a:pt x="528" y="202"/>
                    <a:pt x="528" y="202"/>
                    <a:pt x="528" y="202"/>
                  </a:cubicBezTo>
                  <a:cubicBezTo>
                    <a:pt x="528" y="208"/>
                    <a:pt x="528" y="208"/>
                    <a:pt x="528" y="208"/>
                  </a:cubicBezTo>
                  <a:cubicBezTo>
                    <a:pt x="536" y="208"/>
                    <a:pt x="536" y="208"/>
                    <a:pt x="536" y="208"/>
                  </a:cubicBezTo>
                  <a:cubicBezTo>
                    <a:pt x="536" y="210"/>
                    <a:pt x="536" y="210"/>
                    <a:pt x="536" y="210"/>
                  </a:cubicBezTo>
                  <a:cubicBezTo>
                    <a:pt x="530" y="213"/>
                    <a:pt x="530" y="213"/>
                    <a:pt x="530" y="213"/>
                  </a:cubicBezTo>
                  <a:cubicBezTo>
                    <a:pt x="533" y="216"/>
                    <a:pt x="533" y="216"/>
                    <a:pt x="533" y="216"/>
                  </a:cubicBezTo>
                  <a:cubicBezTo>
                    <a:pt x="533" y="226"/>
                    <a:pt x="533" y="226"/>
                    <a:pt x="533" y="226"/>
                  </a:cubicBezTo>
                  <a:cubicBezTo>
                    <a:pt x="528" y="226"/>
                    <a:pt x="528" y="226"/>
                    <a:pt x="528" y="226"/>
                  </a:cubicBezTo>
                  <a:cubicBezTo>
                    <a:pt x="528" y="222"/>
                    <a:pt x="528" y="222"/>
                    <a:pt x="528" y="222"/>
                  </a:cubicBezTo>
                  <a:cubicBezTo>
                    <a:pt x="490" y="227"/>
                    <a:pt x="490" y="227"/>
                    <a:pt x="490" y="227"/>
                  </a:cubicBezTo>
                  <a:cubicBezTo>
                    <a:pt x="490" y="263"/>
                    <a:pt x="490" y="263"/>
                    <a:pt x="490" y="263"/>
                  </a:cubicBezTo>
                  <a:cubicBezTo>
                    <a:pt x="490" y="263"/>
                    <a:pt x="577" y="299"/>
                    <a:pt x="587" y="300"/>
                  </a:cubicBezTo>
                  <a:cubicBezTo>
                    <a:pt x="596" y="301"/>
                    <a:pt x="603" y="297"/>
                    <a:pt x="603" y="297"/>
                  </a:cubicBezTo>
                  <a:cubicBezTo>
                    <a:pt x="604" y="300"/>
                    <a:pt x="604" y="300"/>
                    <a:pt x="604" y="300"/>
                  </a:cubicBezTo>
                  <a:cubicBezTo>
                    <a:pt x="604" y="300"/>
                    <a:pt x="599" y="303"/>
                    <a:pt x="599" y="305"/>
                  </a:cubicBezTo>
                  <a:cubicBezTo>
                    <a:pt x="599" y="307"/>
                    <a:pt x="599" y="310"/>
                    <a:pt x="599" y="310"/>
                  </a:cubicBezTo>
                  <a:cubicBezTo>
                    <a:pt x="606" y="309"/>
                    <a:pt x="606" y="309"/>
                    <a:pt x="606" y="309"/>
                  </a:cubicBezTo>
                  <a:cubicBezTo>
                    <a:pt x="606" y="312"/>
                    <a:pt x="606" y="312"/>
                    <a:pt x="606" y="312"/>
                  </a:cubicBezTo>
                  <a:cubicBezTo>
                    <a:pt x="601" y="314"/>
                    <a:pt x="601" y="314"/>
                    <a:pt x="601" y="314"/>
                  </a:cubicBezTo>
                  <a:lnTo>
                    <a:pt x="605" y="3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9" name="Group 8"/>
            <p:cNvGrpSpPr/>
            <p:nvPr/>
          </p:nvGrpSpPr>
          <p:grpSpPr>
            <a:xfrm>
              <a:off x="6534411" y="5016533"/>
              <a:ext cx="1443667" cy="1388259"/>
              <a:chOff x="10464331" y="5522622"/>
              <a:chExt cx="1443667" cy="1388259"/>
            </a:xfrm>
            <a:grpFill/>
          </p:grpSpPr>
          <p:sp>
            <p:nvSpPr>
              <p:cNvPr id="15" name="Freeform 11"/>
              <p:cNvSpPr/>
              <p:nvPr/>
            </p:nvSpPr>
            <p:spPr bwMode="auto">
              <a:xfrm>
                <a:off x="11200016" y="6775442"/>
                <a:ext cx="707982" cy="104659"/>
              </a:xfrm>
              <a:custGeom>
                <a:avLst/>
                <a:gdLst>
                  <a:gd name="T0" fmla="*/ 164 w 164"/>
                  <a:gd name="T1" fmla="*/ 24 h 24"/>
                  <a:gd name="T2" fmla="*/ 82 w 164"/>
                  <a:gd name="T3" fmla="*/ 0 h 24"/>
                  <a:gd name="T4" fmla="*/ 0 w 164"/>
                  <a:gd name="T5" fmla="*/ 24 h 24"/>
                  <a:gd name="T6" fmla="*/ 164 w 164"/>
                  <a:gd name="T7" fmla="*/ 24 h 24"/>
                </a:gdLst>
                <a:ahLst/>
                <a:cxnLst>
                  <a:cxn ang="0">
                    <a:pos x="T0" y="T1"/>
                  </a:cxn>
                  <a:cxn ang="0">
                    <a:pos x="T2" y="T3"/>
                  </a:cxn>
                  <a:cxn ang="0">
                    <a:pos x="T4" y="T5"/>
                  </a:cxn>
                  <a:cxn ang="0">
                    <a:pos x="T6" y="T7"/>
                  </a:cxn>
                </a:cxnLst>
                <a:rect l="0" t="0" r="r" b="b"/>
                <a:pathLst>
                  <a:path w="164" h="24">
                    <a:moveTo>
                      <a:pt x="164" y="24"/>
                    </a:moveTo>
                    <a:cubicBezTo>
                      <a:pt x="140" y="9"/>
                      <a:pt x="112" y="0"/>
                      <a:pt x="82" y="0"/>
                    </a:cubicBezTo>
                    <a:cubicBezTo>
                      <a:pt x="52" y="0"/>
                      <a:pt x="24" y="9"/>
                      <a:pt x="0" y="24"/>
                    </a:cubicBezTo>
                    <a:lnTo>
                      <a:pt x="164"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Freeform 12"/>
              <p:cNvSpPr/>
              <p:nvPr/>
            </p:nvSpPr>
            <p:spPr bwMode="auto">
              <a:xfrm>
                <a:off x="11046107" y="5587263"/>
                <a:ext cx="634106" cy="1243586"/>
              </a:xfrm>
              <a:custGeom>
                <a:avLst/>
                <a:gdLst>
                  <a:gd name="T0" fmla="*/ 108 w 147"/>
                  <a:gd name="T1" fmla="*/ 263 h 289"/>
                  <a:gd name="T2" fmla="*/ 111 w 147"/>
                  <a:gd name="T3" fmla="*/ 203 h 289"/>
                  <a:gd name="T4" fmla="*/ 111 w 147"/>
                  <a:gd name="T5" fmla="*/ 178 h 289"/>
                  <a:gd name="T6" fmla="*/ 104 w 147"/>
                  <a:gd name="T7" fmla="*/ 171 h 289"/>
                  <a:gd name="T8" fmla="*/ 95 w 147"/>
                  <a:gd name="T9" fmla="*/ 169 h 289"/>
                  <a:gd name="T10" fmla="*/ 83 w 147"/>
                  <a:gd name="T11" fmla="*/ 162 h 289"/>
                  <a:gd name="T12" fmla="*/ 65 w 147"/>
                  <a:gd name="T13" fmla="*/ 155 h 289"/>
                  <a:gd name="T14" fmla="*/ 39 w 147"/>
                  <a:gd name="T15" fmla="*/ 152 h 289"/>
                  <a:gd name="T16" fmla="*/ 13 w 147"/>
                  <a:gd name="T17" fmla="*/ 147 h 289"/>
                  <a:gd name="T18" fmla="*/ 6 w 147"/>
                  <a:gd name="T19" fmla="*/ 141 h 289"/>
                  <a:gd name="T20" fmla="*/ 0 w 147"/>
                  <a:gd name="T21" fmla="*/ 118 h 289"/>
                  <a:gd name="T22" fmla="*/ 7 w 147"/>
                  <a:gd name="T23" fmla="*/ 102 h 289"/>
                  <a:gd name="T24" fmla="*/ 22 w 147"/>
                  <a:gd name="T25" fmla="*/ 89 h 289"/>
                  <a:gd name="T26" fmla="*/ 56 w 147"/>
                  <a:gd name="T27" fmla="*/ 64 h 289"/>
                  <a:gd name="T28" fmla="*/ 62 w 147"/>
                  <a:gd name="T29" fmla="*/ 41 h 289"/>
                  <a:gd name="T30" fmla="*/ 71 w 147"/>
                  <a:gd name="T31" fmla="*/ 9 h 289"/>
                  <a:gd name="T32" fmla="*/ 73 w 147"/>
                  <a:gd name="T33" fmla="*/ 10 h 289"/>
                  <a:gd name="T34" fmla="*/ 63 w 147"/>
                  <a:gd name="T35" fmla="*/ 37 h 289"/>
                  <a:gd name="T36" fmla="*/ 45 w 147"/>
                  <a:gd name="T37" fmla="*/ 81 h 289"/>
                  <a:gd name="T38" fmla="*/ 14 w 147"/>
                  <a:gd name="T39" fmla="*/ 104 h 289"/>
                  <a:gd name="T40" fmla="*/ 17 w 147"/>
                  <a:gd name="T41" fmla="*/ 109 h 289"/>
                  <a:gd name="T42" fmla="*/ 22 w 147"/>
                  <a:gd name="T43" fmla="*/ 110 h 289"/>
                  <a:gd name="T44" fmla="*/ 11 w 147"/>
                  <a:gd name="T45" fmla="*/ 118 h 289"/>
                  <a:gd name="T46" fmla="*/ 45 w 147"/>
                  <a:gd name="T47" fmla="*/ 145 h 289"/>
                  <a:gd name="T48" fmla="*/ 64 w 147"/>
                  <a:gd name="T49" fmla="*/ 145 h 289"/>
                  <a:gd name="T50" fmla="*/ 86 w 147"/>
                  <a:gd name="T51" fmla="*/ 151 h 289"/>
                  <a:gd name="T52" fmla="*/ 94 w 147"/>
                  <a:gd name="T53" fmla="*/ 150 h 289"/>
                  <a:gd name="T54" fmla="*/ 103 w 147"/>
                  <a:gd name="T55" fmla="*/ 157 h 289"/>
                  <a:gd name="T56" fmla="*/ 118 w 147"/>
                  <a:gd name="T57" fmla="*/ 162 h 289"/>
                  <a:gd name="T58" fmla="*/ 121 w 147"/>
                  <a:gd name="T59" fmla="*/ 156 h 289"/>
                  <a:gd name="T60" fmla="*/ 125 w 147"/>
                  <a:gd name="T61" fmla="*/ 164 h 289"/>
                  <a:gd name="T62" fmla="*/ 129 w 147"/>
                  <a:gd name="T63" fmla="*/ 232 h 289"/>
                  <a:gd name="T64" fmla="*/ 135 w 147"/>
                  <a:gd name="T65" fmla="*/ 280 h 289"/>
                  <a:gd name="T66" fmla="*/ 128 w 147"/>
                  <a:gd name="T67" fmla="*/ 288 h 289"/>
                  <a:gd name="T68" fmla="*/ 112 w 147"/>
                  <a:gd name="T69" fmla="*/ 287 h 289"/>
                  <a:gd name="T70" fmla="*/ 106 w 147"/>
                  <a:gd name="T71" fmla="*/ 287 h 289"/>
                  <a:gd name="T72" fmla="*/ 111 w 147"/>
                  <a:gd name="T73" fmla="*/ 278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289">
                    <a:moveTo>
                      <a:pt x="111" y="278"/>
                    </a:moveTo>
                    <a:cubicBezTo>
                      <a:pt x="110" y="273"/>
                      <a:pt x="109" y="268"/>
                      <a:pt x="108" y="263"/>
                    </a:cubicBezTo>
                    <a:cubicBezTo>
                      <a:pt x="107" y="255"/>
                      <a:pt x="106" y="247"/>
                      <a:pt x="108" y="240"/>
                    </a:cubicBezTo>
                    <a:cubicBezTo>
                      <a:pt x="111" y="228"/>
                      <a:pt x="109" y="215"/>
                      <a:pt x="111" y="203"/>
                    </a:cubicBezTo>
                    <a:cubicBezTo>
                      <a:pt x="111" y="197"/>
                      <a:pt x="110" y="190"/>
                      <a:pt x="111" y="183"/>
                    </a:cubicBezTo>
                    <a:cubicBezTo>
                      <a:pt x="111" y="182"/>
                      <a:pt x="111" y="180"/>
                      <a:pt x="111" y="178"/>
                    </a:cubicBezTo>
                    <a:cubicBezTo>
                      <a:pt x="110" y="176"/>
                      <a:pt x="109" y="175"/>
                      <a:pt x="107" y="174"/>
                    </a:cubicBezTo>
                    <a:cubicBezTo>
                      <a:pt x="107" y="172"/>
                      <a:pt x="105" y="171"/>
                      <a:pt x="104" y="171"/>
                    </a:cubicBezTo>
                    <a:cubicBezTo>
                      <a:pt x="103" y="171"/>
                      <a:pt x="102" y="171"/>
                      <a:pt x="100" y="171"/>
                    </a:cubicBezTo>
                    <a:cubicBezTo>
                      <a:pt x="98" y="171"/>
                      <a:pt x="97" y="170"/>
                      <a:pt x="95" y="169"/>
                    </a:cubicBezTo>
                    <a:cubicBezTo>
                      <a:pt x="92" y="168"/>
                      <a:pt x="89" y="166"/>
                      <a:pt x="86" y="164"/>
                    </a:cubicBezTo>
                    <a:cubicBezTo>
                      <a:pt x="85" y="163"/>
                      <a:pt x="84" y="162"/>
                      <a:pt x="83" y="162"/>
                    </a:cubicBezTo>
                    <a:cubicBezTo>
                      <a:pt x="79" y="160"/>
                      <a:pt x="75" y="158"/>
                      <a:pt x="72" y="156"/>
                    </a:cubicBezTo>
                    <a:cubicBezTo>
                      <a:pt x="70" y="156"/>
                      <a:pt x="67" y="155"/>
                      <a:pt x="65" y="155"/>
                    </a:cubicBezTo>
                    <a:cubicBezTo>
                      <a:pt x="64" y="155"/>
                      <a:pt x="64" y="155"/>
                      <a:pt x="64" y="155"/>
                    </a:cubicBezTo>
                    <a:cubicBezTo>
                      <a:pt x="57" y="160"/>
                      <a:pt x="46" y="158"/>
                      <a:pt x="39" y="152"/>
                    </a:cubicBezTo>
                    <a:cubicBezTo>
                      <a:pt x="33" y="147"/>
                      <a:pt x="23" y="147"/>
                      <a:pt x="15" y="147"/>
                    </a:cubicBezTo>
                    <a:cubicBezTo>
                      <a:pt x="14" y="147"/>
                      <a:pt x="14" y="146"/>
                      <a:pt x="13" y="147"/>
                    </a:cubicBezTo>
                    <a:cubicBezTo>
                      <a:pt x="12" y="145"/>
                      <a:pt x="10" y="144"/>
                      <a:pt x="9" y="143"/>
                    </a:cubicBezTo>
                    <a:cubicBezTo>
                      <a:pt x="8" y="142"/>
                      <a:pt x="7" y="142"/>
                      <a:pt x="6" y="141"/>
                    </a:cubicBezTo>
                    <a:cubicBezTo>
                      <a:pt x="2" y="135"/>
                      <a:pt x="6" y="127"/>
                      <a:pt x="2" y="122"/>
                    </a:cubicBezTo>
                    <a:cubicBezTo>
                      <a:pt x="1" y="120"/>
                      <a:pt x="1" y="119"/>
                      <a:pt x="0" y="118"/>
                    </a:cubicBezTo>
                    <a:cubicBezTo>
                      <a:pt x="2" y="114"/>
                      <a:pt x="5" y="112"/>
                      <a:pt x="8" y="110"/>
                    </a:cubicBezTo>
                    <a:cubicBezTo>
                      <a:pt x="6" y="109"/>
                      <a:pt x="5" y="104"/>
                      <a:pt x="7" y="102"/>
                    </a:cubicBezTo>
                    <a:cubicBezTo>
                      <a:pt x="9" y="100"/>
                      <a:pt x="11" y="99"/>
                      <a:pt x="14" y="98"/>
                    </a:cubicBezTo>
                    <a:cubicBezTo>
                      <a:pt x="17" y="96"/>
                      <a:pt x="20" y="92"/>
                      <a:pt x="22" y="89"/>
                    </a:cubicBezTo>
                    <a:cubicBezTo>
                      <a:pt x="25" y="85"/>
                      <a:pt x="28" y="82"/>
                      <a:pt x="32" y="81"/>
                    </a:cubicBezTo>
                    <a:cubicBezTo>
                      <a:pt x="42" y="78"/>
                      <a:pt x="50" y="71"/>
                      <a:pt x="56" y="64"/>
                    </a:cubicBezTo>
                    <a:cubicBezTo>
                      <a:pt x="61" y="60"/>
                      <a:pt x="66" y="55"/>
                      <a:pt x="65" y="48"/>
                    </a:cubicBezTo>
                    <a:cubicBezTo>
                      <a:pt x="65" y="46"/>
                      <a:pt x="63" y="44"/>
                      <a:pt x="62" y="41"/>
                    </a:cubicBezTo>
                    <a:cubicBezTo>
                      <a:pt x="60" y="35"/>
                      <a:pt x="58" y="29"/>
                      <a:pt x="59" y="23"/>
                    </a:cubicBezTo>
                    <a:cubicBezTo>
                      <a:pt x="61" y="17"/>
                      <a:pt x="65" y="11"/>
                      <a:pt x="71" y="9"/>
                    </a:cubicBezTo>
                    <a:cubicBezTo>
                      <a:pt x="75" y="7"/>
                      <a:pt x="79" y="4"/>
                      <a:pt x="81" y="0"/>
                    </a:cubicBezTo>
                    <a:cubicBezTo>
                      <a:pt x="81" y="4"/>
                      <a:pt x="76" y="7"/>
                      <a:pt x="73" y="10"/>
                    </a:cubicBezTo>
                    <a:cubicBezTo>
                      <a:pt x="69" y="12"/>
                      <a:pt x="64" y="15"/>
                      <a:pt x="62" y="19"/>
                    </a:cubicBezTo>
                    <a:cubicBezTo>
                      <a:pt x="59" y="24"/>
                      <a:pt x="61" y="31"/>
                      <a:pt x="63" y="37"/>
                    </a:cubicBezTo>
                    <a:cubicBezTo>
                      <a:pt x="65" y="44"/>
                      <a:pt x="68" y="50"/>
                      <a:pt x="67" y="56"/>
                    </a:cubicBezTo>
                    <a:cubicBezTo>
                      <a:pt x="64" y="68"/>
                      <a:pt x="55" y="75"/>
                      <a:pt x="45" y="81"/>
                    </a:cubicBezTo>
                    <a:cubicBezTo>
                      <a:pt x="40" y="83"/>
                      <a:pt x="35" y="84"/>
                      <a:pt x="30" y="87"/>
                    </a:cubicBezTo>
                    <a:cubicBezTo>
                      <a:pt x="24" y="91"/>
                      <a:pt x="19" y="99"/>
                      <a:pt x="14" y="104"/>
                    </a:cubicBezTo>
                    <a:cubicBezTo>
                      <a:pt x="14" y="105"/>
                      <a:pt x="13" y="106"/>
                      <a:pt x="13" y="107"/>
                    </a:cubicBezTo>
                    <a:cubicBezTo>
                      <a:pt x="14" y="108"/>
                      <a:pt x="15" y="108"/>
                      <a:pt x="17" y="109"/>
                    </a:cubicBezTo>
                    <a:cubicBezTo>
                      <a:pt x="18" y="109"/>
                      <a:pt x="20" y="110"/>
                      <a:pt x="19" y="111"/>
                    </a:cubicBezTo>
                    <a:cubicBezTo>
                      <a:pt x="20" y="111"/>
                      <a:pt x="21" y="111"/>
                      <a:pt x="22" y="110"/>
                    </a:cubicBezTo>
                    <a:cubicBezTo>
                      <a:pt x="22" y="111"/>
                      <a:pt x="22" y="112"/>
                      <a:pt x="22" y="112"/>
                    </a:cubicBezTo>
                    <a:cubicBezTo>
                      <a:pt x="18" y="113"/>
                      <a:pt x="14" y="115"/>
                      <a:pt x="11" y="118"/>
                    </a:cubicBezTo>
                    <a:cubicBezTo>
                      <a:pt x="13" y="123"/>
                      <a:pt x="14" y="129"/>
                      <a:pt x="14" y="135"/>
                    </a:cubicBezTo>
                    <a:cubicBezTo>
                      <a:pt x="24" y="138"/>
                      <a:pt x="35" y="142"/>
                      <a:pt x="45" y="145"/>
                    </a:cubicBezTo>
                    <a:cubicBezTo>
                      <a:pt x="49" y="147"/>
                      <a:pt x="53" y="148"/>
                      <a:pt x="57" y="147"/>
                    </a:cubicBezTo>
                    <a:cubicBezTo>
                      <a:pt x="60" y="147"/>
                      <a:pt x="62" y="145"/>
                      <a:pt x="64" y="145"/>
                    </a:cubicBezTo>
                    <a:cubicBezTo>
                      <a:pt x="66" y="144"/>
                      <a:pt x="69" y="144"/>
                      <a:pt x="71" y="146"/>
                    </a:cubicBezTo>
                    <a:cubicBezTo>
                      <a:pt x="74" y="149"/>
                      <a:pt x="81" y="149"/>
                      <a:pt x="86" y="151"/>
                    </a:cubicBezTo>
                    <a:cubicBezTo>
                      <a:pt x="87" y="152"/>
                      <a:pt x="88" y="152"/>
                      <a:pt x="89" y="152"/>
                    </a:cubicBezTo>
                    <a:cubicBezTo>
                      <a:pt x="91" y="152"/>
                      <a:pt x="92" y="150"/>
                      <a:pt x="94" y="150"/>
                    </a:cubicBezTo>
                    <a:cubicBezTo>
                      <a:pt x="96" y="150"/>
                      <a:pt x="98" y="151"/>
                      <a:pt x="99" y="153"/>
                    </a:cubicBezTo>
                    <a:cubicBezTo>
                      <a:pt x="100" y="154"/>
                      <a:pt x="102" y="156"/>
                      <a:pt x="103" y="157"/>
                    </a:cubicBezTo>
                    <a:cubicBezTo>
                      <a:pt x="103" y="157"/>
                      <a:pt x="104" y="157"/>
                      <a:pt x="104" y="157"/>
                    </a:cubicBezTo>
                    <a:cubicBezTo>
                      <a:pt x="109" y="156"/>
                      <a:pt x="113" y="160"/>
                      <a:pt x="118" y="162"/>
                    </a:cubicBezTo>
                    <a:cubicBezTo>
                      <a:pt x="117" y="161"/>
                      <a:pt x="117" y="159"/>
                      <a:pt x="118" y="158"/>
                    </a:cubicBezTo>
                    <a:cubicBezTo>
                      <a:pt x="118" y="157"/>
                      <a:pt x="120" y="156"/>
                      <a:pt x="121" y="156"/>
                    </a:cubicBezTo>
                    <a:cubicBezTo>
                      <a:pt x="120" y="158"/>
                      <a:pt x="121" y="159"/>
                      <a:pt x="122" y="161"/>
                    </a:cubicBezTo>
                    <a:cubicBezTo>
                      <a:pt x="123" y="162"/>
                      <a:pt x="124" y="163"/>
                      <a:pt x="125" y="164"/>
                    </a:cubicBezTo>
                    <a:cubicBezTo>
                      <a:pt x="128" y="167"/>
                      <a:pt x="129" y="172"/>
                      <a:pt x="129" y="176"/>
                    </a:cubicBezTo>
                    <a:cubicBezTo>
                      <a:pt x="131" y="195"/>
                      <a:pt x="131" y="214"/>
                      <a:pt x="129" y="232"/>
                    </a:cubicBezTo>
                    <a:cubicBezTo>
                      <a:pt x="128" y="240"/>
                      <a:pt x="127" y="249"/>
                      <a:pt x="127" y="257"/>
                    </a:cubicBezTo>
                    <a:cubicBezTo>
                      <a:pt x="127" y="265"/>
                      <a:pt x="129" y="273"/>
                      <a:pt x="135" y="280"/>
                    </a:cubicBezTo>
                    <a:cubicBezTo>
                      <a:pt x="139" y="282"/>
                      <a:pt x="143" y="285"/>
                      <a:pt x="147" y="287"/>
                    </a:cubicBezTo>
                    <a:cubicBezTo>
                      <a:pt x="141" y="286"/>
                      <a:pt x="135" y="286"/>
                      <a:pt x="128" y="288"/>
                    </a:cubicBezTo>
                    <a:cubicBezTo>
                      <a:pt x="125" y="288"/>
                      <a:pt x="122" y="289"/>
                      <a:pt x="119" y="289"/>
                    </a:cubicBezTo>
                    <a:cubicBezTo>
                      <a:pt x="116" y="288"/>
                      <a:pt x="114" y="286"/>
                      <a:pt x="112" y="287"/>
                    </a:cubicBezTo>
                    <a:cubicBezTo>
                      <a:pt x="111" y="287"/>
                      <a:pt x="110" y="288"/>
                      <a:pt x="109" y="288"/>
                    </a:cubicBezTo>
                    <a:cubicBezTo>
                      <a:pt x="108" y="288"/>
                      <a:pt x="106" y="288"/>
                      <a:pt x="106" y="287"/>
                    </a:cubicBezTo>
                    <a:cubicBezTo>
                      <a:pt x="105" y="286"/>
                      <a:pt x="106" y="284"/>
                      <a:pt x="107" y="283"/>
                    </a:cubicBezTo>
                    <a:cubicBezTo>
                      <a:pt x="109" y="282"/>
                      <a:pt x="111" y="279"/>
                      <a:pt x="111" y="2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Freeform 13"/>
              <p:cNvSpPr/>
              <p:nvPr/>
            </p:nvSpPr>
            <p:spPr bwMode="auto">
              <a:xfrm>
                <a:off x="11036873" y="6292168"/>
                <a:ext cx="434025" cy="612560"/>
              </a:xfrm>
              <a:custGeom>
                <a:avLst/>
                <a:gdLst>
                  <a:gd name="T0" fmla="*/ 96 w 101"/>
                  <a:gd name="T1" fmla="*/ 0 h 142"/>
                  <a:gd name="T2" fmla="*/ 84 w 101"/>
                  <a:gd name="T3" fmla="*/ 4 h 142"/>
                  <a:gd name="T4" fmla="*/ 80 w 101"/>
                  <a:gd name="T5" fmla="*/ 8 h 142"/>
                  <a:gd name="T6" fmla="*/ 78 w 101"/>
                  <a:gd name="T7" fmla="*/ 9 h 142"/>
                  <a:gd name="T8" fmla="*/ 78 w 101"/>
                  <a:gd name="T9" fmla="*/ 11 h 142"/>
                  <a:gd name="T10" fmla="*/ 75 w 101"/>
                  <a:gd name="T11" fmla="*/ 13 h 142"/>
                  <a:gd name="T12" fmla="*/ 71 w 101"/>
                  <a:gd name="T13" fmla="*/ 18 h 142"/>
                  <a:gd name="T14" fmla="*/ 70 w 101"/>
                  <a:gd name="T15" fmla="*/ 25 h 142"/>
                  <a:gd name="T16" fmla="*/ 67 w 101"/>
                  <a:gd name="T17" fmla="*/ 29 h 142"/>
                  <a:gd name="T18" fmla="*/ 63 w 101"/>
                  <a:gd name="T19" fmla="*/ 32 h 142"/>
                  <a:gd name="T20" fmla="*/ 56 w 101"/>
                  <a:gd name="T21" fmla="*/ 37 h 142"/>
                  <a:gd name="T22" fmla="*/ 52 w 101"/>
                  <a:gd name="T23" fmla="*/ 40 h 142"/>
                  <a:gd name="T24" fmla="*/ 51 w 101"/>
                  <a:gd name="T25" fmla="*/ 53 h 142"/>
                  <a:gd name="T26" fmla="*/ 41 w 101"/>
                  <a:gd name="T27" fmla="*/ 56 h 142"/>
                  <a:gd name="T28" fmla="*/ 32 w 101"/>
                  <a:gd name="T29" fmla="*/ 63 h 142"/>
                  <a:gd name="T30" fmla="*/ 25 w 101"/>
                  <a:gd name="T31" fmla="*/ 69 h 142"/>
                  <a:gd name="T32" fmla="*/ 17 w 101"/>
                  <a:gd name="T33" fmla="*/ 81 h 142"/>
                  <a:gd name="T34" fmla="*/ 14 w 101"/>
                  <a:gd name="T35" fmla="*/ 101 h 142"/>
                  <a:gd name="T36" fmla="*/ 4 w 101"/>
                  <a:gd name="T37" fmla="*/ 117 h 142"/>
                  <a:gd name="T38" fmla="*/ 1 w 101"/>
                  <a:gd name="T39" fmla="*/ 120 h 142"/>
                  <a:gd name="T40" fmla="*/ 1 w 101"/>
                  <a:gd name="T41" fmla="*/ 125 h 142"/>
                  <a:gd name="T42" fmla="*/ 5 w 101"/>
                  <a:gd name="T43" fmla="*/ 129 h 142"/>
                  <a:gd name="T44" fmla="*/ 12 w 101"/>
                  <a:gd name="T45" fmla="*/ 136 h 142"/>
                  <a:gd name="T46" fmla="*/ 14 w 101"/>
                  <a:gd name="T47" fmla="*/ 138 h 142"/>
                  <a:gd name="T48" fmla="*/ 13 w 101"/>
                  <a:gd name="T49" fmla="*/ 142 h 142"/>
                  <a:gd name="T50" fmla="*/ 13 w 101"/>
                  <a:gd name="T51" fmla="*/ 135 h 142"/>
                  <a:gd name="T52" fmla="*/ 7 w 101"/>
                  <a:gd name="T53" fmla="*/ 130 h 142"/>
                  <a:gd name="T54" fmla="*/ 3 w 101"/>
                  <a:gd name="T55" fmla="*/ 124 h 142"/>
                  <a:gd name="T56" fmla="*/ 5 w 101"/>
                  <a:gd name="T57" fmla="*/ 119 h 142"/>
                  <a:gd name="T58" fmla="*/ 10 w 101"/>
                  <a:gd name="T59" fmla="*/ 115 h 142"/>
                  <a:gd name="T60" fmla="*/ 18 w 101"/>
                  <a:gd name="T61" fmla="*/ 98 h 142"/>
                  <a:gd name="T62" fmla="*/ 28 w 101"/>
                  <a:gd name="T63" fmla="*/ 71 h 142"/>
                  <a:gd name="T64" fmla="*/ 42 w 101"/>
                  <a:gd name="T65" fmla="*/ 61 h 142"/>
                  <a:gd name="T66" fmla="*/ 54 w 101"/>
                  <a:gd name="T67" fmla="*/ 51 h 142"/>
                  <a:gd name="T68" fmla="*/ 54 w 101"/>
                  <a:gd name="T69" fmla="*/ 45 h 142"/>
                  <a:gd name="T70" fmla="*/ 56 w 101"/>
                  <a:gd name="T71" fmla="*/ 41 h 142"/>
                  <a:gd name="T72" fmla="*/ 66 w 101"/>
                  <a:gd name="T73" fmla="*/ 36 h 142"/>
                  <a:gd name="T74" fmla="*/ 71 w 101"/>
                  <a:gd name="T75" fmla="*/ 32 h 142"/>
                  <a:gd name="T76" fmla="*/ 73 w 101"/>
                  <a:gd name="T77" fmla="*/ 27 h 142"/>
                  <a:gd name="T78" fmla="*/ 82 w 101"/>
                  <a:gd name="T79" fmla="*/ 15 h 142"/>
                  <a:gd name="T80" fmla="*/ 91 w 101"/>
                  <a:gd name="T81" fmla="*/ 9 h 142"/>
                  <a:gd name="T82" fmla="*/ 101 w 101"/>
                  <a:gd name="T83" fmla="*/ 4 h 142"/>
                  <a:gd name="T84" fmla="*/ 96 w 101"/>
                  <a:gd name="T85"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1" h="142">
                    <a:moveTo>
                      <a:pt x="96" y="0"/>
                    </a:moveTo>
                    <a:cubicBezTo>
                      <a:pt x="92" y="1"/>
                      <a:pt x="88" y="3"/>
                      <a:pt x="84" y="4"/>
                    </a:cubicBezTo>
                    <a:cubicBezTo>
                      <a:pt x="82" y="5"/>
                      <a:pt x="80" y="6"/>
                      <a:pt x="80" y="8"/>
                    </a:cubicBezTo>
                    <a:cubicBezTo>
                      <a:pt x="79" y="8"/>
                      <a:pt x="79" y="8"/>
                      <a:pt x="78" y="9"/>
                    </a:cubicBezTo>
                    <a:cubicBezTo>
                      <a:pt x="78" y="10"/>
                      <a:pt x="78" y="11"/>
                      <a:pt x="78" y="11"/>
                    </a:cubicBezTo>
                    <a:cubicBezTo>
                      <a:pt x="77" y="12"/>
                      <a:pt x="76" y="12"/>
                      <a:pt x="75" y="13"/>
                    </a:cubicBezTo>
                    <a:cubicBezTo>
                      <a:pt x="73" y="14"/>
                      <a:pt x="71" y="16"/>
                      <a:pt x="71" y="18"/>
                    </a:cubicBezTo>
                    <a:cubicBezTo>
                      <a:pt x="70" y="20"/>
                      <a:pt x="70" y="23"/>
                      <a:pt x="70" y="25"/>
                    </a:cubicBezTo>
                    <a:cubicBezTo>
                      <a:pt x="70" y="27"/>
                      <a:pt x="69" y="28"/>
                      <a:pt x="67" y="29"/>
                    </a:cubicBezTo>
                    <a:cubicBezTo>
                      <a:pt x="66" y="30"/>
                      <a:pt x="65" y="31"/>
                      <a:pt x="63" y="32"/>
                    </a:cubicBezTo>
                    <a:cubicBezTo>
                      <a:pt x="61" y="33"/>
                      <a:pt x="59" y="35"/>
                      <a:pt x="56" y="37"/>
                    </a:cubicBezTo>
                    <a:cubicBezTo>
                      <a:pt x="54" y="38"/>
                      <a:pt x="53" y="39"/>
                      <a:pt x="52" y="40"/>
                    </a:cubicBezTo>
                    <a:cubicBezTo>
                      <a:pt x="50" y="44"/>
                      <a:pt x="53" y="49"/>
                      <a:pt x="51" y="53"/>
                    </a:cubicBezTo>
                    <a:cubicBezTo>
                      <a:pt x="47" y="54"/>
                      <a:pt x="44" y="55"/>
                      <a:pt x="41" y="56"/>
                    </a:cubicBezTo>
                    <a:cubicBezTo>
                      <a:pt x="37" y="58"/>
                      <a:pt x="34" y="60"/>
                      <a:pt x="32" y="63"/>
                    </a:cubicBezTo>
                    <a:cubicBezTo>
                      <a:pt x="29" y="65"/>
                      <a:pt x="27" y="67"/>
                      <a:pt x="25" y="69"/>
                    </a:cubicBezTo>
                    <a:cubicBezTo>
                      <a:pt x="21" y="73"/>
                      <a:pt x="19" y="77"/>
                      <a:pt x="17" y="81"/>
                    </a:cubicBezTo>
                    <a:cubicBezTo>
                      <a:pt x="15" y="87"/>
                      <a:pt x="16" y="95"/>
                      <a:pt x="14" y="101"/>
                    </a:cubicBezTo>
                    <a:cubicBezTo>
                      <a:pt x="13" y="108"/>
                      <a:pt x="10" y="114"/>
                      <a:pt x="4" y="117"/>
                    </a:cubicBezTo>
                    <a:cubicBezTo>
                      <a:pt x="3" y="118"/>
                      <a:pt x="2" y="119"/>
                      <a:pt x="1" y="120"/>
                    </a:cubicBezTo>
                    <a:cubicBezTo>
                      <a:pt x="0" y="122"/>
                      <a:pt x="0" y="124"/>
                      <a:pt x="1" y="125"/>
                    </a:cubicBezTo>
                    <a:cubicBezTo>
                      <a:pt x="2" y="127"/>
                      <a:pt x="3" y="128"/>
                      <a:pt x="5" y="129"/>
                    </a:cubicBezTo>
                    <a:cubicBezTo>
                      <a:pt x="7" y="131"/>
                      <a:pt x="9" y="134"/>
                      <a:pt x="12" y="136"/>
                    </a:cubicBezTo>
                    <a:cubicBezTo>
                      <a:pt x="13" y="136"/>
                      <a:pt x="13" y="136"/>
                      <a:pt x="14" y="138"/>
                    </a:cubicBezTo>
                    <a:cubicBezTo>
                      <a:pt x="14" y="139"/>
                      <a:pt x="14" y="141"/>
                      <a:pt x="13" y="142"/>
                    </a:cubicBezTo>
                    <a:cubicBezTo>
                      <a:pt x="16" y="141"/>
                      <a:pt x="15" y="137"/>
                      <a:pt x="13" y="135"/>
                    </a:cubicBezTo>
                    <a:cubicBezTo>
                      <a:pt x="12" y="133"/>
                      <a:pt x="9" y="132"/>
                      <a:pt x="7" y="130"/>
                    </a:cubicBezTo>
                    <a:cubicBezTo>
                      <a:pt x="5" y="129"/>
                      <a:pt x="3" y="127"/>
                      <a:pt x="3" y="124"/>
                    </a:cubicBezTo>
                    <a:cubicBezTo>
                      <a:pt x="3" y="122"/>
                      <a:pt x="4" y="120"/>
                      <a:pt x="5" y="119"/>
                    </a:cubicBezTo>
                    <a:cubicBezTo>
                      <a:pt x="7" y="117"/>
                      <a:pt x="9" y="116"/>
                      <a:pt x="10" y="115"/>
                    </a:cubicBezTo>
                    <a:cubicBezTo>
                      <a:pt x="15" y="111"/>
                      <a:pt x="18" y="104"/>
                      <a:pt x="18" y="98"/>
                    </a:cubicBezTo>
                    <a:cubicBezTo>
                      <a:pt x="17" y="88"/>
                      <a:pt x="20" y="79"/>
                      <a:pt x="28" y="71"/>
                    </a:cubicBezTo>
                    <a:cubicBezTo>
                      <a:pt x="32" y="67"/>
                      <a:pt x="37" y="63"/>
                      <a:pt x="42" y="61"/>
                    </a:cubicBezTo>
                    <a:cubicBezTo>
                      <a:pt x="46" y="58"/>
                      <a:pt x="54" y="57"/>
                      <a:pt x="54" y="51"/>
                    </a:cubicBezTo>
                    <a:cubicBezTo>
                      <a:pt x="54" y="49"/>
                      <a:pt x="54" y="47"/>
                      <a:pt x="54" y="45"/>
                    </a:cubicBezTo>
                    <a:cubicBezTo>
                      <a:pt x="54" y="43"/>
                      <a:pt x="55" y="41"/>
                      <a:pt x="56" y="41"/>
                    </a:cubicBezTo>
                    <a:cubicBezTo>
                      <a:pt x="60" y="39"/>
                      <a:pt x="62" y="37"/>
                      <a:pt x="66" y="36"/>
                    </a:cubicBezTo>
                    <a:cubicBezTo>
                      <a:pt x="68" y="35"/>
                      <a:pt x="70" y="34"/>
                      <a:pt x="71" y="32"/>
                    </a:cubicBezTo>
                    <a:cubicBezTo>
                      <a:pt x="73" y="31"/>
                      <a:pt x="74" y="29"/>
                      <a:pt x="73" y="27"/>
                    </a:cubicBezTo>
                    <a:cubicBezTo>
                      <a:pt x="76" y="23"/>
                      <a:pt x="79" y="18"/>
                      <a:pt x="82" y="15"/>
                    </a:cubicBezTo>
                    <a:cubicBezTo>
                      <a:pt x="85" y="12"/>
                      <a:pt x="88" y="10"/>
                      <a:pt x="91" y="9"/>
                    </a:cubicBezTo>
                    <a:cubicBezTo>
                      <a:pt x="95" y="8"/>
                      <a:pt x="98" y="5"/>
                      <a:pt x="101" y="4"/>
                    </a:cubicBezTo>
                    <a:cubicBezTo>
                      <a:pt x="100" y="1"/>
                      <a:pt x="98" y="0"/>
                      <a:pt x="9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Freeform 14"/>
              <p:cNvSpPr/>
              <p:nvPr/>
            </p:nvSpPr>
            <p:spPr bwMode="auto">
              <a:xfrm>
                <a:off x="10722898" y="6021288"/>
                <a:ext cx="366305" cy="49251"/>
              </a:xfrm>
              <a:custGeom>
                <a:avLst/>
                <a:gdLst>
                  <a:gd name="T0" fmla="*/ 85 w 85"/>
                  <a:gd name="T1" fmla="*/ 0 h 11"/>
                  <a:gd name="T2" fmla="*/ 48 w 85"/>
                  <a:gd name="T3" fmla="*/ 7 h 11"/>
                  <a:gd name="T4" fmla="*/ 41 w 85"/>
                  <a:gd name="T5" fmla="*/ 5 h 11"/>
                  <a:gd name="T6" fmla="*/ 34 w 85"/>
                  <a:gd name="T7" fmla="*/ 5 h 11"/>
                  <a:gd name="T8" fmla="*/ 24 w 85"/>
                  <a:gd name="T9" fmla="*/ 7 h 11"/>
                  <a:gd name="T10" fmla="*/ 5 w 85"/>
                  <a:gd name="T11" fmla="*/ 9 h 11"/>
                  <a:gd name="T12" fmla="*/ 0 w 85"/>
                  <a:gd name="T13" fmla="*/ 7 h 11"/>
                  <a:gd name="T14" fmla="*/ 9 w 85"/>
                  <a:gd name="T15" fmla="*/ 10 h 11"/>
                  <a:gd name="T16" fmla="*/ 33 w 85"/>
                  <a:gd name="T17" fmla="*/ 7 h 11"/>
                  <a:gd name="T18" fmla="*/ 41 w 85"/>
                  <a:gd name="T19" fmla="*/ 9 h 11"/>
                  <a:gd name="T20" fmla="*/ 42 w 85"/>
                  <a:gd name="T21" fmla="*/ 10 h 11"/>
                  <a:gd name="T22" fmla="*/ 44 w 85"/>
                  <a:gd name="T23" fmla="*/ 10 h 11"/>
                  <a:gd name="T24" fmla="*/ 76 w 85"/>
                  <a:gd name="T25" fmla="*/ 5 h 11"/>
                  <a:gd name="T26" fmla="*/ 84 w 85"/>
                  <a:gd name="T27" fmla="*/ 5 h 11"/>
                  <a:gd name="T28" fmla="*/ 85 w 85"/>
                  <a:gd name="T2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11">
                    <a:moveTo>
                      <a:pt x="85" y="0"/>
                    </a:moveTo>
                    <a:cubicBezTo>
                      <a:pt x="73" y="0"/>
                      <a:pt x="60" y="3"/>
                      <a:pt x="48" y="7"/>
                    </a:cubicBezTo>
                    <a:cubicBezTo>
                      <a:pt x="46" y="8"/>
                      <a:pt x="42" y="7"/>
                      <a:pt x="41" y="5"/>
                    </a:cubicBezTo>
                    <a:cubicBezTo>
                      <a:pt x="39" y="4"/>
                      <a:pt x="37" y="5"/>
                      <a:pt x="34" y="5"/>
                    </a:cubicBezTo>
                    <a:cubicBezTo>
                      <a:pt x="31" y="6"/>
                      <a:pt x="27" y="6"/>
                      <a:pt x="24" y="7"/>
                    </a:cubicBezTo>
                    <a:cubicBezTo>
                      <a:pt x="17" y="8"/>
                      <a:pt x="11" y="8"/>
                      <a:pt x="5" y="9"/>
                    </a:cubicBezTo>
                    <a:cubicBezTo>
                      <a:pt x="3" y="9"/>
                      <a:pt x="1" y="9"/>
                      <a:pt x="0" y="7"/>
                    </a:cubicBezTo>
                    <a:cubicBezTo>
                      <a:pt x="3" y="9"/>
                      <a:pt x="5" y="10"/>
                      <a:pt x="9" y="10"/>
                    </a:cubicBezTo>
                    <a:cubicBezTo>
                      <a:pt x="17" y="9"/>
                      <a:pt x="25" y="8"/>
                      <a:pt x="33" y="7"/>
                    </a:cubicBezTo>
                    <a:cubicBezTo>
                      <a:pt x="36" y="7"/>
                      <a:pt x="40" y="6"/>
                      <a:pt x="41" y="9"/>
                    </a:cubicBezTo>
                    <a:cubicBezTo>
                      <a:pt x="41" y="9"/>
                      <a:pt x="42" y="10"/>
                      <a:pt x="42" y="10"/>
                    </a:cubicBezTo>
                    <a:cubicBezTo>
                      <a:pt x="42" y="11"/>
                      <a:pt x="43" y="11"/>
                      <a:pt x="44" y="10"/>
                    </a:cubicBezTo>
                    <a:cubicBezTo>
                      <a:pt x="55" y="8"/>
                      <a:pt x="65" y="7"/>
                      <a:pt x="76" y="5"/>
                    </a:cubicBezTo>
                    <a:cubicBezTo>
                      <a:pt x="79" y="4"/>
                      <a:pt x="82" y="4"/>
                      <a:pt x="84" y="5"/>
                    </a:cubicBezTo>
                    <a:cubicBezTo>
                      <a:pt x="84" y="4"/>
                      <a:pt x="85" y="1"/>
                      <a:pt x="8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Freeform 15"/>
              <p:cNvSpPr/>
              <p:nvPr/>
            </p:nvSpPr>
            <p:spPr bwMode="auto">
              <a:xfrm>
                <a:off x="11092280" y="5731939"/>
                <a:ext cx="184691" cy="172378"/>
              </a:xfrm>
              <a:custGeom>
                <a:avLst/>
                <a:gdLst>
                  <a:gd name="T0" fmla="*/ 40 w 43"/>
                  <a:gd name="T1" fmla="*/ 40 h 40"/>
                  <a:gd name="T2" fmla="*/ 31 w 43"/>
                  <a:gd name="T3" fmla="*/ 28 h 40"/>
                  <a:gd name="T4" fmla="*/ 14 w 43"/>
                  <a:gd name="T5" fmla="*/ 26 h 40"/>
                  <a:gd name="T6" fmla="*/ 8 w 43"/>
                  <a:gd name="T7" fmla="*/ 24 h 40"/>
                  <a:gd name="T8" fmla="*/ 7 w 43"/>
                  <a:gd name="T9" fmla="*/ 20 h 40"/>
                  <a:gd name="T10" fmla="*/ 2 w 43"/>
                  <a:gd name="T11" fmla="*/ 18 h 40"/>
                  <a:gd name="T12" fmla="*/ 1 w 43"/>
                  <a:gd name="T13" fmla="*/ 12 h 40"/>
                  <a:gd name="T14" fmla="*/ 6 w 43"/>
                  <a:gd name="T15" fmla="*/ 6 h 40"/>
                  <a:gd name="T16" fmla="*/ 3 w 43"/>
                  <a:gd name="T17" fmla="*/ 1 h 40"/>
                  <a:gd name="T18" fmla="*/ 7 w 43"/>
                  <a:gd name="T19" fmla="*/ 3 h 40"/>
                  <a:gd name="T20" fmla="*/ 6 w 43"/>
                  <a:gd name="T21" fmla="*/ 8 h 40"/>
                  <a:gd name="T22" fmla="*/ 2 w 43"/>
                  <a:gd name="T23" fmla="*/ 13 h 40"/>
                  <a:gd name="T24" fmla="*/ 3 w 43"/>
                  <a:gd name="T25" fmla="*/ 17 h 40"/>
                  <a:gd name="T26" fmla="*/ 8 w 43"/>
                  <a:gd name="T27" fmla="*/ 18 h 40"/>
                  <a:gd name="T28" fmla="*/ 12 w 43"/>
                  <a:gd name="T29" fmla="*/ 22 h 40"/>
                  <a:gd name="T30" fmla="*/ 18 w 43"/>
                  <a:gd name="T31" fmla="*/ 23 h 40"/>
                  <a:gd name="T32" fmla="*/ 31 w 43"/>
                  <a:gd name="T33" fmla="*/ 25 h 40"/>
                  <a:gd name="T34" fmla="*/ 40 w 43"/>
                  <a:gd name="T35" fmla="*/ 30 h 40"/>
                  <a:gd name="T36" fmla="*/ 40 w 43"/>
                  <a:gd name="T3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 h="40">
                    <a:moveTo>
                      <a:pt x="40" y="40"/>
                    </a:moveTo>
                    <a:cubicBezTo>
                      <a:pt x="40" y="35"/>
                      <a:pt x="36" y="30"/>
                      <a:pt x="31" y="28"/>
                    </a:cubicBezTo>
                    <a:cubicBezTo>
                      <a:pt x="25" y="26"/>
                      <a:pt x="20" y="26"/>
                      <a:pt x="14" y="26"/>
                    </a:cubicBezTo>
                    <a:cubicBezTo>
                      <a:pt x="12" y="26"/>
                      <a:pt x="9" y="26"/>
                      <a:pt x="8" y="24"/>
                    </a:cubicBezTo>
                    <a:cubicBezTo>
                      <a:pt x="8" y="22"/>
                      <a:pt x="8" y="21"/>
                      <a:pt x="7" y="20"/>
                    </a:cubicBezTo>
                    <a:cubicBezTo>
                      <a:pt x="6" y="18"/>
                      <a:pt x="3" y="19"/>
                      <a:pt x="2" y="18"/>
                    </a:cubicBezTo>
                    <a:cubicBezTo>
                      <a:pt x="0" y="17"/>
                      <a:pt x="0" y="14"/>
                      <a:pt x="1" y="12"/>
                    </a:cubicBezTo>
                    <a:cubicBezTo>
                      <a:pt x="3" y="10"/>
                      <a:pt x="5" y="8"/>
                      <a:pt x="6" y="6"/>
                    </a:cubicBezTo>
                    <a:cubicBezTo>
                      <a:pt x="7" y="4"/>
                      <a:pt x="6" y="1"/>
                      <a:pt x="3" y="1"/>
                    </a:cubicBezTo>
                    <a:cubicBezTo>
                      <a:pt x="5" y="0"/>
                      <a:pt x="7" y="2"/>
                      <a:pt x="7" y="3"/>
                    </a:cubicBezTo>
                    <a:cubicBezTo>
                      <a:pt x="8" y="5"/>
                      <a:pt x="7" y="7"/>
                      <a:pt x="6" y="8"/>
                    </a:cubicBezTo>
                    <a:cubicBezTo>
                      <a:pt x="5" y="10"/>
                      <a:pt x="3" y="11"/>
                      <a:pt x="2" y="13"/>
                    </a:cubicBezTo>
                    <a:cubicBezTo>
                      <a:pt x="2" y="14"/>
                      <a:pt x="2" y="16"/>
                      <a:pt x="3" y="17"/>
                    </a:cubicBezTo>
                    <a:cubicBezTo>
                      <a:pt x="4" y="16"/>
                      <a:pt x="7" y="17"/>
                      <a:pt x="8" y="18"/>
                    </a:cubicBezTo>
                    <a:cubicBezTo>
                      <a:pt x="9" y="19"/>
                      <a:pt x="10" y="21"/>
                      <a:pt x="12" y="22"/>
                    </a:cubicBezTo>
                    <a:cubicBezTo>
                      <a:pt x="14" y="23"/>
                      <a:pt x="16" y="23"/>
                      <a:pt x="18" y="23"/>
                    </a:cubicBezTo>
                    <a:cubicBezTo>
                      <a:pt x="23" y="23"/>
                      <a:pt x="27" y="23"/>
                      <a:pt x="31" y="25"/>
                    </a:cubicBezTo>
                    <a:cubicBezTo>
                      <a:pt x="35" y="26"/>
                      <a:pt x="38" y="27"/>
                      <a:pt x="40" y="30"/>
                    </a:cubicBezTo>
                    <a:cubicBezTo>
                      <a:pt x="42" y="33"/>
                      <a:pt x="43" y="38"/>
                      <a:pt x="4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Freeform 16"/>
              <p:cNvSpPr/>
              <p:nvPr/>
            </p:nvSpPr>
            <p:spPr bwMode="auto">
              <a:xfrm>
                <a:off x="10464331" y="5978193"/>
                <a:ext cx="412477" cy="215473"/>
              </a:xfrm>
              <a:custGeom>
                <a:avLst/>
                <a:gdLst>
                  <a:gd name="T0" fmla="*/ 3 w 96"/>
                  <a:gd name="T1" fmla="*/ 20 h 50"/>
                  <a:gd name="T2" fmla="*/ 5 w 96"/>
                  <a:gd name="T3" fmla="*/ 17 h 50"/>
                  <a:gd name="T4" fmla="*/ 8 w 96"/>
                  <a:gd name="T5" fmla="*/ 13 h 50"/>
                  <a:gd name="T6" fmla="*/ 9 w 96"/>
                  <a:gd name="T7" fmla="*/ 8 h 50"/>
                  <a:gd name="T8" fmla="*/ 13 w 96"/>
                  <a:gd name="T9" fmla="*/ 8 h 50"/>
                  <a:gd name="T10" fmla="*/ 18 w 96"/>
                  <a:gd name="T11" fmla="*/ 7 h 50"/>
                  <a:gd name="T12" fmla="*/ 21 w 96"/>
                  <a:gd name="T13" fmla="*/ 10 h 50"/>
                  <a:gd name="T14" fmla="*/ 25 w 96"/>
                  <a:gd name="T15" fmla="*/ 6 h 50"/>
                  <a:gd name="T16" fmla="*/ 29 w 96"/>
                  <a:gd name="T17" fmla="*/ 3 h 50"/>
                  <a:gd name="T18" fmla="*/ 34 w 96"/>
                  <a:gd name="T19" fmla="*/ 4 h 50"/>
                  <a:gd name="T20" fmla="*/ 39 w 96"/>
                  <a:gd name="T21" fmla="*/ 2 h 50"/>
                  <a:gd name="T22" fmla="*/ 43 w 96"/>
                  <a:gd name="T23" fmla="*/ 3 h 50"/>
                  <a:gd name="T24" fmla="*/ 46 w 96"/>
                  <a:gd name="T25" fmla="*/ 5 h 50"/>
                  <a:gd name="T26" fmla="*/ 51 w 96"/>
                  <a:gd name="T27" fmla="*/ 2 h 50"/>
                  <a:gd name="T28" fmla="*/ 55 w 96"/>
                  <a:gd name="T29" fmla="*/ 0 h 50"/>
                  <a:gd name="T30" fmla="*/ 58 w 96"/>
                  <a:gd name="T31" fmla="*/ 1 h 50"/>
                  <a:gd name="T32" fmla="*/ 62 w 96"/>
                  <a:gd name="T33" fmla="*/ 4 h 50"/>
                  <a:gd name="T34" fmla="*/ 65 w 96"/>
                  <a:gd name="T35" fmla="*/ 5 h 50"/>
                  <a:gd name="T36" fmla="*/ 68 w 96"/>
                  <a:gd name="T37" fmla="*/ 10 h 50"/>
                  <a:gd name="T38" fmla="*/ 71 w 96"/>
                  <a:gd name="T39" fmla="*/ 14 h 50"/>
                  <a:gd name="T40" fmla="*/ 73 w 96"/>
                  <a:gd name="T41" fmla="*/ 11 h 50"/>
                  <a:gd name="T42" fmla="*/ 77 w 96"/>
                  <a:gd name="T43" fmla="*/ 17 h 50"/>
                  <a:gd name="T44" fmla="*/ 81 w 96"/>
                  <a:gd name="T45" fmla="*/ 20 h 50"/>
                  <a:gd name="T46" fmla="*/ 85 w 96"/>
                  <a:gd name="T47" fmla="*/ 23 h 50"/>
                  <a:gd name="T48" fmla="*/ 88 w 96"/>
                  <a:gd name="T49" fmla="*/ 24 h 50"/>
                  <a:gd name="T50" fmla="*/ 90 w 96"/>
                  <a:gd name="T51" fmla="*/ 27 h 50"/>
                  <a:gd name="T52" fmla="*/ 92 w 96"/>
                  <a:gd name="T53" fmla="*/ 32 h 50"/>
                  <a:gd name="T54" fmla="*/ 93 w 96"/>
                  <a:gd name="T55" fmla="*/ 42 h 50"/>
                  <a:gd name="T56" fmla="*/ 86 w 96"/>
                  <a:gd name="T57" fmla="*/ 45 h 50"/>
                  <a:gd name="T58" fmla="*/ 81 w 96"/>
                  <a:gd name="T59" fmla="*/ 43 h 50"/>
                  <a:gd name="T60" fmla="*/ 78 w 96"/>
                  <a:gd name="T61" fmla="*/ 41 h 50"/>
                  <a:gd name="T62" fmla="*/ 72 w 96"/>
                  <a:gd name="T63" fmla="*/ 36 h 50"/>
                  <a:gd name="T64" fmla="*/ 71 w 96"/>
                  <a:gd name="T65" fmla="*/ 41 h 50"/>
                  <a:gd name="T66" fmla="*/ 71 w 96"/>
                  <a:gd name="T67" fmla="*/ 48 h 50"/>
                  <a:gd name="T68" fmla="*/ 66 w 96"/>
                  <a:gd name="T69" fmla="*/ 46 h 50"/>
                  <a:gd name="T70" fmla="*/ 64 w 96"/>
                  <a:gd name="T71" fmla="*/ 41 h 50"/>
                  <a:gd name="T72" fmla="*/ 54 w 96"/>
                  <a:gd name="T73" fmla="*/ 42 h 50"/>
                  <a:gd name="T74" fmla="*/ 54 w 96"/>
                  <a:gd name="T75" fmla="*/ 37 h 50"/>
                  <a:gd name="T76" fmla="*/ 59 w 96"/>
                  <a:gd name="T77" fmla="*/ 36 h 50"/>
                  <a:gd name="T78" fmla="*/ 58 w 96"/>
                  <a:gd name="T79" fmla="*/ 31 h 50"/>
                  <a:gd name="T80" fmla="*/ 54 w 96"/>
                  <a:gd name="T81" fmla="*/ 29 h 50"/>
                  <a:gd name="T82" fmla="*/ 49 w 96"/>
                  <a:gd name="T83" fmla="*/ 29 h 50"/>
                  <a:gd name="T84" fmla="*/ 44 w 96"/>
                  <a:gd name="T85" fmla="*/ 28 h 50"/>
                  <a:gd name="T86" fmla="*/ 38 w 96"/>
                  <a:gd name="T87" fmla="*/ 32 h 50"/>
                  <a:gd name="T88" fmla="*/ 31 w 96"/>
                  <a:gd name="T89" fmla="*/ 35 h 50"/>
                  <a:gd name="T90" fmla="*/ 28 w 96"/>
                  <a:gd name="T91" fmla="*/ 37 h 50"/>
                  <a:gd name="T92" fmla="*/ 20 w 96"/>
                  <a:gd name="T93" fmla="*/ 40 h 50"/>
                  <a:gd name="T94" fmla="*/ 21 w 96"/>
                  <a:gd name="T95" fmla="*/ 36 h 50"/>
                  <a:gd name="T96" fmla="*/ 27 w 96"/>
                  <a:gd name="T97" fmla="*/ 30 h 50"/>
                  <a:gd name="T98" fmla="*/ 21 w 96"/>
                  <a:gd name="T99" fmla="*/ 26 h 50"/>
                  <a:gd name="T100" fmla="*/ 16 w 96"/>
                  <a:gd name="T101" fmla="*/ 24 h 50"/>
                  <a:gd name="T102" fmla="*/ 10 w 96"/>
                  <a:gd name="T103" fmla="*/ 25 h 50"/>
                  <a:gd name="T104" fmla="*/ 5 w 96"/>
                  <a:gd name="T105" fmla="*/ 27 h 50"/>
                  <a:gd name="T106" fmla="*/ 1 w 96"/>
                  <a:gd name="T107" fmla="*/ 2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6" h="50">
                    <a:moveTo>
                      <a:pt x="1" y="23"/>
                    </a:moveTo>
                    <a:cubicBezTo>
                      <a:pt x="1" y="23"/>
                      <a:pt x="1" y="21"/>
                      <a:pt x="1" y="20"/>
                    </a:cubicBezTo>
                    <a:cubicBezTo>
                      <a:pt x="2" y="20"/>
                      <a:pt x="3" y="21"/>
                      <a:pt x="3" y="20"/>
                    </a:cubicBezTo>
                    <a:cubicBezTo>
                      <a:pt x="3" y="20"/>
                      <a:pt x="3" y="19"/>
                      <a:pt x="3" y="19"/>
                    </a:cubicBezTo>
                    <a:cubicBezTo>
                      <a:pt x="3" y="18"/>
                      <a:pt x="4" y="18"/>
                      <a:pt x="4" y="18"/>
                    </a:cubicBezTo>
                    <a:cubicBezTo>
                      <a:pt x="5" y="18"/>
                      <a:pt x="5" y="17"/>
                      <a:pt x="5" y="17"/>
                    </a:cubicBezTo>
                    <a:cubicBezTo>
                      <a:pt x="5" y="16"/>
                      <a:pt x="6" y="17"/>
                      <a:pt x="7" y="17"/>
                    </a:cubicBezTo>
                    <a:cubicBezTo>
                      <a:pt x="7" y="16"/>
                      <a:pt x="7" y="15"/>
                      <a:pt x="8" y="14"/>
                    </a:cubicBezTo>
                    <a:cubicBezTo>
                      <a:pt x="8" y="14"/>
                      <a:pt x="8" y="14"/>
                      <a:pt x="8" y="13"/>
                    </a:cubicBezTo>
                    <a:cubicBezTo>
                      <a:pt x="8" y="12"/>
                      <a:pt x="8" y="12"/>
                      <a:pt x="8" y="11"/>
                    </a:cubicBezTo>
                    <a:cubicBezTo>
                      <a:pt x="7" y="11"/>
                      <a:pt x="7" y="10"/>
                      <a:pt x="8" y="9"/>
                    </a:cubicBezTo>
                    <a:cubicBezTo>
                      <a:pt x="8" y="9"/>
                      <a:pt x="9" y="9"/>
                      <a:pt x="9" y="8"/>
                    </a:cubicBezTo>
                    <a:cubicBezTo>
                      <a:pt x="10" y="8"/>
                      <a:pt x="10" y="8"/>
                      <a:pt x="11" y="8"/>
                    </a:cubicBezTo>
                    <a:cubicBezTo>
                      <a:pt x="11" y="8"/>
                      <a:pt x="11" y="9"/>
                      <a:pt x="12" y="9"/>
                    </a:cubicBezTo>
                    <a:cubicBezTo>
                      <a:pt x="12" y="8"/>
                      <a:pt x="12" y="8"/>
                      <a:pt x="13" y="8"/>
                    </a:cubicBezTo>
                    <a:cubicBezTo>
                      <a:pt x="14" y="8"/>
                      <a:pt x="15" y="8"/>
                      <a:pt x="15" y="9"/>
                    </a:cubicBezTo>
                    <a:cubicBezTo>
                      <a:pt x="16" y="9"/>
                      <a:pt x="16" y="9"/>
                      <a:pt x="16" y="8"/>
                    </a:cubicBezTo>
                    <a:cubicBezTo>
                      <a:pt x="16" y="8"/>
                      <a:pt x="17" y="8"/>
                      <a:pt x="18" y="7"/>
                    </a:cubicBezTo>
                    <a:cubicBezTo>
                      <a:pt x="18" y="7"/>
                      <a:pt x="18" y="7"/>
                      <a:pt x="19" y="8"/>
                    </a:cubicBezTo>
                    <a:cubicBezTo>
                      <a:pt x="20" y="8"/>
                      <a:pt x="20" y="9"/>
                      <a:pt x="20" y="9"/>
                    </a:cubicBezTo>
                    <a:cubicBezTo>
                      <a:pt x="20" y="9"/>
                      <a:pt x="21" y="10"/>
                      <a:pt x="21" y="10"/>
                    </a:cubicBezTo>
                    <a:cubicBezTo>
                      <a:pt x="21" y="9"/>
                      <a:pt x="22" y="8"/>
                      <a:pt x="23" y="8"/>
                    </a:cubicBezTo>
                    <a:cubicBezTo>
                      <a:pt x="24" y="8"/>
                      <a:pt x="24" y="8"/>
                      <a:pt x="24" y="7"/>
                    </a:cubicBezTo>
                    <a:cubicBezTo>
                      <a:pt x="25" y="6"/>
                      <a:pt x="24" y="6"/>
                      <a:pt x="25" y="6"/>
                    </a:cubicBezTo>
                    <a:cubicBezTo>
                      <a:pt x="26" y="6"/>
                      <a:pt x="27" y="6"/>
                      <a:pt x="28" y="6"/>
                    </a:cubicBezTo>
                    <a:cubicBezTo>
                      <a:pt x="28" y="5"/>
                      <a:pt x="27" y="5"/>
                      <a:pt x="27" y="4"/>
                    </a:cubicBezTo>
                    <a:cubicBezTo>
                      <a:pt x="28" y="4"/>
                      <a:pt x="29" y="3"/>
                      <a:pt x="29" y="3"/>
                    </a:cubicBezTo>
                    <a:cubicBezTo>
                      <a:pt x="30" y="3"/>
                      <a:pt x="31" y="2"/>
                      <a:pt x="32" y="4"/>
                    </a:cubicBezTo>
                    <a:cubicBezTo>
                      <a:pt x="32" y="4"/>
                      <a:pt x="32" y="4"/>
                      <a:pt x="33" y="5"/>
                    </a:cubicBezTo>
                    <a:cubicBezTo>
                      <a:pt x="34" y="5"/>
                      <a:pt x="34" y="4"/>
                      <a:pt x="34" y="4"/>
                    </a:cubicBezTo>
                    <a:cubicBezTo>
                      <a:pt x="36" y="4"/>
                      <a:pt x="37" y="4"/>
                      <a:pt x="38" y="4"/>
                    </a:cubicBezTo>
                    <a:cubicBezTo>
                      <a:pt x="38" y="4"/>
                      <a:pt x="39" y="5"/>
                      <a:pt x="39" y="4"/>
                    </a:cubicBezTo>
                    <a:cubicBezTo>
                      <a:pt x="39" y="3"/>
                      <a:pt x="39" y="3"/>
                      <a:pt x="39" y="2"/>
                    </a:cubicBezTo>
                    <a:cubicBezTo>
                      <a:pt x="39" y="1"/>
                      <a:pt x="39" y="1"/>
                      <a:pt x="40" y="1"/>
                    </a:cubicBezTo>
                    <a:cubicBezTo>
                      <a:pt x="40" y="2"/>
                      <a:pt x="41" y="2"/>
                      <a:pt x="41" y="2"/>
                    </a:cubicBezTo>
                    <a:cubicBezTo>
                      <a:pt x="42" y="2"/>
                      <a:pt x="42" y="3"/>
                      <a:pt x="43" y="3"/>
                    </a:cubicBezTo>
                    <a:cubicBezTo>
                      <a:pt x="43" y="3"/>
                      <a:pt x="44" y="3"/>
                      <a:pt x="44" y="3"/>
                    </a:cubicBezTo>
                    <a:cubicBezTo>
                      <a:pt x="44" y="4"/>
                      <a:pt x="44" y="4"/>
                      <a:pt x="45" y="4"/>
                    </a:cubicBezTo>
                    <a:cubicBezTo>
                      <a:pt x="45" y="5"/>
                      <a:pt x="45" y="5"/>
                      <a:pt x="46" y="5"/>
                    </a:cubicBezTo>
                    <a:cubicBezTo>
                      <a:pt x="46" y="4"/>
                      <a:pt x="46" y="3"/>
                      <a:pt x="47" y="3"/>
                    </a:cubicBezTo>
                    <a:cubicBezTo>
                      <a:pt x="49" y="2"/>
                      <a:pt x="49" y="4"/>
                      <a:pt x="50" y="5"/>
                    </a:cubicBezTo>
                    <a:cubicBezTo>
                      <a:pt x="51" y="4"/>
                      <a:pt x="51" y="3"/>
                      <a:pt x="51" y="2"/>
                    </a:cubicBezTo>
                    <a:cubicBezTo>
                      <a:pt x="50" y="1"/>
                      <a:pt x="49" y="1"/>
                      <a:pt x="50" y="0"/>
                    </a:cubicBezTo>
                    <a:cubicBezTo>
                      <a:pt x="51" y="0"/>
                      <a:pt x="52" y="0"/>
                      <a:pt x="53" y="0"/>
                    </a:cubicBezTo>
                    <a:cubicBezTo>
                      <a:pt x="54" y="0"/>
                      <a:pt x="55" y="0"/>
                      <a:pt x="55" y="0"/>
                    </a:cubicBezTo>
                    <a:cubicBezTo>
                      <a:pt x="56" y="0"/>
                      <a:pt x="56" y="1"/>
                      <a:pt x="56" y="1"/>
                    </a:cubicBezTo>
                    <a:cubicBezTo>
                      <a:pt x="56" y="2"/>
                      <a:pt x="56" y="2"/>
                      <a:pt x="57" y="2"/>
                    </a:cubicBezTo>
                    <a:cubicBezTo>
                      <a:pt x="57" y="2"/>
                      <a:pt x="57" y="1"/>
                      <a:pt x="58" y="1"/>
                    </a:cubicBezTo>
                    <a:cubicBezTo>
                      <a:pt x="58" y="1"/>
                      <a:pt x="59" y="1"/>
                      <a:pt x="59" y="1"/>
                    </a:cubicBezTo>
                    <a:cubicBezTo>
                      <a:pt x="60" y="1"/>
                      <a:pt x="61" y="1"/>
                      <a:pt x="61" y="2"/>
                    </a:cubicBezTo>
                    <a:cubicBezTo>
                      <a:pt x="62" y="3"/>
                      <a:pt x="60" y="5"/>
                      <a:pt x="62" y="4"/>
                    </a:cubicBezTo>
                    <a:cubicBezTo>
                      <a:pt x="63" y="3"/>
                      <a:pt x="63" y="3"/>
                      <a:pt x="64" y="4"/>
                    </a:cubicBezTo>
                    <a:cubicBezTo>
                      <a:pt x="64" y="4"/>
                      <a:pt x="64" y="5"/>
                      <a:pt x="64" y="5"/>
                    </a:cubicBezTo>
                    <a:cubicBezTo>
                      <a:pt x="64" y="5"/>
                      <a:pt x="64" y="5"/>
                      <a:pt x="65" y="5"/>
                    </a:cubicBezTo>
                    <a:cubicBezTo>
                      <a:pt x="65" y="4"/>
                      <a:pt x="65" y="5"/>
                      <a:pt x="66" y="5"/>
                    </a:cubicBezTo>
                    <a:cubicBezTo>
                      <a:pt x="67" y="5"/>
                      <a:pt x="67" y="5"/>
                      <a:pt x="67" y="6"/>
                    </a:cubicBezTo>
                    <a:cubicBezTo>
                      <a:pt x="67" y="7"/>
                      <a:pt x="67" y="9"/>
                      <a:pt x="68" y="10"/>
                    </a:cubicBezTo>
                    <a:cubicBezTo>
                      <a:pt x="69" y="11"/>
                      <a:pt x="69" y="10"/>
                      <a:pt x="70" y="11"/>
                    </a:cubicBezTo>
                    <a:cubicBezTo>
                      <a:pt x="70" y="11"/>
                      <a:pt x="70" y="11"/>
                      <a:pt x="70" y="12"/>
                    </a:cubicBezTo>
                    <a:cubicBezTo>
                      <a:pt x="70" y="12"/>
                      <a:pt x="70" y="14"/>
                      <a:pt x="71" y="14"/>
                    </a:cubicBezTo>
                    <a:cubicBezTo>
                      <a:pt x="71" y="13"/>
                      <a:pt x="71" y="12"/>
                      <a:pt x="71" y="12"/>
                    </a:cubicBezTo>
                    <a:cubicBezTo>
                      <a:pt x="71" y="11"/>
                      <a:pt x="71" y="11"/>
                      <a:pt x="72" y="11"/>
                    </a:cubicBezTo>
                    <a:cubicBezTo>
                      <a:pt x="72" y="11"/>
                      <a:pt x="72" y="11"/>
                      <a:pt x="73" y="11"/>
                    </a:cubicBezTo>
                    <a:cubicBezTo>
                      <a:pt x="73" y="12"/>
                      <a:pt x="72" y="14"/>
                      <a:pt x="72" y="14"/>
                    </a:cubicBezTo>
                    <a:cubicBezTo>
                      <a:pt x="73" y="15"/>
                      <a:pt x="74" y="14"/>
                      <a:pt x="74" y="15"/>
                    </a:cubicBezTo>
                    <a:cubicBezTo>
                      <a:pt x="75" y="16"/>
                      <a:pt x="75" y="18"/>
                      <a:pt x="77" y="17"/>
                    </a:cubicBezTo>
                    <a:cubicBezTo>
                      <a:pt x="78" y="17"/>
                      <a:pt x="79" y="16"/>
                      <a:pt x="79" y="17"/>
                    </a:cubicBezTo>
                    <a:cubicBezTo>
                      <a:pt x="80" y="18"/>
                      <a:pt x="79" y="18"/>
                      <a:pt x="80" y="18"/>
                    </a:cubicBezTo>
                    <a:cubicBezTo>
                      <a:pt x="80" y="19"/>
                      <a:pt x="80" y="20"/>
                      <a:pt x="81" y="20"/>
                    </a:cubicBezTo>
                    <a:cubicBezTo>
                      <a:pt x="82" y="21"/>
                      <a:pt x="82" y="21"/>
                      <a:pt x="83" y="21"/>
                    </a:cubicBezTo>
                    <a:cubicBezTo>
                      <a:pt x="84" y="21"/>
                      <a:pt x="84" y="21"/>
                      <a:pt x="84" y="21"/>
                    </a:cubicBezTo>
                    <a:cubicBezTo>
                      <a:pt x="84" y="22"/>
                      <a:pt x="84" y="22"/>
                      <a:pt x="85" y="23"/>
                    </a:cubicBezTo>
                    <a:cubicBezTo>
                      <a:pt x="85" y="23"/>
                      <a:pt x="85" y="23"/>
                      <a:pt x="85" y="24"/>
                    </a:cubicBezTo>
                    <a:cubicBezTo>
                      <a:pt x="86" y="24"/>
                      <a:pt x="86" y="22"/>
                      <a:pt x="87" y="22"/>
                    </a:cubicBezTo>
                    <a:cubicBezTo>
                      <a:pt x="88" y="22"/>
                      <a:pt x="88" y="23"/>
                      <a:pt x="88" y="24"/>
                    </a:cubicBezTo>
                    <a:cubicBezTo>
                      <a:pt x="88" y="25"/>
                      <a:pt x="88" y="25"/>
                      <a:pt x="89" y="25"/>
                    </a:cubicBezTo>
                    <a:cubicBezTo>
                      <a:pt x="89" y="26"/>
                      <a:pt x="90" y="26"/>
                      <a:pt x="90" y="26"/>
                    </a:cubicBezTo>
                    <a:cubicBezTo>
                      <a:pt x="90" y="26"/>
                      <a:pt x="90" y="27"/>
                      <a:pt x="90" y="27"/>
                    </a:cubicBezTo>
                    <a:cubicBezTo>
                      <a:pt x="90" y="28"/>
                      <a:pt x="92" y="28"/>
                      <a:pt x="92" y="29"/>
                    </a:cubicBezTo>
                    <a:cubicBezTo>
                      <a:pt x="93" y="30"/>
                      <a:pt x="93" y="30"/>
                      <a:pt x="93" y="31"/>
                    </a:cubicBezTo>
                    <a:cubicBezTo>
                      <a:pt x="93" y="31"/>
                      <a:pt x="92" y="31"/>
                      <a:pt x="92" y="32"/>
                    </a:cubicBezTo>
                    <a:cubicBezTo>
                      <a:pt x="92" y="33"/>
                      <a:pt x="95" y="34"/>
                      <a:pt x="95" y="35"/>
                    </a:cubicBezTo>
                    <a:cubicBezTo>
                      <a:pt x="96" y="36"/>
                      <a:pt x="94" y="36"/>
                      <a:pt x="93" y="36"/>
                    </a:cubicBezTo>
                    <a:cubicBezTo>
                      <a:pt x="93" y="38"/>
                      <a:pt x="93" y="40"/>
                      <a:pt x="93" y="42"/>
                    </a:cubicBezTo>
                    <a:cubicBezTo>
                      <a:pt x="92" y="42"/>
                      <a:pt x="90" y="41"/>
                      <a:pt x="89" y="42"/>
                    </a:cubicBezTo>
                    <a:cubicBezTo>
                      <a:pt x="88" y="43"/>
                      <a:pt x="88" y="43"/>
                      <a:pt x="89" y="44"/>
                    </a:cubicBezTo>
                    <a:cubicBezTo>
                      <a:pt x="89" y="46"/>
                      <a:pt x="86" y="46"/>
                      <a:pt x="86" y="45"/>
                    </a:cubicBezTo>
                    <a:cubicBezTo>
                      <a:pt x="85" y="45"/>
                      <a:pt x="85" y="47"/>
                      <a:pt x="84" y="47"/>
                    </a:cubicBezTo>
                    <a:cubicBezTo>
                      <a:pt x="82" y="48"/>
                      <a:pt x="82" y="47"/>
                      <a:pt x="82" y="45"/>
                    </a:cubicBezTo>
                    <a:cubicBezTo>
                      <a:pt x="81" y="45"/>
                      <a:pt x="81" y="44"/>
                      <a:pt x="81" y="43"/>
                    </a:cubicBezTo>
                    <a:cubicBezTo>
                      <a:pt x="81" y="43"/>
                      <a:pt x="80" y="43"/>
                      <a:pt x="80" y="43"/>
                    </a:cubicBezTo>
                    <a:cubicBezTo>
                      <a:pt x="80" y="42"/>
                      <a:pt x="80" y="42"/>
                      <a:pt x="80" y="41"/>
                    </a:cubicBezTo>
                    <a:cubicBezTo>
                      <a:pt x="79" y="41"/>
                      <a:pt x="78" y="41"/>
                      <a:pt x="78" y="41"/>
                    </a:cubicBezTo>
                    <a:cubicBezTo>
                      <a:pt x="77" y="40"/>
                      <a:pt x="78" y="38"/>
                      <a:pt x="76" y="37"/>
                    </a:cubicBezTo>
                    <a:cubicBezTo>
                      <a:pt x="75" y="39"/>
                      <a:pt x="76" y="41"/>
                      <a:pt x="73" y="40"/>
                    </a:cubicBezTo>
                    <a:cubicBezTo>
                      <a:pt x="72" y="40"/>
                      <a:pt x="73" y="38"/>
                      <a:pt x="72" y="36"/>
                    </a:cubicBezTo>
                    <a:cubicBezTo>
                      <a:pt x="71" y="36"/>
                      <a:pt x="69" y="37"/>
                      <a:pt x="69" y="38"/>
                    </a:cubicBezTo>
                    <a:cubicBezTo>
                      <a:pt x="70" y="38"/>
                      <a:pt x="70" y="39"/>
                      <a:pt x="71" y="39"/>
                    </a:cubicBezTo>
                    <a:cubicBezTo>
                      <a:pt x="71" y="40"/>
                      <a:pt x="71" y="40"/>
                      <a:pt x="71" y="41"/>
                    </a:cubicBezTo>
                    <a:cubicBezTo>
                      <a:pt x="71" y="42"/>
                      <a:pt x="71" y="42"/>
                      <a:pt x="71" y="43"/>
                    </a:cubicBezTo>
                    <a:cubicBezTo>
                      <a:pt x="70" y="43"/>
                      <a:pt x="71" y="43"/>
                      <a:pt x="71" y="44"/>
                    </a:cubicBezTo>
                    <a:cubicBezTo>
                      <a:pt x="73" y="45"/>
                      <a:pt x="72" y="46"/>
                      <a:pt x="71" y="48"/>
                    </a:cubicBezTo>
                    <a:cubicBezTo>
                      <a:pt x="71" y="48"/>
                      <a:pt x="72" y="49"/>
                      <a:pt x="72" y="49"/>
                    </a:cubicBezTo>
                    <a:cubicBezTo>
                      <a:pt x="72" y="50"/>
                      <a:pt x="68" y="49"/>
                      <a:pt x="68" y="49"/>
                    </a:cubicBezTo>
                    <a:cubicBezTo>
                      <a:pt x="67" y="48"/>
                      <a:pt x="65" y="47"/>
                      <a:pt x="66" y="46"/>
                    </a:cubicBezTo>
                    <a:cubicBezTo>
                      <a:pt x="66" y="45"/>
                      <a:pt x="67" y="45"/>
                      <a:pt x="67" y="44"/>
                    </a:cubicBezTo>
                    <a:cubicBezTo>
                      <a:pt x="66" y="44"/>
                      <a:pt x="63" y="44"/>
                      <a:pt x="63" y="43"/>
                    </a:cubicBezTo>
                    <a:cubicBezTo>
                      <a:pt x="62" y="42"/>
                      <a:pt x="63" y="41"/>
                      <a:pt x="64" y="41"/>
                    </a:cubicBezTo>
                    <a:cubicBezTo>
                      <a:pt x="62" y="42"/>
                      <a:pt x="58" y="45"/>
                      <a:pt x="57" y="41"/>
                    </a:cubicBezTo>
                    <a:cubicBezTo>
                      <a:pt x="57" y="41"/>
                      <a:pt x="57" y="41"/>
                      <a:pt x="56" y="41"/>
                    </a:cubicBezTo>
                    <a:cubicBezTo>
                      <a:pt x="56" y="42"/>
                      <a:pt x="55" y="42"/>
                      <a:pt x="54" y="42"/>
                    </a:cubicBezTo>
                    <a:cubicBezTo>
                      <a:pt x="53" y="42"/>
                      <a:pt x="50" y="42"/>
                      <a:pt x="51" y="40"/>
                    </a:cubicBezTo>
                    <a:cubicBezTo>
                      <a:pt x="51" y="39"/>
                      <a:pt x="52" y="39"/>
                      <a:pt x="53" y="38"/>
                    </a:cubicBezTo>
                    <a:cubicBezTo>
                      <a:pt x="54" y="38"/>
                      <a:pt x="54" y="38"/>
                      <a:pt x="54" y="37"/>
                    </a:cubicBezTo>
                    <a:cubicBezTo>
                      <a:pt x="55" y="37"/>
                      <a:pt x="56" y="37"/>
                      <a:pt x="57" y="36"/>
                    </a:cubicBezTo>
                    <a:cubicBezTo>
                      <a:pt x="57" y="36"/>
                      <a:pt x="57" y="36"/>
                      <a:pt x="58" y="36"/>
                    </a:cubicBezTo>
                    <a:cubicBezTo>
                      <a:pt x="58" y="36"/>
                      <a:pt x="59" y="36"/>
                      <a:pt x="59" y="36"/>
                    </a:cubicBezTo>
                    <a:cubicBezTo>
                      <a:pt x="59" y="35"/>
                      <a:pt x="59" y="34"/>
                      <a:pt x="60" y="34"/>
                    </a:cubicBezTo>
                    <a:cubicBezTo>
                      <a:pt x="61" y="33"/>
                      <a:pt x="61" y="34"/>
                      <a:pt x="61" y="33"/>
                    </a:cubicBezTo>
                    <a:cubicBezTo>
                      <a:pt x="61" y="31"/>
                      <a:pt x="59" y="32"/>
                      <a:pt x="58" y="31"/>
                    </a:cubicBezTo>
                    <a:cubicBezTo>
                      <a:pt x="58" y="30"/>
                      <a:pt x="58" y="29"/>
                      <a:pt x="59" y="28"/>
                    </a:cubicBezTo>
                    <a:cubicBezTo>
                      <a:pt x="59" y="29"/>
                      <a:pt x="59" y="29"/>
                      <a:pt x="58" y="29"/>
                    </a:cubicBezTo>
                    <a:cubicBezTo>
                      <a:pt x="57" y="30"/>
                      <a:pt x="55" y="29"/>
                      <a:pt x="54" y="29"/>
                    </a:cubicBezTo>
                    <a:cubicBezTo>
                      <a:pt x="53" y="29"/>
                      <a:pt x="52" y="29"/>
                      <a:pt x="51" y="28"/>
                    </a:cubicBezTo>
                    <a:cubicBezTo>
                      <a:pt x="50" y="28"/>
                      <a:pt x="50" y="27"/>
                      <a:pt x="49" y="26"/>
                    </a:cubicBezTo>
                    <a:cubicBezTo>
                      <a:pt x="49" y="27"/>
                      <a:pt x="50" y="28"/>
                      <a:pt x="49" y="29"/>
                    </a:cubicBezTo>
                    <a:cubicBezTo>
                      <a:pt x="48" y="30"/>
                      <a:pt x="47" y="29"/>
                      <a:pt x="46" y="29"/>
                    </a:cubicBezTo>
                    <a:cubicBezTo>
                      <a:pt x="46" y="29"/>
                      <a:pt x="45" y="29"/>
                      <a:pt x="45" y="29"/>
                    </a:cubicBezTo>
                    <a:cubicBezTo>
                      <a:pt x="45" y="28"/>
                      <a:pt x="44" y="28"/>
                      <a:pt x="44" y="28"/>
                    </a:cubicBezTo>
                    <a:cubicBezTo>
                      <a:pt x="43" y="28"/>
                      <a:pt x="43" y="29"/>
                      <a:pt x="43" y="29"/>
                    </a:cubicBezTo>
                    <a:cubicBezTo>
                      <a:pt x="42" y="30"/>
                      <a:pt x="41" y="30"/>
                      <a:pt x="41" y="30"/>
                    </a:cubicBezTo>
                    <a:cubicBezTo>
                      <a:pt x="39" y="30"/>
                      <a:pt x="39" y="30"/>
                      <a:pt x="38" y="32"/>
                    </a:cubicBezTo>
                    <a:cubicBezTo>
                      <a:pt x="38" y="32"/>
                      <a:pt x="38" y="33"/>
                      <a:pt x="37" y="33"/>
                    </a:cubicBezTo>
                    <a:cubicBezTo>
                      <a:pt x="36" y="33"/>
                      <a:pt x="35" y="32"/>
                      <a:pt x="34" y="32"/>
                    </a:cubicBezTo>
                    <a:cubicBezTo>
                      <a:pt x="33" y="32"/>
                      <a:pt x="32" y="35"/>
                      <a:pt x="31" y="35"/>
                    </a:cubicBezTo>
                    <a:cubicBezTo>
                      <a:pt x="29" y="36"/>
                      <a:pt x="30" y="33"/>
                      <a:pt x="29" y="33"/>
                    </a:cubicBezTo>
                    <a:cubicBezTo>
                      <a:pt x="28" y="33"/>
                      <a:pt x="27" y="35"/>
                      <a:pt x="27" y="35"/>
                    </a:cubicBezTo>
                    <a:cubicBezTo>
                      <a:pt x="27" y="36"/>
                      <a:pt x="28" y="36"/>
                      <a:pt x="28" y="37"/>
                    </a:cubicBezTo>
                    <a:cubicBezTo>
                      <a:pt x="28" y="39"/>
                      <a:pt x="24" y="37"/>
                      <a:pt x="23" y="37"/>
                    </a:cubicBezTo>
                    <a:cubicBezTo>
                      <a:pt x="23" y="38"/>
                      <a:pt x="23" y="40"/>
                      <a:pt x="21" y="40"/>
                    </a:cubicBezTo>
                    <a:cubicBezTo>
                      <a:pt x="21" y="40"/>
                      <a:pt x="20" y="40"/>
                      <a:pt x="20" y="40"/>
                    </a:cubicBezTo>
                    <a:cubicBezTo>
                      <a:pt x="20" y="40"/>
                      <a:pt x="19" y="40"/>
                      <a:pt x="19" y="39"/>
                    </a:cubicBezTo>
                    <a:cubicBezTo>
                      <a:pt x="18" y="39"/>
                      <a:pt x="17" y="39"/>
                      <a:pt x="17" y="38"/>
                    </a:cubicBezTo>
                    <a:cubicBezTo>
                      <a:pt x="17" y="36"/>
                      <a:pt x="20" y="36"/>
                      <a:pt x="21" y="36"/>
                    </a:cubicBezTo>
                    <a:cubicBezTo>
                      <a:pt x="21" y="35"/>
                      <a:pt x="20" y="34"/>
                      <a:pt x="21" y="33"/>
                    </a:cubicBezTo>
                    <a:cubicBezTo>
                      <a:pt x="22" y="33"/>
                      <a:pt x="24" y="33"/>
                      <a:pt x="25" y="33"/>
                    </a:cubicBezTo>
                    <a:cubicBezTo>
                      <a:pt x="25" y="32"/>
                      <a:pt x="25" y="29"/>
                      <a:pt x="27" y="30"/>
                    </a:cubicBezTo>
                    <a:cubicBezTo>
                      <a:pt x="26" y="30"/>
                      <a:pt x="25" y="30"/>
                      <a:pt x="24" y="29"/>
                    </a:cubicBezTo>
                    <a:cubicBezTo>
                      <a:pt x="23" y="29"/>
                      <a:pt x="22" y="29"/>
                      <a:pt x="22" y="29"/>
                    </a:cubicBezTo>
                    <a:cubicBezTo>
                      <a:pt x="21" y="28"/>
                      <a:pt x="21" y="27"/>
                      <a:pt x="21" y="26"/>
                    </a:cubicBezTo>
                    <a:cubicBezTo>
                      <a:pt x="20" y="26"/>
                      <a:pt x="18" y="28"/>
                      <a:pt x="17" y="26"/>
                    </a:cubicBezTo>
                    <a:cubicBezTo>
                      <a:pt x="16" y="25"/>
                      <a:pt x="17" y="25"/>
                      <a:pt x="16" y="24"/>
                    </a:cubicBezTo>
                    <a:cubicBezTo>
                      <a:pt x="16" y="23"/>
                      <a:pt x="16" y="24"/>
                      <a:pt x="16" y="24"/>
                    </a:cubicBezTo>
                    <a:cubicBezTo>
                      <a:pt x="15" y="24"/>
                      <a:pt x="14" y="24"/>
                      <a:pt x="13" y="24"/>
                    </a:cubicBezTo>
                    <a:cubicBezTo>
                      <a:pt x="13" y="24"/>
                      <a:pt x="11" y="24"/>
                      <a:pt x="11" y="24"/>
                    </a:cubicBezTo>
                    <a:cubicBezTo>
                      <a:pt x="11" y="25"/>
                      <a:pt x="11" y="25"/>
                      <a:pt x="10" y="25"/>
                    </a:cubicBezTo>
                    <a:cubicBezTo>
                      <a:pt x="10" y="26"/>
                      <a:pt x="9" y="26"/>
                      <a:pt x="8" y="26"/>
                    </a:cubicBezTo>
                    <a:cubicBezTo>
                      <a:pt x="7" y="26"/>
                      <a:pt x="7" y="25"/>
                      <a:pt x="7" y="25"/>
                    </a:cubicBezTo>
                    <a:cubicBezTo>
                      <a:pt x="7" y="26"/>
                      <a:pt x="6" y="27"/>
                      <a:pt x="5" y="27"/>
                    </a:cubicBezTo>
                    <a:cubicBezTo>
                      <a:pt x="4" y="27"/>
                      <a:pt x="4" y="25"/>
                      <a:pt x="3" y="24"/>
                    </a:cubicBezTo>
                    <a:cubicBezTo>
                      <a:pt x="2" y="25"/>
                      <a:pt x="2" y="25"/>
                      <a:pt x="1" y="24"/>
                    </a:cubicBezTo>
                    <a:cubicBezTo>
                      <a:pt x="0" y="23"/>
                      <a:pt x="1" y="25"/>
                      <a:pt x="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Freeform 17"/>
              <p:cNvSpPr/>
              <p:nvPr/>
            </p:nvSpPr>
            <p:spPr bwMode="auto">
              <a:xfrm>
                <a:off x="10670568" y="5836596"/>
                <a:ext cx="233942" cy="172378"/>
              </a:xfrm>
              <a:custGeom>
                <a:avLst/>
                <a:gdLst>
                  <a:gd name="T0" fmla="*/ 4 w 54"/>
                  <a:gd name="T1" fmla="*/ 32 h 40"/>
                  <a:gd name="T2" fmla="*/ 5 w 54"/>
                  <a:gd name="T3" fmla="*/ 29 h 40"/>
                  <a:gd name="T4" fmla="*/ 2 w 54"/>
                  <a:gd name="T5" fmla="*/ 21 h 40"/>
                  <a:gd name="T6" fmla="*/ 3 w 54"/>
                  <a:gd name="T7" fmla="*/ 18 h 40"/>
                  <a:gd name="T8" fmla="*/ 5 w 54"/>
                  <a:gd name="T9" fmla="*/ 14 h 40"/>
                  <a:gd name="T10" fmla="*/ 4 w 54"/>
                  <a:gd name="T11" fmla="*/ 7 h 40"/>
                  <a:gd name="T12" fmla="*/ 7 w 54"/>
                  <a:gd name="T13" fmla="*/ 10 h 40"/>
                  <a:gd name="T14" fmla="*/ 10 w 54"/>
                  <a:gd name="T15" fmla="*/ 11 h 40"/>
                  <a:gd name="T16" fmla="*/ 13 w 54"/>
                  <a:gd name="T17" fmla="*/ 10 h 40"/>
                  <a:gd name="T18" fmla="*/ 17 w 54"/>
                  <a:gd name="T19" fmla="*/ 6 h 40"/>
                  <a:gd name="T20" fmla="*/ 18 w 54"/>
                  <a:gd name="T21" fmla="*/ 2 h 40"/>
                  <a:gd name="T22" fmla="*/ 22 w 54"/>
                  <a:gd name="T23" fmla="*/ 2 h 40"/>
                  <a:gd name="T24" fmla="*/ 25 w 54"/>
                  <a:gd name="T25" fmla="*/ 1 h 40"/>
                  <a:gd name="T26" fmla="*/ 29 w 54"/>
                  <a:gd name="T27" fmla="*/ 4 h 40"/>
                  <a:gd name="T28" fmla="*/ 34 w 54"/>
                  <a:gd name="T29" fmla="*/ 4 h 40"/>
                  <a:gd name="T30" fmla="*/ 36 w 54"/>
                  <a:gd name="T31" fmla="*/ 7 h 40"/>
                  <a:gd name="T32" fmla="*/ 37 w 54"/>
                  <a:gd name="T33" fmla="*/ 9 h 40"/>
                  <a:gd name="T34" fmla="*/ 37 w 54"/>
                  <a:gd name="T35" fmla="*/ 15 h 40"/>
                  <a:gd name="T36" fmla="*/ 39 w 54"/>
                  <a:gd name="T37" fmla="*/ 20 h 40"/>
                  <a:gd name="T38" fmla="*/ 40 w 54"/>
                  <a:gd name="T39" fmla="*/ 18 h 40"/>
                  <a:gd name="T40" fmla="*/ 43 w 54"/>
                  <a:gd name="T41" fmla="*/ 17 h 40"/>
                  <a:gd name="T42" fmla="*/ 45 w 54"/>
                  <a:gd name="T43" fmla="*/ 19 h 40"/>
                  <a:gd name="T44" fmla="*/ 49 w 54"/>
                  <a:gd name="T45" fmla="*/ 18 h 40"/>
                  <a:gd name="T46" fmla="*/ 51 w 54"/>
                  <a:gd name="T47" fmla="*/ 21 h 40"/>
                  <a:gd name="T48" fmla="*/ 52 w 54"/>
                  <a:gd name="T49" fmla="*/ 25 h 40"/>
                  <a:gd name="T50" fmla="*/ 54 w 54"/>
                  <a:gd name="T51" fmla="*/ 27 h 40"/>
                  <a:gd name="T52" fmla="*/ 50 w 54"/>
                  <a:gd name="T53" fmla="*/ 29 h 40"/>
                  <a:gd name="T54" fmla="*/ 46 w 54"/>
                  <a:gd name="T55" fmla="*/ 31 h 40"/>
                  <a:gd name="T56" fmla="*/ 43 w 54"/>
                  <a:gd name="T57" fmla="*/ 33 h 40"/>
                  <a:gd name="T58" fmla="*/ 44 w 54"/>
                  <a:gd name="T59" fmla="*/ 34 h 40"/>
                  <a:gd name="T60" fmla="*/ 43 w 54"/>
                  <a:gd name="T61" fmla="*/ 39 h 40"/>
                  <a:gd name="T62" fmla="*/ 35 w 54"/>
                  <a:gd name="T63" fmla="*/ 39 h 40"/>
                  <a:gd name="T64" fmla="*/ 29 w 54"/>
                  <a:gd name="T65" fmla="*/ 37 h 40"/>
                  <a:gd name="T66" fmla="*/ 27 w 54"/>
                  <a:gd name="T67" fmla="*/ 37 h 40"/>
                  <a:gd name="T68" fmla="*/ 20 w 54"/>
                  <a:gd name="T69" fmla="*/ 34 h 40"/>
                  <a:gd name="T70" fmla="*/ 16 w 54"/>
                  <a:gd name="T71" fmla="*/ 34 h 40"/>
                  <a:gd name="T72" fmla="*/ 10 w 54"/>
                  <a:gd name="T73" fmla="*/ 37 h 40"/>
                  <a:gd name="T74" fmla="*/ 7 w 54"/>
                  <a:gd name="T75" fmla="*/ 36 h 40"/>
                  <a:gd name="T76" fmla="*/ 7 w 54"/>
                  <a:gd name="T77" fmla="*/ 3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 h="40">
                    <a:moveTo>
                      <a:pt x="7" y="34"/>
                    </a:moveTo>
                    <a:cubicBezTo>
                      <a:pt x="6" y="34"/>
                      <a:pt x="4" y="33"/>
                      <a:pt x="4" y="32"/>
                    </a:cubicBezTo>
                    <a:cubicBezTo>
                      <a:pt x="4" y="32"/>
                      <a:pt x="4" y="31"/>
                      <a:pt x="4" y="31"/>
                    </a:cubicBezTo>
                    <a:cubicBezTo>
                      <a:pt x="4" y="30"/>
                      <a:pt x="5" y="30"/>
                      <a:pt x="5" y="29"/>
                    </a:cubicBezTo>
                    <a:cubicBezTo>
                      <a:pt x="3" y="28"/>
                      <a:pt x="2" y="27"/>
                      <a:pt x="1" y="26"/>
                    </a:cubicBezTo>
                    <a:cubicBezTo>
                      <a:pt x="1" y="24"/>
                      <a:pt x="3" y="22"/>
                      <a:pt x="2" y="21"/>
                    </a:cubicBezTo>
                    <a:cubicBezTo>
                      <a:pt x="1" y="20"/>
                      <a:pt x="0" y="20"/>
                      <a:pt x="2" y="19"/>
                    </a:cubicBezTo>
                    <a:cubicBezTo>
                      <a:pt x="2" y="19"/>
                      <a:pt x="3" y="19"/>
                      <a:pt x="3" y="18"/>
                    </a:cubicBezTo>
                    <a:cubicBezTo>
                      <a:pt x="4" y="17"/>
                      <a:pt x="3" y="17"/>
                      <a:pt x="3" y="16"/>
                    </a:cubicBezTo>
                    <a:cubicBezTo>
                      <a:pt x="3" y="15"/>
                      <a:pt x="4" y="14"/>
                      <a:pt x="5" y="14"/>
                    </a:cubicBezTo>
                    <a:cubicBezTo>
                      <a:pt x="4" y="13"/>
                      <a:pt x="3" y="12"/>
                      <a:pt x="3" y="11"/>
                    </a:cubicBezTo>
                    <a:cubicBezTo>
                      <a:pt x="3" y="9"/>
                      <a:pt x="3" y="8"/>
                      <a:pt x="4" y="7"/>
                    </a:cubicBezTo>
                    <a:cubicBezTo>
                      <a:pt x="4" y="6"/>
                      <a:pt x="5" y="6"/>
                      <a:pt x="6" y="7"/>
                    </a:cubicBezTo>
                    <a:cubicBezTo>
                      <a:pt x="6" y="7"/>
                      <a:pt x="6" y="9"/>
                      <a:pt x="7" y="10"/>
                    </a:cubicBezTo>
                    <a:cubicBezTo>
                      <a:pt x="7" y="9"/>
                      <a:pt x="8" y="8"/>
                      <a:pt x="9" y="8"/>
                    </a:cubicBezTo>
                    <a:cubicBezTo>
                      <a:pt x="10" y="8"/>
                      <a:pt x="10" y="10"/>
                      <a:pt x="10" y="11"/>
                    </a:cubicBezTo>
                    <a:cubicBezTo>
                      <a:pt x="10" y="11"/>
                      <a:pt x="11" y="11"/>
                      <a:pt x="11" y="10"/>
                    </a:cubicBezTo>
                    <a:cubicBezTo>
                      <a:pt x="11" y="10"/>
                      <a:pt x="12" y="10"/>
                      <a:pt x="13" y="10"/>
                    </a:cubicBezTo>
                    <a:cubicBezTo>
                      <a:pt x="13" y="9"/>
                      <a:pt x="13" y="8"/>
                      <a:pt x="12" y="8"/>
                    </a:cubicBezTo>
                    <a:cubicBezTo>
                      <a:pt x="12" y="5"/>
                      <a:pt x="15" y="5"/>
                      <a:pt x="17" y="6"/>
                    </a:cubicBezTo>
                    <a:cubicBezTo>
                      <a:pt x="17" y="5"/>
                      <a:pt x="17" y="5"/>
                      <a:pt x="17" y="4"/>
                    </a:cubicBezTo>
                    <a:cubicBezTo>
                      <a:pt x="17" y="4"/>
                      <a:pt x="17" y="3"/>
                      <a:pt x="18" y="2"/>
                    </a:cubicBezTo>
                    <a:cubicBezTo>
                      <a:pt x="18" y="2"/>
                      <a:pt x="19" y="1"/>
                      <a:pt x="20" y="1"/>
                    </a:cubicBezTo>
                    <a:cubicBezTo>
                      <a:pt x="21" y="1"/>
                      <a:pt x="21" y="2"/>
                      <a:pt x="22" y="2"/>
                    </a:cubicBezTo>
                    <a:cubicBezTo>
                      <a:pt x="22" y="2"/>
                      <a:pt x="22" y="2"/>
                      <a:pt x="22" y="2"/>
                    </a:cubicBezTo>
                    <a:cubicBezTo>
                      <a:pt x="23" y="1"/>
                      <a:pt x="24" y="0"/>
                      <a:pt x="25" y="1"/>
                    </a:cubicBezTo>
                    <a:cubicBezTo>
                      <a:pt x="26" y="2"/>
                      <a:pt x="24" y="6"/>
                      <a:pt x="27" y="5"/>
                    </a:cubicBezTo>
                    <a:cubicBezTo>
                      <a:pt x="28" y="5"/>
                      <a:pt x="28" y="4"/>
                      <a:pt x="29" y="4"/>
                    </a:cubicBezTo>
                    <a:cubicBezTo>
                      <a:pt x="30" y="5"/>
                      <a:pt x="31" y="6"/>
                      <a:pt x="32" y="7"/>
                    </a:cubicBezTo>
                    <a:cubicBezTo>
                      <a:pt x="32" y="7"/>
                      <a:pt x="33" y="5"/>
                      <a:pt x="34" y="4"/>
                    </a:cubicBezTo>
                    <a:cubicBezTo>
                      <a:pt x="34" y="4"/>
                      <a:pt x="35" y="3"/>
                      <a:pt x="36" y="4"/>
                    </a:cubicBezTo>
                    <a:cubicBezTo>
                      <a:pt x="36" y="5"/>
                      <a:pt x="36" y="6"/>
                      <a:pt x="36" y="7"/>
                    </a:cubicBezTo>
                    <a:cubicBezTo>
                      <a:pt x="36" y="7"/>
                      <a:pt x="36" y="8"/>
                      <a:pt x="37" y="8"/>
                    </a:cubicBezTo>
                    <a:cubicBezTo>
                      <a:pt x="37" y="8"/>
                      <a:pt x="37" y="8"/>
                      <a:pt x="37" y="9"/>
                    </a:cubicBezTo>
                    <a:cubicBezTo>
                      <a:pt x="38" y="10"/>
                      <a:pt x="38" y="12"/>
                      <a:pt x="38" y="13"/>
                    </a:cubicBezTo>
                    <a:cubicBezTo>
                      <a:pt x="37" y="14"/>
                      <a:pt x="37" y="14"/>
                      <a:pt x="37" y="15"/>
                    </a:cubicBezTo>
                    <a:cubicBezTo>
                      <a:pt x="36" y="17"/>
                      <a:pt x="38" y="16"/>
                      <a:pt x="38" y="17"/>
                    </a:cubicBezTo>
                    <a:cubicBezTo>
                      <a:pt x="39" y="18"/>
                      <a:pt x="39" y="19"/>
                      <a:pt x="39" y="20"/>
                    </a:cubicBezTo>
                    <a:cubicBezTo>
                      <a:pt x="39" y="20"/>
                      <a:pt x="39" y="21"/>
                      <a:pt x="38" y="22"/>
                    </a:cubicBezTo>
                    <a:cubicBezTo>
                      <a:pt x="38" y="21"/>
                      <a:pt x="40" y="19"/>
                      <a:pt x="40" y="18"/>
                    </a:cubicBezTo>
                    <a:cubicBezTo>
                      <a:pt x="40" y="18"/>
                      <a:pt x="41" y="17"/>
                      <a:pt x="41" y="17"/>
                    </a:cubicBezTo>
                    <a:cubicBezTo>
                      <a:pt x="42" y="16"/>
                      <a:pt x="43" y="16"/>
                      <a:pt x="43" y="17"/>
                    </a:cubicBezTo>
                    <a:cubicBezTo>
                      <a:pt x="43" y="17"/>
                      <a:pt x="43" y="18"/>
                      <a:pt x="43" y="19"/>
                    </a:cubicBezTo>
                    <a:cubicBezTo>
                      <a:pt x="43" y="19"/>
                      <a:pt x="44" y="18"/>
                      <a:pt x="45" y="19"/>
                    </a:cubicBezTo>
                    <a:cubicBezTo>
                      <a:pt x="46" y="19"/>
                      <a:pt x="45" y="21"/>
                      <a:pt x="46" y="21"/>
                    </a:cubicBezTo>
                    <a:cubicBezTo>
                      <a:pt x="47" y="21"/>
                      <a:pt x="48" y="18"/>
                      <a:pt x="49" y="18"/>
                    </a:cubicBezTo>
                    <a:cubicBezTo>
                      <a:pt x="50" y="18"/>
                      <a:pt x="51" y="18"/>
                      <a:pt x="51" y="18"/>
                    </a:cubicBezTo>
                    <a:cubicBezTo>
                      <a:pt x="52" y="19"/>
                      <a:pt x="51" y="20"/>
                      <a:pt x="51" y="21"/>
                    </a:cubicBezTo>
                    <a:cubicBezTo>
                      <a:pt x="52" y="21"/>
                      <a:pt x="52" y="21"/>
                      <a:pt x="52" y="22"/>
                    </a:cubicBezTo>
                    <a:cubicBezTo>
                      <a:pt x="52" y="23"/>
                      <a:pt x="52" y="24"/>
                      <a:pt x="52" y="25"/>
                    </a:cubicBezTo>
                    <a:cubicBezTo>
                      <a:pt x="52" y="26"/>
                      <a:pt x="52" y="26"/>
                      <a:pt x="53" y="26"/>
                    </a:cubicBezTo>
                    <a:cubicBezTo>
                      <a:pt x="54" y="26"/>
                      <a:pt x="54" y="26"/>
                      <a:pt x="54" y="27"/>
                    </a:cubicBezTo>
                    <a:cubicBezTo>
                      <a:pt x="54" y="27"/>
                      <a:pt x="54" y="28"/>
                      <a:pt x="54" y="28"/>
                    </a:cubicBezTo>
                    <a:cubicBezTo>
                      <a:pt x="53" y="29"/>
                      <a:pt x="52" y="29"/>
                      <a:pt x="50" y="29"/>
                    </a:cubicBezTo>
                    <a:cubicBezTo>
                      <a:pt x="50" y="29"/>
                      <a:pt x="48" y="29"/>
                      <a:pt x="47" y="29"/>
                    </a:cubicBezTo>
                    <a:cubicBezTo>
                      <a:pt x="47" y="30"/>
                      <a:pt x="47" y="31"/>
                      <a:pt x="46" y="31"/>
                    </a:cubicBezTo>
                    <a:cubicBezTo>
                      <a:pt x="45" y="31"/>
                      <a:pt x="44" y="29"/>
                      <a:pt x="43" y="29"/>
                    </a:cubicBezTo>
                    <a:cubicBezTo>
                      <a:pt x="41" y="29"/>
                      <a:pt x="43" y="32"/>
                      <a:pt x="43" y="33"/>
                    </a:cubicBezTo>
                    <a:cubicBezTo>
                      <a:pt x="43" y="33"/>
                      <a:pt x="43" y="33"/>
                      <a:pt x="43" y="34"/>
                    </a:cubicBezTo>
                    <a:cubicBezTo>
                      <a:pt x="44" y="34"/>
                      <a:pt x="44" y="34"/>
                      <a:pt x="44" y="34"/>
                    </a:cubicBezTo>
                    <a:cubicBezTo>
                      <a:pt x="44" y="35"/>
                      <a:pt x="42" y="36"/>
                      <a:pt x="41" y="36"/>
                    </a:cubicBezTo>
                    <a:cubicBezTo>
                      <a:pt x="42" y="37"/>
                      <a:pt x="43" y="38"/>
                      <a:pt x="43" y="39"/>
                    </a:cubicBezTo>
                    <a:cubicBezTo>
                      <a:pt x="42" y="40"/>
                      <a:pt x="41" y="40"/>
                      <a:pt x="40" y="40"/>
                    </a:cubicBezTo>
                    <a:cubicBezTo>
                      <a:pt x="38" y="40"/>
                      <a:pt x="37" y="39"/>
                      <a:pt x="35" y="39"/>
                    </a:cubicBezTo>
                    <a:cubicBezTo>
                      <a:pt x="34" y="39"/>
                      <a:pt x="34" y="40"/>
                      <a:pt x="32" y="39"/>
                    </a:cubicBezTo>
                    <a:cubicBezTo>
                      <a:pt x="31" y="39"/>
                      <a:pt x="30" y="37"/>
                      <a:pt x="29" y="37"/>
                    </a:cubicBezTo>
                    <a:cubicBezTo>
                      <a:pt x="29" y="36"/>
                      <a:pt x="28" y="35"/>
                      <a:pt x="28" y="35"/>
                    </a:cubicBezTo>
                    <a:cubicBezTo>
                      <a:pt x="27" y="35"/>
                      <a:pt x="27" y="36"/>
                      <a:pt x="27" y="37"/>
                    </a:cubicBezTo>
                    <a:cubicBezTo>
                      <a:pt x="26" y="38"/>
                      <a:pt x="23" y="37"/>
                      <a:pt x="22" y="35"/>
                    </a:cubicBezTo>
                    <a:cubicBezTo>
                      <a:pt x="22" y="34"/>
                      <a:pt x="22" y="34"/>
                      <a:pt x="20" y="34"/>
                    </a:cubicBezTo>
                    <a:cubicBezTo>
                      <a:pt x="19" y="34"/>
                      <a:pt x="18" y="35"/>
                      <a:pt x="17" y="35"/>
                    </a:cubicBezTo>
                    <a:cubicBezTo>
                      <a:pt x="17" y="35"/>
                      <a:pt x="16" y="34"/>
                      <a:pt x="16" y="34"/>
                    </a:cubicBezTo>
                    <a:cubicBezTo>
                      <a:pt x="15" y="35"/>
                      <a:pt x="14" y="36"/>
                      <a:pt x="13" y="36"/>
                    </a:cubicBezTo>
                    <a:cubicBezTo>
                      <a:pt x="12" y="37"/>
                      <a:pt x="11" y="37"/>
                      <a:pt x="10" y="37"/>
                    </a:cubicBezTo>
                    <a:cubicBezTo>
                      <a:pt x="9" y="37"/>
                      <a:pt x="9" y="36"/>
                      <a:pt x="9" y="36"/>
                    </a:cubicBezTo>
                    <a:cubicBezTo>
                      <a:pt x="8" y="36"/>
                      <a:pt x="8" y="36"/>
                      <a:pt x="7" y="36"/>
                    </a:cubicBezTo>
                    <a:cubicBezTo>
                      <a:pt x="7" y="36"/>
                      <a:pt x="6" y="36"/>
                      <a:pt x="6" y="36"/>
                    </a:cubicBezTo>
                    <a:cubicBezTo>
                      <a:pt x="5" y="36"/>
                      <a:pt x="5" y="35"/>
                      <a:pt x="7"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Freeform 18"/>
              <p:cNvSpPr/>
              <p:nvPr/>
            </p:nvSpPr>
            <p:spPr bwMode="auto">
              <a:xfrm>
                <a:off x="11196939" y="5522622"/>
                <a:ext cx="338600" cy="175457"/>
              </a:xfrm>
              <a:custGeom>
                <a:avLst/>
                <a:gdLst>
                  <a:gd name="T0" fmla="*/ 33 w 79"/>
                  <a:gd name="T1" fmla="*/ 28 h 41"/>
                  <a:gd name="T2" fmla="*/ 36 w 79"/>
                  <a:gd name="T3" fmla="*/ 30 h 41"/>
                  <a:gd name="T4" fmla="*/ 39 w 79"/>
                  <a:gd name="T5" fmla="*/ 34 h 41"/>
                  <a:gd name="T6" fmla="*/ 43 w 79"/>
                  <a:gd name="T7" fmla="*/ 34 h 41"/>
                  <a:gd name="T8" fmla="*/ 45 w 79"/>
                  <a:gd name="T9" fmla="*/ 37 h 41"/>
                  <a:gd name="T10" fmla="*/ 48 w 79"/>
                  <a:gd name="T11" fmla="*/ 39 h 41"/>
                  <a:gd name="T12" fmla="*/ 52 w 79"/>
                  <a:gd name="T13" fmla="*/ 39 h 41"/>
                  <a:gd name="T14" fmla="*/ 52 w 79"/>
                  <a:gd name="T15" fmla="*/ 37 h 41"/>
                  <a:gd name="T16" fmla="*/ 55 w 79"/>
                  <a:gd name="T17" fmla="*/ 38 h 41"/>
                  <a:gd name="T18" fmla="*/ 60 w 79"/>
                  <a:gd name="T19" fmla="*/ 39 h 41"/>
                  <a:gd name="T20" fmla="*/ 63 w 79"/>
                  <a:gd name="T21" fmla="*/ 37 h 41"/>
                  <a:gd name="T22" fmla="*/ 67 w 79"/>
                  <a:gd name="T23" fmla="*/ 41 h 41"/>
                  <a:gd name="T24" fmla="*/ 69 w 79"/>
                  <a:gd name="T25" fmla="*/ 37 h 41"/>
                  <a:gd name="T26" fmla="*/ 74 w 79"/>
                  <a:gd name="T27" fmla="*/ 36 h 41"/>
                  <a:gd name="T28" fmla="*/ 76 w 79"/>
                  <a:gd name="T29" fmla="*/ 36 h 41"/>
                  <a:gd name="T30" fmla="*/ 79 w 79"/>
                  <a:gd name="T31" fmla="*/ 32 h 41"/>
                  <a:gd name="T32" fmla="*/ 75 w 79"/>
                  <a:gd name="T33" fmla="*/ 31 h 41"/>
                  <a:gd name="T34" fmla="*/ 72 w 79"/>
                  <a:gd name="T35" fmla="*/ 31 h 41"/>
                  <a:gd name="T36" fmla="*/ 67 w 79"/>
                  <a:gd name="T37" fmla="*/ 31 h 41"/>
                  <a:gd name="T38" fmla="*/ 66 w 79"/>
                  <a:gd name="T39" fmla="*/ 26 h 41"/>
                  <a:gd name="T40" fmla="*/ 63 w 79"/>
                  <a:gd name="T41" fmla="*/ 20 h 41"/>
                  <a:gd name="T42" fmla="*/ 59 w 79"/>
                  <a:gd name="T43" fmla="*/ 22 h 41"/>
                  <a:gd name="T44" fmla="*/ 53 w 79"/>
                  <a:gd name="T45" fmla="*/ 21 h 41"/>
                  <a:gd name="T46" fmla="*/ 51 w 79"/>
                  <a:gd name="T47" fmla="*/ 20 h 41"/>
                  <a:gd name="T48" fmla="*/ 46 w 79"/>
                  <a:gd name="T49" fmla="*/ 28 h 41"/>
                  <a:gd name="T50" fmla="*/ 45 w 79"/>
                  <a:gd name="T51" fmla="*/ 24 h 41"/>
                  <a:gd name="T52" fmla="*/ 41 w 79"/>
                  <a:gd name="T53" fmla="*/ 23 h 41"/>
                  <a:gd name="T54" fmla="*/ 44 w 79"/>
                  <a:gd name="T55" fmla="*/ 22 h 41"/>
                  <a:gd name="T56" fmla="*/ 49 w 79"/>
                  <a:gd name="T57" fmla="*/ 19 h 41"/>
                  <a:gd name="T58" fmla="*/ 53 w 79"/>
                  <a:gd name="T59" fmla="*/ 17 h 41"/>
                  <a:gd name="T60" fmla="*/ 56 w 79"/>
                  <a:gd name="T61" fmla="*/ 12 h 41"/>
                  <a:gd name="T62" fmla="*/ 51 w 79"/>
                  <a:gd name="T63" fmla="*/ 9 h 41"/>
                  <a:gd name="T64" fmla="*/ 50 w 79"/>
                  <a:gd name="T65" fmla="*/ 5 h 41"/>
                  <a:gd name="T66" fmla="*/ 47 w 79"/>
                  <a:gd name="T67" fmla="*/ 5 h 41"/>
                  <a:gd name="T68" fmla="*/ 44 w 79"/>
                  <a:gd name="T69" fmla="*/ 10 h 41"/>
                  <a:gd name="T70" fmla="*/ 39 w 79"/>
                  <a:gd name="T71" fmla="*/ 10 h 41"/>
                  <a:gd name="T72" fmla="*/ 38 w 79"/>
                  <a:gd name="T73" fmla="*/ 10 h 41"/>
                  <a:gd name="T74" fmla="*/ 36 w 79"/>
                  <a:gd name="T75" fmla="*/ 8 h 41"/>
                  <a:gd name="T76" fmla="*/ 35 w 79"/>
                  <a:gd name="T77" fmla="*/ 3 h 41"/>
                  <a:gd name="T78" fmla="*/ 29 w 79"/>
                  <a:gd name="T79" fmla="*/ 2 h 41"/>
                  <a:gd name="T80" fmla="*/ 28 w 79"/>
                  <a:gd name="T81" fmla="*/ 6 h 41"/>
                  <a:gd name="T82" fmla="*/ 24 w 79"/>
                  <a:gd name="T83" fmla="*/ 7 h 41"/>
                  <a:gd name="T84" fmla="*/ 22 w 79"/>
                  <a:gd name="T85" fmla="*/ 7 h 41"/>
                  <a:gd name="T86" fmla="*/ 19 w 79"/>
                  <a:gd name="T87" fmla="*/ 6 h 41"/>
                  <a:gd name="T88" fmla="*/ 14 w 79"/>
                  <a:gd name="T89" fmla="*/ 5 h 41"/>
                  <a:gd name="T90" fmla="*/ 11 w 79"/>
                  <a:gd name="T91" fmla="*/ 6 h 41"/>
                  <a:gd name="T92" fmla="*/ 13 w 79"/>
                  <a:gd name="T93" fmla="*/ 14 h 41"/>
                  <a:gd name="T94" fmla="*/ 9 w 79"/>
                  <a:gd name="T95" fmla="*/ 16 h 41"/>
                  <a:gd name="T96" fmla="*/ 6 w 79"/>
                  <a:gd name="T97" fmla="*/ 12 h 41"/>
                  <a:gd name="T98" fmla="*/ 3 w 79"/>
                  <a:gd name="T99" fmla="*/ 14 h 41"/>
                  <a:gd name="T100" fmla="*/ 5 w 79"/>
                  <a:gd name="T101" fmla="*/ 19 h 41"/>
                  <a:gd name="T102" fmla="*/ 3 w 79"/>
                  <a:gd name="T103" fmla="*/ 22 h 41"/>
                  <a:gd name="T104" fmla="*/ 3 w 79"/>
                  <a:gd name="T105" fmla="*/ 25 h 41"/>
                  <a:gd name="T106" fmla="*/ 9 w 79"/>
                  <a:gd name="T107" fmla="*/ 29 h 41"/>
                  <a:gd name="T108" fmla="*/ 17 w 79"/>
                  <a:gd name="T109" fmla="*/ 28 h 41"/>
                  <a:gd name="T110" fmla="*/ 22 w 79"/>
                  <a:gd name="T111" fmla="*/ 28 h 41"/>
                  <a:gd name="T112" fmla="*/ 25 w 79"/>
                  <a:gd name="T113" fmla="*/ 29 h 41"/>
                  <a:gd name="T114" fmla="*/ 31 w 79"/>
                  <a:gd name="T115" fmla="*/ 29 h 41"/>
                  <a:gd name="T116" fmla="*/ 33 w 79"/>
                  <a:gd name="T117" fmla="*/ 30 h 41"/>
                  <a:gd name="T118" fmla="*/ 33 w 79"/>
                  <a:gd name="T119" fmla="*/ 2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9" h="41">
                    <a:moveTo>
                      <a:pt x="33" y="27"/>
                    </a:moveTo>
                    <a:cubicBezTo>
                      <a:pt x="32" y="27"/>
                      <a:pt x="32" y="28"/>
                      <a:pt x="33" y="28"/>
                    </a:cubicBezTo>
                    <a:cubicBezTo>
                      <a:pt x="33" y="29"/>
                      <a:pt x="34" y="29"/>
                      <a:pt x="34" y="29"/>
                    </a:cubicBezTo>
                    <a:cubicBezTo>
                      <a:pt x="36" y="29"/>
                      <a:pt x="36" y="29"/>
                      <a:pt x="36" y="30"/>
                    </a:cubicBezTo>
                    <a:cubicBezTo>
                      <a:pt x="36" y="31"/>
                      <a:pt x="36" y="31"/>
                      <a:pt x="37" y="31"/>
                    </a:cubicBezTo>
                    <a:cubicBezTo>
                      <a:pt x="38" y="32"/>
                      <a:pt x="38" y="33"/>
                      <a:pt x="39" y="34"/>
                    </a:cubicBezTo>
                    <a:cubicBezTo>
                      <a:pt x="40" y="35"/>
                      <a:pt x="42" y="32"/>
                      <a:pt x="43" y="33"/>
                    </a:cubicBezTo>
                    <a:cubicBezTo>
                      <a:pt x="43" y="33"/>
                      <a:pt x="43" y="34"/>
                      <a:pt x="43" y="34"/>
                    </a:cubicBezTo>
                    <a:cubicBezTo>
                      <a:pt x="43" y="34"/>
                      <a:pt x="43" y="35"/>
                      <a:pt x="43" y="35"/>
                    </a:cubicBezTo>
                    <a:cubicBezTo>
                      <a:pt x="43" y="36"/>
                      <a:pt x="44" y="37"/>
                      <a:pt x="45" y="37"/>
                    </a:cubicBezTo>
                    <a:cubicBezTo>
                      <a:pt x="45" y="37"/>
                      <a:pt x="46" y="36"/>
                      <a:pt x="47" y="37"/>
                    </a:cubicBezTo>
                    <a:cubicBezTo>
                      <a:pt x="47" y="37"/>
                      <a:pt x="48" y="38"/>
                      <a:pt x="48" y="39"/>
                    </a:cubicBezTo>
                    <a:cubicBezTo>
                      <a:pt x="49" y="39"/>
                      <a:pt x="49" y="39"/>
                      <a:pt x="50" y="40"/>
                    </a:cubicBezTo>
                    <a:cubicBezTo>
                      <a:pt x="51" y="40"/>
                      <a:pt x="51" y="40"/>
                      <a:pt x="52" y="39"/>
                    </a:cubicBezTo>
                    <a:cubicBezTo>
                      <a:pt x="52" y="39"/>
                      <a:pt x="52" y="38"/>
                      <a:pt x="52" y="38"/>
                    </a:cubicBezTo>
                    <a:cubicBezTo>
                      <a:pt x="52" y="38"/>
                      <a:pt x="52" y="37"/>
                      <a:pt x="52" y="37"/>
                    </a:cubicBezTo>
                    <a:cubicBezTo>
                      <a:pt x="52" y="36"/>
                      <a:pt x="53" y="37"/>
                      <a:pt x="54" y="37"/>
                    </a:cubicBezTo>
                    <a:cubicBezTo>
                      <a:pt x="54" y="37"/>
                      <a:pt x="54" y="38"/>
                      <a:pt x="55" y="38"/>
                    </a:cubicBezTo>
                    <a:cubicBezTo>
                      <a:pt x="56" y="37"/>
                      <a:pt x="56" y="36"/>
                      <a:pt x="57" y="36"/>
                    </a:cubicBezTo>
                    <a:cubicBezTo>
                      <a:pt x="59" y="36"/>
                      <a:pt x="58" y="38"/>
                      <a:pt x="60" y="39"/>
                    </a:cubicBezTo>
                    <a:cubicBezTo>
                      <a:pt x="61" y="39"/>
                      <a:pt x="61" y="38"/>
                      <a:pt x="62" y="38"/>
                    </a:cubicBezTo>
                    <a:cubicBezTo>
                      <a:pt x="63" y="37"/>
                      <a:pt x="63" y="37"/>
                      <a:pt x="63" y="37"/>
                    </a:cubicBezTo>
                    <a:cubicBezTo>
                      <a:pt x="64" y="37"/>
                      <a:pt x="64" y="37"/>
                      <a:pt x="64" y="37"/>
                    </a:cubicBezTo>
                    <a:cubicBezTo>
                      <a:pt x="65" y="39"/>
                      <a:pt x="65" y="41"/>
                      <a:pt x="67" y="41"/>
                    </a:cubicBezTo>
                    <a:cubicBezTo>
                      <a:pt x="68" y="41"/>
                      <a:pt x="69" y="40"/>
                      <a:pt x="69" y="39"/>
                    </a:cubicBezTo>
                    <a:cubicBezTo>
                      <a:pt x="69" y="38"/>
                      <a:pt x="69" y="37"/>
                      <a:pt x="69" y="37"/>
                    </a:cubicBezTo>
                    <a:cubicBezTo>
                      <a:pt x="70" y="37"/>
                      <a:pt x="71" y="37"/>
                      <a:pt x="72" y="37"/>
                    </a:cubicBezTo>
                    <a:cubicBezTo>
                      <a:pt x="72" y="37"/>
                      <a:pt x="73" y="36"/>
                      <a:pt x="74" y="36"/>
                    </a:cubicBezTo>
                    <a:cubicBezTo>
                      <a:pt x="74" y="36"/>
                      <a:pt x="74" y="37"/>
                      <a:pt x="74" y="37"/>
                    </a:cubicBezTo>
                    <a:cubicBezTo>
                      <a:pt x="75" y="37"/>
                      <a:pt x="75" y="37"/>
                      <a:pt x="76" y="36"/>
                    </a:cubicBezTo>
                    <a:cubicBezTo>
                      <a:pt x="77" y="36"/>
                      <a:pt x="78" y="35"/>
                      <a:pt x="78" y="34"/>
                    </a:cubicBezTo>
                    <a:cubicBezTo>
                      <a:pt x="79" y="33"/>
                      <a:pt x="79" y="33"/>
                      <a:pt x="79" y="32"/>
                    </a:cubicBezTo>
                    <a:cubicBezTo>
                      <a:pt x="79" y="31"/>
                      <a:pt x="79" y="31"/>
                      <a:pt x="78" y="30"/>
                    </a:cubicBezTo>
                    <a:cubicBezTo>
                      <a:pt x="77" y="30"/>
                      <a:pt x="76" y="31"/>
                      <a:pt x="75" y="31"/>
                    </a:cubicBezTo>
                    <a:cubicBezTo>
                      <a:pt x="74" y="32"/>
                      <a:pt x="74" y="32"/>
                      <a:pt x="74" y="32"/>
                    </a:cubicBezTo>
                    <a:cubicBezTo>
                      <a:pt x="73" y="31"/>
                      <a:pt x="73" y="31"/>
                      <a:pt x="72" y="31"/>
                    </a:cubicBezTo>
                    <a:cubicBezTo>
                      <a:pt x="71" y="30"/>
                      <a:pt x="70" y="29"/>
                      <a:pt x="68" y="30"/>
                    </a:cubicBezTo>
                    <a:cubicBezTo>
                      <a:pt x="68" y="30"/>
                      <a:pt x="67" y="31"/>
                      <a:pt x="67" y="31"/>
                    </a:cubicBezTo>
                    <a:cubicBezTo>
                      <a:pt x="66" y="30"/>
                      <a:pt x="66" y="29"/>
                      <a:pt x="66" y="29"/>
                    </a:cubicBezTo>
                    <a:cubicBezTo>
                      <a:pt x="66" y="28"/>
                      <a:pt x="66" y="27"/>
                      <a:pt x="66" y="26"/>
                    </a:cubicBezTo>
                    <a:cubicBezTo>
                      <a:pt x="66" y="25"/>
                      <a:pt x="66" y="23"/>
                      <a:pt x="66" y="22"/>
                    </a:cubicBezTo>
                    <a:cubicBezTo>
                      <a:pt x="65" y="21"/>
                      <a:pt x="64" y="20"/>
                      <a:pt x="63" y="20"/>
                    </a:cubicBezTo>
                    <a:cubicBezTo>
                      <a:pt x="61" y="20"/>
                      <a:pt x="61" y="22"/>
                      <a:pt x="61" y="23"/>
                    </a:cubicBezTo>
                    <a:cubicBezTo>
                      <a:pt x="60" y="22"/>
                      <a:pt x="60" y="22"/>
                      <a:pt x="59" y="22"/>
                    </a:cubicBezTo>
                    <a:cubicBezTo>
                      <a:pt x="58" y="22"/>
                      <a:pt x="57" y="23"/>
                      <a:pt x="56" y="24"/>
                    </a:cubicBezTo>
                    <a:cubicBezTo>
                      <a:pt x="56" y="23"/>
                      <a:pt x="55" y="21"/>
                      <a:pt x="53" y="21"/>
                    </a:cubicBezTo>
                    <a:cubicBezTo>
                      <a:pt x="53" y="21"/>
                      <a:pt x="52" y="22"/>
                      <a:pt x="52" y="22"/>
                    </a:cubicBezTo>
                    <a:cubicBezTo>
                      <a:pt x="51" y="22"/>
                      <a:pt x="51" y="21"/>
                      <a:pt x="51" y="20"/>
                    </a:cubicBezTo>
                    <a:cubicBezTo>
                      <a:pt x="49" y="20"/>
                      <a:pt x="48" y="24"/>
                      <a:pt x="48" y="25"/>
                    </a:cubicBezTo>
                    <a:cubicBezTo>
                      <a:pt x="48" y="26"/>
                      <a:pt x="48" y="27"/>
                      <a:pt x="46" y="28"/>
                    </a:cubicBezTo>
                    <a:cubicBezTo>
                      <a:pt x="46" y="27"/>
                      <a:pt x="46" y="26"/>
                      <a:pt x="46" y="26"/>
                    </a:cubicBezTo>
                    <a:cubicBezTo>
                      <a:pt x="46" y="25"/>
                      <a:pt x="46" y="24"/>
                      <a:pt x="45" y="24"/>
                    </a:cubicBezTo>
                    <a:cubicBezTo>
                      <a:pt x="44" y="24"/>
                      <a:pt x="44" y="24"/>
                      <a:pt x="43" y="24"/>
                    </a:cubicBezTo>
                    <a:cubicBezTo>
                      <a:pt x="42" y="23"/>
                      <a:pt x="42" y="23"/>
                      <a:pt x="41" y="23"/>
                    </a:cubicBezTo>
                    <a:cubicBezTo>
                      <a:pt x="41" y="23"/>
                      <a:pt x="42" y="23"/>
                      <a:pt x="42" y="23"/>
                    </a:cubicBezTo>
                    <a:cubicBezTo>
                      <a:pt x="43" y="23"/>
                      <a:pt x="43" y="22"/>
                      <a:pt x="44" y="22"/>
                    </a:cubicBezTo>
                    <a:cubicBezTo>
                      <a:pt x="45" y="22"/>
                      <a:pt x="46" y="22"/>
                      <a:pt x="47" y="22"/>
                    </a:cubicBezTo>
                    <a:cubicBezTo>
                      <a:pt x="48" y="21"/>
                      <a:pt x="49" y="20"/>
                      <a:pt x="49" y="19"/>
                    </a:cubicBezTo>
                    <a:cubicBezTo>
                      <a:pt x="50" y="18"/>
                      <a:pt x="50" y="17"/>
                      <a:pt x="50" y="16"/>
                    </a:cubicBezTo>
                    <a:cubicBezTo>
                      <a:pt x="51" y="17"/>
                      <a:pt x="52" y="18"/>
                      <a:pt x="53" y="17"/>
                    </a:cubicBezTo>
                    <a:cubicBezTo>
                      <a:pt x="54" y="17"/>
                      <a:pt x="55" y="16"/>
                      <a:pt x="55" y="15"/>
                    </a:cubicBezTo>
                    <a:cubicBezTo>
                      <a:pt x="56" y="14"/>
                      <a:pt x="56" y="13"/>
                      <a:pt x="56" y="12"/>
                    </a:cubicBezTo>
                    <a:cubicBezTo>
                      <a:pt x="55" y="11"/>
                      <a:pt x="52" y="9"/>
                      <a:pt x="51" y="11"/>
                    </a:cubicBezTo>
                    <a:cubicBezTo>
                      <a:pt x="51" y="11"/>
                      <a:pt x="51" y="9"/>
                      <a:pt x="51" y="9"/>
                    </a:cubicBezTo>
                    <a:cubicBezTo>
                      <a:pt x="52" y="8"/>
                      <a:pt x="51" y="7"/>
                      <a:pt x="50" y="6"/>
                    </a:cubicBezTo>
                    <a:cubicBezTo>
                      <a:pt x="50" y="6"/>
                      <a:pt x="50" y="5"/>
                      <a:pt x="50" y="5"/>
                    </a:cubicBezTo>
                    <a:cubicBezTo>
                      <a:pt x="49" y="5"/>
                      <a:pt x="49" y="5"/>
                      <a:pt x="49" y="5"/>
                    </a:cubicBezTo>
                    <a:cubicBezTo>
                      <a:pt x="48" y="5"/>
                      <a:pt x="47" y="5"/>
                      <a:pt x="47" y="5"/>
                    </a:cubicBezTo>
                    <a:cubicBezTo>
                      <a:pt x="46" y="6"/>
                      <a:pt x="45" y="7"/>
                      <a:pt x="45" y="8"/>
                    </a:cubicBezTo>
                    <a:cubicBezTo>
                      <a:pt x="45" y="9"/>
                      <a:pt x="45" y="10"/>
                      <a:pt x="44" y="10"/>
                    </a:cubicBezTo>
                    <a:cubicBezTo>
                      <a:pt x="44" y="11"/>
                      <a:pt x="42" y="10"/>
                      <a:pt x="41" y="10"/>
                    </a:cubicBezTo>
                    <a:cubicBezTo>
                      <a:pt x="41" y="10"/>
                      <a:pt x="40" y="10"/>
                      <a:pt x="39" y="10"/>
                    </a:cubicBezTo>
                    <a:cubicBezTo>
                      <a:pt x="39" y="10"/>
                      <a:pt x="39" y="11"/>
                      <a:pt x="39" y="11"/>
                    </a:cubicBezTo>
                    <a:cubicBezTo>
                      <a:pt x="38" y="11"/>
                      <a:pt x="38" y="10"/>
                      <a:pt x="38" y="10"/>
                    </a:cubicBezTo>
                    <a:cubicBezTo>
                      <a:pt x="37" y="9"/>
                      <a:pt x="37" y="9"/>
                      <a:pt x="37" y="9"/>
                    </a:cubicBezTo>
                    <a:cubicBezTo>
                      <a:pt x="36" y="9"/>
                      <a:pt x="36" y="9"/>
                      <a:pt x="36" y="8"/>
                    </a:cubicBezTo>
                    <a:cubicBezTo>
                      <a:pt x="35" y="8"/>
                      <a:pt x="36" y="7"/>
                      <a:pt x="36" y="7"/>
                    </a:cubicBezTo>
                    <a:cubicBezTo>
                      <a:pt x="36" y="5"/>
                      <a:pt x="36" y="4"/>
                      <a:pt x="35" y="3"/>
                    </a:cubicBezTo>
                    <a:cubicBezTo>
                      <a:pt x="35" y="2"/>
                      <a:pt x="33" y="2"/>
                      <a:pt x="33" y="3"/>
                    </a:cubicBezTo>
                    <a:cubicBezTo>
                      <a:pt x="34" y="0"/>
                      <a:pt x="30" y="1"/>
                      <a:pt x="29" y="2"/>
                    </a:cubicBezTo>
                    <a:cubicBezTo>
                      <a:pt x="29" y="2"/>
                      <a:pt x="28" y="3"/>
                      <a:pt x="28" y="4"/>
                    </a:cubicBezTo>
                    <a:cubicBezTo>
                      <a:pt x="28" y="5"/>
                      <a:pt x="28" y="5"/>
                      <a:pt x="28" y="6"/>
                    </a:cubicBezTo>
                    <a:cubicBezTo>
                      <a:pt x="27" y="6"/>
                      <a:pt x="27" y="6"/>
                      <a:pt x="26" y="6"/>
                    </a:cubicBezTo>
                    <a:cubicBezTo>
                      <a:pt x="25" y="6"/>
                      <a:pt x="25" y="6"/>
                      <a:pt x="24" y="7"/>
                    </a:cubicBezTo>
                    <a:cubicBezTo>
                      <a:pt x="24" y="7"/>
                      <a:pt x="24" y="7"/>
                      <a:pt x="24" y="8"/>
                    </a:cubicBezTo>
                    <a:cubicBezTo>
                      <a:pt x="23" y="8"/>
                      <a:pt x="22" y="7"/>
                      <a:pt x="22" y="7"/>
                    </a:cubicBezTo>
                    <a:cubicBezTo>
                      <a:pt x="21" y="6"/>
                      <a:pt x="21" y="7"/>
                      <a:pt x="20" y="7"/>
                    </a:cubicBezTo>
                    <a:cubicBezTo>
                      <a:pt x="19" y="7"/>
                      <a:pt x="19" y="7"/>
                      <a:pt x="19" y="6"/>
                    </a:cubicBezTo>
                    <a:cubicBezTo>
                      <a:pt x="18" y="6"/>
                      <a:pt x="18" y="5"/>
                      <a:pt x="17" y="5"/>
                    </a:cubicBezTo>
                    <a:cubicBezTo>
                      <a:pt x="16" y="4"/>
                      <a:pt x="15" y="4"/>
                      <a:pt x="14" y="5"/>
                    </a:cubicBezTo>
                    <a:cubicBezTo>
                      <a:pt x="13" y="5"/>
                      <a:pt x="13" y="6"/>
                      <a:pt x="12" y="7"/>
                    </a:cubicBezTo>
                    <a:cubicBezTo>
                      <a:pt x="12" y="7"/>
                      <a:pt x="11" y="6"/>
                      <a:pt x="11" y="6"/>
                    </a:cubicBezTo>
                    <a:cubicBezTo>
                      <a:pt x="10" y="8"/>
                      <a:pt x="10" y="11"/>
                      <a:pt x="11" y="12"/>
                    </a:cubicBezTo>
                    <a:cubicBezTo>
                      <a:pt x="12" y="13"/>
                      <a:pt x="14" y="13"/>
                      <a:pt x="13" y="14"/>
                    </a:cubicBezTo>
                    <a:cubicBezTo>
                      <a:pt x="12" y="14"/>
                      <a:pt x="11" y="13"/>
                      <a:pt x="10" y="13"/>
                    </a:cubicBezTo>
                    <a:cubicBezTo>
                      <a:pt x="9" y="14"/>
                      <a:pt x="9" y="16"/>
                      <a:pt x="9" y="16"/>
                    </a:cubicBezTo>
                    <a:cubicBezTo>
                      <a:pt x="9" y="16"/>
                      <a:pt x="8" y="16"/>
                      <a:pt x="8" y="16"/>
                    </a:cubicBezTo>
                    <a:cubicBezTo>
                      <a:pt x="7" y="15"/>
                      <a:pt x="7" y="13"/>
                      <a:pt x="6" y="12"/>
                    </a:cubicBezTo>
                    <a:cubicBezTo>
                      <a:pt x="6" y="11"/>
                      <a:pt x="4" y="10"/>
                      <a:pt x="3" y="10"/>
                    </a:cubicBezTo>
                    <a:cubicBezTo>
                      <a:pt x="3" y="11"/>
                      <a:pt x="3" y="13"/>
                      <a:pt x="3" y="14"/>
                    </a:cubicBezTo>
                    <a:cubicBezTo>
                      <a:pt x="3" y="14"/>
                      <a:pt x="4" y="15"/>
                      <a:pt x="4" y="16"/>
                    </a:cubicBezTo>
                    <a:cubicBezTo>
                      <a:pt x="5" y="17"/>
                      <a:pt x="4" y="18"/>
                      <a:pt x="5" y="19"/>
                    </a:cubicBezTo>
                    <a:cubicBezTo>
                      <a:pt x="5" y="19"/>
                      <a:pt x="4" y="20"/>
                      <a:pt x="4" y="20"/>
                    </a:cubicBezTo>
                    <a:cubicBezTo>
                      <a:pt x="3" y="21"/>
                      <a:pt x="4" y="21"/>
                      <a:pt x="3" y="22"/>
                    </a:cubicBezTo>
                    <a:cubicBezTo>
                      <a:pt x="3" y="22"/>
                      <a:pt x="2" y="22"/>
                      <a:pt x="1" y="23"/>
                    </a:cubicBezTo>
                    <a:cubicBezTo>
                      <a:pt x="0" y="24"/>
                      <a:pt x="2" y="25"/>
                      <a:pt x="3" y="25"/>
                    </a:cubicBezTo>
                    <a:cubicBezTo>
                      <a:pt x="4" y="25"/>
                      <a:pt x="6" y="24"/>
                      <a:pt x="6" y="25"/>
                    </a:cubicBezTo>
                    <a:cubicBezTo>
                      <a:pt x="8" y="26"/>
                      <a:pt x="7" y="29"/>
                      <a:pt x="9" y="29"/>
                    </a:cubicBezTo>
                    <a:cubicBezTo>
                      <a:pt x="11" y="29"/>
                      <a:pt x="13" y="29"/>
                      <a:pt x="15" y="28"/>
                    </a:cubicBezTo>
                    <a:cubicBezTo>
                      <a:pt x="15" y="28"/>
                      <a:pt x="16" y="27"/>
                      <a:pt x="17" y="28"/>
                    </a:cubicBezTo>
                    <a:cubicBezTo>
                      <a:pt x="18" y="28"/>
                      <a:pt x="18" y="30"/>
                      <a:pt x="20" y="29"/>
                    </a:cubicBezTo>
                    <a:cubicBezTo>
                      <a:pt x="21" y="29"/>
                      <a:pt x="22" y="29"/>
                      <a:pt x="22" y="28"/>
                    </a:cubicBezTo>
                    <a:cubicBezTo>
                      <a:pt x="23" y="28"/>
                      <a:pt x="23" y="28"/>
                      <a:pt x="23" y="28"/>
                    </a:cubicBezTo>
                    <a:cubicBezTo>
                      <a:pt x="23" y="29"/>
                      <a:pt x="24" y="29"/>
                      <a:pt x="25" y="29"/>
                    </a:cubicBezTo>
                    <a:cubicBezTo>
                      <a:pt x="26" y="29"/>
                      <a:pt x="27" y="29"/>
                      <a:pt x="28" y="28"/>
                    </a:cubicBezTo>
                    <a:cubicBezTo>
                      <a:pt x="29" y="28"/>
                      <a:pt x="30" y="28"/>
                      <a:pt x="31" y="29"/>
                    </a:cubicBezTo>
                    <a:cubicBezTo>
                      <a:pt x="31" y="29"/>
                      <a:pt x="32" y="29"/>
                      <a:pt x="32" y="29"/>
                    </a:cubicBezTo>
                    <a:cubicBezTo>
                      <a:pt x="32" y="30"/>
                      <a:pt x="33" y="30"/>
                      <a:pt x="33" y="30"/>
                    </a:cubicBezTo>
                    <a:cubicBezTo>
                      <a:pt x="34" y="30"/>
                      <a:pt x="34" y="30"/>
                      <a:pt x="34" y="30"/>
                    </a:cubicBezTo>
                    <a:cubicBezTo>
                      <a:pt x="33" y="30"/>
                      <a:pt x="33" y="30"/>
                      <a:pt x="33"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Freeform 19"/>
              <p:cNvSpPr/>
              <p:nvPr/>
            </p:nvSpPr>
            <p:spPr bwMode="auto">
              <a:xfrm>
                <a:off x="10882964" y="5611888"/>
                <a:ext cx="372461" cy="264724"/>
              </a:xfrm>
              <a:custGeom>
                <a:avLst/>
                <a:gdLst>
                  <a:gd name="T0" fmla="*/ 5 w 87"/>
                  <a:gd name="T1" fmla="*/ 30 h 61"/>
                  <a:gd name="T2" fmla="*/ 10 w 87"/>
                  <a:gd name="T3" fmla="*/ 27 h 61"/>
                  <a:gd name="T4" fmla="*/ 14 w 87"/>
                  <a:gd name="T5" fmla="*/ 24 h 61"/>
                  <a:gd name="T6" fmla="*/ 17 w 87"/>
                  <a:gd name="T7" fmla="*/ 23 h 61"/>
                  <a:gd name="T8" fmla="*/ 22 w 87"/>
                  <a:gd name="T9" fmla="*/ 21 h 61"/>
                  <a:gd name="T10" fmla="*/ 28 w 87"/>
                  <a:gd name="T11" fmla="*/ 19 h 61"/>
                  <a:gd name="T12" fmla="*/ 34 w 87"/>
                  <a:gd name="T13" fmla="*/ 19 h 61"/>
                  <a:gd name="T14" fmla="*/ 33 w 87"/>
                  <a:gd name="T15" fmla="*/ 14 h 61"/>
                  <a:gd name="T16" fmla="*/ 33 w 87"/>
                  <a:gd name="T17" fmla="*/ 10 h 61"/>
                  <a:gd name="T18" fmla="*/ 35 w 87"/>
                  <a:gd name="T19" fmla="*/ 9 h 61"/>
                  <a:gd name="T20" fmla="*/ 37 w 87"/>
                  <a:gd name="T21" fmla="*/ 8 h 61"/>
                  <a:gd name="T22" fmla="*/ 41 w 87"/>
                  <a:gd name="T23" fmla="*/ 7 h 61"/>
                  <a:gd name="T24" fmla="*/ 40 w 87"/>
                  <a:gd name="T25" fmla="*/ 4 h 61"/>
                  <a:gd name="T26" fmla="*/ 43 w 87"/>
                  <a:gd name="T27" fmla="*/ 2 h 61"/>
                  <a:gd name="T28" fmla="*/ 47 w 87"/>
                  <a:gd name="T29" fmla="*/ 4 h 61"/>
                  <a:gd name="T30" fmla="*/ 52 w 87"/>
                  <a:gd name="T31" fmla="*/ 5 h 61"/>
                  <a:gd name="T32" fmla="*/ 54 w 87"/>
                  <a:gd name="T33" fmla="*/ 0 h 61"/>
                  <a:gd name="T34" fmla="*/ 56 w 87"/>
                  <a:gd name="T35" fmla="*/ 7 h 61"/>
                  <a:gd name="T36" fmla="*/ 60 w 87"/>
                  <a:gd name="T37" fmla="*/ 10 h 61"/>
                  <a:gd name="T38" fmla="*/ 61 w 87"/>
                  <a:gd name="T39" fmla="*/ 3 h 61"/>
                  <a:gd name="T40" fmla="*/ 66 w 87"/>
                  <a:gd name="T41" fmla="*/ 1 h 61"/>
                  <a:gd name="T42" fmla="*/ 70 w 87"/>
                  <a:gd name="T43" fmla="*/ 4 h 61"/>
                  <a:gd name="T44" fmla="*/ 71 w 87"/>
                  <a:gd name="T45" fmla="*/ 7 h 61"/>
                  <a:gd name="T46" fmla="*/ 77 w 87"/>
                  <a:gd name="T47" fmla="*/ 7 h 61"/>
                  <a:gd name="T48" fmla="*/ 80 w 87"/>
                  <a:gd name="T49" fmla="*/ 5 h 61"/>
                  <a:gd name="T50" fmla="*/ 85 w 87"/>
                  <a:gd name="T51" fmla="*/ 7 h 61"/>
                  <a:gd name="T52" fmla="*/ 86 w 87"/>
                  <a:gd name="T53" fmla="*/ 9 h 61"/>
                  <a:gd name="T54" fmla="*/ 78 w 87"/>
                  <a:gd name="T55" fmla="*/ 14 h 61"/>
                  <a:gd name="T56" fmla="*/ 77 w 87"/>
                  <a:gd name="T57" fmla="*/ 21 h 61"/>
                  <a:gd name="T58" fmla="*/ 77 w 87"/>
                  <a:gd name="T59" fmla="*/ 26 h 61"/>
                  <a:gd name="T60" fmla="*/ 74 w 87"/>
                  <a:gd name="T61" fmla="*/ 31 h 61"/>
                  <a:gd name="T62" fmla="*/ 73 w 87"/>
                  <a:gd name="T63" fmla="*/ 35 h 61"/>
                  <a:gd name="T64" fmla="*/ 63 w 87"/>
                  <a:gd name="T65" fmla="*/ 41 h 61"/>
                  <a:gd name="T66" fmla="*/ 54 w 87"/>
                  <a:gd name="T67" fmla="*/ 43 h 61"/>
                  <a:gd name="T68" fmla="*/ 49 w 87"/>
                  <a:gd name="T69" fmla="*/ 44 h 61"/>
                  <a:gd name="T70" fmla="*/ 44 w 87"/>
                  <a:gd name="T71" fmla="*/ 47 h 61"/>
                  <a:gd name="T72" fmla="*/ 39 w 87"/>
                  <a:gd name="T73" fmla="*/ 47 h 61"/>
                  <a:gd name="T74" fmla="*/ 33 w 87"/>
                  <a:gd name="T75" fmla="*/ 46 h 61"/>
                  <a:gd name="T76" fmla="*/ 30 w 87"/>
                  <a:gd name="T77" fmla="*/ 47 h 61"/>
                  <a:gd name="T78" fmla="*/ 25 w 87"/>
                  <a:gd name="T79" fmla="*/ 50 h 61"/>
                  <a:gd name="T80" fmla="*/ 20 w 87"/>
                  <a:gd name="T81" fmla="*/ 55 h 61"/>
                  <a:gd name="T82" fmla="*/ 14 w 87"/>
                  <a:gd name="T83" fmla="*/ 59 h 61"/>
                  <a:gd name="T84" fmla="*/ 11 w 87"/>
                  <a:gd name="T85" fmla="*/ 59 h 61"/>
                  <a:gd name="T86" fmla="*/ 5 w 87"/>
                  <a:gd name="T87" fmla="*/ 58 h 61"/>
                  <a:gd name="T88" fmla="*/ 7 w 87"/>
                  <a:gd name="T89" fmla="*/ 55 h 61"/>
                  <a:gd name="T90" fmla="*/ 13 w 87"/>
                  <a:gd name="T91" fmla="*/ 52 h 61"/>
                  <a:gd name="T92" fmla="*/ 11 w 87"/>
                  <a:gd name="T93" fmla="*/ 47 h 61"/>
                  <a:gd name="T94" fmla="*/ 5 w 87"/>
                  <a:gd name="T95" fmla="*/ 46 h 61"/>
                  <a:gd name="T96" fmla="*/ 1 w 87"/>
                  <a:gd name="T97" fmla="*/ 42 h 61"/>
                  <a:gd name="T98" fmla="*/ 8 w 87"/>
                  <a:gd name="T99" fmla="*/ 40 h 61"/>
                  <a:gd name="T100" fmla="*/ 12 w 87"/>
                  <a:gd name="T101" fmla="*/ 36 h 61"/>
                  <a:gd name="T102" fmla="*/ 17 w 87"/>
                  <a:gd name="T103" fmla="*/ 35 h 61"/>
                  <a:gd name="T104" fmla="*/ 19 w 87"/>
                  <a:gd name="T105" fmla="*/ 30 h 61"/>
                  <a:gd name="T106" fmla="*/ 13 w 87"/>
                  <a:gd name="T107" fmla="*/ 29 h 61"/>
                  <a:gd name="T108" fmla="*/ 11 w 87"/>
                  <a:gd name="T109" fmla="*/ 31 h 61"/>
                  <a:gd name="T110" fmla="*/ 7 w 87"/>
                  <a:gd name="T111" fmla="*/ 33 h 61"/>
                  <a:gd name="T112" fmla="*/ 5 w 87"/>
                  <a:gd name="T113" fmla="*/ 3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7" h="61">
                    <a:moveTo>
                      <a:pt x="5" y="33"/>
                    </a:moveTo>
                    <a:cubicBezTo>
                      <a:pt x="4" y="33"/>
                      <a:pt x="2" y="30"/>
                      <a:pt x="3" y="30"/>
                    </a:cubicBezTo>
                    <a:cubicBezTo>
                      <a:pt x="3" y="29"/>
                      <a:pt x="5" y="30"/>
                      <a:pt x="5" y="30"/>
                    </a:cubicBezTo>
                    <a:cubicBezTo>
                      <a:pt x="6" y="29"/>
                      <a:pt x="5" y="28"/>
                      <a:pt x="6" y="27"/>
                    </a:cubicBezTo>
                    <a:cubicBezTo>
                      <a:pt x="7" y="27"/>
                      <a:pt x="8" y="27"/>
                      <a:pt x="9" y="27"/>
                    </a:cubicBezTo>
                    <a:cubicBezTo>
                      <a:pt x="9" y="27"/>
                      <a:pt x="9" y="27"/>
                      <a:pt x="10" y="27"/>
                    </a:cubicBezTo>
                    <a:cubicBezTo>
                      <a:pt x="10" y="27"/>
                      <a:pt x="10" y="26"/>
                      <a:pt x="10" y="26"/>
                    </a:cubicBezTo>
                    <a:cubicBezTo>
                      <a:pt x="11" y="24"/>
                      <a:pt x="13" y="24"/>
                      <a:pt x="14" y="26"/>
                    </a:cubicBezTo>
                    <a:cubicBezTo>
                      <a:pt x="13" y="25"/>
                      <a:pt x="13" y="24"/>
                      <a:pt x="14" y="24"/>
                    </a:cubicBezTo>
                    <a:cubicBezTo>
                      <a:pt x="14" y="24"/>
                      <a:pt x="15" y="23"/>
                      <a:pt x="15" y="23"/>
                    </a:cubicBezTo>
                    <a:cubicBezTo>
                      <a:pt x="16" y="23"/>
                      <a:pt x="15" y="23"/>
                      <a:pt x="16" y="24"/>
                    </a:cubicBezTo>
                    <a:cubicBezTo>
                      <a:pt x="17" y="24"/>
                      <a:pt x="17" y="23"/>
                      <a:pt x="17" y="23"/>
                    </a:cubicBezTo>
                    <a:cubicBezTo>
                      <a:pt x="17" y="22"/>
                      <a:pt x="17" y="22"/>
                      <a:pt x="18" y="21"/>
                    </a:cubicBezTo>
                    <a:cubicBezTo>
                      <a:pt x="18" y="21"/>
                      <a:pt x="19" y="20"/>
                      <a:pt x="20" y="20"/>
                    </a:cubicBezTo>
                    <a:cubicBezTo>
                      <a:pt x="21" y="20"/>
                      <a:pt x="21" y="21"/>
                      <a:pt x="22" y="21"/>
                    </a:cubicBezTo>
                    <a:cubicBezTo>
                      <a:pt x="23" y="21"/>
                      <a:pt x="24" y="20"/>
                      <a:pt x="25" y="20"/>
                    </a:cubicBezTo>
                    <a:cubicBezTo>
                      <a:pt x="25" y="20"/>
                      <a:pt x="26" y="21"/>
                      <a:pt x="27" y="20"/>
                    </a:cubicBezTo>
                    <a:cubicBezTo>
                      <a:pt x="27" y="20"/>
                      <a:pt x="27" y="19"/>
                      <a:pt x="28" y="19"/>
                    </a:cubicBezTo>
                    <a:cubicBezTo>
                      <a:pt x="29" y="19"/>
                      <a:pt x="29" y="19"/>
                      <a:pt x="30" y="19"/>
                    </a:cubicBezTo>
                    <a:cubicBezTo>
                      <a:pt x="31" y="20"/>
                      <a:pt x="31" y="19"/>
                      <a:pt x="32" y="19"/>
                    </a:cubicBezTo>
                    <a:cubicBezTo>
                      <a:pt x="33" y="19"/>
                      <a:pt x="33" y="19"/>
                      <a:pt x="34" y="19"/>
                    </a:cubicBezTo>
                    <a:cubicBezTo>
                      <a:pt x="35" y="20"/>
                      <a:pt x="36" y="19"/>
                      <a:pt x="36" y="18"/>
                    </a:cubicBezTo>
                    <a:cubicBezTo>
                      <a:pt x="37" y="17"/>
                      <a:pt x="36" y="17"/>
                      <a:pt x="35" y="17"/>
                    </a:cubicBezTo>
                    <a:cubicBezTo>
                      <a:pt x="34" y="17"/>
                      <a:pt x="31" y="15"/>
                      <a:pt x="33" y="14"/>
                    </a:cubicBezTo>
                    <a:cubicBezTo>
                      <a:pt x="32" y="14"/>
                      <a:pt x="31" y="14"/>
                      <a:pt x="30" y="13"/>
                    </a:cubicBezTo>
                    <a:cubicBezTo>
                      <a:pt x="30" y="12"/>
                      <a:pt x="30" y="11"/>
                      <a:pt x="30" y="11"/>
                    </a:cubicBezTo>
                    <a:cubicBezTo>
                      <a:pt x="31" y="11"/>
                      <a:pt x="32" y="11"/>
                      <a:pt x="33" y="10"/>
                    </a:cubicBezTo>
                    <a:cubicBezTo>
                      <a:pt x="33" y="10"/>
                      <a:pt x="32" y="10"/>
                      <a:pt x="33" y="9"/>
                    </a:cubicBezTo>
                    <a:cubicBezTo>
                      <a:pt x="33" y="9"/>
                      <a:pt x="33" y="9"/>
                      <a:pt x="34" y="9"/>
                    </a:cubicBezTo>
                    <a:cubicBezTo>
                      <a:pt x="34" y="9"/>
                      <a:pt x="35" y="9"/>
                      <a:pt x="35" y="9"/>
                    </a:cubicBezTo>
                    <a:cubicBezTo>
                      <a:pt x="36" y="9"/>
                      <a:pt x="36" y="10"/>
                      <a:pt x="36" y="10"/>
                    </a:cubicBezTo>
                    <a:cubicBezTo>
                      <a:pt x="36" y="9"/>
                      <a:pt x="36" y="9"/>
                      <a:pt x="37" y="9"/>
                    </a:cubicBezTo>
                    <a:cubicBezTo>
                      <a:pt x="37" y="9"/>
                      <a:pt x="37" y="9"/>
                      <a:pt x="37" y="8"/>
                    </a:cubicBezTo>
                    <a:cubicBezTo>
                      <a:pt x="38" y="8"/>
                      <a:pt x="38" y="8"/>
                      <a:pt x="39" y="8"/>
                    </a:cubicBezTo>
                    <a:cubicBezTo>
                      <a:pt x="39" y="8"/>
                      <a:pt x="40" y="8"/>
                      <a:pt x="40" y="8"/>
                    </a:cubicBezTo>
                    <a:cubicBezTo>
                      <a:pt x="41" y="8"/>
                      <a:pt x="41" y="8"/>
                      <a:pt x="41" y="7"/>
                    </a:cubicBezTo>
                    <a:cubicBezTo>
                      <a:pt x="42" y="7"/>
                      <a:pt x="42" y="6"/>
                      <a:pt x="43" y="6"/>
                    </a:cubicBezTo>
                    <a:cubicBezTo>
                      <a:pt x="43" y="6"/>
                      <a:pt x="43" y="5"/>
                      <a:pt x="44" y="5"/>
                    </a:cubicBezTo>
                    <a:cubicBezTo>
                      <a:pt x="43" y="5"/>
                      <a:pt x="41" y="4"/>
                      <a:pt x="40" y="4"/>
                    </a:cubicBezTo>
                    <a:cubicBezTo>
                      <a:pt x="40" y="3"/>
                      <a:pt x="39" y="3"/>
                      <a:pt x="39" y="2"/>
                    </a:cubicBezTo>
                    <a:cubicBezTo>
                      <a:pt x="40" y="1"/>
                      <a:pt x="40" y="1"/>
                      <a:pt x="41" y="1"/>
                    </a:cubicBezTo>
                    <a:cubicBezTo>
                      <a:pt x="42" y="1"/>
                      <a:pt x="43" y="1"/>
                      <a:pt x="43" y="2"/>
                    </a:cubicBezTo>
                    <a:cubicBezTo>
                      <a:pt x="44" y="1"/>
                      <a:pt x="44" y="1"/>
                      <a:pt x="44" y="2"/>
                    </a:cubicBezTo>
                    <a:cubicBezTo>
                      <a:pt x="45" y="3"/>
                      <a:pt x="45" y="4"/>
                      <a:pt x="46" y="4"/>
                    </a:cubicBezTo>
                    <a:cubicBezTo>
                      <a:pt x="46" y="4"/>
                      <a:pt x="47" y="4"/>
                      <a:pt x="47" y="4"/>
                    </a:cubicBezTo>
                    <a:cubicBezTo>
                      <a:pt x="48" y="3"/>
                      <a:pt x="49" y="3"/>
                      <a:pt x="49" y="3"/>
                    </a:cubicBezTo>
                    <a:cubicBezTo>
                      <a:pt x="50" y="4"/>
                      <a:pt x="51" y="4"/>
                      <a:pt x="51" y="4"/>
                    </a:cubicBezTo>
                    <a:cubicBezTo>
                      <a:pt x="51" y="5"/>
                      <a:pt x="51" y="5"/>
                      <a:pt x="52" y="5"/>
                    </a:cubicBezTo>
                    <a:cubicBezTo>
                      <a:pt x="52" y="4"/>
                      <a:pt x="51" y="4"/>
                      <a:pt x="51" y="3"/>
                    </a:cubicBezTo>
                    <a:cubicBezTo>
                      <a:pt x="51" y="2"/>
                      <a:pt x="51" y="1"/>
                      <a:pt x="52" y="1"/>
                    </a:cubicBezTo>
                    <a:cubicBezTo>
                      <a:pt x="52" y="0"/>
                      <a:pt x="53" y="0"/>
                      <a:pt x="54" y="0"/>
                    </a:cubicBezTo>
                    <a:cubicBezTo>
                      <a:pt x="55" y="0"/>
                      <a:pt x="57" y="2"/>
                      <a:pt x="57" y="3"/>
                    </a:cubicBezTo>
                    <a:cubicBezTo>
                      <a:pt x="57" y="3"/>
                      <a:pt x="57" y="5"/>
                      <a:pt x="57" y="5"/>
                    </a:cubicBezTo>
                    <a:cubicBezTo>
                      <a:pt x="57" y="6"/>
                      <a:pt x="56" y="7"/>
                      <a:pt x="56" y="7"/>
                    </a:cubicBezTo>
                    <a:cubicBezTo>
                      <a:pt x="57" y="7"/>
                      <a:pt x="58" y="6"/>
                      <a:pt x="59" y="7"/>
                    </a:cubicBezTo>
                    <a:cubicBezTo>
                      <a:pt x="60" y="8"/>
                      <a:pt x="59" y="9"/>
                      <a:pt x="60" y="10"/>
                    </a:cubicBezTo>
                    <a:cubicBezTo>
                      <a:pt x="60" y="10"/>
                      <a:pt x="59" y="10"/>
                      <a:pt x="60" y="10"/>
                    </a:cubicBezTo>
                    <a:cubicBezTo>
                      <a:pt x="61" y="10"/>
                      <a:pt x="62" y="9"/>
                      <a:pt x="62" y="9"/>
                    </a:cubicBezTo>
                    <a:cubicBezTo>
                      <a:pt x="62" y="7"/>
                      <a:pt x="61" y="6"/>
                      <a:pt x="61" y="4"/>
                    </a:cubicBezTo>
                    <a:cubicBezTo>
                      <a:pt x="61" y="4"/>
                      <a:pt x="61" y="4"/>
                      <a:pt x="61" y="3"/>
                    </a:cubicBezTo>
                    <a:cubicBezTo>
                      <a:pt x="62" y="3"/>
                      <a:pt x="63" y="3"/>
                      <a:pt x="63" y="3"/>
                    </a:cubicBezTo>
                    <a:cubicBezTo>
                      <a:pt x="64" y="3"/>
                      <a:pt x="64" y="6"/>
                      <a:pt x="65" y="5"/>
                    </a:cubicBezTo>
                    <a:cubicBezTo>
                      <a:pt x="66" y="5"/>
                      <a:pt x="64" y="2"/>
                      <a:pt x="66" y="1"/>
                    </a:cubicBezTo>
                    <a:cubicBezTo>
                      <a:pt x="67" y="0"/>
                      <a:pt x="67" y="4"/>
                      <a:pt x="68" y="5"/>
                    </a:cubicBezTo>
                    <a:cubicBezTo>
                      <a:pt x="68" y="4"/>
                      <a:pt x="68" y="4"/>
                      <a:pt x="69" y="4"/>
                    </a:cubicBezTo>
                    <a:cubicBezTo>
                      <a:pt x="69" y="4"/>
                      <a:pt x="70" y="4"/>
                      <a:pt x="70" y="4"/>
                    </a:cubicBezTo>
                    <a:cubicBezTo>
                      <a:pt x="70" y="5"/>
                      <a:pt x="70" y="5"/>
                      <a:pt x="71" y="5"/>
                    </a:cubicBezTo>
                    <a:cubicBezTo>
                      <a:pt x="71" y="6"/>
                      <a:pt x="71" y="6"/>
                      <a:pt x="71" y="6"/>
                    </a:cubicBezTo>
                    <a:cubicBezTo>
                      <a:pt x="71" y="7"/>
                      <a:pt x="71" y="7"/>
                      <a:pt x="71" y="7"/>
                    </a:cubicBezTo>
                    <a:cubicBezTo>
                      <a:pt x="71" y="6"/>
                      <a:pt x="72" y="5"/>
                      <a:pt x="72" y="5"/>
                    </a:cubicBezTo>
                    <a:cubicBezTo>
                      <a:pt x="72" y="4"/>
                      <a:pt x="73" y="4"/>
                      <a:pt x="74" y="4"/>
                    </a:cubicBezTo>
                    <a:cubicBezTo>
                      <a:pt x="76" y="3"/>
                      <a:pt x="77" y="5"/>
                      <a:pt x="77" y="7"/>
                    </a:cubicBezTo>
                    <a:cubicBezTo>
                      <a:pt x="78" y="7"/>
                      <a:pt x="78" y="6"/>
                      <a:pt x="78" y="6"/>
                    </a:cubicBezTo>
                    <a:cubicBezTo>
                      <a:pt x="79" y="6"/>
                      <a:pt x="79" y="7"/>
                      <a:pt x="80" y="8"/>
                    </a:cubicBezTo>
                    <a:cubicBezTo>
                      <a:pt x="80" y="8"/>
                      <a:pt x="80" y="6"/>
                      <a:pt x="80" y="5"/>
                    </a:cubicBezTo>
                    <a:cubicBezTo>
                      <a:pt x="81" y="4"/>
                      <a:pt x="81" y="3"/>
                      <a:pt x="82" y="3"/>
                    </a:cubicBezTo>
                    <a:cubicBezTo>
                      <a:pt x="83" y="2"/>
                      <a:pt x="84" y="2"/>
                      <a:pt x="84" y="3"/>
                    </a:cubicBezTo>
                    <a:cubicBezTo>
                      <a:pt x="85" y="4"/>
                      <a:pt x="85" y="6"/>
                      <a:pt x="85" y="7"/>
                    </a:cubicBezTo>
                    <a:cubicBezTo>
                      <a:pt x="85" y="7"/>
                      <a:pt x="85" y="7"/>
                      <a:pt x="85" y="8"/>
                    </a:cubicBezTo>
                    <a:cubicBezTo>
                      <a:pt x="85" y="8"/>
                      <a:pt x="85" y="8"/>
                      <a:pt x="85" y="8"/>
                    </a:cubicBezTo>
                    <a:cubicBezTo>
                      <a:pt x="86" y="9"/>
                      <a:pt x="86" y="8"/>
                      <a:pt x="86" y="9"/>
                    </a:cubicBezTo>
                    <a:cubicBezTo>
                      <a:pt x="87" y="10"/>
                      <a:pt x="86" y="10"/>
                      <a:pt x="86" y="11"/>
                    </a:cubicBezTo>
                    <a:cubicBezTo>
                      <a:pt x="85" y="12"/>
                      <a:pt x="84" y="12"/>
                      <a:pt x="83" y="13"/>
                    </a:cubicBezTo>
                    <a:cubicBezTo>
                      <a:pt x="81" y="13"/>
                      <a:pt x="79" y="11"/>
                      <a:pt x="78" y="14"/>
                    </a:cubicBezTo>
                    <a:cubicBezTo>
                      <a:pt x="77" y="15"/>
                      <a:pt x="79" y="17"/>
                      <a:pt x="80" y="17"/>
                    </a:cubicBezTo>
                    <a:cubicBezTo>
                      <a:pt x="79" y="18"/>
                      <a:pt x="76" y="18"/>
                      <a:pt x="76" y="20"/>
                    </a:cubicBezTo>
                    <a:cubicBezTo>
                      <a:pt x="77" y="20"/>
                      <a:pt x="78" y="21"/>
                      <a:pt x="77" y="21"/>
                    </a:cubicBezTo>
                    <a:cubicBezTo>
                      <a:pt x="77" y="22"/>
                      <a:pt x="77" y="22"/>
                      <a:pt x="77" y="22"/>
                    </a:cubicBezTo>
                    <a:cubicBezTo>
                      <a:pt x="77" y="23"/>
                      <a:pt x="76" y="23"/>
                      <a:pt x="76" y="24"/>
                    </a:cubicBezTo>
                    <a:cubicBezTo>
                      <a:pt x="77" y="25"/>
                      <a:pt x="77" y="25"/>
                      <a:pt x="77" y="26"/>
                    </a:cubicBezTo>
                    <a:cubicBezTo>
                      <a:pt x="77" y="26"/>
                      <a:pt x="76" y="27"/>
                      <a:pt x="76" y="27"/>
                    </a:cubicBezTo>
                    <a:cubicBezTo>
                      <a:pt x="75" y="27"/>
                      <a:pt x="74" y="28"/>
                      <a:pt x="73" y="29"/>
                    </a:cubicBezTo>
                    <a:cubicBezTo>
                      <a:pt x="73" y="30"/>
                      <a:pt x="73" y="30"/>
                      <a:pt x="74" y="31"/>
                    </a:cubicBezTo>
                    <a:cubicBezTo>
                      <a:pt x="74" y="31"/>
                      <a:pt x="75" y="31"/>
                      <a:pt x="75" y="32"/>
                    </a:cubicBezTo>
                    <a:cubicBezTo>
                      <a:pt x="75" y="32"/>
                      <a:pt x="73" y="33"/>
                      <a:pt x="73" y="34"/>
                    </a:cubicBezTo>
                    <a:cubicBezTo>
                      <a:pt x="72" y="35"/>
                      <a:pt x="73" y="34"/>
                      <a:pt x="73" y="35"/>
                    </a:cubicBezTo>
                    <a:cubicBezTo>
                      <a:pt x="73" y="36"/>
                      <a:pt x="73" y="37"/>
                      <a:pt x="73" y="37"/>
                    </a:cubicBezTo>
                    <a:cubicBezTo>
                      <a:pt x="72" y="40"/>
                      <a:pt x="67" y="36"/>
                      <a:pt x="66" y="38"/>
                    </a:cubicBezTo>
                    <a:cubicBezTo>
                      <a:pt x="65" y="39"/>
                      <a:pt x="64" y="40"/>
                      <a:pt x="63" y="41"/>
                    </a:cubicBezTo>
                    <a:cubicBezTo>
                      <a:pt x="62" y="41"/>
                      <a:pt x="62" y="41"/>
                      <a:pt x="62" y="42"/>
                    </a:cubicBezTo>
                    <a:cubicBezTo>
                      <a:pt x="61" y="42"/>
                      <a:pt x="60" y="42"/>
                      <a:pt x="59" y="42"/>
                    </a:cubicBezTo>
                    <a:cubicBezTo>
                      <a:pt x="57" y="42"/>
                      <a:pt x="56" y="42"/>
                      <a:pt x="54" y="43"/>
                    </a:cubicBezTo>
                    <a:cubicBezTo>
                      <a:pt x="54" y="43"/>
                      <a:pt x="53" y="43"/>
                      <a:pt x="52" y="43"/>
                    </a:cubicBezTo>
                    <a:cubicBezTo>
                      <a:pt x="52" y="43"/>
                      <a:pt x="52" y="44"/>
                      <a:pt x="52" y="45"/>
                    </a:cubicBezTo>
                    <a:cubicBezTo>
                      <a:pt x="51" y="45"/>
                      <a:pt x="50" y="44"/>
                      <a:pt x="49" y="44"/>
                    </a:cubicBezTo>
                    <a:cubicBezTo>
                      <a:pt x="49" y="45"/>
                      <a:pt x="49" y="45"/>
                      <a:pt x="49" y="45"/>
                    </a:cubicBezTo>
                    <a:cubicBezTo>
                      <a:pt x="49" y="46"/>
                      <a:pt x="48" y="46"/>
                      <a:pt x="47" y="46"/>
                    </a:cubicBezTo>
                    <a:cubicBezTo>
                      <a:pt x="47" y="47"/>
                      <a:pt x="45" y="48"/>
                      <a:pt x="44" y="47"/>
                    </a:cubicBezTo>
                    <a:cubicBezTo>
                      <a:pt x="43" y="47"/>
                      <a:pt x="43" y="46"/>
                      <a:pt x="42" y="45"/>
                    </a:cubicBezTo>
                    <a:cubicBezTo>
                      <a:pt x="42" y="46"/>
                      <a:pt x="41" y="46"/>
                      <a:pt x="40" y="46"/>
                    </a:cubicBezTo>
                    <a:cubicBezTo>
                      <a:pt x="40" y="46"/>
                      <a:pt x="39" y="46"/>
                      <a:pt x="39" y="47"/>
                    </a:cubicBezTo>
                    <a:cubicBezTo>
                      <a:pt x="38" y="47"/>
                      <a:pt x="37" y="48"/>
                      <a:pt x="36" y="47"/>
                    </a:cubicBezTo>
                    <a:cubicBezTo>
                      <a:pt x="35" y="47"/>
                      <a:pt x="35" y="45"/>
                      <a:pt x="34" y="45"/>
                    </a:cubicBezTo>
                    <a:cubicBezTo>
                      <a:pt x="33" y="45"/>
                      <a:pt x="33" y="46"/>
                      <a:pt x="33" y="46"/>
                    </a:cubicBezTo>
                    <a:cubicBezTo>
                      <a:pt x="32" y="46"/>
                      <a:pt x="31" y="45"/>
                      <a:pt x="30" y="45"/>
                    </a:cubicBezTo>
                    <a:cubicBezTo>
                      <a:pt x="30" y="45"/>
                      <a:pt x="30" y="45"/>
                      <a:pt x="30" y="46"/>
                    </a:cubicBezTo>
                    <a:cubicBezTo>
                      <a:pt x="30" y="46"/>
                      <a:pt x="30" y="47"/>
                      <a:pt x="30" y="47"/>
                    </a:cubicBezTo>
                    <a:cubicBezTo>
                      <a:pt x="29" y="48"/>
                      <a:pt x="29" y="49"/>
                      <a:pt x="28" y="49"/>
                    </a:cubicBezTo>
                    <a:cubicBezTo>
                      <a:pt x="27" y="49"/>
                      <a:pt x="27" y="49"/>
                      <a:pt x="26" y="49"/>
                    </a:cubicBezTo>
                    <a:cubicBezTo>
                      <a:pt x="26" y="49"/>
                      <a:pt x="26" y="50"/>
                      <a:pt x="25" y="50"/>
                    </a:cubicBezTo>
                    <a:cubicBezTo>
                      <a:pt x="25" y="51"/>
                      <a:pt x="25" y="51"/>
                      <a:pt x="24" y="52"/>
                    </a:cubicBezTo>
                    <a:cubicBezTo>
                      <a:pt x="24" y="52"/>
                      <a:pt x="23" y="52"/>
                      <a:pt x="22" y="53"/>
                    </a:cubicBezTo>
                    <a:cubicBezTo>
                      <a:pt x="21" y="53"/>
                      <a:pt x="21" y="54"/>
                      <a:pt x="20" y="55"/>
                    </a:cubicBezTo>
                    <a:cubicBezTo>
                      <a:pt x="20" y="56"/>
                      <a:pt x="19" y="58"/>
                      <a:pt x="18" y="59"/>
                    </a:cubicBezTo>
                    <a:cubicBezTo>
                      <a:pt x="17" y="59"/>
                      <a:pt x="16" y="60"/>
                      <a:pt x="15" y="60"/>
                    </a:cubicBezTo>
                    <a:cubicBezTo>
                      <a:pt x="15" y="60"/>
                      <a:pt x="14" y="60"/>
                      <a:pt x="14" y="59"/>
                    </a:cubicBezTo>
                    <a:cubicBezTo>
                      <a:pt x="13" y="59"/>
                      <a:pt x="13" y="59"/>
                      <a:pt x="13" y="59"/>
                    </a:cubicBezTo>
                    <a:cubicBezTo>
                      <a:pt x="12" y="59"/>
                      <a:pt x="12" y="59"/>
                      <a:pt x="12" y="59"/>
                    </a:cubicBezTo>
                    <a:cubicBezTo>
                      <a:pt x="11" y="59"/>
                      <a:pt x="11" y="59"/>
                      <a:pt x="11" y="59"/>
                    </a:cubicBezTo>
                    <a:cubicBezTo>
                      <a:pt x="10" y="59"/>
                      <a:pt x="9" y="60"/>
                      <a:pt x="9" y="60"/>
                    </a:cubicBezTo>
                    <a:cubicBezTo>
                      <a:pt x="7" y="61"/>
                      <a:pt x="5" y="60"/>
                      <a:pt x="4" y="59"/>
                    </a:cubicBezTo>
                    <a:cubicBezTo>
                      <a:pt x="3" y="58"/>
                      <a:pt x="4" y="58"/>
                      <a:pt x="5" y="58"/>
                    </a:cubicBezTo>
                    <a:cubicBezTo>
                      <a:pt x="5" y="58"/>
                      <a:pt x="5" y="57"/>
                      <a:pt x="6" y="57"/>
                    </a:cubicBezTo>
                    <a:cubicBezTo>
                      <a:pt x="6" y="57"/>
                      <a:pt x="6" y="58"/>
                      <a:pt x="7" y="57"/>
                    </a:cubicBezTo>
                    <a:cubicBezTo>
                      <a:pt x="7" y="57"/>
                      <a:pt x="6" y="55"/>
                      <a:pt x="7" y="55"/>
                    </a:cubicBezTo>
                    <a:cubicBezTo>
                      <a:pt x="7" y="55"/>
                      <a:pt x="9" y="55"/>
                      <a:pt x="9" y="54"/>
                    </a:cubicBezTo>
                    <a:cubicBezTo>
                      <a:pt x="10" y="54"/>
                      <a:pt x="9" y="53"/>
                      <a:pt x="10" y="52"/>
                    </a:cubicBezTo>
                    <a:cubicBezTo>
                      <a:pt x="11" y="51"/>
                      <a:pt x="12" y="51"/>
                      <a:pt x="13" y="52"/>
                    </a:cubicBezTo>
                    <a:cubicBezTo>
                      <a:pt x="13" y="52"/>
                      <a:pt x="13" y="51"/>
                      <a:pt x="12" y="51"/>
                    </a:cubicBezTo>
                    <a:cubicBezTo>
                      <a:pt x="12" y="50"/>
                      <a:pt x="12" y="50"/>
                      <a:pt x="11" y="50"/>
                    </a:cubicBezTo>
                    <a:cubicBezTo>
                      <a:pt x="10" y="49"/>
                      <a:pt x="10" y="47"/>
                      <a:pt x="11" y="47"/>
                    </a:cubicBezTo>
                    <a:cubicBezTo>
                      <a:pt x="10" y="47"/>
                      <a:pt x="9" y="47"/>
                      <a:pt x="8" y="47"/>
                    </a:cubicBezTo>
                    <a:cubicBezTo>
                      <a:pt x="7" y="47"/>
                      <a:pt x="6" y="47"/>
                      <a:pt x="6" y="47"/>
                    </a:cubicBezTo>
                    <a:cubicBezTo>
                      <a:pt x="5" y="47"/>
                      <a:pt x="5" y="47"/>
                      <a:pt x="5" y="46"/>
                    </a:cubicBezTo>
                    <a:cubicBezTo>
                      <a:pt x="4" y="46"/>
                      <a:pt x="4" y="45"/>
                      <a:pt x="4" y="45"/>
                    </a:cubicBezTo>
                    <a:cubicBezTo>
                      <a:pt x="4" y="44"/>
                      <a:pt x="2" y="44"/>
                      <a:pt x="2" y="44"/>
                    </a:cubicBezTo>
                    <a:cubicBezTo>
                      <a:pt x="1" y="44"/>
                      <a:pt x="0" y="43"/>
                      <a:pt x="1" y="42"/>
                    </a:cubicBezTo>
                    <a:cubicBezTo>
                      <a:pt x="1" y="41"/>
                      <a:pt x="3" y="41"/>
                      <a:pt x="4" y="41"/>
                    </a:cubicBezTo>
                    <a:cubicBezTo>
                      <a:pt x="4" y="40"/>
                      <a:pt x="5" y="40"/>
                      <a:pt x="6" y="40"/>
                    </a:cubicBezTo>
                    <a:cubicBezTo>
                      <a:pt x="6" y="40"/>
                      <a:pt x="7" y="40"/>
                      <a:pt x="8" y="40"/>
                    </a:cubicBezTo>
                    <a:cubicBezTo>
                      <a:pt x="9" y="40"/>
                      <a:pt x="9" y="38"/>
                      <a:pt x="9" y="38"/>
                    </a:cubicBezTo>
                    <a:cubicBezTo>
                      <a:pt x="9" y="37"/>
                      <a:pt x="10" y="36"/>
                      <a:pt x="11" y="36"/>
                    </a:cubicBezTo>
                    <a:cubicBezTo>
                      <a:pt x="11" y="36"/>
                      <a:pt x="12" y="36"/>
                      <a:pt x="12" y="36"/>
                    </a:cubicBezTo>
                    <a:cubicBezTo>
                      <a:pt x="13" y="36"/>
                      <a:pt x="13" y="35"/>
                      <a:pt x="13" y="35"/>
                    </a:cubicBezTo>
                    <a:cubicBezTo>
                      <a:pt x="14" y="34"/>
                      <a:pt x="14" y="34"/>
                      <a:pt x="15" y="34"/>
                    </a:cubicBezTo>
                    <a:cubicBezTo>
                      <a:pt x="16" y="34"/>
                      <a:pt x="17" y="35"/>
                      <a:pt x="17" y="35"/>
                    </a:cubicBezTo>
                    <a:cubicBezTo>
                      <a:pt x="18" y="34"/>
                      <a:pt x="18" y="34"/>
                      <a:pt x="18" y="34"/>
                    </a:cubicBezTo>
                    <a:cubicBezTo>
                      <a:pt x="18" y="33"/>
                      <a:pt x="18" y="33"/>
                      <a:pt x="19" y="32"/>
                    </a:cubicBezTo>
                    <a:cubicBezTo>
                      <a:pt x="19" y="31"/>
                      <a:pt x="20" y="31"/>
                      <a:pt x="19" y="30"/>
                    </a:cubicBezTo>
                    <a:cubicBezTo>
                      <a:pt x="19" y="30"/>
                      <a:pt x="17" y="28"/>
                      <a:pt x="19" y="29"/>
                    </a:cubicBezTo>
                    <a:cubicBezTo>
                      <a:pt x="18" y="29"/>
                      <a:pt x="17" y="30"/>
                      <a:pt x="16" y="30"/>
                    </a:cubicBezTo>
                    <a:cubicBezTo>
                      <a:pt x="14" y="31"/>
                      <a:pt x="14" y="30"/>
                      <a:pt x="13" y="29"/>
                    </a:cubicBezTo>
                    <a:cubicBezTo>
                      <a:pt x="13" y="30"/>
                      <a:pt x="13" y="30"/>
                      <a:pt x="13" y="30"/>
                    </a:cubicBezTo>
                    <a:cubicBezTo>
                      <a:pt x="13" y="31"/>
                      <a:pt x="13" y="31"/>
                      <a:pt x="12" y="31"/>
                    </a:cubicBezTo>
                    <a:cubicBezTo>
                      <a:pt x="11" y="31"/>
                      <a:pt x="11" y="31"/>
                      <a:pt x="11" y="31"/>
                    </a:cubicBezTo>
                    <a:cubicBezTo>
                      <a:pt x="10" y="32"/>
                      <a:pt x="10" y="33"/>
                      <a:pt x="9" y="33"/>
                    </a:cubicBezTo>
                    <a:cubicBezTo>
                      <a:pt x="8" y="33"/>
                      <a:pt x="9" y="32"/>
                      <a:pt x="8" y="32"/>
                    </a:cubicBezTo>
                    <a:cubicBezTo>
                      <a:pt x="7" y="32"/>
                      <a:pt x="7" y="33"/>
                      <a:pt x="7" y="33"/>
                    </a:cubicBezTo>
                    <a:cubicBezTo>
                      <a:pt x="7" y="33"/>
                      <a:pt x="6" y="33"/>
                      <a:pt x="6" y="33"/>
                    </a:cubicBezTo>
                    <a:cubicBezTo>
                      <a:pt x="6" y="33"/>
                      <a:pt x="6" y="33"/>
                      <a:pt x="6" y="34"/>
                    </a:cubicBezTo>
                    <a:cubicBezTo>
                      <a:pt x="5" y="34"/>
                      <a:pt x="6" y="33"/>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Freeform 20"/>
              <p:cNvSpPr/>
              <p:nvPr/>
            </p:nvSpPr>
            <p:spPr bwMode="auto">
              <a:xfrm>
                <a:off x="11261580" y="5719625"/>
                <a:ext cx="249334" cy="129284"/>
              </a:xfrm>
              <a:custGeom>
                <a:avLst/>
                <a:gdLst>
                  <a:gd name="T0" fmla="*/ 8 w 58"/>
                  <a:gd name="T1" fmla="*/ 25 h 30"/>
                  <a:gd name="T2" fmla="*/ 2 w 58"/>
                  <a:gd name="T3" fmla="*/ 24 h 30"/>
                  <a:gd name="T4" fmla="*/ 1 w 58"/>
                  <a:gd name="T5" fmla="*/ 20 h 30"/>
                  <a:gd name="T6" fmla="*/ 1 w 58"/>
                  <a:gd name="T7" fmla="*/ 18 h 30"/>
                  <a:gd name="T8" fmla="*/ 4 w 58"/>
                  <a:gd name="T9" fmla="*/ 17 h 30"/>
                  <a:gd name="T10" fmla="*/ 5 w 58"/>
                  <a:gd name="T11" fmla="*/ 13 h 30"/>
                  <a:gd name="T12" fmla="*/ 1 w 58"/>
                  <a:gd name="T13" fmla="*/ 8 h 30"/>
                  <a:gd name="T14" fmla="*/ 2 w 58"/>
                  <a:gd name="T15" fmla="*/ 6 h 30"/>
                  <a:gd name="T16" fmla="*/ 4 w 58"/>
                  <a:gd name="T17" fmla="*/ 4 h 30"/>
                  <a:gd name="T18" fmla="*/ 5 w 58"/>
                  <a:gd name="T19" fmla="*/ 0 h 30"/>
                  <a:gd name="T20" fmla="*/ 10 w 58"/>
                  <a:gd name="T21" fmla="*/ 5 h 30"/>
                  <a:gd name="T22" fmla="*/ 15 w 58"/>
                  <a:gd name="T23" fmla="*/ 6 h 30"/>
                  <a:gd name="T24" fmla="*/ 17 w 58"/>
                  <a:gd name="T25" fmla="*/ 4 h 30"/>
                  <a:gd name="T26" fmla="*/ 21 w 58"/>
                  <a:gd name="T27" fmla="*/ 5 h 30"/>
                  <a:gd name="T28" fmla="*/ 24 w 58"/>
                  <a:gd name="T29" fmla="*/ 6 h 30"/>
                  <a:gd name="T30" fmla="*/ 27 w 58"/>
                  <a:gd name="T31" fmla="*/ 6 h 30"/>
                  <a:gd name="T32" fmla="*/ 31 w 58"/>
                  <a:gd name="T33" fmla="*/ 7 h 30"/>
                  <a:gd name="T34" fmla="*/ 35 w 58"/>
                  <a:gd name="T35" fmla="*/ 10 h 30"/>
                  <a:gd name="T36" fmla="*/ 37 w 58"/>
                  <a:gd name="T37" fmla="*/ 12 h 30"/>
                  <a:gd name="T38" fmla="*/ 38 w 58"/>
                  <a:gd name="T39" fmla="*/ 15 h 30"/>
                  <a:gd name="T40" fmla="*/ 39 w 58"/>
                  <a:gd name="T41" fmla="*/ 17 h 30"/>
                  <a:gd name="T42" fmla="*/ 43 w 58"/>
                  <a:gd name="T43" fmla="*/ 17 h 30"/>
                  <a:gd name="T44" fmla="*/ 43 w 58"/>
                  <a:gd name="T45" fmla="*/ 8 h 30"/>
                  <a:gd name="T46" fmla="*/ 48 w 58"/>
                  <a:gd name="T47" fmla="*/ 1 h 30"/>
                  <a:gd name="T48" fmla="*/ 49 w 58"/>
                  <a:gd name="T49" fmla="*/ 2 h 30"/>
                  <a:gd name="T50" fmla="*/ 52 w 58"/>
                  <a:gd name="T51" fmla="*/ 6 h 30"/>
                  <a:gd name="T52" fmla="*/ 53 w 58"/>
                  <a:gd name="T53" fmla="*/ 9 h 30"/>
                  <a:gd name="T54" fmla="*/ 56 w 58"/>
                  <a:gd name="T55" fmla="*/ 11 h 30"/>
                  <a:gd name="T56" fmla="*/ 58 w 58"/>
                  <a:gd name="T57" fmla="*/ 15 h 30"/>
                  <a:gd name="T58" fmla="*/ 56 w 58"/>
                  <a:gd name="T59" fmla="*/ 18 h 30"/>
                  <a:gd name="T60" fmla="*/ 55 w 58"/>
                  <a:gd name="T61" fmla="*/ 21 h 30"/>
                  <a:gd name="T62" fmla="*/ 49 w 58"/>
                  <a:gd name="T63" fmla="*/ 19 h 30"/>
                  <a:gd name="T64" fmla="*/ 48 w 58"/>
                  <a:gd name="T65" fmla="*/ 20 h 30"/>
                  <a:gd name="T66" fmla="*/ 43 w 58"/>
                  <a:gd name="T67" fmla="*/ 21 h 30"/>
                  <a:gd name="T68" fmla="*/ 39 w 58"/>
                  <a:gd name="T69" fmla="*/ 23 h 30"/>
                  <a:gd name="T70" fmla="*/ 28 w 58"/>
                  <a:gd name="T71" fmla="*/ 19 h 30"/>
                  <a:gd name="T72" fmla="*/ 25 w 58"/>
                  <a:gd name="T73" fmla="*/ 22 h 30"/>
                  <a:gd name="T74" fmla="*/ 26 w 58"/>
                  <a:gd name="T75" fmla="*/ 26 h 30"/>
                  <a:gd name="T76" fmla="*/ 20 w 58"/>
                  <a:gd name="T77" fmla="*/ 27 h 30"/>
                  <a:gd name="T78" fmla="*/ 15 w 58"/>
                  <a:gd name="T79" fmla="*/ 29 h 30"/>
                  <a:gd name="T80" fmla="*/ 13 w 58"/>
                  <a:gd name="T81"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8" h="30">
                    <a:moveTo>
                      <a:pt x="12" y="29"/>
                    </a:moveTo>
                    <a:cubicBezTo>
                      <a:pt x="11" y="28"/>
                      <a:pt x="8" y="27"/>
                      <a:pt x="8" y="25"/>
                    </a:cubicBezTo>
                    <a:cubicBezTo>
                      <a:pt x="8" y="26"/>
                      <a:pt x="6" y="26"/>
                      <a:pt x="5" y="26"/>
                    </a:cubicBezTo>
                    <a:cubicBezTo>
                      <a:pt x="4" y="26"/>
                      <a:pt x="3" y="25"/>
                      <a:pt x="2" y="24"/>
                    </a:cubicBezTo>
                    <a:cubicBezTo>
                      <a:pt x="1" y="23"/>
                      <a:pt x="0" y="22"/>
                      <a:pt x="0" y="21"/>
                    </a:cubicBezTo>
                    <a:cubicBezTo>
                      <a:pt x="0" y="20"/>
                      <a:pt x="0" y="21"/>
                      <a:pt x="1" y="20"/>
                    </a:cubicBezTo>
                    <a:cubicBezTo>
                      <a:pt x="1" y="20"/>
                      <a:pt x="2" y="20"/>
                      <a:pt x="2" y="20"/>
                    </a:cubicBezTo>
                    <a:cubicBezTo>
                      <a:pt x="1" y="20"/>
                      <a:pt x="0" y="19"/>
                      <a:pt x="1" y="18"/>
                    </a:cubicBezTo>
                    <a:cubicBezTo>
                      <a:pt x="1" y="17"/>
                      <a:pt x="2" y="18"/>
                      <a:pt x="3" y="18"/>
                    </a:cubicBezTo>
                    <a:cubicBezTo>
                      <a:pt x="4" y="18"/>
                      <a:pt x="4" y="18"/>
                      <a:pt x="4" y="17"/>
                    </a:cubicBezTo>
                    <a:cubicBezTo>
                      <a:pt x="4" y="16"/>
                      <a:pt x="4" y="16"/>
                      <a:pt x="4" y="15"/>
                    </a:cubicBezTo>
                    <a:cubicBezTo>
                      <a:pt x="4" y="14"/>
                      <a:pt x="4" y="13"/>
                      <a:pt x="5" y="13"/>
                    </a:cubicBezTo>
                    <a:cubicBezTo>
                      <a:pt x="3" y="12"/>
                      <a:pt x="2" y="11"/>
                      <a:pt x="1" y="10"/>
                    </a:cubicBezTo>
                    <a:cubicBezTo>
                      <a:pt x="1" y="9"/>
                      <a:pt x="0" y="9"/>
                      <a:pt x="1" y="8"/>
                    </a:cubicBezTo>
                    <a:cubicBezTo>
                      <a:pt x="1" y="7"/>
                      <a:pt x="2" y="8"/>
                      <a:pt x="2" y="7"/>
                    </a:cubicBezTo>
                    <a:cubicBezTo>
                      <a:pt x="2" y="7"/>
                      <a:pt x="2" y="7"/>
                      <a:pt x="2" y="6"/>
                    </a:cubicBezTo>
                    <a:cubicBezTo>
                      <a:pt x="1" y="6"/>
                      <a:pt x="1" y="5"/>
                      <a:pt x="1" y="5"/>
                    </a:cubicBezTo>
                    <a:cubicBezTo>
                      <a:pt x="1" y="4"/>
                      <a:pt x="3" y="4"/>
                      <a:pt x="4" y="4"/>
                    </a:cubicBezTo>
                    <a:cubicBezTo>
                      <a:pt x="4" y="3"/>
                      <a:pt x="4" y="3"/>
                      <a:pt x="4" y="2"/>
                    </a:cubicBezTo>
                    <a:cubicBezTo>
                      <a:pt x="4" y="1"/>
                      <a:pt x="4" y="1"/>
                      <a:pt x="5" y="0"/>
                    </a:cubicBezTo>
                    <a:cubicBezTo>
                      <a:pt x="6" y="0"/>
                      <a:pt x="7" y="0"/>
                      <a:pt x="7" y="1"/>
                    </a:cubicBezTo>
                    <a:cubicBezTo>
                      <a:pt x="8" y="2"/>
                      <a:pt x="9" y="3"/>
                      <a:pt x="10" y="5"/>
                    </a:cubicBezTo>
                    <a:cubicBezTo>
                      <a:pt x="10" y="4"/>
                      <a:pt x="12" y="3"/>
                      <a:pt x="13" y="4"/>
                    </a:cubicBezTo>
                    <a:cubicBezTo>
                      <a:pt x="14" y="4"/>
                      <a:pt x="15" y="5"/>
                      <a:pt x="15" y="6"/>
                    </a:cubicBezTo>
                    <a:cubicBezTo>
                      <a:pt x="16" y="6"/>
                      <a:pt x="16" y="6"/>
                      <a:pt x="16" y="5"/>
                    </a:cubicBezTo>
                    <a:cubicBezTo>
                      <a:pt x="16" y="5"/>
                      <a:pt x="16" y="5"/>
                      <a:pt x="17" y="4"/>
                    </a:cubicBezTo>
                    <a:cubicBezTo>
                      <a:pt x="18" y="4"/>
                      <a:pt x="19" y="3"/>
                      <a:pt x="20" y="4"/>
                    </a:cubicBezTo>
                    <a:cubicBezTo>
                      <a:pt x="21" y="4"/>
                      <a:pt x="21" y="4"/>
                      <a:pt x="21" y="5"/>
                    </a:cubicBezTo>
                    <a:cubicBezTo>
                      <a:pt x="22" y="5"/>
                      <a:pt x="22" y="5"/>
                      <a:pt x="22" y="5"/>
                    </a:cubicBezTo>
                    <a:cubicBezTo>
                      <a:pt x="23" y="5"/>
                      <a:pt x="23" y="6"/>
                      <a:pt x="24" y="6"/>
                    </a:cubicBezTo>
                    <a:cubicBezTo>
                      <a:pt x="24" y="6"/>
                      <a:pt x="25" y="5"/>
                      <a:pt x="26" y="5"/>
                    </a:cubicBezTo>
                    <a:cubicBezTo>
                      <a:pt x="27" y="5"/>
                      <a:pt x="27" y="6"/>
                      <a:pt x="27" y="6"/>
                    </a:cubicBezTo>
                    <a:cubicBezTo>
                      <a:pt x="28" y="7"/>
                      <a:pt x="29" y="6"/>
                      <a:pt x="30" y="6"/>
                    </a:cubicBezTo>
                    <a:cubicBezTo>
                      <a:pt x="30" y="6"/>
                      <a:pt x="31" y="7"/>
                      <a:pt x="31" y="7"/>
                    </a:cubicBezTo>
                    <a:cubicBezTo>
                      <a:pt x="32" y="7"/>
                      <a:pt x="33" y="7"/>
                      <a:pt x="34" y="8"/>
                    </a:cubicBezTo>
                    <a:cubicBezTo>
                      <a:pt x="34" y="8"/>
                      <a:pt x="34" y="9"/>
                      <a:pt x="35" y="10"/>
                    </a:cubicBezTo>
                    <a:cubicBezTo>
                      <a:pt x="35" y="10"/>
                      <a:pt x="35" y="10"/>
                      <a:pt x="36" y="10"/>
                    </a:cubicBezTo>
                    <a:cubicBezTo>
                      <a:pt x="37" y="11"/>
                      <a:pt x="37" y="11"/>
                      <a:pt x="37" y="12"/>
                    </a:cubicBezTo>
                    <a:cubicBezTo>
                      <a:pt x="37" y="13"/>
                      <a:pt x="37" y="14"/>
                      <a:pt x="37" y="14"/>
                    </a:cubicBezTo>
                    <a:cubicBezTo>
                      <a:pt x="37" y="15"/>
                      <a:pt x="38" y="15"/>
                      <a:pt x="38" y="15"/>
                    </a:cubicBezTo>
                    <a:cubicBezTo>
                      <a:pt x="39" y="15"/>
                      <a:pt x="39" y="15"/>
                      <a:pt x="39" y="16"/>
                    </a:cubicBezTo>
                    <a:cubicBezTo>
                      <a:pt x="39" y="16"/>
                      <a:pt x="39" y="16"/>
                      <a:pt x="39" y="17"/>
                    </a:cubicBezTo>
                    <a:cubicBezTo>
                      <a:pt x="39" y="17"/>
                      <a:pt x="40" y="17"/>
                      <a:pt x="40" y="17"/>
                    </a:cubicBezTo>
                    <a:cubicBezTo>
                      <a:pt x="41" y="17"/>
                      <a:pt x="42" y="17"/>
                      <a:pt x="43" y="17"/>
                    </a:cubicBezTo>
                    <a:cubicBezTo>
                      <a:pt x="45" y="16"/>
                      <a:pt x="44" y="14"/>
                      <a:pt x="44" y="13"/>
                    </a:cubicBezTo>
                    <a:cubicBezTo>
                      <a:pt x="43" y="12"/>
                      <a:pt x="42" y="9"/>
                      <a:pt x="43" y="8"/>
                    </a:cubicBezTo>
                    <a:cubicBezTo>
                      <a:pt x="44" y="7"/>
                      <a:pt x="45" y="8"/>
                      <a:pt x="46" y="8"/>
                    </a:cubicBezTo>
                    <a:cubicBezTo>
                      <a:pt x="44" y="5"/>
                      <a:pt x="43" y="1"/>
                      <a:pt x="48" y="1"/>
                    </a:cubicBezTo>
                    <a:cubicBezTo>
                      <a:pt x="48" y="1"/>
                      <a:pt x="48" y="1"/>
                      <a:pt x="49" y="1"/>
                    </a:cubicBezTo>
                    <a:cubicBezTo>
                      <a:pt x="49" y="2"/>
                      <a:pt x="49" y="2"/>
                      <a:pt x="49" y="2"/>
                    </a:cubicBezTo>
                    <a:cubicBezTo>
                      <a:pt x="51" y="2"/>
                      <a:pt x="50" y="4"/>
                      <a:pt x="50" y="5"/>
                    </a:cubicBezTo>
                    <a:cubicBezTo>
                      <a:pt x="51" y="5"/>
                      <a:pt x="52" y="5"/>
                      <a:pt x="52" y="6"/>
                    </a:cubicBezTo>
                    <a:cubicBezTo>
                      <a:pt x="52" y="7"/>
                      <a:pt x="51" y="7"/>
                      <a:pt x="51" y="8"/>
                    </a:cubicBezTo>
                    <a:cubicBezTo>
                      <a:pt x="52" y="8"/>
                      <a:pt x="53" y="8"/>
                      <a:pt x="53" y="9"/>
                    </a:cubicBezTo>
                    <a:cubicBezTo>
                      <a:pt x="54" y="9"/>
                      <a:pt x="53" y="10"/>
                      <a:pt x="54" y="11"/>
                    </a:cubicBezTo>
                    <a:cubicBezTo>
                      <a:pt x="54" y="11"/>
                      <a:pt x="55" y="11"/>
                      <a:pt x="56" y="11"/>
                    </a:cubicBezTo>
                    <a:cubicBezTo>
                      <a:pt x="56" y="12"/>
                      <a:pt x="56" y="13"/>
                      <a:pt x="56" y="13"/>
                    </a:cubicBezTo>
                    <a:cubicBezTo>
                      <a:pt x="56" y="14"/>
                      <a:pt x="58" y="14"/>
                      <a:pt x="58" y="15"/>
                    </a:cubicBezTo>
                    <a:cubicBezTo>
                      <a:pt x="58" y="16"/>
                      <a:pt x="58" y="17"/>
                      <a:pt x="57" y="17"/>
                    </a:cubicBezTo>
                    <a:cubicBezTo>
                      <a:pt x="57" y="18"/>
                      <a:pt x="56" y="18"/>
                      <a:pt x="56" y="18"/>
                    </a:cubicBezTo>
                    <a:cubicBezTo>
                      <a:pt x="56" y="19"/>
                      <a:pt x="57" y="20"/>
                      <a:pt x="56" y="21"/>
                    </a:cubicBezTo>
                    <a:cubicBezTo>
                      <a:pt x="56" y="21"/>
                      <a:pt x="57" y="21"/>
                      <a:pt x="55" y="21"/>
                    </a:cubicBezTo>
                    <a:cubicBezTo>
                      <a:pt x="55" y="21"/>
                      <a:pt x="54" y="21"/>
                      <a:pt x="53" y="21"/>
                    </a:cubicBezTo>
                    <a:cubicBezTo>
                      <a:pt x="52" y="20"/>
                      <a:pt x="49" y="17"/>
                      <a:pt x="49" y="19"/>
                    </a:cubicBezTo>
                    <a:cubicBezTo>
                      <a:pt x="48" y="19"/>
                      <a:pt x="48" y="19"/>
                      <a:pt x="48" y="18"/>
                    </a:cubicBezTo>
                    <a:cubicBezTo>
                      <a:pt x="47" y="18"/>
                      <a:pt x="48" y="20"/>
                      <a:pt x="48" y="20"/>
                    </a:cubicBezTo>
                    <a:cubicBezTo>
                      <a:pt x="47" y="20"/>
                      <a:pt x="46" y="20"/>
                      <a:pt x="46" y="21"/>
                    </a:cubicBezTo>
                    <a:cubicBezTo>
                      <a:pt x="45" y="21"/>
                      <a:pt x="44" y="21"/>
                      <a:pt x="43" y="21"/>
                    </a:cubicBezTo>
                    <a:cubicBezTo>
                      <a:pt x="42" y="21"/>
                      <a:pt x="41" y="21"/>
                      <a:pt x="41" y="22"/>
                    </a:cubicBezTo>
                    <a:cubicBezTo>
                      <a:pt x="40" y="22"/>
                      <a:pt x="40" y="23"/>
                      <a:pt x="39" y="23"/>
                    </a:cubicBezTo>
                    <a:cubicBezTo>
                      <a:pt x="38" y="23"/>
                      <a:pt x="36" y="23"/>
                      <a:pt x="35" y="22"/>
                    </a:cubicBezTo>
                    <a:cubicBezTo>
                      <a:pt x="34" y="21"/>
                      <a:pt x="28" y="20"/>
                      <a:pt x="28" y="19"/>
                    </a:cubicBezTo>
                    <a:cubicBezTo>
                      <a:pt x="29" y="19"/>
                      <a:pt x="28" y="21"/>
                      <a:pt x="28" y="21"/>
                    </a:cubicBezTo>
                    <a:cubicBezTo>
                      <a:pt x="27" y="22"/>
                      <a:pt x="26" y="22"/>
                      <a:pt x="25" y="22"/>
                    </a:cubicBezTo>
                    <a:cubicBezTo>
                      <a:pt x="25" y="23"/>
                      <a:pt x="26" y="23"/>
                      <a:pt x="26" y="24"/>
                    </a:cubicBezTo>
                    <a:cubicBezTo>
                      <a:pt x="26" y="25"/>
                      <a:pt x="26" y="26"/>
                      <a:pt x="26" y="26"/>
                    </a:cubicBezTo>
                    <a:cubicBezTo>
                      <a:pt x="25" y="27"/>
                      <a:pt x="25" y="28"/>
                      <a:pt x="24" y="28"/>
                    </a:cubicBezTo>
                    <a:cubicBezTo>
                      <a:pt x="23" y="28"/>
                      <a:pt x="21" y="27"/>
                      <a:pt x="20" y="27"/>
                    </a:cubicBezTo>
                    <a:cubicBezTo>
                      <a:pt x="20" y="27"/>
                      <a:pt x="19" y="28"/>
                      <a:pt x="19" y="28"/>
                    </a:cubicBezTo>
                    <a:cubicBezTo>
                      <a:pt x="18" y="29"/>
                      <a:pt x="16" y="28"/>
                      <a:pt x="15" y="29"/>
                    </a:cubicBezTo>
                    <a:cubicBezTo>
                      <a:pt x="15" y="29"/>
                      <a:pt x="16" y="29"/>
                      <a:pt x="15" y="30"/>
                    </a:cubicBezTo>
                    <a:cubicBezTo>
                      <a:pt x="15" y="30"/>
                      <a:pt x="13" y="29"/>
                      <a:pt x="13" y="29"/>
                    </a:cubicBezTo>
                    <a:cubicBezTo>
                      <a:pt x="12" y="29"/>
                      <a:pt x="9" y="29"/>
                      <a:pt x="12"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Freeform 21"/>
              <p:cNvSpPr/>
              <p:nvPr/>
            </p:nvSpPr>
            <p:spPr bwMode="auto">
              <a:xfrm>
                <a:off x="11218485" y="5876612"/>
                <a:ext cx="129284" cy="43095"/>
              </a:xfrm>
              <a:custGeom>
                <a:avLst/>
                <a:gdLst>
                  <a:gd name="T0" fmla="*/ 2 w 30"/>
                  <a:gd name="T1" fmla="*/ 5 h 10"/>
                  <a:gd name="T2" fmla="*/ 5 w 30"/>
                  <a:gd name="T3" fmla="*/ 3 h 10"/>
                  <a:gd name="T4" fmla="*/ 6 w 30"/>
                  <a:gd name="T5" fmla="*/ 3 h 10"/>
                  <a:gd name="T6" fmla="*/ 7 w 30"/>
                  <a:gd name="T7" fmla="*/ 4 h 10"/>
                  <a:gd name="T8" fmla="*/ 11 w 30"/>
                  <a:gd name="T9" fmla="*/ 2 h 10"/>
                  <a:gd name="T10" fmla="*/ 12 w 30"/>
                  <a:gd name="T11" fmla="*/ 2 h 10"/>
                  <a:gd name="T12" fmla="*/ 14 w 30"/>
                  <a:gd name="T13" fmla="*/ 1 h 10"/>
                  <a:gd name="T14" fmla="*/ 16 w 30"/>
                  <a:gd name="T15" fmla="*/ 2 h 10"/>
                  <a:gd name="T16" fmla="*/ 18 w 30"/>
                  <a:gd name="T17" fmla="*/ 2 h 10"/>
                  <a:gd name="T18" fmla="*/ 20 w 30"/>
                  <a:gd name="T19" fmla="*/ 2 h 10"/>
                  <a:gd name="T20" fmla="*/ 21 w 30"/>
                  <a:gd name="T21" fmla="*/ 4 h 10"/>
                  <a:gd name="T22" fmla="*/ 24 w 30"/>
                  <a:gd name="T23" fmla="*/ 1 h 10"/>
                  <a:gd name="T24" fmla="*/ 27 w 30"/>
                  <a:gd name="T25" fmla="*/ 0 h 10"/>
                  <a:gd name="T26" fmla="*/ 29 w 30"/>
                  <a:gd name="T27" fmla="*/ 2 h 10"/>
                  <a:gd name="T28" fmla="*/ 30 w 30"/>
                  <a:gd name="T29" fmla="*/ 4 h 10"/>
                  <a:gd name="T30" fmla="*/ 29 w 30"/>
                  <a:gd name="T31" fmla="*/ 4 h 10"/>
                  <a:gd name="T32" fmla="*/ 28 w 30"/>
                  <a:gd name="T33" fmla="*/ 6 h 10"/>
                  <a:gd name="T34" fmla="*/ 26 w 30"/>
                  <a:gd name="T35" fmla="*/ 8 h 10"/>
                  <a:gd name="T36" fmla="*/ 21 w 30"/>
                  <a:gd name="T37" fmla="*/ 7 h 10"/>
                  <a:gd name="T38" fmla="*/ 19 w 30"/>
                  <a:gd name="T39" fmla="*/ 8 h 10"/>
                  <a:gd name="T40" fmla="*/ 18 w 30"/>
                  <a:gd name="T41" fmla="*/ 10 h 10"/>
                  <a:gd name="T42" fmla="*/ 13 w 30"/>
                  <a:gd name="T43" fmla="*/ 9 h 10"/>
                  <a:gd name="T44" fmla="*/ 11 w 30"/>
                  <a:gd name="T45" fmla="*/ 9 h 10"/>
                  <a:gd name="T46" fmla="*/ 7 w 30"/>
                  <a:gd name="T47" fmla="*/ 9 h 10"/>
                  <a:gd name="T48" fmla="*/ 6 w 30"/>
                  <a:gd name="T49" fmla="*/ 10 h 10"/>
                  <a:gd name="T50" fmla="*/ 5 w 30"/>
                  <a:gd name="T51" fmla="*/ 10 h 10"/>
                  <a:gd name="T52" fmla="*/ 4 w 30"/>
                  <a:gd name="T53" fmla="*/ 10 h 10"/>
                  <a:gd name="T54" fmla="*/ 3 w 30"/>
                  <a:gd name="T55" fmla="*/ 9 h 10"/>
                  <a:gd name="T56" fmla="*/ 1 w 30"/>
                  <a:gd name="T57" fmla="*/ 8 h 10"/>
                  <a:gd name="T58" fmla="*/ 2 w 30"/>
                  <a:gd name="T59" fmla="*/ 6 h 10"/>
                  <a:gd name="T60" fmla="*/ 1 w 30"/>
                  <a:gd name="T61" fmla="*/ 5 h 10"/>
                  <a:gd name="T62" fmla="*/ 2 w 30"/>
                  <a:gd name="T63"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 h="10">
                    <a:moveTo>
                      <a:pt x="2" y="5"/>
                    </a:moveTo>
                    <a:cubicBezTo>
                      <a:pt x="2" y="4"/>
                      <a:pt x="3" y="3"/>
                      <a:pt x="5" y="3"/>
                    </a:cubicBezTo>
                    <a:cubicBezTo>
                      <a:pt x="5" y="3"/>
                      <a:pt x="6" y="3"/>
                      <a:pt x="6" y="3"/>
                    </a:cubicBezTo>
                    <a:cubicBezTo>
                      <a:pt x="6" y="4"/>
                      <a:pt x="7" y="4"/>
                      <a:pt x="7" y="4"/>
                    </a:cubicBezTo>
                    <a:cubicBezTo>
                      <a:pt x="8" y="3"/>
                      <a:pt x="9" y="2"/>
                      <a:pt x="11" y="2"/>
                    </a:cubicBezTo>
                    <a:cubicBezTo>
                      <a:pt x="12" y="3"/>
                      <a:pt x="12" y="3"/>
                      <a:pt x="12" y="2"/>
                    </a:cubicBezTo>
                    <a:cubicBezTo>
                      <a:pt x="13" y="1"/>
                      <a:pt x="13" y="0"/>
                      <a:pt x="14" y="1"/>
                    </a:cubicBezTo>
                    <a:cubicBezTo>
                      <a:pt x="15" y="1"/>
                      <a:pt x="15" y="1"/>
                      <a:pt x="16" y="2"/>
                    </a:cubicBezTo>
                    <a:cubicBezTo>
                      <a:pt x="16" y="2"/>
                      <a:pt x="17" y="2"/>
                      <a:pt x="18" y="2"/>
                    </a:cubicBezTo>
                    <a:cubicBezTo>
                      <a:pt x="19" y="2"/>
                      <a:pt x="19" y="2"/>
                      <a:pt x="20" y="2"/>
                    </a:cubicBezTo>
                    <a:cubicBezTo>
                      <a:pt x="21" y="3"/>
                      <a:pt x="21" y="3"/>
                      <a:pt x="21" y="4"/>
                    </a:cubicBezTo>
                    <a:cubicBezTo>
                      <a:pt x="22" y="3"/>
                      <a:pt x="23" y="2"/>
                      <a:pt x="24" y="1"/>
                    </a:cubicBezTo>
                    <a:cubicBezTo>
                      <a:pt x="25" y="0"/>
                      <a:pt x="26" y="0"/>
                      <a:pt x="27" y="0"/>
                    </a:cubicBezTo>
                    <a:cubicBezTo>
                      <a:pt x="28" y="0"/>
                      <a:pt x="28" y="1"/>
                      <a:pt x="29" y="2"/>
                    </a:cubicBezTo>
                    <a:cubicBezTo>
                      <a:pt x="29" y="2"/>
                      <a:pt x="30" y="3"/>
                      <a:pt x="30" y="4"/>
                    </a:cubicBezTo>
                    <a:cubicBezTo>
                      <a:pt x="30" y="4"/>
                      <a:pt x="30" y="4"/>
                      <a:pt x="29" y="4"/>
                    </a:cubicBezTo>
                    <a:cubicBezTo>
                      <a:pt x="29" y="5"/>
                      <a:pt x="28" y="5"/>
                      <a:pt x="28" y="6"/>
                    </a:cubicBezTo>
                    <a:cubicBezTo>
                      <a:pt x="27" y="7"/>
                      <a:pt x="27" y="7"/>
                      <a:pt x="26" y="8"/>
                    </a:cubicBezTo>
                    <a:cubicBezTo>
                      <a:pt x="24" y="8"/>
                      <a:pt x="22" y="7"/>
                      <a:pt x="21" y="7"/>
                    </a:cubicBezTo>
                    <a:cubicBezTo>
                      <a:pt x="20" y="6"/>
                      <a:pt x="20" y="7"/>
                      <a:pt x="19" y="8"/>
                    </a:cubicBezTo>
                    <a:cubicBezTo>
                      <a:pt x="19" y="9"/>
                      <a:pt x="19" y="10"/>
                      <a:pt x="18" y="10"/>
                    </a:cubicBezTo>
                    <a:cubicBezTo>
                      <a:pt x="16" y="10"/>
                      <a:pt x="15" y="9"/>
                      <a:pt x="13" y="9"/>
                    </a:cubicBezTo>
                    <a:cubicBezTo>
                      <a:pt x="13" y="9"/>
                      <a:pt x="12" y="8"/>
                      <a:pt x="11" y="9"/>
                    </a:cubicBezTo>
                    <a:cubicBezTo>
                      <a:pt x="10" y="9"/>
                      <a:pt x="9" y="9"/>
                      <a:pt x="7" y="9"/>
                    </a:cubicBezTo>
                    <a:cubicBezTo>
                      <a:pt x="7" y="9"/>
                      <a:pt x="7" y="9"/>
                      <a:pt x="6" y="10"/>
                    </a:cubicBezTo>
                    <a:cubicBezTo>
                      <a:pt x="6" y="10"/>
                      <a:pt x="6" y="10"/>
                      <a:pt x="5" y="10"/>
                    </a:cubicBezTo>
                    <a:cubicBezTo>
                      <a:pt x="5" y="10"/>
                      <a:pt x="4" y="10"/>
                      <a:pt x="4" y="10"/>
                    </a:cubicBezTo>
                    <a:cubicBezTo>
                      <a:pt x="3" y="10"/>
                      <a:pt x="3" y="9"/>
                      <a:pt x="3" y="9"/>
                    </a:cubicBezTo>
                    <a:cubicBezTo>
                      <a:pt x="2" y="9"/>
                      <a:pt x="1" y="8"/>
                      <a:pt x="1" y="8"/>
                    </a:cubicBezTo>
                    <a:cubicBezTo>
                      <a:pt x="0" y="7"/>
                      <a:pt x="2" y="6"/>
                      <a:pt x="2" y="6"/>
                    </a:cubicBezTo>
                    <a:cubicBezTo>
                      <a:pt x="2" y="6"/>
                      <a:pt x="1" y="6"/>
                      <a:pt x="1" y="5"/>
                    </a:cubicBezTo>
                    <a:cubicBezTo>
                      <a:pt x="1" y="4"/>
                      <a:pt x="2"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Freeform 22"/>
              <p:cNvSpPr/>
              <p:nvPr/>
            </p:nvSpPr>
            <p:spPr bwMode="auto">
              <a:xfrm>
                <a:off x="10852182" y="6310637"/>
                <a:ext cx="507901" cy="397087"/>
              </a:xfrm>
              <a:custGeom>
                <a:avLst/>
                <a:gdLst>
                  <a:gd name="T0" fmla="*/ 111 w 118"/>
                  <a:gd name="T1" fmla="*/ 21 h 92"/>
                  <a:gd name="T2" fmla="*/ 106 w 118"/>
                  <a:gd name="T3" fmla="*/ 15 h 92"/>
                  <a:gd name="T4" fmla="*/ 108 w 118"/>
                  <a:gd name="T5" fmla="*/ 10 h 92"/>
                  <a:gd name="T6" fmla="*/ 107 w 118"/>
                  <a:gd name="T7" fmla="*/ 8 h 92"/>
                  <a:gd name="T8" fmla="*/ 108 w 118"/>
                  <a:gd name="T9" fmla="*/ 2 h 92"/>
                  <a:gd name="T10" fmla="*/ 97 w 118"/>
                  <a:gd name="T11" fmla="*/ 4 h 92"/>
                  <a:gd name="T12" fmla="*/ 83 w 118"/>
                  <a:gd name="T13" fmla="*/ 6 h 92"/>
                  <a:gd name="T14" fmla="*/ 75 w 118"/>
                  <a:gd name="T15" fmla="*/ 8 h 92"/>
                  <a:gd name="T16" fmla="*/ 73 w 118"/>
                  <a:gd name="T17" fmla="*/ 11 h 92"/>
                  <a:gd name="T18" fmla="*/ 66 w 118"/>
                  <a:gd name="T19" fmla="*/ 13 h 92"/>
                  <a:gd name="T20" fmla="*/ 59 w 118"/>
                  <a:gd name="T21" fmla="*/ 15 h 92"/>
                  <a:gd name="T22" fmla="*/ 52 w 118"/>
                  <a:gd name="T23" fmla="*/ 17 h 92"/>
                  <a:gd name="T24" fmla="*/ 47 w 118"/>
                  <a:gd name="T25" fmla="*/ 22 h 92"/>
                  <a:gd name="T26" fmla="*/ 42 w 118"/>
                  <a:gd name="T27" fmla="*/ 24 h 92"/>
                  <a:gd name="T28" fmla="*/ 39 w 118"/>
                  <a:gd name="T29" fmla="*/ 25 h 92"/>
                  <a:gd name="T30" fmla="*/ 38 w 118"/>
                  <a:gd name="T31" fmla="*/ 19 h 92"/>
                  <a:gd name="T32" fmla="*/ 38 w 118"/>
                  <a:gd name="T33" fmla="*/ 30 h 92"/>
                  <a:gd name="T34" fmla="*/ 37 w 118"/>
                  <a:gd name="T35" fmla="*/ 39 h 92"/>
                  <a:gd name="T36" fmla="*/ 32 w 118"/>
                  <a:gd name="T37" fmla="*/ 47 h 92"/>
                  <a:gd name="T38" fmla="*/ 29 w 118"/>
                  <a:gd name="T39" fmla="*/ 51 h 92"/>
                  <a:gd name="T40" fmla="*/ 26 w 118"/>
                  <a:gd name="T41" fmla="*/ 54 h 92"/>
                  <a:gd name="T42" fmla="*/ 24 w 118"/>
                  <a:gd name="T43" fmla="*/ 63 h 92"/>
                  <a:gd name="T44" fmla="*/ 20 w 118"/>
                  <a:gd name="T45" fmla="*/ 66 h 92"/>
                  <a:gd name="T46" fmla="*/ 11 w 118"/>
                  <a:gd name="T47" fmla="*/ 65 h 92"/>
                  <a:gd name="T48" fmla="*/ 6 w 118"/>
                  <a:gd name="T49" fmla="*/ 69 h 92"/>
                  <a:gd name="T50" fmla="*/ 1 w 118"/>
                  <a:gd name="T51" fmla="*/ 75 h 92"/>
                  <a:gd name="T52" fmla="*/ 10 w 118"/>
                  <a:gd name="T53" fmla="*/ 80 h 92"/>
                  <a:gd name="T54" fmla="*/ 20 w 118"/>
                  <a:gd name="T55" fmla="*/ 83 h 92"/>
                  <a:gd name="T56" fmla="*/ 29 w 118"/>
                  <a:gd name="T57" fmla="*/ 85 h 92"/>
                  <a:gd name="T58" fmla="*/ 33 w 118"/>
                  <a:gd name="T59" fmla="*/ 91 h 92"/>
                  <a:gd name="T60" fmla="*/ 39 w 118"/>
                  <a:gd name="T61" fmla="*/ 86 h 92"/>
                  <a:gd name="T62" fmla="*/ 48 w 118"/>
                  <a:gd name="T63" fmla="*/ 89 h 92"/>
                  <a:gd name="T64" fmla="*/ 58 w 118"/>
                  <a:gd name="T65" fmla="*/ 91 h 92"/>
                  <a:gd name="T66" fmla="*/ 67 w 118"/>
                  <a:gd name="T67" fmla="*/ 89 h 92"/>
                  <a:gd name="T68" fmla="*/ 73 w 118"/>
                  <a:gd name="T69" fmla="*/ 86 h 92"/>
                  <a:gd name="T70" fmla="*/ 75 w 118"/>
                  <a:gd name="T71" fmla="*/ 81 h 92"/>
                  <a:gd name="T72" fmla="*/ 70 w 118"/>
                  <a:gd name="T73" fmla="*/ 79 h 92"/>
                  <a:gd name="T74" fmla="*/ 63 w 118"/>
                  <a:gd name="T75" fmla="*/ 77 h 92"/>
                  <a:gd name="T76" fmla="*/ 57 w 118"/>
                  <a:gd name="T77" fmla="*/ 73 h 92"/>
                  <a:gd name="T78" fmla="*/ 46 w 118"/>
                  <a:gd name="T79" fmla="*/ 71 h 92"/>
                  <a:gd name="T80" fmla="*/ 40 w 118"/>
                  <a:gd name="T81" fmla="*/ 74 h 92"/>
                  <a:gd name="T82" fmla="*/ 33 w 118"/>
                  <a:gd name="T83" fmla="*/ 69 h 92"/>
                  <a:gd name="T84" fmla="*/ 40 w 118"/>
                  <a:gd name="T85" fmla="*/ 62 h 92"/>
                  <a:gd name="T86" fmla="*/ 45 w 118"/>
                  <a:gd name="T87" fmla="*/ 56 h 92"/>
                  <a:gd name="T88" fmla="*/ 52 w 118"/>
                  <a:gd name="T89" fmla="*/ 51 h 92"/>
                  <a:gd name="T90" fmla="*/ 59 w 118"/>
                  <a:gd name="T91" fmla="*/ 52 h 92"/>
                  <a:gd name="T92" fmla="*/ 63 w 118"/>
                  <a:gd name="T93" fmla="*/ 56 h 92"/>
                  <a:gd name="T94" fmla="*/ 70 w 118"/>
                  <a:gd name="T95" fmla="*/ 49 h 92"/>
                  <a:gd name="T96" fmla="*/ 69 w 118"/>
                  <a:gd name="T97" fmla="*/ 42 h 92"/>
                  <a:gd name="T98" fmla="*/ 77 w 118"/>
                  <a:gd name="T99" fmla="*/ 36 h 92"/>
                  <a:gd name="T100" fmla="*/ 81 w 118"/>
                  <a:gd name="T101" fmla="*/ 32 h 92"/>
                  <a:gd name="T102" fmla="*/ 86 w 118"/>
                  <a:gd name="T103" fmla="*/ 33 h 92"/>
                  <a:gd name="T104" fmla="*/ 98 w 118"/>
                  <a:gd name="T105" fmla="*/ 33 h 92"/>
                  <a:gd name="T106" fmla="*/ 108 w 118"/>
                  <a:gd name="T107" fmla="*/ 32 h 92"/>
                  <a:gd name="T108" fmla="*/ 118 w 118"/>
                  <a:gd name="T109" fmla="*/ 28 h 92"/>
                  <a:gd name="T110" fmla="*/ 112 w 118"/>
                  <a:gd name="T111" fmla="*/ 2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8" h="92">
                    <a:moveTo>
                      <a:pt x="112" y="26"/>
                    </a:moveTo>
                    <a:cubicBezTo>
                      <a:pt x="113" y="26"/>
                      <a:pt x="113" y="24"/>
                      <a:pt x="114" y="24"/>
                    </a:cubicBezTo>
                    <a:cubicBezTo>
                      <a:pt x="114" y="23"/>
                      <a:pt x="113" y="22"/>
                      <a:pt x="112" y="22"/>
                    </a:cubicBezTo>
                    <a:cubicBezTo>
                      <a:pt x="112" y="21"/>
                      <a:pt x="111" y="21"/>
                      <a:pt x="111" y="21"/>
                    </a:cubicBezTo>
                    <a:cubicBezTo>
                      <a:pt x="110" y="20"/>
                      <a:pt x="110" y="20"/>
                      <a:pt x="110" y="19"/>
                    </a:cubicBezTo>
                    <a:cubicBezTo>
                      <a:pt x="110" y="18"/>
                      <a:pt x="108" y="18"/>
                      <a:pt x="108" y="18"/>
                    </a:cubicBezTo>
                    <a:cubicBezTo>
                      <a:pt x="107" y="18"/>
                      <a:pt x="105" y="16"/>
                      <a:pt x="105" y="16"/>
                    </a:cubicBezTo>
                    <a:cubicBezTo>
                      <a:pt x="105" y="16"/>
                      <a:pt x="106" y="16"/>
                      <a:pt x="106" y="15"/>
                    </a:cubicBezTo>
                    <a:cubicBezTo>
                      <a:pt x="107" y="15"/>
                      <a:pt x="107" y="15"/>
                      <a:pt x="107" y="14"/>
                    </a:cubicBezTo>
                    <a:cubicBezTo>
                      <a:pt x="107" y="14"/>
                      <a:pt x="107" y="14"/>
                      <a:pt x="107" y="13"/>
                    </a:cubicBezTo>
                    <a:cubicBezTo>
                      <a:pt x="107" y="13"/>
                      <a:pt x="107" y="13"/>
                      <a:pt x="108" y="12"/>
                    </a:cubicBezTo>
                    <a:cubicBezTo>
                      <a:pt x="108" y="12"/>
                      <a:pt x="108" y="11"/>
                      <a:pt x="108" y="10"/>
                    </a:cubicBezTo>
                    <a:cubicBezTo>
                      <a:pt x="108" y="9"/>
                      <a:pt x="108" y="9"/>
                      <a:pt x="108" y="9"/>
                    </a:cubicBezTo>
                    <a:cubicBezTo>
                      <a:pt x="108" y="9"/>
                      <a:pt x="108" y="8"/>
                      <a:pt x="107" y="8"/>
                    </a:cubicBezTo>
                    <a:cubicBezTo>
                      <a:pt x="107" y="8"/>
                      <a:pt x="107" y="8"/>
                      <a:pt x="107" y="8"/>
                    </a:cubicBezTo>
                    <a:cubicBezTo>
                      <a:pt x="106" y="7"/>
                      <a:pt x="106" y="9"/>
                      <a:pt x="107" y="8"/>
                    </a:cubicBezTo>
                    <a:cubicBezTo>
                      <a:pt x="108" y="8"/>
                      <a:pt x="109" y="6"/>
                      <a:pt x="109" y="5"/>
                    </a:cubicBezTo>
                    <a:cubicBezTo>
                      <a:pt x="109" y="5"/>
                      <a:pt x="110" y="4"/>
                      <a:pt x="109" y="3"/>
                    </a:cubicBezTo>
                    <a:cubicBezTo>
                      <a:pt x="109" y="3"/>
                      <a:pt x="109" y="3"/>
                      <a:pt x="108" y="2"/>
                    </a:cubicBezTo>
                    <a:cubicBezTo>
                      <a:pt x="108" y="2"/>
                      <a:pt x="108" y="2"/>
                      <a:pt x="108" y="2"/>
                    </a:cubicBezTo>
                    <a:cubicBezTo>
                      <a:pt x="107" y="1"/>
                      <a:pt x="106" y="0"/>
                      <a:pt x="105" y="0"/>
                    </a:cubicBezTo>
                    <a:cubicBezTo>
                      <a:pt x="104" y="1"/>
                      <a:pt x="103" y="2"/>
                      <a:pt x="104" y="3"/>
                    </a:cubicBezTo>
                    <a:cubicBezTo>
                      <a:pt x="103" y="1"/>
                      <a:pt x="101" y="1"/>
                      <a:pt x="100" y="1"/>
                    </a:cubicBezTo>
                    <a:cubicBezTo>
                      <a:pt x="98" y="1"/>
                      <a:pt x="98" y="2"/>
                      <a:pt x="97" y="4"/>
                    </a:cubicBezTo>
                    <a:cubicBezTo>
                      <a:pt x="96" y="3"/>
                      <a:pt x="95" y="3"/>
                      <a:pt x="94" y="3"/>
                    </a:cubicBezTo>
                    <a:cubicBezTo>
                      <a:pt x="93" y="3"/>
                      <a:pt x="93" y="5"/>
                      <a:pt x="91" y="5"/>
                    </a:cubicBezTo>
                    <a:cubicBezTo>
                      <a:pt x="90" y="5"/>
                      <a:pt x="85" y="1"/>
                      <a:pt x="85" y="5"/>
                    </a:cubicBezTo>
                    <a:cubicBezTo>
                      <a:pt x="84" y="5"/>
                      <a:pt x="84" y="4"/>
                      <a:pt x="83" y="6"/>
                    </a:cubicBezTo>
                    <a:cubicBezTo>
                      <a:pt x="83" y="5"/>
                      <a:pt x="82" y="5"/>
                      <a:pt x="82" y="5"/>
                    </a:cubicBezTo>
                    <a:cubicBezTo>
                      <a:pt x="80" y="5"/>
                      <a:pt x="80" y="6"/>
                      <a:pt x="80" y="7"/>
                    </a:cubicBezTo>
                    <a:cubicBezTo>
                      <a:pt x="79" y="8"/>
                      <a:pt x="76" y="7"/>
                      <a:pt x="75" y="6"/>
                    </a:cubicBezTo>
                    <a:cubicBezTo>
                      <a:pt x="75" y="7"/>
                      <a:pt x="76" y="7"/>
                      <a:pt x="75" y="8"/>
                    </a:cubicBezTo>
                    <a:cubicBezTo>
                      <a:pt x="75" y="8"/>
                      <a:pt x="74" y="8"/>
                      <a:pt x="73" y="8"/>
                    </a:cubicBezTo>
                    <a:cubicBezTo>
                      <a:pt x="73" y="8"/>
                      <a:pt x="72" y="9"/>
                      <a:pt x="72" y="10"/>
                    </a:cubicBezTo>
                    <a:cubicBezTo>
                      <a:pt x="72" y="11"/>
                      <a:pt x="73" y="11"/>
                      <a:pt x="74" y="11"/>
                    </a:cubicBezTo>
                    <a:cubicBezTo>
                      <a:pt x="74" y="11"/>
                      <a:pt x="73" y="11"/>
                      <a:pt x="73" y="11"/>
                    </a:cubicBezTo>
                    <a:cubicBezTo>
                      <a:pt x="72" y="11"/>
                      <a:pt x="71" y="11"/>
                      <a:pt x="71" y="11"/>
                    </a:cubicBezTo>
                    <a:cubicBezTo>
                      <a:pt x="70" y="12"/>
                      <a:pt x="71" y="13"/>
                      <a:pt x="70" y="13"/>
                    </a:cubicBezTo>
                    <a:cubicBezTo>
                      <a:pt x="69" y="13"/>
                      <a:pt x="68" y="12"/>
                      <a:pt x="67" y="12"/>
                    </a:cubicBezTo>
                    <a:cubicBezTo>
                      <a:pt x="66" y="12"/>
                      <a:pt x="66" y="13"/>
                      <a:pt x="66" y="13"/>
                    </a:cubicBezTo>
                    <a:cubicBezTo>
                      <a:pt x="65" y="14"/>
                      <a:pt x="64" y="13"/>
                      <a:pt x="64" y="12"/>
                    </a:cubicBezTo>
                    <a:cubicBezTo>
                      <a:pt x="63" y="11"/>
                      <a:pt x="63" y="11"/>
                      <a:pt x="62" y="11"/>
                    </a:cubicBezTo>
                    <a:cubicBezTo>
                      <a:pt x="61" y="11"/>
                      <a:pt x="59" y="11"/>
                      <a:pt x="59" y="12"/>
                    </a:cubicBezTo>
                    <a:cubicBezTo>
                      <a:pt x="58" y="13"/>
                      <a:pt x="59" y="14"/>
                      <a:pt x="59" y="15"/>
                    </a:cubicBezTo>
                    <a:cubicBezTo>
                      <a:pt x="59" y="15"/>
                      <a:pt x="58" y="16"/>
                      <a:pt x="58" y="17"/>
                    </a:cubicBezTo>
                    <a:cubicBezTo>
                      <a:pt x="57" y="17"/>
                      <a:pt x="55" y="16"/>
                      <a:pt x="53" y="17"/>
                    </a:cubicBezTo>
                    <a:cubicBezTo>
                      <a:pt x="53" y="17"/>
                      <a:pt x="53" y="17"/>
                      <a:pt x="53" y="17"/>
                    </a:cubicBezTo>
                    <a:cubicBezTo>
                      <a:pt x="53" y="18"/>
                      <a:pt x="52" y="17"/>
                      <a:pt x="52" y="17"/>
                    </a:cubicBezTo>
                    <a:cubicBezTo>
                      <a:pt x="51" y="17"/>
                      <a:pt x="50" y="17"/>
                      <a:pt x="50" y="18"/>
                    </a:cubicBezTo>
                    <a:cubicBezTo>
                      <a:pt x="49" y="18"/>
                      <a:pt x="49" y="18"/>
                      <a:pt x="49" y="19"/>
                    </a:cubicBezTo>
                    <a:cubicBezTo>
                      <a:pt x="49" y="20"/>
                      <a:pt x="50" y="20"/>
                      <a:pt x="50" y="21"/>
                    </a:cubicBezTo>
                    <a:cubicBezTo>
                      <a:pt x="50" y="23"/>
                      <a:pt x="48" y="22"/>
                      <a:pt x="47" y="22"/>
                    </a:cubicBezTo>
                    <a:cubicBezTo>
                      <a:pt x="46" y="22"/>
                      <a:pt x="45" y="21"/>
                      <a:pt x="44" y="22"/>
                    </a:cubicBezTo>
                    <a:cubicBezTo>
                      <a:pt x="44" y="22"/>
                      <a:pt x="44" y="23"/>
                      <a:pt x="44" y="23"/>
                    </a:cubicBezTo>
                    <a:cubicBezTo>
                      <a:pt x="44" y="24"/>
                      <a:pt x="44" y="24"/>
                      <a:pt x="44" y="24"/>
                    </a:cubicBezTo>
                    <a:cubicBezTo>
                      <a:pt x="43" y="24"/>
                      <a:pt x="43" y="24"/>
                      <a:pt x="42" y="24"/>
                    </a:cubicBezTo>
                    <a:cubicBezTo>
                      <a:pt x="42" y="25"/>
                      <a:pt x="42" y="26"/>
                      <a:pt x="42" y="26"/>
                    </a:cubicBezTo>
                    <a:cubicBezTo>
                      <a:pt x="42" y="27"/>
                      <a:pt x="42" y="28"/>
                      <a:pt x="43" y="29"/>
                    </a:cubicBezTo>
                    <a:cubicBezTo>
                      <a:pt x="41" y="30"/>
                      <a:pt x="38" y="29"/>
                      <a:pt x="38" y="28"/>
                    </a:cubicBezTo>
                    <a:cubicBezTo>
                      <a:pt x="38" y="27"/>
                      <a:pt x="38" y="26"/>
                      <a:pt x="39" y="25"/>
                    </a:cubicBezTo>
                    <a:cubicBezTo>
                      <a:pt x="39" y="24"/>
                      <a:pt x="40" y="24"/>
                      <a:pt x="40" y="23"/>
                    </a:cubicBezTo>
                    <a:cubicBezTo>
                      <a:pt x="40" y="22"/>
                      <a:pt x="39" y="21"/>
                      <a:pt x="39" y="21"/>
                    </a:cubicBezTo>
                    <a:cubicBezTo>
                      <a:pt x="39" y="21"/>
                      <a:pt x="39" y="20"/>
                      <a:pt x="38" y="20"/>
                    </a:cubicBezTo>
                    <a:cubicBezTo>
                      <a:pt x="38" y="20"/>
                      <a:pt x="38" y="20"/>
                      <a:pt x="38" y="19"/>
                    </a:cubicBezTo>
                    <a:cubicBezTo>
                      <a:pt x="37" y="19"/>
                      <a:pt x="36" y="19"/>
                      <a:pt x="35" y="20"/>
                    </a:cubicBezTo>
                    <a:cubicBezTo>
                      <a:pt x="35" y="20"/>
                      <a:pt x="37" y="20"/>
                      <a:pt x="37" y="21"/>
                    </a:cubicBezTo>
                    <a:cubicBezTo>
                      <a:pt x="37" y="22"/>
                      <a:pt x="37" y="24"/>
                      <a:pt x="37" y="25"/>
                    </a:cubicBezTo>
                    <a:cubicBezTo>
                      <a:pt x="37" y="27"/>
                      <a:pt x="36" y="29"/>
                      <a:pt x="38" y="30"/>
                    </a:cubicBezTo>
                    <a:cubicBezTo>
                      <a:pt x="38" y="31"/>
                      <a:pt x="36" y="32"/>
                      <a:pt x="36" y="32"/>
                    </a:cubicBezTo>
                    <a:cubicBezTo>
                      <a:pt x="35" y="33"/>
                      <a:pt x="35" y="33"/>
                      <a:pt x="36" y="34"/>
                    </a:cubicBezTo>
                    <a:cubicBezTo>
                      <a:pt x="36" y="35"/>
                      <a:pt x="39" y="37"/>
                      <a:pt x="38" y="38"/>
                    </a:cubicBezTo>
                    <a:cubicBezTo>
                      <a:pt x="38" y="38"/>
                      <a:pt x="37" y="39"/>
                      <a:pt x="37" y="39"/>
                    </a:cubicBezTo>
                    <a:cubicBezTo>
                      <a:pt x="36" y="39"/>
                      <a:pt x="36" y="40"/>
                      <a:pt x="35" y="41"/>
                    </a:cubicBezTo>
                    <a:cubicBezTo>
                      <a:pt x="34" y="41"/>
                      <a:pt x="35" y="42"/>
                      <a:pt x="35" y="43"/>
                    </a:cubicBezTo>
                    <a:cubicBezTo>
                      <a:pt x="34" y="44"/>
                      <a:pt x="33" y="44"/>
                      <a:pt x="32" y="44"/>
                    </a:cubicBezTo>
                    <a:cubicBezTo>
                      <a:pt x="32" y="45"/>
                      <a:pt x="32" y="46"/>
                      <a:pt x="32" y="47"/>
                    </a:cubicBezTo>
                    <a:cubicBezTo>
                      <a:pt x="31" y="47"/>
                      <a:pt x="31" y="47"/>
                      <a:pt x="31" y="48"/>
                    </a:cubicBezTo>
                    <a:cubicBezTo>
                      <a:pt x="31" y="49"/>
                      <a:pt x="31" y="49"/>
                      <a:pt x="30" y="50"/>
                    </a:cubicBezTo>
                    <a:cubicBezTo>
                      <a:pt x="30" y="50"/>
                      <a:pt x="30" y="50"/>
                      <a:pt x="30" y="50"/>
                    </a:cubicBezTo>
                    <a:cubicBezTo>
                      <a:pt x="29" y="51"/>
                      <a:pt x="29" y="51"/>
                      <a:pt x="29" y="51"/>
                    </a:cubicBezTo>
                    <a:cubicBezTo>
                      <a:pt x="28" y="51"/>
                      <a:pt x="27" y="51"/>
                      <a:pt x="27" y="50"/>
                    </a:cubicBezTo>
                    <a:cubicBezTo>
                      <a:pt x="26" y="50"/>
                      <a:pt x="25" y="50"/>
                      <a:pt x="25" y="50"/>
                    </a:cubicBezTo>
                    <a:cubicBezTo>
                      <a:pt x="25" y="51"/>
                      <a:pt x="24" y="52"/>
                      <a:pt x="24" y="54"/>
                    </a:cubicBezTo>
                    <a:cubicBezTo>
                      <a:pt x="24" y="55"/>
                      <a:pt x="25" y="54"/>
                      <a:pt x="26" y="54"/>
                    </a:cubicBezTo>
                    <a:cubicBezTo>
                      <a:pt x="26" y="55"/>
                      <a:pt x="26" y="56"/>
                      <a:pt x="26" y="57"/>
                    </a:cubicBezTo>
                    <a:cubicBezTo>
                      <a:pt x="26" y="58"/>
                      <a:pt x="26" y="58"/>
                      <a:pt x="26" y="59"/>
                    </a:cubicBezTo>
                    <a:cubicBezTo>
                      <a:pt x="25" y="59"/>
                      <a:pt x="24" y="59"/>
                      <a:pt x="24" y="60"/>
                    </a:cubicBezTo>
                    <a:cubicBezTo>
                      <a:pt x="23" y="61"/>
                      <a:pt x="23" y="62"/>
                      <a:pt x="24" y="63"/>
                    </a:cubicBezTo>
                    <a:cubicBezTo>
                      <a:pt x="23" y="62"/>
                      <a:pt x="23" y="64"/>
                      <a:pt x="23" y="65"/>
                    </a:cubicBezTo>
                    <a:cubicBezTo>
                      <a:pt x="24" y="66"/>
                      <a:pt x="25" y="66"/>
                      <a:pt x="23" y="67"/>
                    </a:cubicBezTo>
                    <a:cubicBezTo>
                      <a:pt x="23" y="68"/>
                      <a:pt x="23" y="68"/>
                      <a:pt x="22" y="68"/>
                    </a:cubicBezTo>
                    <a:cubicBezTo>
                      <a:pt x="21" y="67"/>
                      <a:pt x="20" y="66"/>
                      <a:pt x="20" y="66"/>
                    </a:cubicBezTo>
                    <a:cubicBezTo>
                      <a:pt x="18" y="64"/>
                      <a:pt x="16" y="66"/>
                      <a:pt x="16" y="68"/>
                    </a:cubicBezTo>
                    <a:cubicBezTo>
                      <a:pt x="16" y="67"/>
                      <a:pt x="14" y="63"/>
                      <a:pt x="13" y="63"/>
                    </a:cubicBezTo>
                    <a:cubicBezTo>
                      <a:pt x="12" y="63"/>
                      <a:pt x="11" y="64"/>
                      <a:pt x="11" y="65"/>
                    </a:cubicBezTo>
                    <a:cubicBezTo>
                      <a:pt x="11" y="65"/>
                      <a:pt x="11" y="65"/>
                      <a:pt x="11" y="65"/>
                    </a:cubicBezTo>
                    <a:cubicBezTo>
                      <a:pt x="11" y="66"/>
                      <a:pt x="10" y="66"/>
                      <a:pt x="10" y="67"/>
                    </a:cubicBezTo>
                    <a:cubicBezTo>
                      <a:pt x="9" y="68"/>
                      <a:pt x="10" y="68"/>
                      <a:pt x="9" y="69"/>
                    </a:cubicBezTo>
                    <a:cubicBezTo>
                      <a:pt x="9" y="69"/>
                      <a:pt x="8" y="69"/>
                      <a:pt x="7" y="69"/>
                    </a:cubicBezTo>
                    <a:cubicBezTo>
                      <a:pt x="7" y="69"/>
                      <a:pt x="6" y="68"/>
                      <a:pt x="6" y="69"/>
                    </a:cubicBezTo>
                    <a:cubicBezTo>
                      <a:pt x="4" y="69"/>
                      <a:pt x="4" y="72"/>
                      <a:pt x="6" y="73"/>
                    </a:cubicBezTo>
                    <a:cubicBezTo>
                      <a:pt x="6" y="74"/>
                      <a:pt x="3" y="72"/>
                      <a:pt x="3" y="72"/>
                    </a:cubicBezTo>
                    <a:cubicBezTo>
                      <a:pt x="2" y="72"/>
                      <a:pt x="2" y="71"/>
                      <a:pt x="1" y="72"/>
                    </a:cubicBezTo>
                    <a:cubicBezTo>
                      <a:pt x="0" y="72"/>
                      <a:pt x="0" y="74"/>
                      <a:pt x="1" y="75"/>
                    </a:cubicBezTo>
                    <a:cubicBezTo>
                      <a:pt x="1" y="76"/>
                      <a:pt x="1" y="76"/>
                      <a:pt x="2" y="77"/>
                    </a:cubicBezTo>
                    <a:cubicBezTo>
                      <a:pt x="2" y="77"/>
                      <a:pt x="3" y="77"/>
                      <a:pt x="4" y="77"/>
                    </a:cubicBezTo>
                    <a:cubicBezTo>
                      <a:pt x="4" y="79"/>
                      <a:pt x="3" y="81"/>
                      <a:pt x="6" y="81"/>
                    </a:cubicBezTo>
                    <a:cubicBezTo>
                      <a:pt x="7" y="81"/>
                      <a:pt x="8" y="79"/>
                      <a:pt x="10" y="80"/>
                    </a:cubicBezTo>
                    <a:cubicBezTo>
                      <a:pt x="11" y="81"/>
                      <a:pt x="11" y="82"/>
                      <a:pt x="11" y="83"/>
                    </a:cubicBezTo>
                    <a:cubicBezTo>
                      <a:pt x="12" y="84"/>
                      <a:pt x="12" y="84"/>
                      <a:pt x="12" y="84"/>
                    </a:cubicBezTo>
                    <a:cubicBezTo>
                      <a:pt x="13" y="84"/>
                      <a:pt x="15" y="84"/>
                      <a:pt x="16" y="84"/>
                    </a:cubicBezTo>
                    <a:cubicBezTo>
                      <a:pt x="17" y="83"/>
                      <a:pt x="19" y="82"/>
                      <a:pt x="20" y="83"/>
                    </a:cubicBezTo>
                    <a:cubicBezTo>
                      <a:pt x="20" y="85"/>
                      <a:pt x="19" y="87"/>
                      <a:pt x="22" y="87"/>
                    </a:cubicBezTo>
                    <a:cubicBezTo>
                      <a:pt x="22" y="87"/>
                      <a:pt x="23" y="87"/>
                      <a:pt x="23" y="86"/>
                    </a:cubicBezTo>
                    <a:cubicBezTo>
                      <a:pt x="24" y="86"/>
                      <a:pt x="24" y="86"/>
                      <a:pt x="25" y="87"/>
                    </a:cubicBezTo>
                    <a:cubicBezTo>
                      <a:pt x="26" y="87"/>
                      <a:pt x="29" y="87"/>
                      <a:pt x="29" y="85"/>
                    </a:cubicBezTo>
                    <a:cubicBezTo>
                      <a:pt x="30" y="85"/>
                      <a:pt x="30" y="87"/>
                      <a:pt x="30" y="88"/>
                    </a:cubicBezTo>
                    <a:cubicBezTo>
                      <a:pt x="30" y="88"/>
                      <a:pt x="30" y="89"/>
                      <a:pt x="30" y="90"/>
                    </a:cubicBezTo>
                    <a:cubicBezTo>
                      <a:pt x="30" y="90"/>
                      <a:pt x="30" y="90"/>
                      <a:pt x="30" y="91"/>
                    </a:cubicBezTo>
                    <a:cubicBezTo>
                      <a:pt x="30" y="92"/>
                      <a:pt x="32" y="92"/>
                      <a:pt x="33" y="91"/>
                    </a:cubicBezTo>
                    <a:cubicBezTo>
                      <a:pt x="34" y="91"/>
                      <a:pt x="34" y="90"/>
                      <a:pt x="34" y="89"/>
                    </a:cubicBezTo>
                    <a:cubicBezTo>
                      <a:pt x="34" y="89"/>
                      <a:pt x="34" y="87"/>
                      <a:pt x="34" y="87"/>
                    </a:cubicBezTo>
                    <a:cubicBezTo>
                      <a:pt x="34" y="87"/>
                      <a:pt x="35" y="87"/>
                      <a:pt x="35" y="87"/>
                    </a:cubicBezTo>
                    <a:cubicBezTo>
                      <a:pt x="37" y="87"/>
                      <a:pt x="38" y="86"/>
                      <a:pt x="39" y="86"/>
                    </a:cubicBezTo>
                    <a:cubicBezTo>
                      <a:pt x="40" y="86"/>
                      <a:pt x="40" y="88"/>
                      <a:pt x="41" y="89"/>
                    </a:cubicBezTo>
                    <a:cubicBezTo>
                      <a:pt x="41" y="89"/>
                      <a:pt x="42" y="89"/>
                      <a:pt x="43" y="89"/>
                    </a:cubicBezTo>
                    <a:cubicBezTo>
                      <a:pt x="44" y="89"/>
                      <a:pt x="45" y="89"/>
                      <a:pt x="46" y="89"/>
                    </a:cubicBezTo>
                    <a:cubicBezTo>
                      <a:pt x="47" y="89"/>
                      <a:pt x="47" y="88"/>
                      <a:pt x="48" y="89"/>
                    </a:cubicBezTo>
                    <a:cubicBezTo>
                      <a:pt x="49" y="89"/>
                      <a:pt x="49" y="90"/>
                      <a:pt x="50" y="90"/>
                    </a:cubicBezTo>
                    <a:cubicBezTo>
                      <a:pt x="51" y="91"/>
                      <a:pt x="52" y="92"/>
                      <a:pt x="54" y="92"/>
                    </a:cubicBezTo>
                    <a:cubicBezTo>
                      <a:pt x="54" y="91"/>
                      <a:pt x="55" y="90"/>
                      <a:pt x="56" y="90"/>
                    </a:cubicBezTo>
                    <a:cubicBezTo>
                      <a:pt x="56" y="90"/>
                      <a:pt x="58" y="91"/>
                      <a:pt x="58" y="91"/>
                    </a:cubicBezTo>
                    <a:cubicBezTo>
                      <a:pt x="59" y="92"/>
                      <a:pt x="59" y="92"/>
                      <a:pt x="60" y="92"/>
                    </a:cubicBezTo>
                    <a:cubicBezTo>
                      <a:pt x="62" y="92"/>
                      <a:pt x="63" y="91"/>
                      <a:pt x="64" y="91"/>
                    </a:cubicBezTo>
                    <a:cubicBezTo>
                      <a:pt x="64" y="90"/>
                      <a:pt x="65" y="90"/>
                      <a:pt x="65" y="90"/>
                    </a:cubicBezTo>
                    <a:cubicBezTo>
                      <a:pt x="66" y="90"/>
                      <a:pt x="67" y="89"/>
                      <a:pt x="67" y="89"/>
                    </a:cubicBezTo>
                    <a:cubicBezTo>
                      <a:pt x="69" y="89"/>
                      <a:pt x="69" y="90"/>
                      <a:pt x="70" y="91"/>
                    </a:cubicBezTo>
                    <a:cubicBezTo>
                      <a:pt x="71" y="92"/>
                      <a:pt x="71" y="91"/>
                      <a:pt x="71" y="91"/>
                    </a:cubicBezTo>
                    <a:cubicBezTo>
                      <a:pt x="72" y="91"/>
                      <a:pt x="75" y="89"/>
                      <a:pt x="75" y="88"/>
                    </a:cubicBezTo>
                    <a:cubicBezTo>
                      <a:pt x="74" y="88"/>
                      <a:pt x="72" y="87"/>
                      <a:pt x="73" y="86"/>
                    </a:cubicBezTo>
                    <a:cubicBezTo>
                      <a:pt x="74" y="85"/>
                      <a:pt x="76" y="87"/>
                      <a:pt x="76" y="87"/>
                    </a:cubicBezTo>
                    <a:cubicBezTo>
                      <a:pt x="78" y="86"/>
                      <a:pt x="78" y="84"/>
                      <a:pt x="78" y="83"/>
                    </a:cubicBezTo>
                    <a:cubicBezTo>
                      <a:pt x="78" y="83"/>
                      <a:pt x="78" y="81"/>
                      <a:pt x="77" y="81"/>
                    </a:cubicBezTo>
                    <a:cubicBezTo>
                      <a:pt x="77" y="80"/>
                      <a:pt x="76" y="81"/>
                      <a:pt x="75" y="81"/>
                    </a:cubicBezTo>
                    <a:cubicBezTo>
                      <a:pt x="75" y="80"/>
                      <a:pt x="75" y="79"/>
                      <a:pt x="75" y="78"/>
                    </a:cubicBezTo>
                    <a:cubicBezTo>
                      <a:pt x="75" y="78"/>
                      <a:pt x="74" y="78"/>
                      <a:pt x="74" y="79"/>
                    </a:cubicBezTo>
                    <a:cubicBezTo>
                      <a:pt x="74" y="79"/>
                      <a:pt x="73" y="79"/>
                      <a:pt x="73" y="79"/>
                    </a:cubicBezTo>
                    <a:cubicBezTo>
                      <a:pt x="72" y="79"/>
                      <a:pt x="71" y="79"/>
                      <a:pt x="70" y="79"/>
                    </a:cubicBezTo>
                    <a:cubicBezTo>
                      <a:pt x="70" y="80"/>
                      <a:pt x="69" y="80"/>
                      <a:pt x="68" y="80"/>
                    </a:cubicBezTo>
                    <a:cubicBezTo>
                      <a:pt x="67" y="80"/>
                      <a:pt x="66" y="78"/>
                      <a:pt x="66" y="77"/>
                    </a:cubicBezTo>
                    <a:cubicBezTo>
                      <a:pt x="65" y="77"/>
                      <a:pt x="65" y="76"/>
                      <a:pt x="64" y="76"/>
                    </a:cubicBezTo>
                    <a:cubicBezTo>
                      <a:pt x="64" y="77"/>
                      <a:pt x="63" y="77"/>
                      <a:pt x="63" y="77"/>
                    </a:cubicBezTo>
                    <a:cubicBezTo>
                      <a:pt x="62" y="78"/>
                      <a:pt x="62" y="78"/>
                      <a:pt x="61" y="78"/>
                    </a:cubicBezTo>
                    <a:cubicBezTo>
                      <a:pt x="60" y="78"/>
                      <a:pt x="60" y="78"/>
                      <a:pt x="60" y="78"/>
                    </a:cubicBezTo>
                    <a:cubicBezTo>
                      <a:pt x="59" y="77"/>
                      <a:pt x="58" y="77"/>
                      <a:pt x="57" y="75"/>
                    </a:cubicBezTo>
                    <a:cubicBezTo>
                      <a:pt x="57" y="75"/>
                      <a:pt x="57" y="74"/>
                      <a:pt x="57" y="73"/>
                    </a:cubicBezTo>
                    <a:cubicBezTo>
                      <a:pt x="56" y="72"/>
                      <a:pt x="54" y="73"/>
                      <a:pt x="53" y="73"/>
                    </a:cubicBezTo>
                    <a:cubicBezTo>
                      <a:pt x="53" y="72"/>
                      <a:pt x="53" y="71"/>
                      <a:pt x="52" y="70"/>
                    </a:cubicBezTo>
                    <a:cubicBezTo>
                      <a:pt x="52" y="70"/>
                      <a:pt x="50" y="70"/>
                      <a:pt x="49" y="70"/>
                    </a:cubicBezTo>
                    <a:cubicBezTo>
                      <a:pt x="48" y="70"/>
                      <a:pt x="47" y="70"/>
                      <a:pt x="46" y="71"/>
                    </a:cubicBezTo>
                    <a:cubicBezTo>
                      <a:pt x="45" y="71"/>
                      <a:pt x="45" y="72"/>
                      <a:pt x="45" y="72"/>
                    </a:cubicBezTo>
                    <a:cubicBezTo>
                      <a:pt x="44" y="73"/>
                      <a:pt x="44" y="73"/>
                      <a:pt x="44" y="74"/>
                    </a:cubicBezTo>
                    <a:cubicBezTo>
                      <a:pt x="44" y="74"/>
                      <a:pt x="44" y="75"/>
                      <a:pt x="43" y="75"/>
                    </a:cubicBezTo>
                    <a:cubicBezTo>
                      <a:pt x="42" y="75"/>
                      <a:pt x="41" y="74"/>
                      <a:pt x="40" y="74"/>
                    </a:cubicBezTo>
                    <a:cubicBezTo>
                      <a:pt x="38" y="74"/>
                      <a:pt x="37" y="75"/>
                      <a:pt x="35" y="74"/>
                    </a:cubicBezTo>
                    <a:cubicBezTo>
                      <a:pt x="35" y="74"/>
                      <a:pt x="35" y="74"/>
                      <a:pt x="35" y="73"/>
                    </a:cubicBezTo>
                    <a:cubicBezTo>
                      <a:pt x="34" y="73"/>
                      <a:pt x="33" y="74"/>
                      <a:pt x="32" y="74"/>
                    </a:cubicBezTo>
                    <a:cubicBezTo>
                      <a:pt x="31" y="73"/>
                      <a:pt x="31" y="70"/>
                      <a:pt x="33" y="69"/>
                    </a:cubicBezTo>
                    <a:cubicBezTo>
                      <a:pt x="33" y="69"/>
                      <a:pt x="34" y="69"/>
                      <a:pt x="34" y="69"/>
                    </a:cubicBezTo>
                    <a:cubicBezTo>
                      <a:pt x="34" y="68"/>
                      <a:pt x="35" y="67"/>
                      <a:pt x="35" y="66"/>
                    </a:cubicBezTo>
                    <a:cubicBezTo>
                      <a:pt x="35" y="66"/>
                      <a:pt x="35" y="64"/>
                      <a:pt x="36" y="64"/>
                    </a:cubicBezTo>
                    <a:cubicBezTo>
                      <a:pt x="37" y="63"/>
                      <a:pt x="39" y="64"/>
                      <a:pt x="40" y="62"/>
                    </a:cubicBezTo>
                    <a:cubicBezTo>
                      <a:pt x="40" y="61"/>
                      <a:pt x="39" y="59"/>
                      <a:pt x="41" y="58"/>
                    </a:cubicBezTo>
                    <a:cubicBezTo>
                      <a:pt x="41" y="58"/>
                      <a:pt x="42" y="57"/>
                      <a:pt x="43" y="57"/>
                    </a:cubicBezTo>
                    <a:cubicBezTo>
                      <a:pt x="43" y="57"/>
                      <a:pt x="43" y="57"/>
                      <a:pt x="43" y="57"/>
                    </a:cubicBezTo>
                    <a:cubicBezTo>
                      <a:pt x="44" y="57"/>
                      <a:pt x="44" y="57"/>
                      <a:pt x="45" y="56"/>
                    </a:cubicBezTo>
                    <a:cubicBezTo>
                      <a:pt x="45" y="56"/>
                      <a:pt x="46" y="55"/>
                      <a:pt x="47" y="55"/>
                    </a:cubicBezTo>
                    <a:cubicBezTo>
                      <a:pt x="48" y="55"/>
                      <a:pt x="49" y="54"/>
                      <a:pt x="50" y="54"/>
                    </a:cubicBezTo>
                    <a:cubicBezTo>
                      <a:pt x="51" y="54"/>
                      <a:pt x="51" y="54"/>
                      <a:pt x="52" y="54"/>
                    </a:cubicBezTo>
                    <a:cubicBezTo>
                      <a:pt x="52" y="53"/>
                      <a:pt x="52" y="52"/>
                      <a:pt x="52" y="51"/>
                    </a:cubicBezTo>
                    <a:cubicBezTo>
                      <a:pt x="53" y="50"/>
                      <a:pt x="54" y="50"/>
                      <a:pt x="55" y="50"/>
                    </a:cubicBezTo>
                    <a:cubicBezTo>
                      <a:pt x="55" y="50"/>
                      <a:pt x="57" y="49"/>
                      <a:pt x="57" y="50"/>
                    </a:cubicBezTo>
                    <a:cubicBezTo>
                      <a:pt x="58" y="51"/>
                      <a:pt x="57" y="51"/>
                      <a:pt x="58" y="52"/>
                    </a:cubicBezTo>
                    <a:cubicBezTo>
                      <a:pt x="58" y="52"/>
                      <a:pt x="58" y="52"/>
                      <a:pt x="59" y="52"/>
                    </a:cubicBezTo>
                    <a:cubicBezTo>
                      <a:pt x="59" y="53"/>
                      <a:pt x="59" y="53"/>
                      <a:pt x="60" y="53"/>
                    </a:cubicBezTo>
                    <a:cubicBezTo>
                      <a:pt x="60" y="54"/>
                      <a:pt x="60" y="54"/>
                      <a:pt x="61" y="54"/>
                    </a:cubicBezTo>
                    <a:cubicBezTo>
                      <a:pt x="61" y="54"/>
                      <a:pt x="61" y="54"/>
                      <a:pt x="61" y="54"/>
                    </a:cubicBezTo>
                    <a:cubicBezTo>
                      <a:pt x="62" y="55"/>
                      <a:pt x="61" y="55"/>
                      <a:pt x="63" y="56"/>
                    </a:cubicBezTo>
                    <a:cubicBezTo>
                      <a:pt x="64" y="56"/>
                      <a:pt x="66" y="55"/>
                      <a:pt x="67" y="55"/>
                    </a:cubicBezTo>
                    <a:cubicBezTo>
                      <a:pt x="67" y="54"/>
                      <a:pt x="66" y="54"/>
                      <a:pt x="65" y="53"/>
                    </a:cubicBezTo>
                    <a:cubicBezTo>
                      <a:pt x="65" y="53"/>
                      <a:pt x="67" y="52"/>
                      <a:pt x="67" y="52"/>
                    </a:cubicBezTo>
                    <a:cubicBezTo>
                      <a:pt x="68" y="51"/>
                      <a:pt x="69" y="50"/>
                      <a:pt x="70" y="49"/>
                    </a:cubicBezTo>
                    <a:cubicBezTo>
                      <a:pt x="70" y="48"/>
                      <a:pt x="67" y="48"/>
                      <a:pt x="66" y="48"/>
                    </a:cubicBezTo>
                    <a:cubicBezTo>
                      <a:pt x="67" y="47"/>
                      <a:pt x="67" y="46"/>
                      <a:pt x="68" y="45"/>
                    </a:cubicBezTo>
                    <a:cubicBezTo>
                      <a:pt x="68" y="44"/>
                      <a:pt x="69" y="44"/>
                      <a:pt x="69" y="43"/>
                    </a:cubicBezTo>
                    <a:cubicBezTo>
                      <a:pt x="69" y="43"/>
                      <a:pt x="69" y="42"/>
                      <a:pt x="69" y="42"/>
                    </a:cubicBezTo>
                    <a:cubicBezTo>
                      <a:pt x="69" y="41"/>
                      <a:pt x="69" y="41"/>
                      <a:pt x="69" y="40"/>
                    </a:cubicBezTo>
                    <a:cubicBezTo>
                      <a:pt x="69" y="39"/>
                      <a:pt x="71" y="37"/>
                      <a:pt x="72" y="38"/>
                    </a:cubicBezTo>
                    <a:cubicBezTo>
                      <a:pt x="73" y="38"/>
                      <a:pt x="73" y="40"/>
                      <a:pt x="74" y="40"/>
                    </a:cubicBezTo>
                    <a:cubicBezTo>
                      <a:pt x="76" y="40"/>
                      <a:pt x="77" y="38"/>
                      <a:pt x="77" y="36"/>
                    </a:cubicBezTo>
                    <a:cubicBezTo>
                      <a:pt x="77" y="35"/>
                      <a:pt x="77" y="34"/>
                      <a:pt x="77" y="33"/>
                    </a:cubicBezTo>
                    <a:cubicBezTo>
                      <a:pt x="76" y="33"/>
                      <a:pt x="77" y="32"/>
                      <a:pt x="78" y="32"/>
                    </a:cubicBezTo>
                    <a:cubicBezTo>
                      <a:pt x="78" y="32"/>
                      <a:pt x="79" y="32"/>
                      <a:pt x="79" y="32"/>
                    </a:cubicBezTo>
                    <a:cubicBezTo>
                      <a:pt x="80" y="32"/>
                      <a:pt x="80" y="32"/>
                      <a:pt x="81" y="32"/>
                    </a:cubicBezTo>
                    <a:cubicBezTo>
                      <a:pt x="81" y="32"/>
                      <a:pt x="82" y="32"/>
                      <a:pt x="82" y="31"/>
                    </a:cubicBezTo>
                    <a:cubicBezTo>
                      <a:pt x="83" y="30"/>
                      <a:pt x="83" y="29"/>
                      <a:pt x="84" y="28"/>
                    </a:cubicBezTo>
                    <a:cubicBezTo>
                      <a:pt x="85" y="29"/>
                      <a:pt x="86" y="29"/>
                      <a:pt x="86" y="31"/>
                    </a:cubicBezTo>
                    <a:cubicBezTo>
                      <a:pt x="87" y="31"/>
                      <a:pt x="86" y="33"/>
                      <a:pt x="86" y="33"/>
                    </a:cubicBezTo>
                    <a:cubicBezTo>
                      <a:pt x="87" y="34"/>
                      <a:pt x="88" y="34"/>
                      <a:pt x="89" y="34"/>
                    </a:cubicBezTo>
                    <a:cubicBezTo>
                      <a:pt x="90" y="34"/>
                      <a:pt x="91" y="34"/>
                      <a:pt x="92" y="34"/>
                    </a:cubicBezTo>
                    <a:cubicBezTo>
                      <a:pt x="93" y="34"/>
                      <a:pt x="94" y="34"/>
                      <a:pt x="94" y="35"/>
                    </a:cubicBezTo>
                    <a:cubicBezTo>
                      <a:pt x="96" y="35"/>
                      <a:pt x="96" y="34"/>
                      <a:pt x="98" y="33"/>
                    </a:cubicBezTo>
                    <a:cubicBezTo>
                      <a:pt x="99" y="32"/>
                      <a:pt x="100" y="33"/>
                      <a:pt x="101" y="34"/>
                    </a:cubicBezTo>
                    <a:cubicBezTo>
                      <a:pt x="101" y="35"/>
                      <a:pt x="101" y="36"/>
                      <a:pt x="102" y="37"/>
                    </a:cubicBezTo>
                    <a:cubicBezTo>
                      <a:pt x="104" y="37"/>
                      <a:pt x="105" y="35"/>
                      <a:pt x="107" y="34"/>
                    </a:cubicBezTo>
                    <a:cubicBezTo>
                      <a:pt x="107" y="33"/>
                      <a:pt x="108" y="33"/>
                      <a:pt x="108" y="32"/>
                    </a:cubicBezTo>
                    <a:cubicBezTo>
                      <a:pt x="109" y="32"/>
                      <a:pt x="109" y="31"/>
                      <a:pt x="109" y="31"/>
                    </a:cubicBezTo>
                    <a:cubicBezTo>
                      <a:pt x="110" y="30"/>
                      <a:pt x="111" y="31"/>
                      <a:pt x="112" y="32"/>
                    </a:cubicBezTo>
                    <a:cubicBezTo>
                      <a:pt x="113" y="32"/>
                      <a:pt x="115" y="32"/>
                      <a:pt x="116" y="32"/>
                    </a:cubicBezTo>
                    <a:cubicBezTo>
                      <a:pt x="118" y="31"/>
                      <a:pt x="118" y="30"/>
                      <a:pt x="118" y="28"/>
                    </a:cubicBezTo>
                    <a:cubicBezTo>
                      <a:pt x="117" y="27"/>
                      <a:pt x="116" y="27"/>
                      <a:pt x="115" y="27"/>
                    </a:cubicBezTo>
                    <a:cubicBezTo>
                      <a:pt x="115" y="27"/>
                      <a:pt x="114" y="27"/>
                      <a:pt x="114" y="26"/>
                    </a:cubicBezTo>
                    <a:cubicBezTo>
                      <a:pt x="113" y="26"/>
                      <a:pt x="113" y="26"/>
                      <a:pt x="113" y="26"/>
                    </a:cubicBezTo>
                    <a:cubicBezTo>
                      <a:pt x="113" y="24"/>
                      <a:pt x="113" y="25"/>
                      <a:pt x="112"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Freeform 23"/>
              <p:cNvSpPr/>
              <p:nvPr/>
            </p:nvSpPr>
            <p:spPr bwMode="auto">
              <a:xfrm>
                <a:off x="10769070" y="6744659"/>
                <a:ext cx="409400" cy="166222"/>
              </a:xfrm>
              <a:custGeom>
                <a:avLst/>
                <a:gdLst>
                  <a:gd name="T0" fmla="*/ 1 w 95"/>
                  <a:gd name="T1" fmla="*/ 31 h 38"/>
                  <a:gd name="T2" fmla="*/ 2 w 95"/>
                  <a:gd name="T3" fmla="*/ 28 h 38"/>
                  <a:gd name="T4" fmla="*/ 3 w 95"/>
                  <a:gd name="T5" fmla="*/ 26 h 38"/>
                  <a:gd name="T6" fmla="*/ 6 w 95"/>
                  <a:gd name="T7" fmla="*/ 22 h 38"/>
                  <a:gd name="T8" fmla="*/ 9 w 95"/>
                  <a:gd name="T9" fmla="*/ 18 h 38"/>
                  <a:gd name="T10" fmla="*/ 14 w 95"/>
                  <a:gd name="T11" fmla="*/ 14 h 38"/>
                  <a:gd name="T12" fmla="*/ 14 w 95"/>
                  <a:gd name="T13" fmla="*/ 11 h 38"/>
                  <a:gd name="T14" fmla="*/ 18 w 95"/>
                  <a:gd name="T15" fmla="*/ 8 h 38"/>
                  <a:gd name="T16" fmla="*/ 23 w 95"/>
                  <a:gd name="T17" fmla="*/ 8 h 38"/>
                  <a:gd name="T18" fmla="*/ 22 w 95"/>
                  <a:gd name="T19" fmla="*/ 4 h 38"/>
                  <a:gd name="T20" fmla="*/ 27 w 95"/>
                  <a:gd name="T21" fmla="*/ 2 h 38"/>
                  <a:gd name="T22" fmla="*/ 32 w 95"/>
                  <a:gd name="T23" fmla="*/ 2 h 38"/>
                  <a:gd name="T24" fmla="*/ 35 w 95"/>
                  <a:gd name="T25" fmla="*/ 1 h 38"/>
                  <a:gd name="T26" fmla="*/ 39 w 95"/>
                  <a:gd name="T27" fmla="*/ 3 h 38"/>
                  <a:gd name="T28" fmla="*/ 43 w 95"/>
                  <a:gd name="T29" fmla="*/ 1 h 38"/>
                  <a:gd name="T30" fmla="*/ 45 w 95"/>
                  <a:gd name="T31" fmla="*/ 4 h 38"/>
                  <a:gd name="T32" fmla="*/ 49 w 95"/>
                  <a:gd name="T33" fmla="*/ 1 h 38"/>
                  <a:gd name="T34" fmla="*/ 53 w 95"/>
                  <a:gd name="T35" fmla="*/ 1 h 38"/>
                  <a:gd name="T36" fmla="*/ 59 w 95"/>
                  <a:gd name="T37" fmla="*/ 2 h 38"/>
                  <a:gd name="T38" fmla="*/ 61 w 95"/>
                  <a:gd name="T39" fmla="*/ 0 h 38"/>
                  <a:gd name="T40" fmla="*/ 63 w 95"/>
                  <a:gd name="T41" fmla="*/ 2 h 38"/>
                  <a:gd name="T42" fmla="*/ 64 w 95"/>
                  <a:gd name="T43" fmla="*/ 3 h 38"/>
                  <a:gd name="T44" fmla="*/ 65 w 95"/>
                  <a:gd name="T45" fmla="*/ 5 h 38"/>
                  <a:gd name="T46" fmla="*/ 66 w 95"/>
                  <a:gd name="T47" fmla="*/ 8 h 38"/>
                  <a:gd name="T48" fmla="*/ 70 w 95"/>
                  <a:gd name="T49" fmla="*/ 10 h 38"/>
                  <a:gd name="T50" fmla="*/ 71 w 95"/>
                  <a:gd name="T51" fmla="*/ 13 h 38"/>
                  <a:gd name="T52" fmla="*/ 74 w 95"/>
                  <a:gd name="T53" fmla="*/ 15 h 38"/>
                  <a:gd name="T54" fmla="*/ 75 w 95"/>
                  <a:gd name="T55" fmla="*/ 12 h 38"/>
                  <a:gd name="T56" fmla="*/ 78 w 95"/>
                  <a:gd name="T57" fmla="*/ 14 h 38"/>
                  <a:gd name="T58" fmla="*/ 78 w 95"/>
                  <a:gd name="T59" fmla="*/ 16 h 38"/>
                  <a:gd name="T60" fmla="*/ 80 w 95"/>
                  <a:gd name="T61" fmla="*/ 19 h 38"/>
                  <a:gd name="T62" fmla="*/ 84 w 95"/>
                  <a:gd name="T63" fmla="*/ 22 h 38"/>
                  <a:gd name="T64" fmla="*/ 85 w 95"/>
                  <a:gd name="T65" fmla="*/ 22 h 38"/>
                  <a:gd name="T66" fmla="*/ 88 w 95"/>
                  <a:gd name="T67" fmla="*/ 24 h 38"/>
                  <a:gd name="T68" fmla="*/ 94 w 95"/>
                  <a:gd name="T69" fmla="*/ 28 h 38"/>
                  <a:gd name="T70" fmla="*/ 89 w 95"/>
                  <a:gd name="T71" fmla="*/ 28 h 38"/>
                  <a:gd name="T72" fmla="*/ 90 w 95"/>
                  <a:gd name="T73" fmla="*/ 32 h 38"/>
                  <a:gd name="T74" fmla="*/ 87 w 95"/>
                  <a:gd name="T75" fmla="*/ 35 h 38"/>
                  <a:gd name="T76" fmla="*/ 83 w 95"/>
                  <a:gd name="T77" fmla="*/ 31 h 38"/>
                  <a:gd name="T78" fmla="*/ 78 w 95"/>
                  <a:gd name="T79" fmla="*/ 32 h 38"/>
                  <a:gd name="T80" fmla="*/ 72 w 95"/>
                  <a:gd name="T81" fmla="*/ 26 h 38"/>
                  <a:gd name="T82" fmla="*/ 68 w 95"/>
                  <a:gd name="T83" fmla="*/ 28 h 38"/>
                  <a:gd name="T84" fmla="*/ 60 w 95"/>
                  <a:gd name="T85" fmla="*/ 30 h 38"/>
                  <a:gd name="T86" fmla="*/ 58 w 95"/>
                  <a:gd name="T87" fmla="*/ 33 h 38"/>
                  <a:gd name="T88" fmla="*/ 56 w 95"/>
                  <a:gd name="T89" fmla="*/ 33 h 38"/>
                  <a:gd name="T90" fmla="*/ 53 w 95"/>
                  <a:gd name="T91" fmla="*/ 37 h 38"/>
                  <a:gd name="T92" fmla="*/ 53 w 95"/>
                  <a:gd name="T93" fmla="*/ 33 h 38"/>
                  <a:gd name="T94" fmla="*/ 50 w 95"/>
                  <a:gd name="T95" fmla="*/ 28 h 38"/>
                  <a:gd name="T96" fmla="*/ 53 w 95"/>
                  <a:gd name="T97" fmla="*/ 26 h 38"/>
                  <a:gd name="T98" fmla="*/ 49 w 95"/>
                  <a:gd name="T99" fmla="*/ 20 h 38"/>
                  <a:gd name="T100" fmla="*/ 44 w 95"/>
                  <a:gd name="T101" fmla="*/ 21 h 38"/>
                  <a:gd name="T102" fmla="*/ 38 w 95"/>
                  <a:gd name="T103" fmla="*/ 21 h 38"/>
                  <a:gd name="T104" fmla="*/ 36 w 95"/>
                  <a:gd name="T105" fmla="*/ 20 h 38"/>
                  <a:gd name="T106" fmla="*/ 31 w 95"/>
                  <a:gd name="T107" fmla="*/ 18 h 38"/>
                  <a:gd name="T108" fmla="*/ 28 w 95"/>
                  <a:gd name="T109" fmla="*/ 21 h 38"/>
                  <a:gd name="T110" fmla="*/ 21 w 95"/>
                  <a:gd name="T111" fmla="*/ 26 h 38"/>
                  <a:gd name="T112" fmla="*/ 15 w 95"/>
                  <a:gd name="T113" fmla="*/ 27 h 38"/>
                  <a:gd name="T114" fmla="*/ 10 w 95"/>
                  <a:gd name="T115" fmla="*/ 28 h 38"/>
                  <a:gd name="T116" fmla="*/ 9 w 95"/>
                  <a:gd name="T117" fmla="*/ 28 h 38"/>
                  <a:gd name="T118" fmla="*/ 5 w 95"/>
                  <a:gd name="T119" fmla="*/ 30 h 38"/>
                  <a:gd name="T120" fmla="*/ 4 w 95"/>
                  <a:gd name="T121" fmla="*/ 33 h 38"/>
                  <a:gd name="T122" fmla="*/ 1 w 95"/>
                  <a:gd name="T123" fmla="*/ 3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5" h="38">
                    <a:moveTo>
                      <a:pt x="2" y="31"/>
                    </a:moveTo>
                    <a:cubicBezTo>
                      <a:pt x="2" y="31"/>
                      <a:pt x="1" y="31"/>
                      <a:pt x="1" y="31"/>
                    </a:cubicBezTo>
                    <a:cubicBezTo>
                      <a:pt x="0" y="31"/>
                      <a:pt x="0" y="30"/>
                      <a:pt x="0" y="30"/>
                    </a:cubicBezTo>
                    <a:cubicBezTo>
                      <a:pt x="0" y="28"/>
                      <a:pt x="1" y="29"/>
                      <a:pt x="2" y="28"/>
                    </a:cubicBezTo>
                    <a:cubicBezTo>
                      <a:pt x="2" y="27"/>
                      <a:pt x="2" y="27"/>
                      <a:pt x="2" y="26"/>
                    </a:cubicBezTo>
                    <a:cubicBezTo>
                      <a:pt x="2" y="26"/>
                      <a:pt x="2" y="26"/>
                      <a:pt x="3" y="26"/>
                    </a:cubicBezTo>
                    <a:cubicBezTo>
                      <a:pt x="3" y="25"/>
                      <a:pt x="3" y="25"/>
                      <a:pt x="3" y="25"/>
                    </a:cubicBezTo>
                    <a:cubicBezTo>
                      <a:pt x="4" y="24"/>
                      <a:pt x="5" y="22"/>
                      <a:pt x="6" y="22"/>
                    </a:cubicBezTo>
                    <a:cubicBezTo>
                      <a:pt x="7" y="21"/>
                      <a:pt x="8" y="22"/>
                      <a:pt x="9" y="21"/>
                    </a:cubicBezTo>
                    <a:cubicBezTo>
                      <a:pt x="10" y="20"/>
                      <a:pt x="9" y="19"/>
                      <a:pt x="9" y="18"/>
                    </a:cubicBezTo>
                    <a:cubicBezTo>
                      <a:pt x="9" y="17"/>
                      <a:pt x="10" y="16"/>
                      <a:pt x="10" y="15"/>
                    </a:cubicBezTo>
                    <a:cubicBezTo>
                      <a:pt x="11" y="14"/>
                      <a:pt x="12" y="14"/>
                      <a:pt x="14" y="14"/>
                    </a:cubicBezTo>
                    <a:cubicBezTo>
                      <a:pt x="14" y="14"/>
                      <a:pt x="14" y="13"/>
                      <a:pt x="14" y="13"/>
                    </a:cubicBezTo>
                    <a:cubicBezTo>
                      <a:pt x="14" y="12"/>
                      <a:pt x="14" y="12"/>
                      <a:pt x="14" y="11"/>
                    </a:cubicBezTo>
                    <a:cubicBezTo>
                      <a:pt x="15" y="10"/>
                      <a:pt x="15" y="9"/>
                      <a:pt x="16" y="8"/>
                    </a:cubicBezTo>
                    <a:cubicBezTo>
                      <a:pt x="17" y="7"/>
                      <a:pt x="17" y="8"/>
                      <a:pt x="18" y="8"/>
                    </a:cubicBezTo>
                    <a:cubicBezTo>
                      <a:pt x="20" y="8"/>
                      <a:pt x="20" y="8"/>
                      <a:pt x="19" y="9"/>
                    </a:cubicBezTo>
                    <a:cubicBezTo>
                      <a:pt x="20" y="10"/>
                      <a:pt x="23" y="9"/>
                      <a:pt x="23" y="8"/>
                    </a:cubicBezTo>
                    <a:cubicBezTo>
                      <a:pt x="24" y="7"/>
                      <a:pt x="23" y="6"/>
                      <a:pt x="23" y="5"/>
                    </a:cubicBezTo>
                    <a:cubicBezTo>
                      <a:pt x="22" y="4"/>
                      <a:pt x="22" y="4"/>
                      <a:pt x="22" y="4"/>
                    </a:cubicBezTo>
                    <a:cubicBezTo>
                      <a:pt x="23" y="3"/>
                      <a:pt x="24" y="3"/>
                      <a:pt x="25" y="3"/>
                    </a:cubicBezTo>
                    <a:cubicBezTo>
                      <a:pt x="26" y="3"/>
                      <a:pt x="26" y="2"/>
                      <a:pt x="27" y="2"/>
                    </a:cubicBezTo>
                    <a:cubicBezTo>
                      <a:pt x="28" y="2"/>
                      <a:pt x="28" y="3"/>
                      <a:pt x="28" y="3"/>
                    </a:cubicBezTo>
                    <a:cubicBezTo>
                      <a:pt x="30" y="4"/>
                      <a:pt x="31" y="3"/>
                      <a:pt x="32" y="2"/>
                    </a:cubicBezTo>
                    <a:cubicBezTo>
                      <a:pt x="33" y="1"/>
                      <a:pt x="33" y="0"/>
                      <a:pt x="34" y="0"/>
                    </a:cubicBezTo>
                    <a:cubicBezTo>
                      <a:pt x="34" y="0"/>
                      <a:pt x="35" y="1"/>
                      <a:pt x="35" y="1"/>
                    </a:cubicBezTo>
                    <a:cubicBezTo>
                      <a:pt x="36" y="1"/>
                      <a:pt x="36" y="1"/>
                      <a:pt x="37" y="2"/>
                    </a:cubicBezTo>
                    <a:cubicBezTo>
                      <a:pt x="37" y="2"/>
                      <a:pt x="38" y="2"/>
                      <a:pt x="39" y="3"/>
                    </a:cubicBezTo>
                    <a:cubicBezTo>
                      <a:pt x="39" y="3"/>
                      <a:pt x="40" y="3"/>
                      <a:pt x="41" y="2"/>
                    </a:cubicBezTo>
                    <a:cubicBezTo>
                      <a:pt x="42" y="2"/>
                      <a:pt x="43" y="2"/>
                      <a:pt x="43" y="1"/>
                    </a:cubicBezTo>
                    <a:cubicBezTo>
                      <a:pt x="44" y="2"/>
                      <a:pt x="43" y="4"/>
                      <a:pt x="43" y="4"/>
                    </a:cubicBezTo>
                    <a:cubicBezTo>
                      <a:pt x="44" y="5"/>
                      <a:pt x="45" y="4"/>
                      <a:pt x="45" y="4"/>
                    </a:cubicBezTo>
                    <a:cubicBezTo>
                      <a:pt x="46" y="3"/>
                      <a:pt x="46" y="2"/>
                      <a:pt x="47" y="2"/>
                    </a:cubicBezTo>
                    <a:cubicBezTo>
                      <a:pt x="47" y="1"/>
                      <a:pt x="48" y="1"/>
                      <a:pt x="49" y="1"/>
                    </a:cubicBezTo>
                    <a:cubicBezTo>
                      <a:pt x="49" y="1"/>
                      <a:pt x="50" y="2"/>
                      <a:pt x="50" y="1"/>
                    </a:cubicBezTo>
                    <a:cubicBezTo>
                      <a:pt x="51" y="1"/>
                      <a:pt x="52" y="1"/>
                      <a:pt x="53" y="1"/>
                    </a:cubicBezTo>
                    <a:cubicBezTo>
                      <a:pt x="54" y="1"/>
                      <a:pt x="55" y="1"/>
                      <a:pt x="55" y="1"/>
                    </a:cubicBezTo>
                    <a:cubicBezTo>
                      <a:pt x="56" y="1"/>
                      <a:pt x="58" y="2"/>
                      <a:pt x="59" y="2"/>
                    </a:cubicBezTo>
                    <a:cubicBezTo>
                      <a:pt x="59" y="2"/>
                      <a:pt x="59" y="3"/>
                      <a:pt x="59" y="4"/>
                    </a:cubicBezTo>
                    <a:cubicBezTo>
                      <a:pt x="61" y="4"/>
                      <a:pt x="59" y="0"/>
                      <a:pt x="61" y="0"/>
                    </a:cubicBezTo>
                    <a:cubicBezTo>
                      <a:pt x="62" y="0"/>
                      <a:pt x="62" y="1"/>
                      <a:pt x="63" y="1"/>
                    </a:cubicBezTo>
                    <a:cubicBezTo>
                      <a:pt x="63" y="2"/>
                      <a:pt x="63" y="2"/>
                      <a:pt x="63" y="2"/>
                    </a:cubicBezTo>
                    <a:cubicBezTo>
                      <a:pt x="64" y="2"/>
                      <a:pt x="63" y="3"/>
                      <a:pt x="63" y="3"/>
                    </a:cubicBezTo>
                    <a:cubicBezTo>
                      <a:pt x="64" y="3"/>
                      <a:pt x="64" y="3"/>
                      <a:pt x="64" y="3"/>
                    </a:cubicBezTo>
                    <a:cubicBezTo>
                      <a:pt x="64" y="4"/>
                      <a:pt x="64" y="4"/>
                      <a:pt x="64" y="4"/>
                    </a:cubicBezTo>
                    <a:cubicBezTo>
                      <a:pt x="65" y="5"/>
                      <a:pt x="65" y="5"/>
                      <a:pt x="65" y="5"/>
                    </a:cubicBezTo>
                    <a:cubicBezTo>
                      <a:pt x="65" y="6"/>
                      <a:pt x="65" y="6"/>
                      <a:pt x="65" y="6"/>
                    </a:cubicBezTo>
                    <a:cubicBezTo>
                      <a:pt x="65" y="7"/>
                      <a:pt x="66" y="7"/>
                      <a:pt x="66" y="8"/>
                    </a:cubicBezTo>
                    <a:cubicBezTo>
                      <a:pt x="66" y="8"/>
                      <a:pt x="67" y="9"/>
                      <a:pt x="67" y="10"/>
                    </a:cubicBezTo>
                    <a:cubicBezTo>
                      <a:pt x="68" y="10"/>
                      <a:pt x="70" y="8"/>
                      <a:pt x="70" y="10"/>
                    </a:cubicBezTo>
                    <a:cubicBezTo>
                      <a:pt x="71" y="10"/>
                      <a:pt x="71" y="11"/>
                      <a:pt x="71" y="12"/>
                    </a:cubicBezTo>
                    <a:cubicBezTo>
                      <a:pt x="71" y="12"/>
                      <a:pt x="71" y="12"/>
                      <a:pt x="71" y="13"/>
                    </a:cubicBezTo>
                    <a:cubicBezTo>
                      <a:pt x="72" y="13"/>
                      <a:pt x="72" y="13"/>
                      <a:pt x="72" y="14"/>
                    </a:cubicBezTo>
                    <a:cubicBezTo>
                      <a:pt x="73" y="14"/>
                      <a:pt x="73" y="15"/>
                      <a:pt x="74" y="15"/>
                    </a:cubicBezTo>
                    <a:cubicBezTo>
                      <a:pt x="74" y="15"/>
                      <a:pt x="74" y="14"/>
                      <a:pt x="74" y="14"/>
                    </a:cubicBezTo>
                    <a:cubicBezTo>
                      <a:pt x="74" y="13"/>
                      <a:pt x="74" y="13"/>
                      <a:pt x="75" y="12"/>
                    </a:cubicBezTo>
                    <a:cubicBezTo>
                      <a:pt x="75" y="12"/>
                      <a:pt x="75" y="13"/>
                      <a:pt x="75" y="13"/>
                    </a:cubicBezTo>
                    <a:cubicBezTo>
                      <a:pt x="76" y="14"/>
                      <a:pt x="77" y="14"/>
                      <a:pt x="78" y="14"/>
                    </a:cubicBezTo>
                    <a:cubicBezTo>
                      <a:pt x="78" y="14"/>
                      <a:pt x="78" y="15"/>
                      <a:pt x="78" y="15"/>
                    </a:cubicBezTo>
                    <a:cubicBezTo>
                      <a:pt x="78" y="16"/>
                      <a:pt x="78" y="16"/>
                      <a:pt x="78" y="16"/>
                    </a:cubicBezTo>
                    <a:cubicBezTo>
                      <a:pt x="78" y="17"/>
                      <a:pt x="78" y="17"/>
                      <a:pt x="79" y="18"/>
                    </a:cubicBezTo>
                    <a:cubicBezTo>
                      <a:pt x="80" y="18"/>
                      <a:pt x="80" y="18"/>
                      <a:pt x="80" y="19"/>
                    </a:cubicBezTo>
                    <a:cubicBezTo>
                      <a:pt x="80" y="20"/>
                      <a:pt x="80" y="21"/>
                      <a:pt x="80" y="22"/>
                    </a:cubicBezTo>
                    <a:cubicBezTo>
                      <a:pt x="81" y="22"/>
                      <a:pt x="83" y="23"/>
                      <a:pt x="84" y="22"/>
                    </a:cubicBezTo>
                    <a:cubicBezTo>
                      <a:pt x="84" y="22"/>
                      <a:pt x="84" y="21"/>
                      <a:pt x="84" y="20"/>
                    </a:cubicBezTo>
                    <a:cubicBezTo>
                      <a:pt x="84" y="20"/>
                      <a:pt x="85" y="22"/>
                      <a:pt x="85" y="22"/>
                    </a:cubicBezTo>
                    <a:cubicBezTo>
                      <a:pt x="86" y="23"/>
                      <a:pt x="87" y="22"/>
                      <a:pt x="88" y="23"/>
                    </a:cubicBezTo>
                    <a:cubicBezTo>
                      <a:pt x="88" y="23"/>
                      <a:pt x="88" y="23"/>
                      <a:pt x="88" y="24"/>
                    </a:cubicBezTo>
                    <a:cubicBezTo>
                      <a:pt x="89" y="24"/>
                      <a:pt x="91" y="19"/>
                      <a:pt x="92" y="22"/>
                    </a:cubicBezTo>
                    <a:cubicBezTo>
                      <a:pt x="93" y="24"/>
                      <a:pt x="95" y="26"/>
                      <a:pt x="94" y="28"/>
                    </a:cubicBezTo>
                    <a:cubicBezTo>
                      <a:pt x="93" y="29"/>
                      <a:pt x="92" y="28"/>
                      <a:pt x="91" y="27"/>
                    </a:cubicBezTo>
                    <a:cubicBezTo>
                      <a:pt x="90" y="27"/>
                      <a:pt x="89" y="27"/>
                      <a:pt x="89" y="28"/>
                    </a:cubicBezTo>
                    <a:cubicBezTo>
                      <a:pt x="89" y="29"/>
                      <a:pt x="90" y="29"/>
                      <a:pt x="91" y="30"/>
                    </a:cubicBezTo>
                    <a:cubicBezTo>
                      <a:pt x="91" y="31"/>
                      <a:pt x="90" y="31"/>
                      <a:pt x="90" y="32"/>
                    </a:cubicBezTo>
                    <a:cubicBezTo>
                      <a:pt x="90" y="33"/>
                      <a:pt x="90" y="33"/>
                      <a:pt x="90" y="34"/>
                    </a:cubicBezTo>
                    <a:cubicBezTo>
                      <a:pt x="90" y="36"/>
                      <a:pt x="88" y="36"/>
                      <a:pt x="87" y="35"/>
                    </a:cubicBezTo>
                    <a:cubicBezTo>
                      <a:pt x="85" y="35"/>
                      <a:pt x="85" y="34"/>
                      <a:pt x="84" y="33"/>
                    </a:cubicBezTo>
                    <a:cubicBezTo>
                      <a:pt x="84" y="32"/>
                      <a:pt x="83" y="32"/>
                      <a:pt x="83" y="31"/>
                    </a:cubicBezTo>
                    <a:cubicBezTo>
                      <a:pt x="81" y="31"/>
                      <a:pt x="80" y="31"/>
                      <a:pt x="79" y="32"/>
                    </a:cubicBezTo>
                    <a:cubicBezTo>
                      <a:pt x="79" y="33"/>
                      <a:pt x="78" y="33"/>
                      <a:pt x="78" y="32"/>
                    </a:cubicBezTo>
                    <a:cubicBezTo>
                      <a:pt x="77" y="30"/>
                      <a:pt x="77" y="29"/>
                      <a:pt x="76" y="28"/>
                    </a:cubicBezTo>
                    <a:cubicBezTo>
                      <a:pt x="75" y="26"/>
                      <a:pt x="73" y="26"/>
                      <a:pt x="72" y="26"/>
                    </a:cubicBezTo>
                    <a:cubicBezTo>
                      <a:pt x="71" y="26"/>
                      <a:pt x="69" y="26"/>
                      <a:pt x="69" y="27"/>
                    </a:cubicBezTo>
                    <a:cubicBezTo>
                      <a:pt x="68" y="28"/>
                      <a:pt x="69" y="28"/>
                      <a:pt x="68" y="28"/>
                    </a:cubicBezTo>
                    <a:cubicBezTo>
                      <a:pt x="67" y="29"/>
                      <a:pt x="60" y="31"/>
                      <a:pt x="61" y="28"/>
                    </a:cubicBezTo>
                    <a:cubicBezTo>
                      <a:pt x="62" y="29"/>
                      <a:pt x="60" y="29"/>
                      <a:pt x="60" y="30"/>
                    </a:cubicBezTo>
                    <a:cubicBezTo>
                      <a:pt x="59" y="31"/>
                      <a:pt x="60" y="32"/>
                      <a:pt x="60" y="33"/>
                    </a:cubicBezTo>
                    <a:cubicBezTo>
                      <a:pt x="59" y="33"/>
                      <a:pt x="59" y="33"/>
                      <a:pt x="58" y="33"/>
                    </a:cubicBezTo>
                    <a:cubicBezTo>
                      <a:pt x="58" y="33"/>
                      <a:pt x="57" y="33"/>
                      <a:pt x="57" y="33"/>
                    </a:cubicBezTo>
                    <a:cubicBezTo>
                      <a:pt x="57" y="33"/>
                      <a:pt x="56" y="33"/>
                      <a:pt x="56" y="33"/>
                    </a:cubicBezTo>
                    <a:cubicBezTo>
                      <a:pt x="55" y="33"/>
                      <a:pt x="55" y="33"/>
                      <a:pt x="55" y="33"/>
                    </a:cubicBezTo>
                    <a:cubicBezTo>
                      <a:pt x="55" y="35"/>
                      <a:pt x="53" y="36"/>
                      <a:pt x="53" y="37"/>
                    </a:cubicBezTo>
                    <a:cubicBezTo>
                      <a:pt x="52" y="38"/>
                      <a:pt x="50" y="37"/>
                      <a:pt x="49" y="36"/>
                    </a:cubicBezTo>
                    <a:cubicBezTo>
                      <a:pt x="49" y="34"/>
                      <a:pt x="51" y="33"/>
                      <a:pt x="53" y="33"/>
                    </a:cubicBezTo>
                    <a:cubicBezTo>
                      <a:pt x="53" y="31"/>
                      <a:pt x="51" y="30"/>
                      <a:pt x="51" y="30"/>
                    </a:cubicBezTo>
                    <a:cubicBezTo>
                      <a:pt x="50" y="29"/>
                      <a:pt x="49" y="29"/>
                      <a:pt x="50" y="28"/>
                    </a:cubicBezTo>
                    <a:cubicBezTo>
                      <a:pt x="50" y="27"/>
                      <a:pt x="51" y="27"/>
                      <a:pt x="51" y="26"/>
                    </a:cubicBezTo>
                    <a:cubicBezTo>
                      <a:pt x="52" y="26"/>
                      <a:pt x="53" y="26"/>
                      <a:pt x="53" y="26"/>
                    </a:cubicBezTo>
                    <a:cubicBezTo>
                      <a:pt x="53" y="25"/>
                      <a:pt x="50" y="23"/>
                      <a:pt x="49" y="24"/>
                    </a:cubicBezTo>
                    <a:cubicBezTo>
                      <a:pt x="49" y="22"/>
                      <a:pt x="49" y="21"/>
                      <a:pt x="49" y="20"/>
                    </a:cubicBezTo>
                    <a:cubicBezTo>
                      <a:pt x="48" y="18"/>
                      <a:pt x="46" y="15"/>
                      <a:pt x="44" y="17"/>
                    </a:cubicBezTo>
                    <a:cubicBezTo>
                      <a:pt x="43" y="18"/>
                      <a:pt x="45" y="20"/>
                      <a:pt x="44" y="21"/>
                    </a:cubicBezTo>
                    <a:cubicBezTo>
                      <a:pt x="43" y="23"/>
                      <a:pt x="40" y="22"/>
                      <a:pt x="38" y="22"/>
                    </a:cubicBezTo>
                    <a:cubicBezTo>
                      <a:pt x="38" y="21"/>
                      <a:pt x="38" y="21"/>
                      <a:pt x="38" y="21"/>
                    </a:cubicBezTo>
                    <a:cubicBezTo>
                      <a:pt x="38" y="21"/>
                      <a:pt x="37" y="21"/>
                      <a:pt x="37" y="20"/>
                    </a:cubicBezTo>
                    <a:cubicBezTo>
                      <a:pt x="37" y="20"/>
                      <a:pt x="37" y="20"/>
                      <a:pt x="36" y="20"/>
                    </a:cubicBezTo>
                    <a:cubicBezTo>
                      <a:pt x="34" y="20"/>
                      <a:pt x="33" y="20"/>
                      <a:pt x="32" y="19"/>
                    </a:cubicBezTo>
                    <a:cubicBezTo>
                      <a:pt x="32" y="19"/>
                      <a:pt x="31" y="18"/>
                      <a:pt x="31" y="18"/>
                    </a:cubicBezTo>
                    <a:cubicBezTo>
                      <a:pt x="31" y="18"/>
                      <a:pt x="29" y="18"/>
                      <a:pt x="29" y="18"/>
                    </a:cubicBezTo>
                    <a:cubicBezTo>
                      <a:pt x="28" y="18"/>
                      <a:pt x="27" y="21"/>
                      <a:pt x="28" y="21"/>
                    </a:cubicBezTo>
                    <a:cubicBezTo>
                      <a:pt x="27" y="23"/>
                      <a:pt x="24" y="23"/>
                      <a:pt x="22" y="22"/>
                    </a:cubicBezTo>
                    <a:cubicBezTo>
                      <a:pt x="22" y="23"/>
                      <a:pt x="22" y="25"/>
                      <a:pt x="21" y="26"/>
                    </a:cubicBezTo>
                    <a:cubicBezTo>
                      <a:pt x="19" y="27"/>
                      <a:pt x="16" y="26"/>
                      <a:pt x="16" y="24"/>
                    </a:cubicBezTo>
                    <a:cubicBezTo>
                      <a:pt x="15" y="25"/>
                      <a:pt x="15" y="26"/>
                      <a:pt x="15" y="27"/>
                    </a:cubicBezTo>
                    <a:cubicBezTo>
                      <a:pt x="14" y="27"/>
                      <a:pt x="14" y="29"/>
                      <a:pt x="14" y="29"/>
                    </a:cubicBezTo>
                    <a:cubicBezTo>
                      <a:pt x="13" y="30"/>
                      <a:pt x="11" y="29"/>
                      <a:pt x="10" y="28"/>
                    </a:cubicBezTo>
                    <a:cubicBezTo>
                      <a:pt x="10" y="28"/>
                      <a:pt x="9" y="27"/>
                      <a:pt x="9" y="27"/>
                    </a:cubicBezTo>
                    <a:cubicBezTo>
                      <a:pt x="9" y="27"/>
                      <a:pt x="9" y="28"/>
                      <a:pt x="9" y="28"/>
                    </a:cubicBezTo>
                    <a:cubicBezTo>
                      <a:pt x="9" y="29"/>
                      <a:pt x="8" y="29"/>
                      <a:pt x="8" y="29"/>
                    </a:cubicBezTo>
                    <a:cubicBezTo>
                      <a:pt x="7" y="30"/>
                      <a:pt x="6" y="30"/>
                      <a:pt x="5" y="30"/>
                    </a:cubicBezTo>
                    <a:cubicBezTo>
                      <a:pt x="5" y="30"/>
                      <a:pt x="4" y="30"/>
                      <a:pt x="4" y="31"/>
                    </a:cubicBezTo>
                    <a:cubicBezTo>
                      <a:pt x="4" y="31"/>
                      <a:pt x="4" y="32"/>
                      <a:pt x="4" y="33"/>
                    </a:cubicBezTo>
                    <a:cubicBezTo>
                      <a:pt x="3" y="33"/>
                      <a:pt x="2" y="33"/>
                      <a:pt x="1" y="32"/>
                    </a:cubicBezTo>
                    <a:cubicBezTo>
                      <a:pt x="1" y="32"/>
                      <a:pt x="1" y="32"/>
                      <a:pt x="1" y="31"/>
                    </a:cubicBezTo>
                    <a:cubicBezTo>
                      <a:pt x="1" y="31"/>
                      <a:pt x="0" y="31"/>
                      <a:pt x="2"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Freeform 24"/>
              <p:cNvSpPr/>
              <p:nvPr/>
            </p:nvSpPr>
            <p:spPr bwMode="auto">
              <a:xfrm>
                <a:off x="11027637" y="6202900"/>
                <a:ext cx="95424" cy="52330"/>
              </a:xfrm>
              <a:custGeom>
                <a:avLst/>
                <a:gdLst>
                  <a:gd name="T0" fmla="*/ 20 w 22"/>
                  <a:gd name="T1" fmla="*/ 1 h 12"/>
                  <a:gd name="T2" fmla="*/ 18 w 22"/>
                  <a:gd name="T3" fmla="*/ 3 h 12"/>
                  <a:gd name="T4" fmla="*/ 17 w 22"/>
                  <a:gd name="T5" fmla="*/ 3 h 12"/>
                  <a:gd name="T6" fmla="*/ 14 w 22"/>
                  <a:gd name="T7" fmla="*/ 5 h 12"/>
                  <a:gd name="T8" fmla="*/ 12 w 22"/>
                  <a:gd name="T9" fmla="*/ 7 h 12"/>
                  <a:gd name="T10" fmla="*/ 10 w 22"/>
                  <a:gd name="T11" fmla="*/ 6 h 12"/>
                  <a:gd name="T12" fmla="*/ 8 w 22"/>
                  <a:gd name="T13" fmla="*/ 5 h 12"/>
                  <a:gd name="T14" fmla="*/ 7 w 22"/>
                  <a:gd name="T15" fmla="*/ 3 h 12"/>
                  <a:gd name="T16" fmla="*/ 6 w 22"/>
                  <a:gd name="T17" fmla="*/ 1 h 12"/>
                  <a:gd name="T18" fmla="*/ 4 w 22"/>
                  <a:gd name="T19" fmla="*/ 1 h 12"/>
                  <a:gd name="T20" fmla="*/ 4 w 22"/>
                  <a:gd name="T21" fmla="*/ 2 h 12"/>
                  <a:gd name="T22" fmla="*/ 4 w 22"/>
                  <a:gd name="T23" fmla="*/ 3 h 12"/>
                  <a:gd name="T24" fmla="*/ 4 w 22"/>
                  <a:gd name="T25" fmla="*/ 4 h 12"/>
                  <a:gd name="T26" fmla="*/ 1 w 22"/>
                  <a:gd name="T27" fmla="*/ 5 h 12"/>
                  <a:gd name="T28" fmla="*/ 3 w 22"/>
                  <a:gd name="T29" fmla="*/ 7 h 12"/>
                  <a:gd name="T30" fmla="*/ 5 w 22"/>
                  <a:gd name="T31" fmla="*/ 8 h 12"/>
                  <a:gd name="T32" fmla="*/ 4 w 22"/>
                  <a:gd name="T33" fmla="*/ 10 h 12"/>
                  <a:gd name="T34" fmla="*/ 3 w 22"/>
                  <a:gd name="T35" fmla="*/ 12 h 12"/>
                  <a:gd name="T36" fmla="*/ 5 w 22"/>
                  <a:gd name="T37" fmla="*/ 11 h 12"/>
                  <a:gd name="T38" fmla="*/ 7 w 22"/>
                  <a:gd name="T39" fmla="*/ 11 h 12"/>
                  <a:gd name="T40" fmla="*/ 9 w 22"/>
                  <a:gd name="T41" fmla="*/ 10 h 12"/>
                  <a:gd name="T42" fmla="*/ 10 w 22"/>
                  <a:gd name="T43" fmla="*/ 10 h 12"/>
                  <a:gd name="T44" fmla="*/ 16 w 22"/>
                  <a:gd name="T45" fmla="*/ 7 h 12"/>
                  <a:gd name="T46" fmla="*/ 17 w 22"/>
                  <a:gd name="T47" fmla="*/ 6 h 12"/>
                  <a:gd name="T48" fmla="*/ 19 w 22"/>
                  <a:gd name="T49" fmla="*/ 3 h 12"/>
                  <a:gd name="T50" fmla="*/ 22 w 22"/>
                  <a:gd name="T51" fmla="*/ 2 h 12"/>
                  <a:gd name="T52" fmla="*/ 22 w 22"/>
                  <a:gd name="T53" fmla="*/ 1 h 12"/>
                  <a:gd name="T54" fmla="*/ 20 w 22"/>
                  <a:gd name="T55"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 h="12">
                    <a:moveTo>
                      <a:pt x="20" y="1"/>
                    </a:moveTo>
                    <a:cubicBezTo>
                      <a:pt x="19" y="2"/>
                      <a:pt x="18" y="2"/>
                      <a:pt x="18" y="3"/>
                    </a:cubicBezTo>
                    <a:cubicBezTo>
                      <a:pt x="17" y="3"/>
                      <a:pt x="17" y="3"/>
                      <a:pt x="17" y="3"/>
                    </a:cubicBezTo>
                    <a:cubicBezTo>
                      <a:pt x="16" y="4"/>
                      <a:pt x="15" y="5"/>
                      <a:pt x="14" y="5"/>
                    </a:cubicBezTo>
                    <a:cubicBezTo>
                      <a:pt x="13" y="6"/>
                      <a:pt x="13" y="6"/>
                      <a:pt x="12" y="7"/>
                    </a:cubicBezTo>
                    <a:cubicBezTo>
                      <a:pt x="11" y="7"/>
                      <a:pt x="11" y="6"/>
                      <a:pt x="10" y="6"/>
                    </a:cubicBezTo>
                    <a:cubicBezTo>
                      <a:pt x="10" y="5"/>
                      <a:pt x="9" y="5"/>
                      <a:pt x="8" y="5"/>
                    </a:cubicBezTo>
                    <a:cubicBezTo>
                      <a:pt x="7" y="5"/>
                      <a:pt x="7" y="4"/>
                      <a:pt x="7" y="3"/>
                    </a:cubicBezTo>
                    <a:cubicBezTo>
                      <a:pt x="7" y="2"/>
                      <a:pt x="7" y="1"/>
                      <a:pt x="6" y="1"/>
                    </a:cubicBezTo>
                    <a:cubicBezTo>
                      <a:pt x="6" y="0"/>
                      <a:pt x="4" y="1"/>
                      <a:pt x="4" y="1"/>
                    </a:cubicBezTo>
                    <a:cubicBezTo>
                      <a:pt x="4" y="1"/>
                      <a:pt x="4" y="2"/>
                      <a:pt x="4" y="2"/>
                    </a:cubicBezTo>
                    <a:cubicBezTo>
                      <a:pt x="4" y="3"/>
                      <a:pt x="5" y="3"/>
                      <a:pt x="4" y="3"/>
                    </a:cubicBezTo>
                    <a:cubicBezTo>
                      <a:pt x="4" y="4"/>
                      <a:pt x="4" y="4"/>
                      <a:pt x="4" y="4"/>
                    </a:cubicBezTo>
                    <a:cubicBezTo>
                      <a:pt x="3" y="4"/>
                      <a:pt x="0" y="4"/>
                      <a:pt x="1" y="5"/>
                    </a:cubicBezTo>
                    <a:cubicBezTo>
                      <a:pt x="1" y="6"/>
                      <a:pt x="2" y="6"/>
                      <a:pt x="3" y="7"/>
                    </a:cubicBezTo>
                    <a:cubicBezTo>
                      <a:pt x="3" y="7"/>
                      <a:pt x="5" y="7"/>
                      <a:pt x="5" y="8"/>
                    </a:cubicBezTo>
                    <a:cubicBezTo>
                      <a:pt x="5" y="8"/>
                      <a:pt x="4" y="9"/>
                      <a:pt x="4" y="10"/>
                    </a:cubicBezTo>
                    <a:cubicBezTo>
                      <a:pt x="4" y="10"/>
                      <a:pt x="3" y="11"/>
                      <a:pt x="3" y="12"/>
                    </a:cubicBezTo>
                    <a:cubicBezTo>
                      <a:pt x="4" y="12"/>
                      <a:pt x="4" y="12"/>
                      <a:pt x="5" y="11"/>
                    </a:cubicBezTo>
                    <a:cubicBezTo>
                      <a:pt x="6" y="11"/>
                      <a:pt x="6" y="11"/>
                      <a:pt x="7" y="11"/>
                    </a:cubicBezTo>
                    <a:cubicBezTo>
                      <a:pt x="8" y="10"/>
                      <a:pt x="8" y="10"/>
                      <a:pt x="9" y="10"/>
                    </a:cubicBezTo>
                    <a:cubicBezTo>
                      <a:pt x="9" y="10"/>
                      <a:pt x="10" y="10"/>
                      <a:pt x="10" y="10"/>
                    </a:cubicBezTo>
                    <a:cubicBezTo>
                      <a:pt x="12" y="10"/>
                      <a:pt x="14" y="9"/>
                      <a:pt x="16" y="7"/>
                    </a:cubicBezTo>
                    <a:cubicBezTo>
                      <a:pt x="16" y="7"/>
                      <a:pt x="16" y="6"/>
                      <a:pt x="17" y="6"/>
                    </a:cubicBezTo>
                    <a:cubicBezTo>
                      <a:pt x="17" y="5"/>
                      <a:pt x="18" y="4"/>
                      <a:pt x="19" y="3"/>
                    </a:cubicBezTo>
                    <a:cubicBezTo>
                      <a:pt x="20" y="3"/>
                      <a:pt x="21" y="3"/>
                      <a:pt x="22" y="2"/>
                    </a:cubicBezTo>
                    <a:cubicBezTo>
                      <a:pt x="22" y="2"/>
                      <a:pt x="22" y="2"/>
                      <a:pt x="22" y="1"/>
                    </a:cubicBezTo>
                    <a:cubicBezTo>
                      <a:pt x="22" y="1"/>
                      <a:pt x="22" y="0"/>
                      <a:pt x="2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 name="Freeform 25"/>
              <p:cNvSpPr/>
              <p:nvPr/>
            </p:nvSpPr>
            <p:spPr bwMode="auto">
              <a:xfrm>
                <a:off x="11326223" y="6159805"/>
                <a:ext cx="58487" cy="76956"/>
              </a:xfrm>
              <a:custGeom>
                <a:avLst/>
                <a:gdLst>
                  <a:gd name="T0" fmla="*/ 4 w 14"/>
                  <a:gd name="T1" fmla="*/ 17 h 18"/>
                  <a:gd name="T2" fmla="*/ 3 w 14"/>
                  <a:gd name="T3" fmla="*/ 17 h 18"/>
                  <a:gd name="T4" fmla="*/ 6 w 14"/>
                  <a:gd name="T5" fmla="*/ 13 h 18"/>
                  <a:gd name="T6" fmla="*/ 8 w 14"/>
                  <a:gd name="T7" fmla="*/ 9 h 18"/>
                  <a:gd name="T8" fmla="*/ 7 w 14"/>
                  <a:gd name="T9" fmla="*/ 7 h 18"/>
                  <a:gd name="T10" fmla="*/ 5 w 14"/>
                  <a:gd name="T11" fmla="*/ 7 h 18"/>
                  <a:gd name="T12" fmla="*/ 2 w 14"/>
                  <a:gd name="T13" fmla="*/ 6 h 18"/>
                  <a:gd name="T14" fmla="*/ 1 w 14"/>
                  <a:gd name="T15" fmla="*/ 3 h 18"/>
                  <a:gd name="T16" fmla="*/ 0 w 14"/>
                  <a:gd name="T17" fmla="*/ 1 h 18"/>
                  <a:gd name="T18" fmla="*/ 1 w 14"/>
                  <a:gd name="T19" fmla="*/ 0 h 18"/>
                  <a:gd name="T20" fmla="*/ 2 w 14"/>
                  <a:gd name="T21" fmla="*/ 1 h 18"/>
                  <a:gd name="T22" fmla="*/ 4 w 14"/>
                  <a:gd name="T23" fmla="*/ 3 h 18"/>
                  <a:gd name="T24" fmla="*/ 8 w 14"/>
                  <a:gd name="T25" fmla="*/ 3 h 18"/>
                  <a:gd name="T26" fmla="*/ 9 w 14"/>
                  <a:gd name="T27" fmla="*/ 4 h 18"/>
                  <a:gd name="T28" fmla="*/ 11 w 14"/>
                  <a:gd name="T29" fmla="*/ 5 h 18"/>
                  <a:gd name="T30" fmla="*/ 12 w 14"/>
                  <a:gd name="T31" fmla="*/ 7 h 18"/>
                  <a:gd name="T32" fmla="*/ 12 w 14"/>
                  <a:gd name="T33" fmla="*/ 8 h 18"/>
                  <a:gd name="T34" fmla="*/ 13 w 14"/>
                  <a:gd name="T35" fmla="*/ 10 h 18"/>
                  <a:gd name="T36" fmla="*/ 13 w 14"/>
                  <a:gd name="T37" fmla="*/ 12 h 18"/>
                  <a:gd name="T38" fmla="*/ 14 w 14"/>
                  <a:gd name="T39" fmla="*/ 14 h 18"/>
                  <a:gd name="T40" fmla="*/ 10 w 14"/>
                  <a:gd name="T41" fmla="*/ 16 h 18"/>
                  <a:gd name="T42" fmla="*/ 7 w 14"/>
                  <a:gd name="T43" fmla="*/ 17 h 18"/>
                  <a:gd name="T44" fmla="*/ 5 w 14"/>
                  <a:gd name="T45" fmla="*/ 18 h 18"/>
                  <a:gd name="T46" fmla="*/ 4 w 14"/>
                  <a:gd name="T4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 h="18">
                    <a:moveTo>
                      <a:pt x="4" y="17"/>
                    </a:moveTo>
                    <a:cubicBezTo>
                      <a:pt x="3" y="17"/>
                      <a:pt x="3" y="17"/>
                      <a:pt x="3" y="17"/>
                    </a:cubicBezTo>
                    <a:cubicBezTo>
                      <a:pt x="4" y="16"/>
                      <a:pt x="5" y="15"/>
                      <a:pt x="6" y="13"/>
                    </a:cubicBezTo>
                    <a:cubicBezTo>
                      <a:pt x="7" y="12"/>
                      <a:pt x="8" y="11"/>
                      <a:pt x="8" y="9"/>
                    </a:cubicBezTo>
                    <a:cubicBezTo>
                      <a:pt x="8" y="8"/>
                      <a:pt x="8" y="8"/>
                      <a:pt x="7" y="7"/>
                    </a:cubicBezTo>
                    <a:cubicBezTo>
                      <a:pt x="7" y="7"/>
                      <a:pt x="6" y="7"/>
                      <a:pt x="5" y="7"/>
                    </a:cubicBezTo>
                    <a:cubicBezTo>
                      <a:pt x="4" y="6"/>
                      <a:pt x="3" y="6"/>
                      <a:pt x="2" y="6"/>
                    </a:cubicBezTo>
                    <a:cubicBezTo>
                      <a:pt x="2" y="5"/>
                      <a:pt x="1" y="4"/>
                      <a:pt x="1" y="3"/>
                    </a:cubicBezTo>
                    <a:cubicBezTo>
                      <a:pt x="1" y="3"/>
                      <a:pt x="0" y="2"/>
                      <a:pt x="0" y="1"/>
                    </a:cubicBezTo>
                    <a:cubicBezTo>
                      <a:pt x="0" y="1"/>
                      <a:pt x="1" y="0"/>
                      <a:pt x="1" y="0"/>
                    </a:cubicBezTo>
                    <a:cubicBezTo>
                      <a:pt x="1" y="0"/>
                      <a:pt x="1" y="1"/>
                      <a:pt x="2" y="1"/>
                    </a:cubicBezTo>
                    <a:cubicBezTo>
                      <a:pt x="2" y="2"/>
                      <a:pt x="3" y="3"/>
                      <a:pt x="4" y="3"/>
                    </a:cubicBezTo>
                    <a:cubicBezTo>
                      <a:pt x="5" y="3"/>
                      <a:pt x="7" y="2"/>
                      <a:pt x="8" y="3"/>
                    </a:cubicBezTo>
                    <a:cubicBezTo>
                      <a:pt x="8" y="3"/>
                      <a:pt x="8" y="4"/>
                      <a:pt x="9" y="4"/>
                    </a:cubicBezTo>
                    <a:cubicBezTo>
                      <a:pt x="10" y="4"/>
                      <a:pt x="10" y="5"/>
                      <a:pt x="11" y="5"/>
                    </a:cubicBezTo>
                    <a:cubicBezTo>
                      <a:pt x="11" y="5"/>
                      <a:pt x="11" y="6"/>
                      <a:pt x="12" y="7"/>
                    </a:cubicBezTo>
                    <a:cubicBezTo>
                      <a:pt x="12" y="7"/>
                      <a:pt x="12" y="8"/>
                      <a:pt x="12" y="8"/>
                    </a:cubicBezTo>
                    <a:cubicBezTo>
                      <a:pt x="13" y="9"/>
                      <a:pt x="12" y="10"/>
                      <a:pt x="13" y="10"/>
                    </a:cubicBezTo>
                    <a:cubicBezTo>
                      <a:pt x="13" y="11"/>
                      <a:pt x="13" y="11"/>
                      <a:pt x="13" y="12"/>
                    </a:cubicBezTo>
                    <a:cubicBezTo>
                      <a:pt x="14" y="12"/>
                      <a:pt x="14" y="14"/>
                      <a:pt x="14" y="14"/>
                    </a:cubicBezTo>
                    <a:cubicBezTo>
                      <a:pt x="13" y="15"/>
                      <a:pt x="11" y="15"/>
                      <a:pt x="10" y="16"/>
                    </a:cubicBezTo>
                    <a:cubicBezTo>
                      <a:pt x="9" y="16"/>
                      <a:pt x="8" y="16"/>
                      <a:pt x="7" y="17"/>
                    </a:cubicBezTo>
                    <a:cubicBezTo>
                      <a:pt x="6" y="18"/>
                      <a:pt x="6" y="18"/>
                      <a:pt x="5" y="18"/>
                    </a:cubicBezTo>
                    <a:cubicBezTo>
                      <a:pt x="5" y="17"/>
                      <a:pt x="4" y="16"/>
                      <a:pt x="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30" name="Freeform 26"/>
            <p:cNvSpPr>
              <a:spLocks noEditPoints="1"/>
            </p:cNvSpPr>
            <p:nvPr/>
          </p:nvSpPr>
          <p:spPr bwMode="auto">
            <a:xfrm>
              <a:off x="4699244" y="4680539"/>
              <a:ext cx="1801771" cy="1874257"/>
            </a:xfrm>
            <a:custGeom>
              <a:avLst/>
              <a:gdLst>
                <a:gd name="T0" fmla="*/ 75 w 373"/>
                <a:gd name="T1" fmla="*/ 270 h 388"/>
                <a:gd name="T2" fmla="*/ 115 w 373"/>
                <a:gd name="T3" fmla="*/ 276 h 388"/>
                <a:gd name="T4" fmla="*/ 143 w 373"/>
                <a:gd name="T5" fmla="*/ 313 h 388"/>
                <a:gd name="T6" fmla="*/ 178 w 373"/>
                <a:gd name="T7" fmla="*/ 385 h 388"/>
                <a:gd name="T8" fmla="*/ 196 w 373"/>
                <a:gd name="T9" fmla="*/ 279 h 388"/>
                <a:gd name="T10" fmla="*/ 222 w 373"/>
                <a:gd name="T11" fmla="*/ 265 h 388"/>
                <a:gd name="T12" fmla="*/ 332 w 373"/>
                <a:gd name="T13" fmla="*/ 259 h 388"/>
                <a:gd name="T14" fmla="*/ 334 w 373"/>
                <a:gd name="T15" fmla="*/ 237 h 388"/>
                <a:gd name="T16" fmla="*/ 323 w 373"/>
                <a:gd name="T17" fmla="*/ 210 h 388"/>
                <a:gd name="T18" fmla="*/ 258 w 373"/>
                <a:gd name="T19" fmla="*/ 189 h 388"/>
                <a:gd name="T20" fmla="*/ 316 w 373"/>
                <a:gd name="T21" fmla="*/ 157 h 388"/>
                <a:gd name="T22" fmla="*/ 321 w 373"/>
                <a:gd name="T23" fmla="*/ 119 h 388"/>
                <a:gd name="T24" fmla="*/ 280 w 373"/>
                <a:gd name="T25" fmla="*/ 19 h 388"/>
                <a:gd name="T26" fmla="*/ 228 w 373"/>
                <a:gd name="T27" fmla="*/ 33 h 388"/>
                <a:gd name="T28" fmla="*/ 156 w 373"/>
                <a:gd name="T29" fmla="*/ 16 h 388"/>
                <a:gd name="T30" fmla="*/ 89 w 373"/>
                <a:gd name="T31" fmla="*/ 39 h 388"/>
                <a:gd name="T32" fmla="*/ 66 w 373"/>
                <a:gd name="T33" fmla="*/ 80 h 388"/>
                <a:gd name="T34" fmla="*/ 43 w 373"/>
                <a:gd name="T35" fmla="*/ 131 h 388"/>
                <a:gd name="T36" fmla="*/ 16 w 373"/>
                <a:gd name="T37" fmla="*/ 205 h 388"/>
                <a:gd name="T38" fmla="*/ 65 w 373"/>
                <a:gd name="T39" fmla="*/ 215 h 388"/>
                <a:gd name="T40" fmla="*/ 21 w 373"/>
                <a:gd name="T41" fmla="*/ 239 h 388"/>
                <a:gd name="T42" fmla="*/ 154 w 373"/>
                <a:gd name="T43" fmla="*/ 133 h 388"/>
                <a:gd name="T44" fmla="*/ 202 w 373"/>
                <a:gd name="T45" fmla="*/ 128 h 388"/>
                <a:gd name="T46" fmla="*/ 167 w 373"/>
                <a:gd name="T47" fmla="*/ 110 h 388"/>
                <a:gd name="T48" fmla="*/ 199 w 373"/>
                <a:gd name="T49" fmla="*/ 98 h 388"/>
                <a:gd name="T50" fmla="*/ 206 w 373"/>
                <a:gd name="T51" fmla="*/ 127 h 388"/>
                <a:gd name="T52" fmla="*/ 223 w 373"/>
                <a:gd name="T53" fmla="*/ 129 h 388"/>
                <a:gd name="T54" fmla="*/ 208 w 373"/>
                <a:gd name="T55" fmla="*/ 123 h 388"/>
                <a:gd name="T56" fmla="*/ 214 w 373"/>
                <a:gd name="T57" fmla="*/ 85 h 388"/>
                <a:gd name="T58" fmla="*/ 235 w 373"/>
                <a:gd name="T59" fmla="*/ 223 h 388"/>
                <a:gd name="T60" fmla="*/ 223 w 373"/>
                <a:gd name="T61" fmla="*/ 136 h 388"/>
                <a:gd name="T62" fmla="*/ 225 w 373"/>
                <a:gd name="T63" fmla="*/ 119 h 388"/>
                <a:gd name="T64" fmla="*/ 225 w 373"/>
                <a:gd name="T65" fmla="*/ 131 h 388"/>
                <a:gd name="T66" fmla="*/ 245 w 373"/>
                <a:gd name="T67" fmla="*/ 153 h 388"/>
                <a:gd name="T68" fmla="*/ 253 w 373"/>
                <a:gd name="T69" fmla="*/ 130 h 388"/>
                <a:gd name="T70" fmla="*/ 218 w 373"/>
                <a:gd name="T71" fmla="*/ 261 h 388"/>
                <a:gd name="T72" fmla="*/ 170 w 373"/>
                <a:gd name="T73" fmla="*/ 225 h 388"/>
                <a:gd name="T74" fmla="*/ 210 w 373"/>
                <a:gd name="T75" fmla="*/ 213 h 388"/>
                <a:gd name="T76" fmla="*/ 221 w 373"/>
                <a:gd name="T77" fmla="*/ 246 h 388"/>
                <a:gd name="T78" fmla="*/ 188 w 373"/>
                <a:gd name="T79" fmla="*/ 265 h 388"/>
                <a:gd name="T80" fmla="*/ 168 w 373"/>
                <a:gd name="T81" fmla="*/ 267 h 388"/>
                <a:gd name="T82" fmla="*/ 154 w 373"/>
                <a:gd name="T83" fmla="*/ 320 h 388"/>
                <a:gd name="T84" fmla="*/ 152 w 373"/>
                <a:gd name="T85" fmla="*/ 167 h 388"/>
                <a:gd name="T86" fmla="*/ 155 w 373"/>
                <a:gd name="T87" fmla="*/ 203 h 388"/>
                <a:gd name="T88" fmla="*/ 84 w 373"/>
                <a:gd name="T89" fmla="*/ 158 h 388"/>
                <a:gd name="T90" fmla="*/ 94 w 373"/>
                <a:gd name="T91" fmla="*/ 156 h 388"/>
                <a:gd name="T92" fmla="*/ 122 w 373"/>
                <a:gd name="T93" fmla="*/ 158 h 388"/>
                <a:gd name="T94" fmla="*/ 138 w 373"/>
                <a:gd name="T95" fmla="*/ 145 h 388"/>
                <a:gd name="T96" fmla="*/ 130 w 373"/>
                <a:gd name="T97" fmla="*/ 181 h 388"/>
                <a:gd name="T98" fmla="*/ 142 w 373"/>
                <a:gd name="T99" fmla="*/ 173 h 388"/>
                <a:gd name="T100" fmla="*/ 148 w 373"/>
                <a:gd name="T101" fmla="*/ 234 h 388"/>
                <a:gd name="T102" fmla="*/ 135 w 373"/>
                <a:gd name="T103" fmla="*/ 261 h 388"/>
                <a:gd name="T104" fmla="*/ 132 w 373"/>
                <a:gd name="T105" fmla="*/ 224 h 388"/>
                <a:gd name="T106" fmla="*/ 150 w 373"/>
                <a:gd name="T107" fmla="*/ 270 h 388"/>
                <a:gd name="T108" fmla="*/ 145 w 373"/>
                <a:gd name="T109" fmla="*/ 277 h 388"/>
                <a:gd name="T110" fmla="*/ 130 w 373"/>
                <a:gd name="T111" fmla="*/ 283 h 388"/>
                <a:gd name="T112" fmla="*/ 116 w 373"/>
                <a:gd name="T113" fmla="*/ 233 h 388"/>
                <a:gd name="T114" fmla="*/ 128 w 373"/>
                <a:gd name="T115" fmla="*/ 275 h 388"/>
                <a:gd name="T116" fmla="*/ 96 w 373"/>
                <a:gd name="T117" fmla="*/ 260 h 388"/>
                <a:gd name="T118" fmla="*/ 89 w 373"/>
                <a:gd name="T119" fmla="*/ 161 h 388"/>
                <a:gd name="T120" fmla="*/ 122 w 373"/>
                <a:gd name="T121" fmla="*/ 182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3" h="388">
                  <a:moveTo>
                    <a:pt x="3" y="278"/>
                  </a:moveTo>
                  <a:cubicBezTo>
                    <a:pt x="5" y="280"/>
                    <a:pt x="10" y="280"/>
                    <a:pt x="11" y="276"/>
                  </a:cubicBezTo>
                  <a:cubicBezTo>
                    <a:pt x="14" y="277"/>
                    <a:pt x="14" y="279"/>
                    <a:pt x="18" y="279"/>
                  </a:cubicBezTo>
                  <a:cubicBezTo>
                    <a:pt x="20" y="280"/>
                    <a:pt x="22" y="278"/>
                    <a:pt x="24" y="278"/>
                  </a:cubicBezTo>
                  <a:cubicBezTo>
                    <a:pt x="27" y="278"/>
                    <a:pt x="32" y="279"/>
                    <a:pt x="34" y="277"/>
                  </a:cubicBezTo>
                  <a:cubicBezTo>
                    <a:pt x="35" y="276"/>
                    <a:pt x="34" y="274"/>
                    <a:pt x="36" y="274"/>
                  </a:cubicBezTo>
                  <a:cubicBezTo>
                    <a:pt x="38" y="273"/>
                    <a:pt x="41" y="276"/>
                    <a:pt x="43" y="277"/>
                  </a:cubicBezTo>
                  <a:cubicBezTo>
                    <a:pt x="46" y="279"/>
                    <a:pt x="50" y="280"/>
                    <a:pt x="54" y="279"/>
                  </a:cubicBezTo>
                  <a:cubicBezTo>
                    <a:pt x="57" y="278"/>
                    <a:pt x="60" y="278"/>
                    <a:pt x="63" y="278"/>
                  </a:cubicBezTo>
                  <a:cubicBezTo>
                    <a:pt x="67" y="277"/>
                    <a:pt x="71" y="277"/>
                    <a:pt x="74" y="273"/>
                  </a:cubicBezTo>
                  <a:cubicBezTo>
                    <a:pt x="75" y="269"/>
                    <a:pt x="74" y="266"/>
                    <a:pt x="73" y="262"/>
                  </a:cubicBezTo>
                  <a:cubicBezTo>
                    <a:pt x="74" y="264"/>
                    <a:pt x="75" y="265"/>
                    <a:pt x="76" y="266"/>
                  </a:cubicBezTo>
                  <a:cubicBezTo>
                    <a:pt x="76" y="267"/>
                    <a:pt x="75" y="267"/>
                    <a:pt x="75" y="268"/>
                  </a:cubicBezTo>
                  <a:cubicBezTo>
                    <a:pt x="75" y="267"/>
                    <a:pt x="76" y="267"/>
                    <a:pt x="76" y="266"/>
                  </a:cubicBezTo>
                  <a:cubicBezTo>
                    <a:pt x="77" y="266"/>
                    <a:pt x="77" y="267"/>
                    <a:pt x="77" y="267"/>
                  </a:cubicBezTo>
                  <a:cubicBezTo>
                    <a:pt x="77" y="267"/>
                    <a:pt x="77" y="268"/>
                    <a:pt x="77" y="268"/>
                  </a:cubicBezTo>
                  <a:cubicBezTo>
                    <a:pt x="76" y="269"/>
                    <a:pt x="76" y="270"/>
                    <a:pt x="75" y="270"/>
                  </a:cubicBezTo>
                  <a:cubicBezTo>
                    <a:pt x="76" y="270"/>
                    <a:pt x="76" y="269"/>
                    <a:pt x="77" y="268"/>
                  </a:cubicBezTo>
                  <a:cubicBezTo>
                    <a:pt x="77" y="268"/>
                    <a:pt x="77" y="267"/>
                    <a:pt x="77" y="267"/>
                  </a:cubicBezTo>
                  <a:cubicBezTo>
                    <a:pt x="77" y="267"/>
                    <a:pt x="78" y="268"/>
                    <a:pt x="78" y="268"/>
                  </a:cubicBezTo>
                  <a:cubicBezTo>
                    <a:pt x="80" y="270"/>
                    <a:pt x="83" y="273"/>
                    <a:pt x="86" y="275"/>
                  </a:cubicBezTo>
                  <a:cubicBezTo>
                    <a:pt x="88" y="276"/>
                    <a:pt x="89" y="275"/>
                    <a:pt x="91" y="274"/>
                  </a:cubicBezTo>
                  <a:cubicBezTo>
                    <a:pt x="93" y="273"/>
                    <a:pt x="95" y="274"/>
                    <a:pt x="95" y="271"/>
                  </a:cubicBezTo>
                  <a:cubicBezTo>
                    <a:pt x="95" y="269"/>
                    <a:pt x="93" y="267"/>
                    <a:pt x="94" y="264"/>
                  </a:cubicBezTo>
                  <a:cubicBezTo>
                    <a:pt x="95" y="264"/>
                    <a:pt x="95" y="264"/>
                    <a:pt x="95" y="264"/>
                  </a:cubicBezTo>
                  <a:cubicBezTo>
                    <a:pt x="96" y="265"/>
                    <a:pt x="97" y="266"/>
                    <a:pt x="98" y="267"/>
                  </a:cubicBezTo>
                  <a:cubicBezTo>
                    <a:pt x="99" y="267"/>
                    <a:pt x="99" y="268"/>
                    <a:pt x="99" y="268"/>
                  </a:cubicBezTo>
                  <a:cubicBezTo>
                    <a:pt x="100" y="269"/>
                    <a:pt x="100" y="269"/>
                    <a:pt x="100" y="269"/>
                  </a:cubicBezTo>
                  <a:cubicBezTo>
                    <a:pt x="101" y="269"/>
                    <a:pt x="102" y="270"/>
                    <a:pt x="102" y="270"/>
                  </a:cubicBezTo>
                  <a:cubicBezTo>
                    <a:pt x="104" y="271"/>
                    <a:pt x="105" y="272"/>
                    <a:pt x="107" y="273"/>
                  </a:cubicBezTo>
                  <a:cubicBezTo>
                    <a:pt x="109" y="274"/>
                    <a:pt x="110" y="274"/>
                    <a:pt x="112" y="275"/>
                  </a:cubicBezTo>
                  <a:cubicBezTo>
                    <a:pt x="112" y="275"/>
                    <a:pt x="112" y="275"/>
                    <a:pt x="113" y="275"/>
                  </a:cubicBezTo>
                  <a:cubicBezTo>
                    <a:pt x="113" y="275"/>
                    <a:pt x="113" y="275"/>
                    <a:pt x="114" y="276"/>
                  </a:cubicBezTo>
                  <a:cubicBezTo>
                    <a:pt x="114" y="276"/>
                    <a:pt x="114" y="276"/>
                    <a:pt x="115" y="276"/>
                  </a:cubicBezTo>
                  <a:cubicBezTo>
                    <a:pt x="115" y="276"/>
                    <a:pt x="115" y="276"/>
                    <a:pt x="115" y="276"/>
                  </a:cubicBezTo>
                  <a:cubicBezTo>
                    <a:pt x="116" y="276"/>
                    <a:pt x="116" y="276"/>
                    <a:pt x="117" y="276"/>
                  </a:cubicBezTo>
                  <a:cubicBezTo>
                    <a:pt x="118" y="276"/>
                    <a:pt x="119" y="276"/>
                    <a:pt x="119" y="277"/>
                  </a:cubicBezTo>
                  <a:cubicBezTo>
                    <a:pt x="120" y="277"/>
                    <a:pt x="121" y="277"/>
                    <a:pt x="121" y="277"/>
                  </a:cubicBezTo>
                  <a:cubicBezTo>
                    <a:pt x="122" y="277"/>
                    <a:pt x="122" y="277"/>
                    <a:pt x="122" y="277"/>
                  </a:cubicBezTo>
                  <a:cubicBezTo>
                    <a:pt x="122" y="278"/>
                    <a:pt x="122" y="278"/>
                    <a:pt x="122" y="278"/>
                  </a:cubicBezTo>
                  <a:cubicBezTo>
                    <a:pt x="122" y="278"/>
                    <a:pt x="123" y="278"/>
                    <a:pt x="123" y="279"/>
                  </a:cubicBezTo>
                  <a:cubicBezTo>
                    <a:pt x="124" y="279"/>
                    <a:pt x="124" y="280"/>
                    <a:pt x="125" y="280"/>
                  </a:cubicBezTo>
                  <a:cubicBezTo>
                    <a:pt x="125" y="281"/>
                    <a:pt x="126" y="281"/>
                    <a:pt x="126" y="282"/>
                  </a:cubicBezTo>
                  <a:cubicBezTo>
                    <a:pt x="126" y="283"/>
                    <a:pt x="127" y="283"/>
                    <a:pt x="127" y="284"/>
                  </a:cubicBezTo>
                  <a:cubicBezTo>
                    <a:pt x="128" y="286"/>
                    <a:pt x="129" y="287"/>
                    <a:pt x="129" y="289"/>
                  </a:cubicBezTo>
                  <a:cubicBezTo>
                    <a:pt x="130" y="290"/>
                    <a:pt x="131" y="292"/>
                    <a:pt x="132" y="294"/>
                  </a:cubicBezTo>
                  <a:cubicBezTo>
                    <a:pt x="133" y="294"/>
                    <a:pt x="134" y="295"/>
                    <a:pt x="134" y="296"/>
                  </a:cubicBezTo>
                  <a:cubicBezTo>
                    <a:pt x="136" y="297"/>
                    <a:pt x="136" y="297"/>
                    <a:pt x="136" y="297"/>
                  </a:cubicBezTo>
                  <a:cubicBezTo>
                    <a:pt x="139" y="299"/>
                    <a:pt x="140" y="302"/>
                    <a:pt x="141" y="305"/>
                  </a:cubicBezTo>
                  <a:cubicBezTo>
                    <a:pt x="141" y="307"/>
                    <a:pt x="142" y="308"/>
                    <a:pt x="142" y="310"/>
                  </a:cubicBezTo>
                  <a:cubicBezTo>
                    <a:pt x="142" y="311"/>
                    <a:pt x="143" y="312"/>
                    <a:pt x="143" y="313"/>
                  </a:cubicBezTo>
                  <a:cubicBezTo>
                    <a:pt x="144" y="314"/>
                    <a:pt x="144" y="314"/>
                    <a:pt x="144" y="315"/>
                  </a:cubicBezTo>
                  <a:cubicBezTo>
                    <a:pt x="146" y="318"/>
                    <a:pt x="146" y="321"/>
                    <a:pt x="148" y="325"/>
                  </a:cubicBezTo>
                  <a:cubicBezTo>
                    <a:pt x="148" y="325"/>
                    <a:pt x="148" y="325"/>
                    <a:pt x="148" y="325"/>
                  </a:cubicBezTo>
                  <a:cubicBezTo>
                    <a:pt x="150" y="341"/>
                    <a:pt x="151" y="368"/>
                    <a:pt x="151" y="385"/>
                  </a:cubicBezTo>
                  <a:cubicBezTo>
                    <a:pt x="155" y="385"/>
                    <a:pt x="155" y="385"/>
                    <a:pt x="155" y="385"/>
                  </a:cubicBezTo>
                  <a:cubicBezTo>
                    <a:pt x="155" y="385"/>
                    <a:pt x="155" y="385"/>
                    <a:pt x="155" y="385"/>
                  </a:cubicBezTo>
                  <a:cubicBezTo>
                    <a:pt x="156" y="385"/>
                    <a:pt x="156" y="385"/>
                    <a:pt x="156" y="385"/>
                  </a:cubicBezTo>
                  <a:cubicBezTo>
                    <a:pt x="156" y="385"/>
                    <a:pt x="156" y="385"/>
                    <a:pt x="156" y="385"/>
                  </a:cubicBezTo>
                  <a:cubicBezTo>
                    <a:pt x="164" y="385"/>
                    <a:pt x="164" y="385"/>
                    <a:pt x="164" y="385"/>
                  </a:cubicBezTo>
                  <a:cubicBezTo>
                    <a:pt x="164" y="384"/>
                    <a:pt x="164" y="386"/>
                    <a:pt x="164" y="385"/>
                  </a:cubicBezTo>
                  <a:cubicBezTo>
                    <a:pt x="164" y="385"/>
                    <a:pt x="164" y="385"/>
                    <a:pt x="164" y="385"/>
                  </a:cubicBezTo>
                  <a:cubicBezTo>
                    <a:pt x="167" y="385"/>
                    <a:pt x="167" y="385"/>
                    <a:pt x="167" y="385"/>
                  </a:cubicBezTo>
                  <a:cubicBezTo>
                    <a:pt x="168" y="384"/>
                    <a:pt x="169" y="387"/>
                    <a:pt x="169" y="385"/>
                  </a:cubicBezTo>
                  <a:cubicBezTo>
                    <a:pt x="170" y="385"/>
                    <a:pt x="170" y="385"/>
                    <a:pt x="170" y="385"/>
                  </a:cubicBezTo>
                  <a:cubicBezTo>
                    <a:pt x="170" y="385"/>
                    <a:pt x="170" y="385"/>
                    <a:pt x="170" y="385"/>
                  </a:cubicBezTo>
                  <a:cubicBezTo>
                    <a:pt x="170" y="386"/>
                    <a:pt x="170" y="388"/>
                    <a:pt x="170" y="385"/>
                  </a:cubicBezTo>
                  <a:cubicBezTo>
                    <a:pt x="178" y="385"/>
                    <a:pt x="178" y="385"/>
                    <a:pt x="178" y="385"/>
                  </a:cubicBezTo>
                  <a:cubicBezTo>
                    <a:pt x="178" y="388"/>
                    <a:pt x="178" y="386"/>
                    <a:pt x="178" y="385"/>
                  </a:cubicBezTo>
                  <a:cubicBezTo>
                    <a:pt x="178" y="385"/>
                    <a:pt x="178" y="385"/>
                    <a:pt x="178" y="385"/>
                  </a:cubicBezTo>
                  <a:cubicBezTo>
                    <a:pt x="184" y="385"/>
                    <a:pt x="184" y="385"/>
                    <a:pt x="184" y="385"/>
                  </a:cubicBezTo>
                  <a:cubicBezTo>
                    <a:pt x="183" y="377"/>
                    <a:pt x="180" y="350"/>
                    <a:pt x="178" y="343"/>
                  </a:cubicBezTo>
                  <a:cubicBezTo>
                    <a:pt x="178" y="343"/>
                    <a:pt x="178" y="343"/>
                    <a:pt x="178" y="342"/>
                  </a:cubicBezTo>
                  <a:cubicBezTo>
                    <a:pt x="178" y="341"/>
                    <a:pt x="178" y="341"/>
                    <a:pt x="178" y="340"/>
                  </a:cubicBezTo>
                  <a:cubicBezTo>
                    <a:pt x="178" y="339"/>
                    <a:pt x="178" y="339"/>
                    <a:pt x="178" y="339"/>
                  </a:cubicBezTo>
                  <a:cubicBezTo>
                    <a:pt x="177" y="338"/>
                    <a:pt x="177" y="338"/>
                    <a:pt x="177" y="338"/>
                  </a:cubicBezTo>
                  <a:cubicBezTo>
                    <a:pt x="178" y="336"/>
                    <a:pt x="178" y="335"/>
                    <a:pt x="178" y="333"/>
                  </a:cubicBezTo>
                  <a:cubicBezTo>
                    <a:pt x="178" y="328"/>
                    <a:pt x="178" y="328"/>
                    <a:pt x="178" y="328"/>
                  </a:cubicBezTo>
                  <a:cubicBezTo>
                    <a:pt x="178" y="314"/>
                    <a:pt x="178" y="314"/>
                    <a:pt x="178" y="314"/>
                  </a:cubicBezTo>
                  <a:cubicBezTo>
                    <a:pt x="178" y="314"/>
                    <a:pt x="178" y="314"/>
                    <a:pt x="178" y="314"/>
                  </a:cubicBezTo>
                  <a:cubicBezTo>
                    <a:pt x="179" y="311"/>
                    <a:pt x="180" y="307"/>
                    <a:pt x="181" y="304"/>
                  </a:cubicBezTo>
                  <a:cubicBezTo>
                    <a:pt x="182" y="301"/>
                    <a:pt x="183" y="297"/>
                    <a:pt x="184" y="294"/>
                  </a:cubicBezTo>
                  <a:cubicBezTo>
                    <a:pt x="185" y="293"/>
                    <a:pt x="185" y="291"/>
                    <a:pt x="186" y="290"/>
                  </a:cubicBezTo>
                  <a:cubicBezTo>
                    <a:pt x="187" y="289"/>
                    <a:pt x="188" y="287"/>
                    <a:pt x="189" y="286"/>
                  </a:cubicBezTo>
                  <a:cubicBezTo>
                    <a:pt x="191" y="284"/>
                    <a:pt x="193" y="281"/>
                    <a:pt x="196" y="279"/>
                  </a:cubicBezTo>
                  <a:cubicBezTo>
                    <a:pt x="197" y="278"/>
                    <a:pt x="197" y="278"/>
                    <a:pt x="197" y="278"/>
                  </a:cubicBezTo>
                  <a:cubicBezTo>
                    <a:pt x="197" y="277"/>
                    <a:pt x="197" y="277"/>
                    <a:pt x="197" y="277"/>
                  </a:cubicBezTo>
                  <a:cubicBezTo>
                    <a:pt x="198" y="276"/>
                    <a:pt x="199" y="276"/>
                    <a:pt x="199" y="275"/>
                  </a:cubicBezTo>
                  <a:cubicBezTo>
                    <a:pt x="200" y="274"/>
                    <a:pt x="202" y="274"/>
                    <a:pt x="203" y="273"/>
                  </a:cubicBezTo>
                  <a:cubicBezTo>
                    <a:pt x="208" y="270"/>
                    <a:pt x="208" y="270"/>
                    <a:pt x="208" y="270"/>
                  </a:cubicBezTo>
                  <a:cubicBezTo>
                    <a:pt x="208" y="270"/>
                    <a:pt x="209" y="270"/>
                    <a:pt x="209" y="269"/>
                  </a:cubicBezTo>
                  <a:cubicBezTo>
                    <a:pt x="210" y="269"/>
                    <a:pt x="210" y="269"/>
                    <a:pt x="210" y="269"/>
                  </a:cubicBezTo>
                  <a:cubicBezTo>
                    <a:pt x="211" y="268"/>
                    <a:pt x="212" y="268"/>
                    <a:pt x="212" y="268"/>
                  </a:cubicBezTo>
                  <a:cubicBezTo>
                    <a:pt x="212" y="268"/>
                    <a:pt x="212" y="268"/>
                    <a:pt x="212" y="268"/>
                  </a:cubicBezTo>
                  <a:cubicBezTo>
                    <a:pt x="212" y="268"/>
                    <a:pt x="212" y="268"/>
                    <a:pt x="212" y="268"/>
                  </a:cubicBezTo>
                  <a:cubicBezTo>
                    <a:pt x="212" y="268"/>
                    <a:pt x="212" y="268"/>
                    <a:pt x="212" y="268"/>
                  </a:cubicBezTo>
                  <a:cubicBezTo>
                    <a:pt x="213" y="268"/>
                    <a:pt x="213" y="267"/>
                    <a:pt x="213" y="267"/>
                  </a:cubicBezTo>
                  <a:cubicBezTo>
                    <a:pt x="213" y="267"/>
                    <a:pt x="214" y="267"/>
                    <a:pt x="214" y="267"/>
                  </a:cubicBezTo>
                  <a:cubicBezTo>
                    <a:pt x="215" y="267"/>
                    <a:pt x="216" y="267"/>
                    <a:pt x="217" y="267"/>
                  </a:cubicBezTo>
                  <a:cubicBezTo>
                    <a:pt x="217" y="267"/>
                    <a:pt x="218" y="266"/>
                    <a:pt x="219" y="266"/>
                  </a:cubicBezTo>
                  <a:cubicBezTo>
                    <a:pt x="220" y="266"/>
                    <a:pt x="220" y="266"/>
                    <a:pt x="221" y="266"/>
                  </a:cubicBezTo>
                  <a:cubicBezTo>
                    <a:pt x="222" y="265"/>
                    <a:pt x="222" y="265"/>
                    <a:pt x="222" y="265"/>
                  </a:cubicBezTo>
                  <a:cubicBezTo>
                    <a:pt x="224" y="264"/>
                    <a:pt x="225" y="264"/>
                    <a:pt x="227" y="263"/>
                  </a:cubicBezTo>
                  <a:cubicBezTo>
                    <a:pt x="229" y="262"/>
                    <a:pt x="230" y="261"/>
                    <a:pt x="231" y="259"/>
                  </a:cubicBezTo>
                  <a:cubicBezTo>
                    <a:pt x="232" y="259"/>
                    <a:pt x="234" y="259"/>
                    <a:pt x="235" y="258"/>
                  </a:cubicBezTo>
                  <a:cubicBezTo>
                    <a:pt x="236" y="258"/>
                    <a:pt x="236" y="258"/>
                    <a:pt x="237" y="258"/>
                  </a:cubicBezTo>
                  <a:cubicBezTo>
                    <a:pt x="238" y="257"/>
                    <a:pt x="239" y="257"/>
                    <a:pt x="239" y="257"/>
                  </a:cubicBezTo>
                  <a:cubicBezTo>
                    <a:pt x="240" y="256"/>
                    <a:pt x="241" y="256"/>
                    <a:pt x="241" y="256"/>
                  </a:cubicBezTo>
                  <a:cubicBezTo>
                    <a:pt x="246" y="256"/>
                    <a:pt x="251" y="255"/>
                    <a:pt x="255" y="255"/>
                  </a:cubicBezTo>
                  <a:cubicBezTo>
                    <a:pt x="256" y="259"/>
                    <a:pt x="260" y="261"/>
                    <a:pt x="263" y="262"/>
                  </a:cubicBezTo>
                  <a:cubicBezTo>
                    <a:pt x="268" y="263"/>
                    <a:pt x="273" y="262"/>
                    <a:pt x="277" y="260"/>
                  </a:cubicBezTo>
                  <a:cubicBezTo>
                    <a:pt x="279" y="260"/>
                    <a:pt x="280" y="261"/>
                    <a:pt x="281" y="261"/>
                  </a:cubicBezTo>
                  <a:cubicBezTo>
                    <a:pt x="284" y="262"/>
                    <a:pt x="287" y="258"/>
                    <a:pt x="291" y="259"/>
                  </a:cubicBezTo>
                  <a:cubicBezTo>
                    <a:pt x="292" y="259"/>
                    <a:pt x="292" y="261"/>
                    <a:pt x="293" y="261"/>
                  </a:cubicBezTo>
                  <a:cubicBezTo>
                    <a:pt x="295" y="262"/>
                    <a:pt x="296" y="262"/>
                    <a:pt x="298" y="262"/>
                  </a:cubicBezTo>
                  <a:cubicBezTo>
                    <a:pt x="302" y="262"/>
                    <a:pt x="305" y="264"/>
                    <a:pt x="309" y="263"/>
                  </a:cubicBezTo>
                  <a:cubicBezTo>
                    <a:pt x="312" y="262"/>
                    <a:pt x="314" y="260"/>
                    <a:pt x="316" y="259"/>
                  </a:cubicBezTo>
                  <a:cubicBezTo>
                    <a:pt x="319" y="258"/>
                    <a:pt x="323" y="259"/>
                    <a:pt x="326" y="259"/>
                  </a:cubicBezTo>
                  <a:cubicBezTo>
                    <a:pt x="328" y="259"/>
                    <a:pt x="330" y="259"/>
                    <a:pt x="332" y="259"/>
                  </a:cubicBezTo>
                  <a:cubicBezTo>
                    <a:pt x="334" y="258"/>
                    <a:pt x="335" y="256"/>
                    <a:pt x="336" y="254"/>
                  </a:cubicBezTo>
                  <a:cubicBezTo>
                    <a:pt x="339" y="251"/>
                    <a:pt x="342" y="254"/>
                    <a:pt x="345" y="253"/>
                  </a:cubicBezTo>
                  <a:cubicBezTo>
                    <a:pt x="348" y="252"/>
                    <a:pt x="349" y="249"/>
                    <a:pt x="349" y="246"/>
                  </a:cubicBezTo>
                  <a:cubicBezTo>
                    <a:pt x="349" y="246"/>
                    <a:pt x="350" y="247"/>
                    <a:pt x="350" y="248"/>
                  </a:cubicBezTo>
                  <a:cubicBezTo>
                    <a:pt x="353" y="247"/>
                    <a:pt x="356" y="246"/>
                    <a:pt x="359" y="245"/>
                  </a:cubicBezTo>
                  <a:cubicBezTo>
                    <a:pt x="360" y="245"/>
                    <a:pt x="362" y="243"/>
                    <a:pt x="362" y="242"/>
                  </a:cubicBezTo>
                  <a:cubicBezTo>
                    <a:pt x="364" y="242"/>
                    <a:pt x="365" y="240"/>
                    <a:pt x="366" y="239"/>
                  </a:cubicBezTo>
                  <a:cubicBezTo>
                    <a:pt x="368" y="238"/>
                    <a:pt x="369" y="237"/>
                    <a:pt x="371" y="236"/>
                  </a:cubicBezTo>
                  <a:cubicBezTo>
                    <a:pt x="372" y="235"/>
                    <a:pt x="373" y="233"/>
                    <a:pt x="372" y="232"/>
                  </a:cubicBezTo>
                  <a:cubicBezTo>
                    <a:pt x="371" y="231"/>
                    <a:pt x="367" y="231"/>
                    <a:pt x="366" y="231"/>
                  </a:cubicBezTo>
                  <a:cubicBezTo>
                    <a:pt x="363" y="232"/>
                    <a:pt x="364" y="233"/>
                    <a:pt x="362" y="235"/>
                  </a:cubicBezTo>
                  <a:cubicBezTo>
                    <a:pt x="361" y="237"/>
                    <a:pt x="359" y="236"/>
                    <a:pt x="357" y="236"/>
                  </a:cubicBezTo>
                  <a:cubicBezTo>
                    <a:pt x="353" y="236"/>
                    <a:pt x="350" y="237"/>
                    <a:pt x="347" y="234"/>
                  </a:cubicBezTo>
                  <a:cubicBezTo>
                    <a:pt x="346" y="235"/>
                    <a:pt x="346" y="236"/>
                    <a:pt x="345" y="237"/>
                  </a:cubicBezTo>
                  <a:cubicBezTo>
                    <a:pt x="344" y="238"/>
                    <a:pt x="342" y="237"/>
                    <a:pt x="341" y="238"/>
                  </a:cubicBezTo>
                  <a:cubicBezTo>
                    <a:pt x="340" y="238"/>
                    <a:pt x="339" y="238"/>
                    <a:pt x="339" y="239"/>
                  </a:cubicBezTo>
                  <a:cubicBezTo>
                    <a:pt x="337" y="238"/>
                    <a:pt x="335" y="237"/>
                    <a:pt x="334" y="237"/>
                  </a:cubicBezTo>
                  <a:cubicBezTo>
                    <a:pt x="333" y="236"/>
                    <a:pt x="333" y="235"/>
                    <a:pt x="333" y="235"/>
                  </a:cubicBezTo>
                  <a:cubicBezTo>
                    <a:pt x="333" y="232"/>
                    <a:pt x="333" y="232"/>
                    <a:pt x="335" y="230"/>
                  </a:cubicBezTo>
                  <a:cubicBezTo>
                    <a:pt x="336" y="229"/>
                    <a:pt x="338" y="227"/>
                    <a:pt x="338" y="226"/>
                  </a:cubicBezTo>
                  <a:cubicBezTo>
                    <a:pt x="337" y="224"/>
                    <a:pt x="333" y="224"/>
                    <a:pt x="332" y="225"/>
                  </a:cubicBezTo>
                  <a:cubicBezTo>
                    <a:pt x="331" y="226"/>
                    <a:pt x="331" y="228"/>
                    <a:pt x="330" y="229"/>
                  </a:cubicBezTo>
                  <a:cubicBezTo>
                    <a:pt x="326" y="233"/>
                    <a:pt x="323" y="230"/>
                    <a:pt x="324" y="226"/>
                  </a:cubicBezTo>
                  <a:cubicBezTo>
                    <a:pt x="325" y="222"/>
                    <a:pt x="329" y="222"/>
                    <a:pt x="332" y="220"/>
                  </a:cubicBezTo>
                  <a:cubicBezTo>
                    <a:pt x="336" y="218"/>
                    <a:pt x="340" y="214"/>
                    <a:pt x="345" y="215"/>
                  </a:cubicBezTo>
                  <a:cubicBezTo>
                    <a:pt x="349" y="216"/>
                    <a:pt x="347" y="222"/>
                    <a:pt x="348" y="225"/>
                  </a:cubicBezTo>
                  <a:cubicBezTo>
                    <a:pt x="350" y="224"/>
                    <a:pt x="353" y="220"/>
                    <a:pt x="354" y="218"/>
                  </a:cubicBezTo>
                  <a:cubicBezTo>
                    <a:pt x="355" y="213"/>
                    <a:pt x="349" y="217"/>
                    <a:pt x="348" y="213"/>
                  </a:cubicBezTo>
                  <a:cubicBezTo>
                    <a:pt x="348" y="212"/>
                    <a:pt x="349" y="211"/>
                    <a:pt x="348" y="210"/>
                  </a:cubicBezTo>
                  <a:cubicBezTo>
                    <a:pt x="346" y="208"/>
                    <a:pt x="343" y="211"/>
                    <a:pt x="341" y="212"/>
                  </a:cubicBezTo>
                  <a:cubicBezTo>
                    <a:pt x="340" y="212"/>
                    <a:pt x="337" y="212"/>
                    <a:pt x="337" y="212"/>
                  </a:cubicBezTo>
                  <a:cubicBezTo>
                    <a:pt x="335" y="211"/>
                    <a:pt x="335" y="205"/>
                    <a:pt x="336" y="204"/>
                  </a:cubicBezTo>
                  <a:cubicBezTo>
                    <a:pt x="332" y="205"/>
                    <a:pt x="328" y="203"/>
                    <a:pt x="325" y="207"/>
                  </a:cubicBezTo>
                  <a:cubicBezTo>
                    <a:pt x="324" y="208"/>
                    <a:pt x="324" y="210"/>
                    <a:pt x="323" y="210"/>
                  </a:cubicBezTo>
                  <a:cubicBezTo>
                    <a:pt x="322" y="211"/>
                    <a:pt x="321" y="211"/>
                    <a:pt x="320" y="212"/>
                  </a:cubicBezTo>
                  <a:cubicBezTo>
                    <a:pt x="319" y="213"/>
                    <a:pt x="319" y="214"/>
                    <a:pt x="318" y="215"/>
                  </a:cubicBezTo>
                  <a:cubicBezTo>
                    <a:pt x="317" y="215"/>
                    <a:pt x="315" y="215"/>
                    <a:pt x="315" y="216"/>
                  </a:cubicBezTo>
                  <a:cubicBezTo>
                    <a:pt x="311" y="216"/>
                    <a:pt x="311" y="219"/>
                    <a:pt x="310" y="222"/>
                  </a:cubicBezTo>
                  <a:cubicBezTo>
                    <a:pt x="308" y="225"/>
                    <a:pt x="308" y="227"/>
                    <a:pt x="304" y="227"/>
                  </a:cubicBezTo>
                  <a:cubicBezTo>
                    <a:pt x="304" y="226"/>
                    <a:pt x="304" y="225"/>
                    <a:pt x="304" y="225"/>
                  </a:cubicBezTo>
                  <a:cubicBezTo>
                    <a:pt x="305" y="224"/>
                    <a:pt x="306" y="222"/>
                    <a:pt x="306" y="221"/>
                  </a:cubicBezTo>
                  <a:cubicBezTo>
                    <a:pt x="304" y="223"/>
                    <a:pt x="304" y="223"/>
                    <a:pt x="304" y="223"/>
                  </a:cubicBezTo>
                  <a:cubicBezTo>
                    <a:pt x="303" y="221"/>
                    <a:pt x="302" y="219"/>
                    <a:pt x="299" y="218"/>
                  </a:cubicBezTo>
                  <a:cubicBezTo>
                    <a:pt x="299" y="212"/>
                    <a:pt x="299" y="207"/>
                    <a:pt x="299" y="201"/>
                  </a:cubicBezTo>
                  <a:cubicBezTo>
                    <a:pt x="292" y="203"/>
                    <a:pt x="284" y="200"/>
                    <a:pt x="282" y="193"/>
                  </a:cubicBezTo>
                  <a:cubicBezTo>
                    <a:pt x="281" y="199"/>
                    <a:pt x="274" y="200"/>
                    <a:pt x="269" y="198"/>
                  </a:cubicBezTo>
                  <a:cubicBezTo>
                    <a:pt x="266" y="197"/>
                    <a:pt x="263" y="196"/>
                    <a:pt x="261" y="194"/>
                  </a:cubicBezTo>
                  <a:cubicBezTo>
                    <a:pt x="258" y="195"/>
                    <a:pt x="256" y="197"/>
                    <a:pt x="253" y="198"/>
                  </a:cubicBezTo>
                  <a:cubicBezTo>
                    <a:pt x="251" y="196"/>
                    <a:pt x="250" y="194"/>
                    <a:pt x="248" y="192"/>
                  </a:cubicBezTo>
                  <a:cubicBezTo>
                    <a:pt x="250" y="192"/>
                    <a:pt x="251" y="191"/>
                    <a:pt x="253" y="191"/>
                  </a:cubicBezTo>
                  <a:cubicBezTo>
                    <a:pt x="255" y="191"/>
                    <a:pt x="257" y="190"/>
                    <a:pt x="258" y="189"/>
                  </a:cubicBezTo>
                  <a:cubicBezTo>
                    <a:pt x="259" y="188"/>
                    <a:pt x="259" y="186"/>
                    <a:pt x="260" y="185"/>
                  </a:cubicBezTo>
                  <a:cubicBezTo>
                    <a:pt x="261" y="183"/>
                    <a:pt x="263" y="182"/>
                    <a:pt x="263" y="181"/>
                  </a:cubicBezTo>
                  <a:cubicBezTo>
                    <a:pt x="265" y="176"/>
                    <a:pt x="259" y="173"/>
                    <a:pt x="256" y="170"/>
                  </a:cubicBezTo>
                  <a:cubicBezTo>
                    <a:pt x="253" y="167"/>
                    <a:pt x="262" y="166"/>
                    <a:pt x="258" y="161"/>
                  </a:cubicBezTo>
                  <a:cubicBezTo>
                    <a:pt x="259" y="162"/>
                    <a:pt x="261" y="162"/>
                    <a:pt x="263" y="163"/>
                  </a:cubicBezTo>
                  <a:cubicBezTo>
                    <a:pt x="264" y="163"/>
                    <a:pt x="265" y="164"/>
                    <a:pt x="267" y="164"/>
                  </a:cubicBezTo>
                  <a:cubicBezTo>
                    <a:pt x="267" y="164"/>
                    <a:pt x="267" y="164"/>
                    <a:pt x="267" y="164"/>
                  </a:cubicBezTo>
                  <a:cubicBezTo>
                    <a:pt x="267" y="167"/>
                    <a:pt x="269" y="173"/>
                    <a:pt x="273" y="173"/>
                  </a:cubicBezTo>
                  <a:cubicBezTo>
                    <a:pt x="274" y="173"/>
                    <a:pt x="276" y="170"/>
                    <a:pt x="277" y="169"/>
                  </a:cubicBezTo>
                  <a:cubicBezTo>
                    <a:pt x="277" y="166"/>
                    <a:pt x="276" y="165"/>
                    <a:pt x="279" y="165"/>
                  </a:cubicBezTo>
                  <a:cubicBezTo>
                    <a:pt x="281" y="164"/>
                    <a:pt x="283" y="165"/>
                    <a:pt x="285" y="165"/>
                  </a:cubicBezTo>
                  <a:cubicBezTo>
                    <a:pt x="287" y="164"/>
                    <a:pt x="287" y="163"/>
                    <a:pt x="289" y="162"/>
                  </a:cubicBezTo>
                  <a:cubicBezTo>
                    <a:pt x="292" y="162"/>
                    <a:pt x="292" y="163"/>
                    <a:pt x="294" y="160"/>
                  </a:cubicBezTo>
                  <a:cubicBezTo>
                    <a:pt x="295" y="159"/>
                    <a:pt x="296" y="157"/>
                    <a:pt x="298" y="157"/>
                  </a:cubicBezTo>
                  <a:cubicBezTo>
                    <a:pt x="300" y="157"/>
                    <a:pt x="301" y="159"/>
                    <a:pt x="302" y="160"/>
                  </a:cubicBezTo>
                  <a:cubicBezTo>
                    <a:pt x="304" y="162"/>
                    <a:pt x="305" y="163"/>
                    <a:pt x="308" y="163"/>
                  </a:cubicBezTo>
                  <a:cubicBezTo>
                    <a:pt x="313" y="164"/>
                    <a:pt x="314" y="161"/>
                    <a:pt x="316" y="157"/>
                  </a:cubicBezTo>
                  <a:cubicBezTo>
                    <a:pt x="319" y="156"/>
                    <a:pt x="321" y="163"/>
                    <a:pt x="325" y="161"/>
                  </a:cubicBezTo>
                  <a:cubicBezTo>
                    <a:pt x="328" y="160"/>
                    <a:pt x="324" y="156"/>
                    <a:pt x="324" y="154"/>
                  </a:cubicBezTo>
                  <a:cubicBezTo>
                    <a:pt x="326" y="154"/>
                    <a:pt x="327" y="154"/>
                    <a:pt x="329" y="152"/>
                  </a:cubicBezTo>
                  <a:cubicBezTo>
                    <a:pt x="331" y="150"/>
                    <a:pt x="331" y="143"/>
                    <a:pt x="328" y="141"/>
                  </a:cubicBezTo>
                  <a:cubicBezTo>
                    <a:pt x="327" y="142"/>
                    <a:pt x="326" y="142"/>
                    <a:pt x="326" y="141"/>
                  </a:cubicBezTo>
                  <a:cubicBezTo>
                    <a:pt x="323" y="142"/>
                    <a:pt x="320" y="143"/>
                    <a:pt x="317" y="142"/>
                  </a:cubicBezTo>
                  <a:cubicBezTo>
                    <a:pt x="316" y="142"/>
                    <a:pt x="316" y="141"/>
                    <a:pt x="315" y="141"/>
                  </a:cubicBezTo>
                  <a:cubicBezTo>
                    <a:pt x="314" y="140"/>
                    <a:pt x="312" y="141"/>
                    <a:pt x="310" y="141"/>
                  </a:cubicBezTo>
                  <a:cubicBezTo>
                    <a:pt x="306" y="140"/>
                    <a:pt x="303" y="139"/>
                    <a:pt x="299" y="138"/>
                  </a:cubicBezTo>
                  <a:cubicBezTo>
                    <a:pt x="294" y="137"/>
                    <a:pt x="289" y="138"/>
                    <a:pt x="284" y="136"/>
                  </a:cubicBezTo>
                  <a:cubicBezTo>
                    <a:pt x="284" y="135"/>
                    <a:pt x="283" y="131"/>
                    <a:pt x="284" y="130"/>
                  </a:cubicBezTo>
                  <a:cubicBezTo>
                    <a:pt x="285" y="129"/>
                    <a:pt x="288" y="130"/>
                    <a:pt x="290" y="130"/>
                  </a:cubicBezTo>
                  <a:cubicBezTo>
                    <a:pt x="293" y="129"/>
                    <a:pt x="297" y="120"/>
                    <a:pt x="302" y="123"/>
                  </a:cubicBezTo>
                  <a:cubicBezTo>
                    <a:pt x="303" y="124"/>
                    <a:pt x="303" y="125"/>
                    <a:pt x="304" y="126"/>
                  </a:cubicBezTo>
                  <a:cubicBezTo>
                    <a:pt x="307" y="128"/>
                    <a:pt x="310" y="129"/>
                    <a:pt x="313" y="131"/>
                  </a:cubicBezTo>
                  <a:cubicBezTo>
                    <a:pt x="320" y="133"/>
                    <a:pt x="316" y="127"/>
                    <a:pt x="318" y="124"/>
                  </a:cubicBezTo>
                  <a:cubicBezTo>
                    <a:pt x="319" y="122"/>
                    <a:pt x="321" y="122"/>
                    <a:pt x="321" y="119"/>
                  </a:cubicBezTo>
                  <a:cubicBezTo>
                    <a:pt x="320" y="116"/>
                    <a:pt x="318" y="113"/>
                    <a:pt x="318" y="111"/>
                  </a:cubicBezTo>
                  <a:cubicBezTo>
                    <a:pt x="318" y="108"/>
                    <a:pt x="321" y="105"/>
                    <a:pt x="322" y="102"/>
                  </a:cubicBezTo>
                  <a:cubicBezTo>
                    <a:pt x="323" y="99"/>
                    <a:pt x="320" y="95"/>
                    <a:pt x="321" y="91"/>
                  </a:cubicBezTo>
                  <a:cubicBezTo>
                    <a:pt x="321" y="88"/>
                    <a:pt x="321" y="84"/>
                    <a:pt x="319" y="82"/>
                  </a:cubicBezTo>
                  <a:cubicBezTo>
                    <a:pt x="317" y="80"/>
                    <a:pt x="316" y="81"/>
                    <a:pt x="313" y="81"/>
                  </a:cubicBezTo>
                  <a:cubicBezTo>
                    <a:pt x="318" y="79"/>
                    <a:pt x="317" y="73"/>
                    <a:pt x="315" y="69"/>
                  </a:cubicBezTo>
                  <a:cubicBezTo>
                    <a:pt x="313" y="66"/>
                    <a:pt x="311" y="65"/>
                    <a:pt x="307" y="65"/>
                  </a:cubicBezTo>
                  <a:cubicBezTo>
                    <a:pt x="305" y="65"/>
                    <a:pt x="297" y="65"/>
                    <a:pt x="297" y="62"/>
                  </a:cubicBezTo>
                  <a:cubicBezTo>
                    <a:pt x="297" y="60"/>
                    <a:pt x="301" y="58"/>
                    <a:pt x="302" y="56"/>
                  </a:cubicBezTo>
                  <a:cubicBezTo>
                    <a:pt x="304" y="52"/>
                    <a:pt x="299" y="42"/>
                    <a:pt x="297" y="39"/>
                  </a:cubicBezTo>
                  <a:cubicBezTo>
                    <a:pt x="296" y="37"/>
                    <a:pt x="294" y="37"/>
                    <a:pt x="295" y="34"/>
                  </a:cubicBezTo>
                  <a:cubicBezTo>
                    <a:pt x="297" y="33"/>
                    <a:pt x="299" y="32"/>
                    <a:pt x="300" y="30"/>
                  </a:cubicBezTo>
                  <a:cubicBezTo>
                    <a:pt x="304" y="27"/>
                    <a:pt x="305" y="19"/>
                    <a:pt x="302" y="15"/>
                  </a:cubicBezTo>
                  <a:cubicBezTo>
                    <a:pt x="300" y="12"/>
                    <a:pt x="292" y="6"/>
                    <a:pt x="288" y="8"/>
                  </a:cubicBezTo>
                  <a:cubicBezTo>
                    <a:pt x="285" y="9"/>
                    <a:pt x="286" y="14"/>
                    <a:pt x="284" y="16"/>
                  </a:cubicBezTo>
                  <a:cubicBezTo>
                    <a:pt x="283" y="17"/>
                    <a:pt x="282" y="17"/>
                    <a:pt x="281" y="18"/>
                  </a:cubicBezTo>
                  <a:cubicBezTo>
                    <a:pt x="280" y="18"/>
                    <a:pt x="280" y="19"/>
                    <a:pt x="280" y="19"/>
                  </a:cubicBezTo>
                  <a:cubicBezTo>
                    <a:pt x="279" y="20"/>
                    <a:pt x="278" y="20"/>
                    <a:pt x="277" y="20"/>
                  </a:cubicBezTo>
                  <a:cubicBezTo>
                    <a:pt x="274" y="23"/>
                    <a:pt x="274" y="27"/>
                    <a:pt x="275" y="31"/>
                  </a:cubicBezTo>
                  <a:cubicBezTo>
                    <a:pt x="276" y="33"/>
                    <a:pt x="278" y="35"/>
                    <a:pt x="275" y="37"/>
                  </a:cubicBezTo>
                  <a:cubicBezTo>
                    <a:pt x="275" y="38"/>
                    <a:pt x="274" y="38"/>
                    <a:pt x="273" y="38"/>
                  </a:cubicBezTo>
                  <a:cubicBezTo>
                    <a:pt x="273" y="38"/>
                    <a:pt x="273" y="38"/>
                    <a:pt x="273" y="37"/>
                  </a:cubicBezTo>
                  <a:cubicBezTo>
                    <a:pt x="271" y="35"/>
                    <a:pt x="269" y="33"/>
                    <a:pt x="268" y="30"/>
                  </a:cubicBezTo>
                  <a:cubicBezTo>
                    <a:pt x="267" y="28"/>
                    <a:pt x="266" y="26"/>
                    <a:pt x="264" y="24"/>
                  </a:cubicBezTo>
                  <a:cubicBezTo>
                    <a:pt x="263" y="21"/>
                    <a:pt x="262" y="21"/>
                    <a:pt x="258" y="21"/>
                  </a:cubicBezTo>
                  <a:cubicBezTo>
                    <a:pt x="258" y="21"/>
                    <a:pt x="257" y="20"/>
                    <a:pt x="256" y="20"/>
                  </a:cubicBezTo>
                  <a:cubicBezTo>
                    <a:pt x="257" y="16"/>
                    <a:pt x="253" y="10"/>
                    <a:pt x="249" y="11"/>
                  </a:cubicBezTo>
                  <a:cubicBezTo>
                    <a:pt x="249" y="10"/>
                    <a:pt x="246" y="12"/>
                    <a:pt x="246" y="14"/>
                  </a:cubicBezTo>
                  <a:cubicBezTo>
                    <a:pt x="245" y="16"/>
                    <a:pt x="246" y="17"/>
                    <a:pt x="244" y="17"/>
                  </a:cubicBezTo>
                  <a:cubicBezTo>
                    <a:pt x="244" y="18"/>
                    <a:pt x="242" y="17"/>
                    <a:pt x="241" y="17"/>
                  </a:cubicBezTo>
                  <a:cubicBezTo>
                    <a:pt x="240" y="19"/>
                    <a:pt x="242" y="21"/>
                    <a:pt x="242" y="22"/>
                  </a:cubicBezTo>
                  <a:cubicBezTo>
                    <a:pt x="243" y="26"/>
                    <a:pt x="241" y="27"/>
                    <a:pt x="238" y="27"/>
                  </a:cubicBezTo>
                  <a:cubicBezTo>
                    <a:pt x="236" y="27"/>
                    <a:pt x="231" y="28"/>
                    <a:pt x="229" y="29"/>
                  </a:cubicBezTo>
                  <a:cubicBezTo>
                    <a:pt x="228" y="31"/>
                    <a:pt x="228" y="31"/>
                    <a:pt x="228" y="33"/>
                  </a:cubicBezTo>
                  <a:cubicBezTo>
                    <a:pt x="223" y="31"/>
                    <a:pt x="217" y="26"/>
                    <a:pt x="219" y="21"/>
                  </a:cubicBezTo>
                  <a:cubicBezTo>
                    <a:pt x="222" y="21"/>
                    <a:pt x="223" y="17"/>
                    <a:pt x="221" y="15"/>
                  </a:cubicBezTo>
                  <a:cubicBezTo>
                    <a:pt x="220" y="13"/>
                    <a:pt x="218" y="14"/>
                    <a:pt x="216" y="13"/>
                  </a:cubicBezTo>
                  <a:cubicBezTo>
                    <a:pt x="215" y="12"/>
                    <a:pt x="215" y="11"/>
                    <a:pt x="215" y="9"/>
                  </a:cubicBezTo>
                  <a:cubicBezTo>
                    <a:pt x="215" y="7"/>
                    <a:pt x="215" y="6"/>
                    <a:pt x="213" y="5"/>
                  </a:cubicBezTo>
                  <a:cubicBezTo>
                    <a:pt x="211" y="5"/>
                    <a:pt x="209" y="5"/>
                    <a:pt x="207" y="5"/>
                  </a:cubicBezTo>
                  <a:cubicBezTo>
                    <a:pt x="204" y="6"/>
                    <a:pt x="200" y="5"/>
                    <a:pt x="197" y="4"/>
                  </a:cubicBezTo>
                  <a:cubicBezTo>
                    <a:pt x="197" y="5"/>
                    <a:pt x="197" y="6"/>
                    <a:pt x="197" y="7"/>
                  </a:cubicBezTo>
                  <a:cubicBezTo>
                    <a:pt x="196" y="5"/>
                    <a:pt x="192" y="0"/>
                    <a:pt x="189" y="0"/>
                  </a:cubicBezTo>
                  <a:cubicBezTo>
                    <a:pt x="188" y="2"/>
                    <a:pt x="186" y="2"/>
                    <a:pt x="185" y="4"/>
                  </a:cubicBezTo>
                  <a:cubicBezTo>
                    <a:pt x="184" y="5"/>
                    <a:pt x="184" y="7"/>
                    <a:pt x="183" y="8"/>
                  </a:cubicBezTo>
                  <a:cubicBezTo>
                    <a:pt x="182" y="10"/>
                    <a:pt x="180" y="11"/>
                    <a:pt x="179" y="13"/>
                  </a:cubicBezTo>
                  <a:cubicBezTo>
                    <a:pt x="177" y="15"/>
                    <a:pt x="175" y="17"/>
                    <a:pt x="173" y="18"/>
                  </a:cubicBezTo>
                  <a:cubicBezTo>
                    <a:pt x="173" y="16"/>
                    <a:pt x="173" y="15"/>
                    <a:pt x="174" y="13"/>
                  </a:cubicBezTo>
                  <a:cubicBezTo>
                    <a:pt x="173" y="13"/>
                    <a:pt x="171" y="13"/>
                    <a:pt x="171" y="13"/>
                  </a:cubicBezTo>
                  <a:cubicBezTo>
                    <a:pt x="168" y="10"/>
                    <a:pt x="163" y="8"/>
                    <a:pt x="159" y="10"/>
                  </a:cubicBezTo>
                  <a:cubicBezTo>
                    <a:pt x="156" y="12"/>
                    <a:pt x="156" y="13"/>
                    <a:pt x="156" y="16"/>
                  </a:cubicBezTo>
                  <a:cubicBezTo>
                    <a:pt x="157" y="18"/>
                    <a:pt x="158" y="19"/>
                    <a:pt x="157" y="21"/>
                  </a:cubicBezTo>
                  <a:cubicBezTo>
                    <a:pt x="157" y="22"/>
                    <a:pt x="156" y="22"/>
                    <a:pt x="156" y="23"/>
                  </a:cubicBezTo>
                  <a:cubicBezTo>
                    <a:pt x="154" y="22"/>
                    <a:pt x="153" y="20"/>
                    <a:pt x="151" y="19"/>
                  </a:cubicBezTo>
                  <a:cubicBezTo>
                    <a:pt x="149" y="18"/>
                    <a:pt x="150" y="18"/>
                    <a:pt x="148" y="19"/>
                  </a:cubicBezTo>
                  <a:cubicBezTo>
                    <a:pt x="148" y="19"/>
                    <a:pt x="148" y="20"/>
                    <a:pt x="147" y="20"/>
                  </a:cubicBezTo>
                  <a:cubicBezTo>
                    <a:pt x="146" y="21"/>
                    <a:pt x="145" y="21"/>
                    <a:pt x="144" y="21"/>
                  </a:cubicBezTo>
                  <a:cubicBezTo>
                    <a:pt x="143" y="21"/>
                    <a:pt x="142" y="22"/>
                    <a:pt x="141" y="22"/>
                  </a:cubicBezTo>
                  <a:cubicBezTo>
                    <a:pt x="140" y="23"/>
                    <a:pt x="139" y="22"/>
                    <a:pt x="137" y="23"/>
                  </a:cubicBezTo>
                  <a:cubicBezTo>
                    <a:pt x="136" y="23"/>
                    <a:pt x="135" y="24"/>
                    <a:pt x="133" y="24"/>
                  </a:cubicBezTo>
                  <a:cubicBezTo>
                    <a:pt x="132" y="27"/>
                    <a:pt x="135" y="29"/>
                    <a:pt x="135" y="31"/>
                  </a:cubicBezTo>
                  <a:cubicBezTo>
                    <a:pt x="132" y="31"/>
                    <a:pt x="130" y="27"/>
                    <a:pt x="126" y="27"/>
                  </a:cubicBezTo>
                  <a:cubicBezTo>
                    <a:pt x="126" y="32"/>
                    <a:pt x="120" y="26"/>
                    <a:pt x="118" y="29"/>
                  </a:cubicBezTo>
                  <a:cubicBezTo>
                    <a:pt x="116" y="31"/>
                    <a:pt x="118" y="35"/>
                    <a:pt x="115" y="36"/>
                  </a:cubicBezTo>
                  <a:cubicBezTo>
                    <a:pt x="113" y="37"/>
                    <a:pt x="111" y="37"/>
                    <a:pt x="109" y="37"/>
                  </a:cubicBezTo>
                  <a:cubicBezTo>
                    <a:pt x="106" y="38"/>
                    <a:pt x="103" y="40"/>
                    <a:pt x="99" y="40"/>
                  </a:cubicBezTo>
                  <a:cubicBezTo>
                    <a:pt x="97" y="40"/>
                    <a:pt x="95" y="40"/>
                    <a:pt x="94" y="40"/>
                  </a:cubicBezTo>
                  <a:cubicBezTo>
                    <a:pt x="92" y="40"/>
                    <a:pt x="91" y="38"/>
                    <a:pt x="89" y="39"/>
                  </a:cubicBezTo>
                  <a:cubicBezTo>
                    <a:pt x="88" y="42"/>
                    <a:pt x="93" y="44"/>
                    <a:pt x="95" y="45"/>
                  </a:cubicBezTo>
                  <a:cubicBezTo>
                    <a:pt x="92" y="47"/>
                    <a:pt x="89" y="46"/>
                    <a:pt x="86" y="48"/>
                  </a:cubicBezTo>
                  <a:cubicBezTo>
                    <a:pt x="84" y="49"/>
                    <a:pt x="85" y="51"/>
                    <a:pt x="84" y="53"/>
                  </a:cubicBezTo>
                  <a:cubicBezTo>
                    <a:pt x="84" y="55"/>
                    <a:pt x="82" y="56"/>
                    <a:pt x="84" y="59"/>
                  </a:cubicBezTo>
                  <a:cubicBezTo>
                    <a:pt x="85" y="61"/>
                    <a:pt x="88" y="62"/>
                    <a:pt x="89" y="65"/>
                  </a:cubicBezTo>
                  <a:cubicBezTo>
                    <a:pt x="89" y="66"/>
                    <a:pt x="88" y="69"/>
                    <a:pt x="90" y="70"/>
                  </a:cubicBezTo>
                  <a:cubicBezTo>
                    <a:pt x="91" y="69"/>
                    <a:pt x="90" y="67"/>
                    <a:pt x="91" y="66"/>
                  </a:cubicBezTo>
                  <a:cubicBezTo>
                    <a:pt x="94" y="67"/>
                    <a:pt x="95" y="70"/>
                    <a:pt x="97" y="72"/>
                  </a:cubicBezTo>
                  <a:cubicBezTo>
                    <a:pt x="96" y="73"/>
                    <a:pt x="95" y="74"/>
                    <a:pt x="95" y="76"/>
                  </a:cubicBezTo>
                  <a:cubicBezTo>
                    <a:pt x="94" y="77"/>
                    <a:pt x="93" y="81"/>
                    <a:pt x="92" y="84"/>
                  </a:cubicBezTo>
                  <a:cubicBezTo>
                    <a:pt x="88" y="84"/>
                    <a:pt x="88" y="78"/>
                    <a:pt x="83" y="78"/>
                  </a:cubicBezTo>
                  <a:cubicBezTo>
                    <a:pt x="83" y="79"/>
                    <a:pt x="84" y="81"/>
                    <a:pt x="82" y="83"/>
                  </a:cubicBezTo>
                  <a:cubicBezTo>
                    <a:pt x="80" y="84"/>
                    <a:pt x="79" y="83"/>
                    <a:pt x="78" y="84"/>
                  </a:cubicBezTo>
                  <a:cubicBezTo>
                    <a:pt x="77" y="85"/>
                    <a:pt x="78" y="86"/>
                    <a:pt x="77" y="86"/>
                  </a:cubicBezTo>
                  <a:cubicBezTo>
                    <a:pt x="75" y="86"/>
                    <a:pt x="76" y="84"/>
                    <a:pt x="75" y="83"/>
                  </a:cubicBezTo>
                  <a:cubicBezTo>
                    <a:pt x="75" y="80"/>
                    <a:pt x="75" y="77"/>
                    <a:pt x="71" y="78"/>
                  </a:cubicBezTo>
                  <a:cubicBezTo>
                    <a:pt x="69" y="78"/>
                    <a:pt x="67" y="79"/>
                    <a:pt x="66" y="80"/>
                  </a:cubicBezTo>
                  <a:cubicBezTo>
                    <a:pt x="64" y="82"/>
                    <a:pt x="65" y="83"/>
                    <a:pt x="66" y="86"/>
                  </a:cubicBezTo>
                  <a:cubicBezTo>
                    <a:pt x="67" y="89"/>
                    <a:pt x="65" y="87"/>
                    <a:pt x="63" y="88"/>
                  </a:cubicBezTo>
                  <a:cubicBezTo>
                    <a:pt x="62" y="89"/>
                    <a:pt x="60" y="91"/>
                    <a:pt x="60" y="92"/>
                  </a:cubicBezTo>
                  <a:cubicBezTo>
                    <a:pt x="59" y="92"/>
                    <a:pt x="58" y="93"/>
                    <a:pt x="58" y="93"/>
                  </a:cubicBezTo>
                  <a:cubicBezTo>
                    <a:pt x="57" y="96"/>
                    <a:pt x="56" y="98"/>
                    <a:pt x="54" y="101"/>
                  </a:cubicBezTo>
                  <a:cubicBezTo>
                    <a:pt x="55" y="101"/>
                    <a:pt x="56" y="101"/>
                    <a:pt x="58" y="101"/>
                  </a:cubicBezTo>
                  <a:cubicBezTo>
                    <a:pt x="58" y="101"/>
                    <a:pt x="57" y="102"/>
                    <a:pt x="57" y="102"/>
                  </a:cubicBezTo>
                  <a:cubicBezTo>
                    <a:pt x="56" y="105"/>
                    <a:pt x="56" y="106"/>
                    <a:pt x="57" y="109"/>
                  </a:cubicBezTo>
                  <a:cubicBezTo>
                    <a:pt x="58" y="111"/>
                    <a:pt x="60" y="113"/>
                    <a:pt x="59" y="115"/>
                  </a:cubicBezTo>
                  <a:cubicBezTo>
                    <a:pt x="59" y="117"/>
                    <a:pt x="56" y="117"/>
                    <a:pt x="57" y="119"/>
                  </a:cubicBezTo>
                  <a:cubicBezTo>
                    <a:pt x="57" y="121"/>
                    <a:pt x="61" y="121"/>
                    <a:pt x="62" y="123"/>
                  </a:cubicBezTo>
                  <a:cubicBezTo>
                    <a:pt x="63" y="124"/>
                    <a:pt x="63" y="125"/>
                    <a:pt x="63" y="126"/>
                  </a:cubicBezTo>
                  <a:cubicBezTo>
                    <a:pt x="61" y="127"/>
                    <a:pt x="58" y="128"/>
                    <a:pt x="57" y="127"/>
                  </a:cubicBezTo>
                  <a:cubicBezTo>
                    <a:pt x="56" y="126"/>
                    <a:pt x="56" y="124"/>
                    <a:pt x="54" y="124"/>
                  </a:cubicBezTo>
                  <a:cubicBezTo>
                    <a:pt x="53" y="123"/>
                    <a:pt x="53" y="124"/>
                    <a:pt x="52" y="125"/>
                  </a:cubicBezTo>
                  <a:cubicBezTo>
                    <a:pt x="49" y="125"/>
                    <a:pt x="50" y="122"/>
                    <a:pt x="47" y="121"/>
                  </a:cubicBezTo>
                  <a:cubicBezTo>
                    <a:pt x="45" y="124"/>
                    <a:pt x="46" y="129"/>
                    <a:pt x="43" y="131"/>
                  </a:cubicBezTo>
                  <a:cubicBezTo>
                    <a:pt x="41" y="133"/>
                    <a:pt x="38" y="133"/>
                    <a:pt x="38" y="135"/>
                  </a:cubicBezTo>
                  <a:cubicBezTo>
                    <a:pt x="37" y="138"/>
                    <a:pt x="40" y="139"/>
                    <a:pt x="39" y="142"/>
                  </a:cubicBezTo>
                  <a:cubicBezTo>
                    <a:pt x="39" y="143"/>
                    <a:pt x="38" y="144"/>
                    <a:pt x="37" y="145"/>
                  </a:cubicBezTo>
                  <a:cubicBezTo>
                    <a:pt x="34" y="145"/>
                    <a:pt x="32" y="145"/>
                    <a:pt x="29" y="145"/>
                  </a:cubicBezTo>
                  <a:cubicBezTo>
                    <a:pt x="25" y="146"/>
                    <a:pt x="23" y="149"/>
                    <a:pt x="19" y="149"/>
                  </a:cubicBezTo>
                  <a:cubicBezTo>
                    <a:pt x="18" y="150"/>
                    <a:pt x="17" y="149"/>
                    <a:pt x="15" y="149"/>
                  </a:cubicBezTo>
                  <a:cubicBezTo>
                    <a:pt x="13" y="148"/>
                    <a:pt x="8" y="148"/>
                    <a:pt x="7" y="151"/>
                  </a:cubicBezTo>
                  <a:cubicBezTo>
                    <a:pt x="6" y="154"/>
                    <a:pt x="8" y="157"/>
                    <a:pt x="7" y="160"/>
                  </a:cubicBezTo>
                  <a:cubicBezTo>
                    <a:pt x="6" y="161"/>
                    <a:pt x="5" y="162"/>
                    <a:pt x="5" y="163"/>
                  </a:cubicBezTo>
                  <a:cubicBezTo>
                    <a:pt x="4" y="166"/>
                    <a:pt x="6" y="167"/>
                    <a:pt x="7" y="170"/>
                  </a:cubicBezTo>
                  <a:cubicBezTo>
                    <a:pt x="8" y="174"/>
                    <a:pt x="5" y="181"/>
                    <a:pt x="12" y="182"/>
                  </a:cubicBezTo>
                  <a:cubicBezTo>
                    <a:pt x="13" y="184"/>
                    <a:pt x="11" y="189"/>
                    <a:pt x="14" y="190"/>
                  </a:cubicBezTo>
                  <a:cubicBezTo>
                    <a:pt x="18" y="191"/>
                    <a:pt x="19" y="186"/>
                    <a:pt x="22" y="186"/>
                  </a:cubicBezTo>
                  <a:cubicBezTo>
                    <a:pt x="25" y="186"/>
                    <a:pt x="25" y="190"/>
                    <a:pt x="25" y="192"/>
                  </a:cubicBezTo>
                  <a:cubicBezTo>
                    <a:pt x="25" y="196"/>
                    <a:pt x="21" y="197"/>
                    <a:pt x="19" y="201"/>
                  </a:cubicBezTo>
                  <a:cubicBezTo>
                    <a:pt x="18" y="203"/>
                    <a:pt x="19" y="204"/>
                    <a:pt x="21" y="205"/>
                  </a:cubicBezTo>
                  <a:cubicBezTo>
                    <a:pt x="19" y="205"/>
                    <a:pt x="17" y="205"/>
                    <a:pt x="16" y="205"/>
                  </a:cubicBezTo>
                  <a:cubicBezTo>
                    <a:pt x="12" y="205"/>
                    <a:pt x="12" y="208"/>
                    <a:pt x="12" y="211"/>
                  </a:cubicBezTo>
                  <a:cubicBezTo>
                    <a:pt x="11" y="209"/>
                    <a:pt x="10" y="207"/>
                    <a:pt x="7" y="208"/>
                  </a:cubicBezTo>
                  <a:cubicBezTo>
                    <a:pt x="6" y="209"/>
                    <a:pt x="4" y="210"/>
                    <a:pt x="5" y="211"/>
                  </a:cubicBezTo>
                  <a:cubicBezTo>
                    <a:pt x="5" y="212"/>
                    <a:pt x="7" y="214"/>
                    <a:pt x="7" y="214"/>
                  </a:cubicBezTo>
                  <a:cubicBezTo>
                    <a:pt x="8" y="215"/>
                    <a:pt x="9" y="216"/>
                    <a:pt x="10" y="216"/>
                  </a:cubicBezTo>
                  <a:cubicBezTo>
                    <a:pt x="11" y="216"/>
                    <a:pt x="13" y="216"/>
                    <a:pt x="13" y="216"/>
                  </a:cubicBezTo>
                  <a:cubicBezTo>
                    <a:pt x="15" y="217"/>
                    <a:pt x="14" y="217"/>
                    <a:pt x="15" y="218"/>
                  </a:cubicBezTo>
                  <a:cubicBezTo>
                    <a:pt x="15" y="218"/>
                    <a:pt x="16" y="220"/>
                    <a:pt x="16" y="220"/>
                  </a:cubicBezTo>
                  <a:cubicBezTo>
                    <a:pt x="17" y="222"/>
                    <a:pt x="17" y="221"/>
                    <a:pt x="19" y="222"/>
                  </a:cubicBezTo>
                  <a:cubicBezTo>
                    <a:pt x="21" y="223"/>
                    <a:pt x="23" y="224"/>
                    <a:pt x="25" y="225"/>
                  </a:cubicBezTo>
                  <a:cubicBezTo>
                    <a:pt x="30" y="226"/>
                    <a:pt x="32" y="223"/>
                    <a:pt x="35" y="219"/>
                  </a:cubicBezTo>
                  <a:cubicBezTo>
                    <a:pt x="37" y="220"/>
                    <a:pt x="40" y="221"/>
                    <a:pt x="43" y="220"/>
                  </a:cubicBezTo>
                  <a:cubicBezTo>
                    <a:pt x="45" y="220"/>
                    <a:pt x="46" y="219"/>
                    <a:pt x="47" y="218"/>
                  </a:cubicBezTo>
                  <a:cubicBezTo>
                    <a:pt x="48" y="217"/>
                    <a:pt x="50" y="215"/>
                    <a:pt x="50" y="214"/>
                  </a:cubicBezTo>
                  <a:cubicBezTo>
                    <a:pt x="53" y="213"/>
                    <a:pt x="52" y="216"/>
                    <a:pt x="54" y="216"/>
                  </a:cubicBezTo>
                  <a:cubicBezTo>
                    <a:pt x="56" y="217"/>
                    <a:pt x="57" y="215"/>
                    <a:pt x="58" y="215"/>
                  </a:cubicBezTo>
                  <a:cubicBezTo>
                    <a:pt x="60" y="215"/>
                    <a:pt x="63" y="215"/>
                    <a:pt x="65" y="215"/>
                  </a:cubicBezTo>
                  <a:cubicBezTo>
                    <a:pt x="65" y="215"/>
                    <a:pt x="65" y="215"/>
                    <a:pt x="66" y="215"/>
                  </a:cubicBezTo>
                  <a:cubicBezTo>
                    <a:pt x="66" y="216"/>
                    <a:pt x="65" y="216"/>
                    <a:pt x="63" y="217"/>
                  </a:cubicBezTo>
                  <a:cubicBezTo>
                    <a:pt x="61" y="219"/>
                    <a:pt x="58" y="220"/>
                    <a:pt x="55" y="220"/>
                  </a:cubicBezTo>
                  <a:cubicBezTo>
                    <a:pt x="54" y="220"/>
                    <a:pt x="53" y="220"/>
                    <a:pt x="51" y="220"/>
                  </a:cubicBezTo>
                  <a:cubicBezTo>
                    <a:pt x="50" y="223"/>
                    <a:pt x="51" y="226"/>
                    <a:pt x="50" y="229"/>
                  </a:cubicBezTo>
                  <a:cubicBezTo>
                    <a:pt x="49" y="229"/>
                    <a:pt x="48" y="229"/>
                    <a:pt x="47" y="229"/>
                  </a:cubicBezTo>
                  <a:cubicBezTo>
                    <a:pt x="46" y="230"/>
                    <a:pt x="45" y="231"/>
                    <a:pt x="44" y="231"/>
                  </a:cubicBezTo>
                  <a:cubicBezTo>
                    <a:pt x="43" y="231"/>
                    <a:pt x="42" y="231"/>
                    <a:pt x="41" y="232"/>
                  </a:cubicBezTo>
                  <a:cubicBezTo>
                    <a:pt x="40" y="232"/>
                    <a:pt x="41" y="233"/>
                    <a:pt x="40" y="233"/>
                  </a:cubicBezTo>
                  <a:cubicBezTo>
                    <a:pt x="40" y="234"/>
                    <a:pt x="39" y="234"/>
                    <a:pt x="38" y="235"/>
                  </a:cubicBezTo>
                  <a:cubicBezTo>
                    <a:pt x="38" y="235"/>
                    <a:pt x="38" y="236"/>
                    <a:pt x="37" y="236"/>
                  </a:cubicBezTo>
                  <a:cubicBezTo>
                    <a:pt x="36" y="236"/>
                    <a:pt x="35" y="236"/>
                    <a:pt x="34" y="236"/>
                  </a:cubicBezTo>
                  <a:cubicBezTo>
                    <a:pt x="34" y="236"/>
                    <a:pt x="33" y="236"/>
                    <a:pt x="32" y="237"/>
                  </a:cubicBezTo>
                  <a:cubicBezTo>
                    <a:pt x="31" y="236"/>
                    <a:pt x="31" y="236"/>
                    <a:pt x="30" y="235"/>
                  </a:cubicBezTo>
                  <a:cubicBezTo>
                    <a:pt x="30" y="235"/>
                    <a:pt x="30" y="234"/>
                    <a:pt x="29" y="233"/>
                  </a:cubicBezTo>
                  <a:cubicBezTo>
                    <a:pt x="28" y="232"/>
                    <a:pt x="26" y="231"/>
                    <a:pt x="25" y="230"/>
                  </a:cubicBezTo>
                  <a:cubicBezTo>
                    <a:pt x="25" y="233"/>
                    <a:pt x="22" y="236"/>
                    <a:pt x="21" y="239"/>
                  </a:cubicBezTo>
                  <a:cubicBezTo>
                    <a:pt x="21" y="240"/>
                    <a:pt x="20" y="241"/>
                    <a:pt x="20" y="242"/>
                  </a:cubicBezTo>
                  <a:cubicBezTo>
                    <a:pt x="19" y="243"/>
                    <a:pt x="19" y="243"/>
                    <a:pt x="19" y="244"/>
                  </a:cubicBezTo>
                  <a:cubicBezTo>
                    <a:pt x="18" y="245"/>
                    <a:pt x="19" y="246"/>
                    <a:pt x="19" y="247"/>
                  </a:cubicBezTo>
                  <a:cubicBezTo>
                    <a:pt x="15" y="247"/>
                    <a:pt x="14" y="250"/>
                    <a:pt x="13" y="253"/>
                  </a:cubicBezTo>
                  <a:cubicBezTo>
                    <a:pt x="13" y="254"/>
                    <a:pt x="12" y="255"/>
                    <a:pt x="13" y="256"/>
                  </a:cubicBezTo>
                  <a:cubicBezTo>
                    <a:pt x="12" y="257"/>
                    <a:pt x="12" y="258"/>
                    <a:pt x="11" y="258"/>
                  </a:cubicBezTo>
                  <a:cubicBezTo>
                    <a:pt x="11" y="259"/>
                    <a:pt x="12" y="259"/>
                    <a:pt x="12" y="260"/>
                  </a:cubicBezTo>
                  <a:cubicBezTo>
                    <a:pt x="10" y="261"/>
                    <a:pt x="8" y="261"/>
                    <a:pt x="6" y="263"/>
                  </a:cubicBezTo>
                  <a:cubicBezTo>
                    <a:pt x="3" y="266"/>
                    <a:pt x="7" y="266"/>
                    <a:pt x="7" y="270"/>
                  </a:cubicBezTo>
                  <a:cubicBezTo>
                    <a:pt x="4" y="270"/>
                    <a:pt x="0" y="276"/>
                    <a:pt x="3" y="278"/>
                  </a:cubicBezTo>
                  <a:close/>
                  <a:moveTo>
                    <a:pt x="334" y="237"/>
                  </a:moveTo>
                  <a:cubicBezTo>
                    <a:pt x="335" y="237"/>
                    <a:pt x="337" y="238"/>
                    <a:pt x="339" y="239"/>
                  </a:cubicBezTo>
                  <a:cubicBezTo>
                    <a:pt x="338" y="239"/>
                    <a:pt x="337" y="240"/>
                    <a:pt x="336" y="240"/>
                  </a:cubicBezTo>
                  <a:cubicBezTo>
                    <a:pt x="334" y="239"/>
                    <a:pt x="334" y="238"/>
                    <a:pt x="334" y="237"/>
                  </a:cubicBezTo>
                  <a:close/>
                  <a:moveTo>
                    <a:pt x="158" y="129"/>
                  </a:moveTo>
                  <a:cubicBezTo>
                    <a:pt x="158" y="129"/>
                    <a:pt x="158" y="130"/>
                    <a:pt x="158" y="130"/>
                  </a:cubicBezTo>
                  <a:cubicBezTo>
                    <a:pt x="157" y="131"/>
                    <a:pt x="155" y="132"/>
                    <a:pt x="154" y="133"/>
                  </a:cubicBezTo>
                  <a:cubicBezTo>
                    <a:pt x="154" y="133"/>
                    <a:pt x="154" y="133"/>
                    <a:pt x="154" y="132"/>
                  </a:cubicBezTo>
                  <a:cubicBezTo>
                    <a:pt x="154" y="130"/>
                    <a:pt x="154" y="129"/>
                    <a:pt x="156" y="129"/>
                  </a:cubicBezTo>
                  <a:cubicBezTo>
                    <a:pt x="157" y="129"/>
                    <a:pt x="158" y="129"/>
                    <a:pt x="158" y="129"/>
                  </a:cubicBezTo>
                  <a:close/>
                  <a:moveTo>
                    <a:pt x="189" y="93"/>
                  </a:moveTo>
                  <a:cubicBezTo>
                    <a:pt x="189" y="93"/>
                    <a:pt x="190" y="94"/>
                    <a:pt x="191" y="95"/>
                  </a:cubicBezTo>
                  <a:cubicBezTo>
                    <a:pt x="192" y="96"/>
                    <a:pt x="194" y="97"/>
                    <a:pt x="195" y="98"/>
                  </a:cubicBezTo>
                  <a:cubicBezTo>
                    <a:pt x="196" y="98"/>
                    <a:pt x="197" y="99"/>
                    <a:pt x="197" y="99"/>
                  </a:cubicBezTo>
                  <a:cubicBezTo>
                    <a:pt x="198" y="100"/>
                    <a:pt x="198" y="101"/>
                    <a:pt x="199" y="101"/>
                  </a:cubicBezTo>
                  <a:cubicBezTo>
                    <a:pt x="200" y="103"/>
                    <a:pt x="200" y="104"/>
                    <a:pt x="201" y="106"/>
                  </a:cubicBezTo>
                  <a:cubicBezTo>
                    <a:pt x="202" y="108"/>
                    <a:pt x="202" y="110"/>
                    <a:pt x="202" y="111"/>
                  </a:cubicBezTo>
                  <a:cubicBezTo>
                    <a:pt x="203" y="113"/>
                    <a:pt x="203" y="115"/>
                    <a:pt x="204" y="116"/>
                  </a:cubicBezTo>
                  <a:cubicBezTo>
                    <a:pt x="204" y="117"/>
                    <a:pt x="204" y="118"/>
                    <a:pt x="204" y="119"/>
                  </a:cubicBezTo>
                  <a:cubicBezTo>
                    <a:pt x="204" y="119"/>
                    <a:pt x="204" y="119"/>
                    <a:pt x="204" y="119"/>
                  </a:cubicBezTo>
                  <a:cubicBezTo>
                    <a:pt x="204" y="119"/>
                    <a:pt x="204" y="119"/>
                    <a:pt x="204" y="120"/>
                  </a:cubicBezTo>
                  <a:cubicBezTo>
                    <a:pt x="204" y="120"/>
                    <a:pt x="204" y="121"/>
                    <a:pt x="204" y="122"/>
                  </a:cubicBezTo>
                  <a:cubicBezTo>
                    <a:pt x="203" y="123"/>
                    <a:pt x="203" y="124"/>
                    <a:pt x="203" y="125"/>
                  </a:cubicBezTo>
                  <a:cubicBezTo>
                    <a:pt x="202" y="126"/>
                    <a:pt x="202" y="127"/>
                    <a:pt x="202" y="128"/>
                  </a:cubicBezTo>
                  <a:cubicBezTo>
                    <a:pt x="202" y="129"/>
                    <a:pt x="202" y="130"/>
                    <a:pt x="201" y="131"/>
                  </a:cubicBezTo>
                  <a:cubicBezTo>
                    <a:pt x="201" y="132"/>
                    <a:pt x="201" y="132"/>
                    <a:pt x="200" y="133"/>
                  </a:cubicBezTo>
                  <a:cubicBezTo>
                    <a:pt x="200" y="134"/>
                    <a:pt x="199" y="135"/>
                    <a:pt x="198" y="135"/>
                  </a:cubicBezTo>
                  <a:cubicBezTo>
                    <a:pt x="198" y="136"/>
                    <a:pt x="197" y="137"/>
                    <a:pt x="197" y="137"/>
                  </a:cubicBezTo>
                  <a:cubicBezTo>
                    <a:pt x="197" y="137"/>
                    <a:pt x="197" y="137"/>
                    <a:pt x="197" y="137"/>
                  </a:cubicBezTo>
                  <a:cubicBezTo>
                    <a:pt x="197" y="138"/>
                    <a:pt x="196" y="138"/>
                    <a:pt x="196" y="138"/>
                  </a:cubicBezTo>
                  <a:cubicBezTo>
                    <a:pt x="195" y="137"/>
                    <a:pt x="194" y="136"/>
                    <a:pt x="193" y="136"/>
                  </a:cubicBezTo>
                  <a:cubicBezTo>
                    <a:pt x="189" y="135"/>
                    <a:pt x="189" y="141"/>
                    <a:pt x="185" y="138"/>
                  </a:cubicBezTo>
                  <a:cubicBezTo>
                    <a:pt x="184" y="136"/>
                    <a:pt x="184" y="135"/>
                    <a:pt x="182" y="135"/>
                  </a:cubicBezTo>
                  <a:cubicBezTo>
                    <a:pt x="181" y="134"/>
                    <a:pt x="179" y="134"/>
                    <a:pt x="177" y="134"/>
                  </a:cubicBezTo>
                  <a:cubicBezTo>
                    <a:pt x="174" y="135"/>
                    <a:pt x="171" y="137"/>
                    <a:pt x="168" y="135"/>
                  </a:cubicBezTo>
                  <a:cubicBezTo>
                    <a:pt x="167" y="134"/>
                    <a:pt x="167" y="133"/>
                    <a:pt x="166" y="132"/>
                  </a:cubicBezTo>
                  <a:cubicBezTo>
                    <a:pt x="166" y="131"/>
                    <a:pt x="165" y="130"/>
                    <a:pt x="164" y="129"/>
                  </a:cubicBezTo>
                  <a:cubicBezTo>
                    <a:pt x="166" y="128"/>
                    <a:pt x="166" y="127"/>
                    <a:pt x="167" y="125"/>
                  </a:cubicBezTo>
                  <a:cubicBezTo>
                    <a:pt x="168" y="123"/>
                    <a:pt x="170" y="121"/>
                    <a:pt x="170" y="119"/>
                  </a:cubicBezTo>
                  <a:cubicBezTo>
                    <a:pt x="170" y="117"/>
                    <a:pt x="169" y="117"/>
                    <a:pt x="168" y="116"/>
                  </a:cubicBezTo>
                  <a:cubicBezTo>
                    <a:pt x="167" y="114"/>
                    <a:pt x="168" y="112"/>
                    <a:pt x="167" y="110"/>
                  </a:cubicBezTo>
                  <a:cubicBezTo>
                    <a:pt x="167" y="108"/>
                    <a:pt x="167" y="107"/>
                    <a:pt x="167" y="105"/>
                  </a:cubicBezTo>
                  <a:cubicBezTo>
                    <a:pt x="167" y="103"/>
                    <a:pt x="165" y="103"/>
                    <a:pt x="165" y="102"/>
                  </a:cubicBezTo>
                  <a:cubicBezTo>
                    <a:pt x="165" y="100"/>
                    <a:pt x="166" y="99"/>
                    <a:pt x="167" y="99"/>
                  </a:cubicBezTo>
                  <a:cubicBezTo>
                    <a:pt x="168" y="99"/>
                    <a:pt x="169" y="100"/>
                    <a:pt x="170" y="100"/>
                  </a:cubicBezTo>
                  <a:cubicBezTo>
                    <a:pt x="171" y="101"/>
                    <a:pt x="172" y="101"/>
                    <a:pt x="173" y="101"/>
                  </a:cubicBezTo>
                  <a:cubicBezTo>
                    <a:pt x="175" y="102"/>
                    <a:pt x="176" y="103"/>
                    <a:pt x="177" y="104"/>
                  </a:cubicBezTo>
                  <a:cubicBezTo>
                    <a:pt x="179" y="102"/>
                    <a:pt x="179" y="99"/>
                    <a:pt x="181" y="97"/>
                  </a:cubicBezTo>
                  <a:cubicBezTo>
                    <a:pt x="181" y="96"/>
                    <a:pt x="181" y="95"/>
                    <a:pt x="183" y="96"/>
                  </a:cubicBezTo>
                  <a:cubicBezTo>
                    <a:pt x="184" y="96"/>
                    <a:pt x="184" y="98"/>
                    <a:pt x="185" y="99"/>
                  </a:cubicBezTo>
                  <a:cubicBezTo>
                    <a:pt x="187" y="97"/>
                    <a:pt x="188" y="95"/>
                    <a:pt x="188" y="92"/>
                  </a:cubicBezTo>
                  <a:cubicBezTo>
                    <a:pt x="189" y="92"/>
                    <a:pt x="189" y="92"/>
                    <a:pt x="189" y="93"/>
                  </a:cubicBezTo>
                  <a:close/>
                  <a:moveTo>
                    <a:pt x="204" y="91"/>
                  </a:moveTo>
                  <a:cubicBezTo>
                    <a:pt x="204" y="100"/>
                    <a:pt x="204" y="100"/>
                    <a:pt x="204" y="100"/>
                  </a:cubicBezTo>
                  <a:cubicBezTo>
                    <a:pt x="204" y="103"/>
                    <a:pt x="204" y="106"/>
                    <a:pt x="204" y="109"/>
                  </a:cubicBezTo>
                  <a:cubicBezTo>
                    <a:pt x="204" y="108"/>
                    <a:pt x="203" y="107"/>
                    <a:pt x="203" y="106"/>
                  </a:cubicBezTo>
                  <a:cubicBezTo>
                    <a:pt x="202" y="104"/>
                    <a:pt x="201" y="102"/>
                    <a:pt x="200" y="100"/>
                  </a:cubicBezTo>
                  <a:cubicBezTo>
                    <a:pt x="200" y="100"/>
                    <a:pt x="199" y="99"/>
                    <a:pt x="199" y="98"/>
                  </a:cubicBezTo>
                  <a:cubicBezTo>
                    <a:pt x="198" y="97"/>
                    <a:pt x="197" y="97"/>
                    <a:pt x="196" y="96"/>
                  </a:cubicBezTo>
                  <a:cubicBezTo>
                    <a:pt x="195" y="95"/>
                    <a:pt x="193" y="95"/>
                    <a:pt x="192" y="94"/>
                  </a:cubicBezTo>
                  <a:cubicBezTo>
                    <a:pt x="191" y="93"/>
                    <a:pt x="191" y="92"/>
                    <a:pt x="190" y="92"/>
                  </a:cubicBezTo>
                  <a:cubicBezTo>
                    <a:pt x="190" y="92"/>
                    <a:pt x="190" y="92"/>
                    <a:pt x="190" y="91"/>
                  </a:cubicBezTo>
                  <a:cubicBezTo>
                    <a:pt x="194" y="91"/>
                    <a:pt x="200" y="93"/>
                    <a:pt x="204" y="91"/>
                  </a:cubicBezTo>
                  <a:close/>
                  <a:moveTo>
                    <a:pt x="207" y="97"/>
                  </a:moveTo>
                  <a:cubicBezTo>
                    <a:pt x="207" y="99"/>
                    <a:pt x="207" y="101"/>
                    <a:pt x="207" y="103"/>
                  </a:cubicBezTo>
                  <a:cubicBezTo>
                    <a:pt x="207" y="106"/>
                    <a:pt x="207" y="106"/>
                    <a:pt x="207" y="106"/>
                  </a:cubicBezTo>
                  <a:cubicBezTo>
                    <a:pt x="207" y="106"/>
                    <a:pt x="207" y="106"/>
                    <a:pt x="207" y="106"/>
                  </a:cubicBezTo>
                  <a:cubicBezTo>
                    <a:pt x="207" y="106"/>
                    <a:pt x="207" y="106"/>
                    <a:pt x="207" y="107"/>
                  </a:cubicBezTo>
                  <a:cubicBezTo>
                    <a:pt x="207" y="107"/>
                    <a:pt x="207" y="108"/>
                    <a:pt x="207" y="108"/>
                  </a:cubicBezTo>
                  <a:cubicBezTo>
                    <a:pt x="207" y="109"/>
                    <a:pt x="206" y="109"/>
                    <a:pt x="206" y="110"/>
                  </a:cubicBezTo>
                  <a:cubicBezTo>
                    <a:pt x="206" y="107"/>
                    <a:pt x="207" y="103"/>
                    <a:pt x="207" y="100"/>
                  </a:cubicBezTo>
                  <a:cubicBezTo>
                    <a:pt x="206" y="90"/>
                    <a:pt x="206" y="90"/>
                    <a:pt x="206" y="90"/>
                  </a:cubicBezTo>
                  <a:cubicBezTo>
                    <a:pt x="207" y="90"/>
                    <a:pt x="207" y="90"/>
                    <a:pt x="207" y="89"/>
                  </a:cubicBezTo>
                  <a:cubicBezTo>
                    <a:pt x="207" y="92"/>
                    <a:pt x="207" y="95"/>
                    <a:pt x="207" y="97"/>
                  </a:cubicBezTo>
                  <a:close/>
                  <a:moveTo>
                    <a:pt x="206" y="127"/>
                  </a:moveTo>
                  <a:cubicBezTo>
                    <a:pt x="206" y="127"/>
                    <a:pt x="206" y="127"/>
                    <a:pt x="207" y="127"/>
                  </a:cubicBezTo>
                  <a:cubicBezTo>
                    <a:pt x="207" y="127"/>
                    <a:pt x="207" y="128"/>
                    <a:pt x="207" y="128"/>
                  </a:cubicBezTo>
                  <a:cubicBezTo>
                    <a:pt x="207" y="129"/>
                    <a:pt x="206" y="130"/>
                    <a:pt x="206" y="131"/>
                  </a:cubicBezTo>
                  <a:cubicBezTo>
                    <a:pt x="206" y="131"/>
                    <a:pt x="206" y="131"/>
                    <a:pt x="206" y="131"/>
                  </a:cubicBezTo>
                  <a:cubicBezTo>
                    <a:pt x="206" y="129"/>
                    <a:pt x="206" y="128"/>
                    <a:pt x="206" y="127"/>
                  </a:cubicBezTo>
                  <a:close/>
                  <a:moveTo>
                    <a:pt x="259" y="66"/>
                  </a:moveTo>
                  <a:cubicBezTo>
                    <a:pt x="259" y="66"/>
                    <a:pt x="259" y="67"/>
                    <a:pt x="258" y="67"/>
                  </a:cubicBezTo>
                  <a:cubicBezTo>
                    <a:pt x="257" y="70"/>
                    <a:pt x="257" y="73"/>
                    <a:pt x="256" y="75"/>
                  </a:cubicBezTo>
                  <a:cubicBezTo>
                    <a:pt x="254" y="79"/>
                    <a:pt x="250" y="78"/>
                    <a:pt x="246" y="80"/>
                  </a:cubicBezTo>
                  <a:cubicBezTo>
                    <a:pt x="244" y="81"/>
                    <a:pt x="241" y="84"/>
                    <a:pt x="239" y="86"/>
                  </a:cubicBezTo>
                  <a:cubicBezTo>
                    <a:pt x="238" y="87"/>
                    <a:pt x="237" y="89"/>
                    <a:pt x="238" y="90"/>
                  </a:cubicBezTo>
                  <a:cubicBezTo>
                    <a:pt x="238" y="91"/>
                    <a:pt x="239" y="91"/>
                    <a:pt x="239" y="91"/>
                  </a:cubicBezTo>
                  <a:cubicBezTo>
                    <a:pt x="236" y="94"/>
                    <a:pt x="232" y="97"/>
                    <a:pt x="230" y="100"/>
                  </a:cubicBezTo>
                  <a:cubicBezTo>
                    <a:pt x="227" y="104"/>
                    <a:pt x="224" y="108"/>
                    <a:pt x="223" y="112"/>
                  </a:cubicBezTo>
                  <a:cubicBezTo>
                    <a:pt x="223" y="115"/>
                    <a:pt x="222" y="117"/>
                    <a:pt x="222" y="119"/>
                  </a:cubicBezTo>
                  <a:cubicBezTo>
                    <a:pt x="222" y="122"/>
                    <a:pt x="222" y="124"/>
                    <a:pt x="223" y="126"/>
                  </a:cubicBezTo>
                  <a:cubicBezTo>
                    <a:pt x="223" y="127"/>
                    <a:pt x="223" y="128"/>
                    <a:pt x="223" y="129"/>
                  </a:cubicBezTo>
                  <a:cubicBezTo>
                    <a:pt x="223" y="131"/>
                    <a:pt x="223" y="132"/>
                    <a:pt x="223" y="133"/>
                  </a:cubicBezTo>
                  <a:cubicBezTo>
                    <a:pt x="223" y="133"/>
                    <a:pt x="223" y="133"/>
                    <a:pt x="223" y="133"/>
                  </a:cubicBezTo>
                  <a:cubicBezTo>
                    <a:pt x="220" y="135"/>
                    <a:pt x="218" y="137"/>
                    <a:pt x="216" y="139"/>
                  </a:cubicBezTo>
                  <a:cubicBezTo>
                    <a:pt x="215" y="140"/>
                    <a:pt x="215" y="141"/>
                    <a:pt x="215" y="142"/>
                  </a:cubicBezTo>
                  <a:cubicBezTo>
                    <a:pt x="214" y="142"/>
                    <a:pt x="214" y="143"/>
                    <a:pt x="214" y="143"/>
                  </a:cubicBezTo>
                  <a:cubicBezTo>
                    <a:pt x="214" y="143"/>
                    <a:pt x="213" y="143"/>
                    <a:pt x="213" y="144"/>
                  </a:cubicBezTo>
                  <a:cubicBezTo>
                    <a:pt x="211" y="144"/>
                    <a:pt x="210" y="144"/>
                    <a:pt x="208" y="144"/>
                  </a:cubicBezTo>
                  <a:cubicBezTo>
                    <a:pt x="207" y="144"/>
                    <a:pt x="207" y="146"/>
                    <a:pt x="205" y="145"/>
                  </a:cubicBezTo>
                  <a:cubicBezTo>
                    <a:pt x="204" y="144"/>
                    <a:pt x="203" y="144"/>
                    <a:pt x="203" y="143"/>
                  </a:cubicBezTo>
                  <a:cubicBezTo>
                    <a:pt x="203" y="143"/>
                    <a:pt x="203" y="143"/>
                    <a:pt x="203" y="143"/>
                  </a:cubicBezTo>
                  <a:cubicBezTo>
                    <a:pt x="203" y="142"/>
                    <a:pt x="204" y="141"/>
                    <a:pt x="204" y="140"/>
                  </a:cubicBezTo>
                  <a:cubicBezTo>
                    <a:pt x="205" y="139"/>
                    <a:pt x="205" y="138"/>
                    <a:pt x="206" y="138"/>
                  </a:cubicBezTo>
                  <a:cubicBezTo>
                    <a:pt x="207" y="136"/>
                    <a:pt x="208" y="134"/>
                    <a:pt x="208" y="132"/>
                  </a:cubicBezTo>
                  <a:cubicBezTo>
                    <a:pt x="209" y="131"/>
                    <a:pt x="209" y="130"/>
                    <a:pt x="209" y="128"/>
                  </a:cubicBezTo>
                  <a:cubicBezTo>
                    <a:pt x="209" y="128"/>
                    <a:pt x="209" y="127"/>
                    <a:pt x="209" y="126"/>
                  </a:cubicBezTo>
                  <a:cubicBezTo>
                    <a:pt x="209" y="126"/>
                    <a:pt x="209" y="125"/>
                    <a:pt x="209" y="125"/>
                  </a:cubicBezTo>
                  <a:cubicBezTo>
                    <a:pt x="209" y="124"/>
                    <a:pt x="208" y="124"/>
                    <a:pt x="208" y="123"/>
                  </a:cubicBezTo>
                  <a:cubicBezTo>
                    <a:pt x="208" y="123"/>
                    <a:pt x="208" y="123"/>
                    <a:pt x="208" y="122"/>
                  </a:cubicBezTo>
                  <a:cubicBezTo>
                    <a:pt x="208" y="122"/>
                    <a:pt x="208" y="122"/>
                    <a:pt x="208" y="122"/>
                  </a:cubicBezTo>
                  <a:cubicBezTo>
                    <a:pt x="208" y="122"/>
                    <a:pt x="208" y="121"/>
                    <a:pt x="208" y="121"/>
                  </a:cubicBezTo>
                  <a:cubicBezTo>
                    <a:pt x="208" y="121"/>
                    <a:pt x="208" y="120"/>
                    <a:pt x="208" y="120"/>
                  </a:cubicBezTo>
                  <a:cubicBezTo>
                    <a:pt x="209" y="118"/>
                    <a:pt x="209" y="116"/>
                    <a:pt x="209" y="115"/>
                  </a:cubicBezTo>
                  <a:cubicBezTo>
                    <a:pt x="209" y="113"/>
                    <a:pt x="209" y="111"/>
                    <a:pt x="209" y="109"/>
                  </a:cubicBezTo>
                  <a:cubicBezTo>
                    <a:pt x="209" y="109"/>
                    <a:pt x="209" y="109"/>
                    <a:pt x="209" y="108"/>
                  </a:cubicBezTo>
                  <a:cubicBezTo>
                    <a:pt x="210" y="108"/>
                    <a:pt x="210" y="107"/>
                    <a:pt x="209" y="107"/>
                  </a:cubicBezTo>
                  <a:cubicBezTo>
                    <a:pt x="209" y="106"/>
                    <a:pt x="209" y="106"/>
                    <a:pt x="209" y="106"/>
                  </a:cubicBezTo>
                  <a:cubicBezTo>
                    <a:pt x="209" y="104"/>
                    <a:pt x="209" y="104"/>
                    <a:pt x="209" y="104"/>
                  </a:cubicBezTo>
                  <a:cubicBezTo>
                    <a:pt x="210" y="103"/>
                    <a:pt x="210" y="101"/>
                    <a:pt x="210" y="100"/>
                  </a:cubicBezTo>
                  <a:cubicBezTo>
                    <a:pt x="210" y="97"/>
                    <a:pt x="209" y="95"/>
                    <a:pt x="209" y="92"/>
                  </a:cubicBezTo>
                  <a:cubicBezTo>
                    <a:pt x="209" y="92"/>
                    <a:pt x="209" y="92"/>
                    <a:pt x="209" y="91"/>
                  </a:cubicBezTo>
                  <a:cubicBezTo>
                    <a:pt x="209" y="91"/>
                    <a:pt x="209" y="90"/>
                    <a:pt x="209" y="89"/>
                  </a:cubicBezTo>
                  <a:cubicBezTo>
                    <a:pt x="209" y="88"/>
                    <a:pt x="209" y="88"/>
                    <a:pt x="209" y="88"/>
                  </a:cubicBezTo>
                  <a:cubicBezTo>
                    <a:pt x="209" y="87"/>
                    <a:pt x="210" y="87"/>
                    <a:pt x="210" y="87"/>
                  </a:cubicBezTo>
                  <a:cubicBezTo>
                    <a:pt x="211" y="86"/>
                    <a:pt x="213" y="86"/>
                    <a:pt x="214" y="85"/>
                  </a:cubicBezTo>
                  <a:cubicBezTo>
                    <a:pt x="215" y="84"/>
                    <a:pt x="216" y="83"/>
                    <a:pt x="217" y="82"/>
                  </a:cubicBezTo>
                  <a:cubicBezTo>
                    <a:pt x="219" y="81"/>
                    <a:pt x="222" y="80"/>
                    <a:pt x="224" y="79"/>
                  </a:cubicBezTo>
                  <a:cubicBezTo>
                    <a:pt x="226" y="78"/>
                    <a:pt x="228" y="77"/>
                    <a:pt x="231" y="76"/>
                  </a:cubicBezTo>
                  <a:cubicBezTo>
                    <a:pt x="232" y="76"/>
                    <a:pt x="233" y="76"/>
                    <a:pt x="234" y="76"/>
                  </a:cubicBezTo>
                  <a:cubicBezTo>
                    <a:pt x="235" y="75"/>
                    <a:pt x="235" y="74"/>
                    <a:pt x="237" y="74"/>
                  </a:cubicBezTo>
                  <a:cubicBezTo>
                    <a:pt x="238" y="74"/>
                    <a:pt x="239" y="74"/>
                    <a:pt x="240" y="74"/>
                  </a:cubicBezTo>
                  <a:cubicBezTo>
                    <a:pt x="243" y="74"/>
                    <a:pt x="244" y="71"/>
                    <a:pt x="246" y="69"/>
                  </a:cubicBezTo>
                  <a:cubicBezTo>
                    <a:pt x="247" y="67"/>
                    <a:pt x="248" y="65"/>
                    <a:pt x="251" y="65"/>
                  </a:cubicBezTo>
                  <a:cubicBezTo>
                    <a:pt x="252" y="64"/>
                    <a:pt x="253" y="64"/>
                    <a:pt x="254" y="65"/>
                  </a:cubicBezTo>
                  <a:cubicBezTo>
                    <a:pt x="255" y="65"/>
                    <a:pt x="256" y="65"/>
                    <a:pt x="257" y="66"/>
                  </a:cubicBezTo>
                  <a:cubicBezTo>
                    <a:pt x="257" y="66"/>
                    <a:pt x="258" y="66"/>
                    <a:pt x="259" y="66"/>
                  </a:cubicBezTo>
                  <a:close/>
                  <a:moveTo>
                    <a:pt x="220" y="206"/>
                  </a:moveTo>
                  <a:cubicBezTo>
                    <a:pt x="220" y="204"/>
                    <a:pt x="220" y="202"/>
                    <a:pt x="220" y="200"/>
                  </a:cubicBezTo>
                  <a:cubicBezTo>
                    <a:pt x="220" y="200"/>
                    <a:pt x="220" y="200"/>
                    <a:pt x="220" y="200"/>
                  </a:cubicBezTo>
                  <a:cubicBezTo>
                    <a:pt x="221" y="200"/>
                    <a:pt x="222" y="201"/>
                    <a:pt x="224" y="202"/>
                  </a:cubicBezTo>
                  <a:cubicBezTo>
                    <a:pt x="228" y="204"/>
                    <a:pt x="233" y="206"/>
                    <a:pt x="236" y="203"/>
                  </a:cubicBezTo>
                  <a:cubicBezTo>
                    <a:pt x="236" y="210"/>
                    <a:pt x="235" y="217"/>
                    <a:pt x="235" y="223"/>
                  </a:cubicBezTo>
                  <a:cubicBezTo>
                    <a:pt x="234" y="223"/>
                    <a:pt x="233" y="222"/>
                    <a:pt x="232" y="221"/>
                  </a:cubicBezTo>
                  <a:cubicBezTo>
                    <a:pt x="232" y="223"/>
                    <a:pt x="232" y="225"/>
                    <a:pt x="232" y="226"/>
                  </a:cubicBezTo>
                  <a:cubicBezTo>
                    <a:pt x="231" y="226"/>
                    <a:pt x="230" y="226"/>
                    <a:pt x="229" y="225"/>
                  </a:cubicBezTo>
                  <a:cubicBezTo>
                    <a:pt x="229" y="225"/>
                    <a:pt x="229" y="225"/>
                    <a:pt x="229" y="225"/>
                  </a:cubicBezTo>
                  <a:cubicBezTo>
                    <a:pt x="228" y="224"/>
                    <a:pt x="227" y="224"/>
                    <a:pt x="226" y="223"/>
                  </a:cubicBezTo>
                  <a:cubicBezTo>
                    <a:pt x="224" y="220"/>
                    <a:pt x="223" y="218"/>
                    <a:pt x="221" y="215"/>
                  </a:cubicBezTo>
                  <a:cubicBezTo>
                    <a:pt x="221" y="214"/>
                    <a:pt x="221" y="213"/>
                    <a:pt x="220" y="212"/>
                  </a:cubicBezTo>
                  <a:cubicBezTo>
                    <a:pt x="220" y="212"/>
                    <a:pt x="220" y="212"/>
                    <a:pt x="220" y="212"/>
                  </a:cubicBezTo>
                  <a:cubicBezTo>
                    <a:pt x="220" y="211"/>
                    <a:pt x="220" y="211"/>
                    <a:pt x="220" y="211"/>
                  </a:cubicBezTo>
                  <a:cubicBezTo>
                    <a:pt x="220" y="209"/>
                    <a:pt x="220" y="208"/>
                    <a:pt x="220" y="206"/>
                  </a:cubicBezTo>
                  <a:close/>
                  <a:moveTo>
                    <a:pt x="239" y="197"/>
                  </a:moveTo>
                  <a:cubicBezTo>
                    <a:pt x="240" y="197"/>
                    <a:pt x="240" y="196"/>
                    <a:pt x="240" y="196"/>
                  </a:cubicBezTo>
                  <a:cubicBezTo>
                    <a:pt x="241" y="194"/>
                    <a:pt x="243" y="194"/>
                    <a:pt x="245" y="193"/>
                  </a:cubicBezTo>
                  <a:cubicBezTo>
                    <a:pt x="243" y="195"/>
                    <a:pt x="241" y="197"/>
                    <a:pt x="239" y="197"/>
                  </a:cubicBezTo>
                  <a:close/>
                  <a:moveTo>
                    <a:pt x="217" y="142"/>
                  </a:moveTo>
                  <a:cubicBezTo>
                    <a:pt x="217" y="141"/>
                    <a:pt x="218" y="141"/>
                    <a:pt x="218" y="141"/>
                  </a:cubicBezTo>
                  <a:cubicBezTo>
                    <a:pt x="219" y="139"/>
                    <a:pt x="221" y="137"/>
                    <a:pt x="223" y="136"/>
                  </a:cubicBezTo>
                  <a:cubicBezTo>
                    <a:pt x="223" y="137"/>
                    <a:pt x="222" y="138"/>
                    <a:pt x="222" y="139"/>
                  </a:cubicBezTo>
                  <a:cubicBezTo>
                    <a:pt x="222" y="140"/>
                    <a:pt x="221" y="141"/>
                    <a:pt x="220" y="142"/>
                  </a:cubicBezTo>
                  <a:cubicBezTo>
                    <a:pt x="220" y="142"/>
                    <a:pt x="220" y="142"/>
                    <a:pt x="220" y="142"/>
                  </a:cubicBezTo>
                  <a:cubicBezTo>
                    <a:pt x="219" y="142"/>
                    <a:pt x="218" y="142"/>
                    <a:pt x="217" y="142"/>
                  </a:cubicBezTo>
                  <a:close/>
                  <a:moveTo>
                    <a:pt x="219" y="221"/>
                  </a:moveTo>
                  <a:cubicBezTo>
                    <a:pt x="218" y="221"/>
                    <a:pt x="218" y="220"/>
                    <a:pt x="217" y="220"/>
                  </a:cubicBezTo>
                  <a:cubicBezTo>
                    <a:pt x="217" y="220"/>
                    <a:pt x="217" y="219"/>
                    <a:pt x="217" y="219"/>
                  </a:cubicBezTo>
                  <a:cubicBezTo>
                    <a:pt x="216" y="218"/>
                    <a:pt x="216" y="217"/>
                    <a:pt x="216" y="216"/>
                  </a:cubicBezTo>
                  <a:cubicBezTo>
                    <a:pt x="215" y="215"/>
                    <a:pt x="215" y="213"/>
                    <a:pt x="214" y="212"/>
                  </a:cubicBezTo>
                  <a:cubicBezTo>
                    <a:pt x="214" y="212"/>
                    <a:pt x="214" y="212"/>
                    <a:pt x="214" y="211"/>
                  </a:cubicBezTo>
                  <a:cubicBezTo>
                    <a:pt x="214" y="211"/>
                    <a:pt x="214" y="211"/>
                    <a:pt x="214" y="211"/>
                  </a:cubicBezTo>
                  <a:cubicBezTo>
                    <a:pt x="215" y="213"/>
                    <a:pt x="215" y="215"/>
                    <a:pt x="216" y="217"/>
                  </a:cubicBezTo>
                  <a:lnTo>
                    <a:pt x="219" y="221"/>
                  </a:lnTo>
                  <a:close/>
                  <a:moveTo>
                    <a:pt x="225" y="131"/>
                  </a:moveTo>
                  <a:cubicBezTo>
                    <a:pt x="225" y="131"/>
                    <a:pt x="225" y="130"/>
                    <a:pt x="225" y="129"/>
                  </a:cubicBezTo>
                  <a:cubicBezTo>
                    <a:pt x="225" y="128"/>
                    <a:pt x="225" y="127"/>
                    <a:pt x="225" y="126"/>
                  </a:cubicBezTo>
                  <a:cubicBezTo>
                    <a:pt x="225" y="124"/>
                    <a:pt x="225" y="122"/>
                    <a:pt x="225" y="119"/>
                  </a:cubicBezTo>
                  <a:cubicBezTo>
                    <a:pt x="225" y="117"/>
                    <a:pt x="225" y="115"/>
                    <a:pt x="225" y="113"/>
                  </a:cubicBezTo>
                  <a:cubicBezTo>
                    <a:pt x="226" y="109"/>
                    <a:pt x="228" y="105"/>
                    <a:pt x="231" y="101"/>
                  </a:cubicBezTo>
                  <a:cubicBezTo>
                    <a:pt x="232" y="100"/>
                    <a:pt x="233" y="99"/>
                    <a:pt x="234" y="98"/>
                  </a:cubicBezTo>
                  <a:cubicBezTo>
                    <a:pt x="234" y="99"/>
                    <a:pt x="234" y="99"/>
                    <a:pt x="233" y="99"/>
                  </a:cubicBezTo>
                  <a:cubicBezTo>
                    <a:pt x="233" y="101"/>
                    <a:pt x="233" y="103"/>
                    <a:pt x="234" y="104"/>
                  </a:cubicBezTo>
                  <a:cubicBezTo>
                    <a:pt x="235" y="106"/>
                    <a:pt x="236" y="105"/>
                    <a:pt x="235" y="108"/>
                  </a:cubicBezTo>
                  <a:cubicBezTo>
                    <a:pt x="234" y="109"/>
                    <a:pt x="234" y="109"/>
                    <a:pt x="233" y="111"/>
                  </a:cubicBezTo>
                  <a:cubicBezTo>
                    <a:pt x="233" y="113"/>
                    <a:pt x="234" y="116"/>
                    <a:pt x="235" y="117"/>
                  </a:cubicBezTo>
                  <a:cubicBezTo>
                    <a:pt x="236" y="120"/>
                    <a:pt x="239" y="120"/>
                    <a:pt x="241" y="119"/>
                  </a:cubicBezTo>
                  <a:cubicBezTo>
                    <a:pt x="240" y="120"/>
                    <a:pt x="239" y="121"/>
                    <a:pt x="238" y="122"/>
                  </a:cubicBezTo>
                  <a:cubicBezTo>
                    <a:pt x="237" y="123"/>
                    <a:pt x="236" y="123"/>
                    <a:pt x="236" y="124"/>
                  </a:cubicBezTo>
                  <a:cubicBezTo>
                    <a:pt x="235" y="124"/>
                    <a:pt x="235" y="124"/>
                    <a:pt x="235" y="124"/>
                  </a:cubicBezTo>
                  <a:cubicBezTo>
                    <a:pt x="233" y="125"/>
                    <a:pt x="231" y="125"/>
                    <a:pt x="229" y="127"/>
                  </a:cubicBezTo>
                  <a:cubicBezTo>
                    <a:pt x="229" y="127"/>
                    <a:pt x="229" y="127"/>
                    <a:pt x="228" y="128"/>
                  </a:cubicBezTo>
                  <a:cubicBezTo>
                    <a:pt x="228" y="128"/>
                    <a:pt x="228" y="129"/>
                    <a:pt x="227" y="129"/>
                  </a:cubicBezTo>
                  <a:cubicBezTo>
                    <a:pt x="227" y="130"/>
                    <a:pt x="227" y="130"/>
                    <a:pt x="227" y="130"/>
                  </a:cubicBezTo>
                  <a:lnTo>
                    <a:pt x="225" y="131"/>
                  </a:lnTo>
                  <a:close/>
                  <a:moveTo>
                    <a:pt x="225" y="134"/>
                  </a:moveTo>
                  <a:cubicBezTo>
                    <a:pt x="225" y="134"/>
                    <a:pt x="225" y="134"/>
                    <a:pt x="225" y="134"/>
                  </a:cubicBezTo>
                  <a:cubicBezTo>
                    <a:pt x="225" y="134"/>
                    <a:pt x="225" y="134"/>
                    <a:pt x="225" y="134"/>
                  </a:cubicBezTo>
                  <a:cubicBezTo>
                    <a:pt x="225" y="134"/>
                    <a:pt x="225" y="134"/>
                    <a:pt x="225" y="134"/>
                  </a:cubicBezTo>
                  <a:close/>
                  <a:moveTo>
                    <a:pt x="243" y="120"/>
                  </a:moveTo>
                  <a:cubicBezTo>
                    <a:pt x="243" y="120"/>
                    <a:pt x="244" y="120"/>
                    <a:pt x="244" y="119"/>
                  </a:cubicBezTo>
                  <a:cubicBezTo>
                    <a:pt x="245" y="119"/>
                    <a:pt x="245" y="119"/>
                    <a:pt x="245" y="120"/>
                  </a:cubicBezTo>
                  <a:cubicBezTo>
                    <a:pt x="245" y="120"/>
                    <a:pt x="245" y="120"/>
                    <a:pt x="245" y="120"/>
                  </a:cubicBezTo>
                  <a:cubicBezTo>
                    <a:pt x="244" y="120"/>
                    <a:pt x="243" y="120"/>
                    <a:pt x="242" y="121"/>
                  </a:cubicBezTo>
                  <a:cubicBezTo>
                    <a:pt x="242" y="121"/>
                    <a:pt x="243" y="120"/>
                    <a:pt x="243" y="120"/>
                  </a:cubicBezTo>
                  <a:close/>
                  <a:moveTo>
                    <a:pt x="261" y="161"/>
                  </a:moveTo>
                  <a:cubicBezTo>
                    <a:pt x="262" y="161"/>
                    <a:pt x="262" y="161"/>
                    <a:pt x="262" y="161"/>
                  </a:cubicBezTo>
                  <a:cubicBezTo>
                    <a:pt x="264" y="161"/>
                    <a:pt x="266" y="161"/>
                    <a:pt x="267" y="161"/>
                  </a:cubicBezTo>
                  <a:cubicBezTo>
                    <a:pt x="267" y="161"/>
                    <a:pt x="267" y="162"/>
                    <a:pt x="267" y="163"/>
                  </a:cubicBezTo>
                  <a:cubicBezTo>
                    <a:pt x="266" y="162"/>
                    <a:pt x="264" y="162"/>
                    <a:pt x="263" y="162"/>
                  </a:cubicBezTo>
                  <a:cubicBezTo>
                    <a:pt x="262" y="161"/>
                    <a:pt x="262" y="161"/>
                    <a:pt x="261" y="161"/>
                  </a:cubicBezTo>
                  <a:close/>
                  <a:moveTo>
                    <a:pt x="245" y="153"/>
                  </a:moveTo>
                  <a:cubicBezTo>
                    <a:pt x="244" y="148"/>
                    <a:pt x="242" y="144"/>
                    <a:pt x="238" y="142"/>
                  </a:cubicBezTo>
                  <a:cubicBezTo>
                    <a:pt x="236" y="141"/>
                    <a:pt x="233" y="142"/>
                    <a:pt x="231" y="143"/>
                  </a:cubicBezTo>
                  <a:cubicBezTo>
                    <a:pt x="229" y="144"/>
                    <a:pt x="228" y="147"/>
                    <a:pt x="227" y="148"/>
                  </a:cubicBezTo>
                  <a:cubicBezTo>
                    <a:pt x="225" y="150"/>
                    <a:pt x="224" y="147"/>
                    <a:pt x="222" y="144"/>
                  </a:cubicBezTo>
                  <a:cubicBezTo>
                    <a:pt x="223" y="144"/>
                    <a:pt x="223" y="143"/>
                    <a:pt x="223" y="143"/>
                  </a:cubicBezTo>
                  <a:cubicBezTo>
                    <a:pt x="224" y="142"/>
                    <a:pt x="225" y="140"/>
                    <a:pt x="226" y="139"/>
                  </a:cubicBezTo>
                  <a:cubicBezTo>
                    <a:pt x="226" y="138"/>
                    <a:pt x="227" y="137"/>
                    <a:pt x="227" y="136"/>
                  </a:cubicBezTo>
                  <a:cubicBezTo>
                    <a:pt x="228" y="135"/>
                    <a:pt x="228" y="134"/>
                    <a:pt x="228" y="133"/>
                  </a:cubicBezTo>
                  <a:cubicBezTo>
                    <a:pt x="228" y="132"/>
                    <a:pt x="229" y="132"/>
                    <a:pt x="229" y="132"/>
                  </a:cubicBezTo>
                  <a:cubicBezTo>
                    <a:pt x="230" y="131"/>
                    <a:pt x="230" y="131"/>
                    <a:pt x="230" y="131"/>
                  </a:cubicBezTo>
                  <a:cubicBezTo>
                    <a:pt x="231" y="130"/>
                    <a:pt x="232" y="130"/>
                    <a:pt x="233" y="129"/>
                  </a:cubicBezTo>
                  <a:cubicBezTo>
                    <a:pt x="233" y="128"/>
                    <a:pt x="234" y="128"/>
                    <a:pt x="235" y="127"/>
                  </a:cubicBezTo>
                  <a:cubicBezTo>
                    <a:pt x="235" y="127"/>
                    <a:pt x="236" y="126"/>
                    <a:pt x="236" y="126"/>
                  </a:cubicBezTo>
                  <a:cubicBezTo>
                    <a:pt x="237" y="125"/>
                    <a:pt x="238" y="125"/>
                    <a:pt x="239" y="125"/>
                  </a:cubicBezTo>
                  <a:cubicBezTo>
                    <a:pt x="240" y="124"/>
                    <a:pt x="240" y="124"/>
                    <a:pt x="241" y="123"/>
                  </a:cubicBezTo>
                  <a:cubicBezTo>
                    <a:pt x="243" y="123"/>
                    <a:pt x="244" y="122"/>
                    <a:pt x="246" y="121"/>
                  </a:cubicBezTo>
                  <a:cubicBezTo>
                    <a:pt x="247" y="125"/>
                    <a:pt x="251" y="130"/>
                    <a:pt x="253" y="130"/>
                  </a:cubicBezTo>
                  <a:cubicBezTo>
                    <a:pt x="257" y="131"/>
                    <a:pt x="262" y="129"/>
                    <a:pt x="266" y="130"/>
                  </a:cubicBezTo>
                  <a:cubicBezTo>
                    <a:pt x="265" y="133"/>
                    <a:pt x="265" y="135"/>
                    <a:pt x="263" y="137"/>
                  </a:cubicBezTo>
                  <a:cubicBezTo>
                    <a:pt x="262" y="139"/>
                    <a:pt x="260" y="140"/>
                    <a:pt x="261" y="142"/>
                  </a:cubicBezTo>
                  <a:cubicBezTo>
                    <a:pt x="261" y="142"/>
                    <a:pt x="262" y="142"/>
                    <a:pt x="262" y="142"/>
                  </a:cubicBezTo>
                  <a:cubicBezTo>
                    <a:pt x="263" y="145"/>
                    <a:pt x="264" y="146"/>
                    <a:pt x="266" y="148"/>
                  </a:cubicBezTo>
                  <a:cubicBezTo>
                    <a:pt x="267" y="148"/>
                    <a:pt x="267" y="149"/>
                    <a:pt x="268" y="150"/>
                  </a:cubicBezTo>
                  <a:cubicBezTo>
                    <a:pt x="269" y="151"/>
                    <a:pt x="270" y="151"/>
                    <a:pt x="271" y="152"/>
                  </a:cubicBezTo>
                  <a:cubicBezTo>
                    <a:pt x="272" y="155"/>
                    <a:pt x="270" y="156"/>
                    <a:pt x="269" y="158"/>
                  </a:cubicBezTo>
                  <a:cubicBezTo>
                    <a:pt x="269" y="159"/>
                    <a:pt x="268" y="159"/>
                    <a:pt x="268" y="159"/>
                  </a:cubicBezTo>
                  <a:cubicBezTo>
                    <a:pt x="266" y="159"/>
                    <a:pt x="264" y="159"/>
                    <a:pt x="262" y="159"/>
                  </a:cubicBezTo>
                  <a:cubicBezTo>
                    <a:pt x="261" y="159"/>
                    <a:pt x="259" y="159"/>
                    <a:pt x="257" y="159"/>
                  </a:cubicBezTo>
                  <a:cubicBezTo>
                    <a:pt x="257" y="159"/>
                    <a:pt x="256" y="159"/>
                    <a:pt x="255" y="159"/>
                  </a:cubicBezTo>
                  <a:cubicBezTo>
                    <a:pt x="254" y="158"/>
                    <a:pt x="251" y="156"/>
                    <a:pt x="250" y="156"/>
                  </a:cubicBezTo>
                  <a:cubicBezTo>
                    <a:pt x="245" y="155"/>
                    <a:pt x="244" y="159"/>
                    <a:pt x="245" y="153"/>
                  </a:cubicBezTo>
                  <a:close/>
                  <a:moveTo>
                    <a:pt x="217" y="261"/>
                  </a:moveTo>
                  <a:cubicBezTo>
                    <a:pt x="217" y="261"/>
                    <a:pt x="217" y="261"/>
                    <a:pt x="218" y="261"/>
                  </a:cubicBezTo>
                  <a:cubicBezTo>
                    <a:pt x="218" y="261"/>
                    <a:pt x="218" y="261"/>
                    <a:pt x="218" y="261"/>
                  </a:cubicBezTo>
                  <a:cubicBezTo>
                    <a:pt x="219" y="261"/>
                    <a:pt x="219" y="260"/>
                    <a:pt x="220" y="260"/>
                  </a:cubicBezTo>
                  <a:cubicBezTo>
                    <a:pt x="220" y="260"/>
                    <a:pt x="220" y="260"/>
                    <a:pt x="220" y="260"/>
                  </a:cubicBezTo>
                  <a:cubicBezTo>
                    <a:pt x="219" y="261"/>
                    <a:pt x="219" y="261"/>
                    <a:pt x="219" y="261"/>
                  </a:cubicBezTo>
                  <a:cubicBezTo>
                    <a:pt x="219" y="261"/>
                    <a:pt x="218" y="261"/>
                    <a:pt x="218" y="261"/>
                  </a:cubicBezTo>
                  <a:cubicBezTo>
                    <a:pt x="218" y="261"/>
                    <a:pt x="217" y="261"/>
                    <a:pt x="217" y="261"/>
                  </a:cubicBezTo>
                  <a:close/>
                  <a:moveTo>
                    <a:pt x="166" y="242"/>
                  </a:moveTo>
                  <a:cubicBezTo>
                    <a:pt x="167" y="240"/>
                    <a:pt x="167" y="239"/>
                    <a:pt x="167" y="237"/>
                  </a:cubicBezTo>
                  <a:cubicBezTo>
                    <a:pt x="167" y="236"/>
                    <a:pt x="167" y="236"/>
                    <a:pt x="168" y="234"/>
                  </a:cubicBezTo>
                  <a:cubicBezTo>
                    <a:pt x="168" y="234"/>
                    <a:pt x="168" y="233"/>
                    <a:pt x="168" y="233"/>
                  </a:cubicBezTo>
                  <a:cubicBezTo>
                    <a:pt x="168" y="232"/>
                    <a:pt x="168" y="232"/>
                    <a:pt x="168" y="232"/>
                  </a:cubicBezTo>
                  <a:cubicBezTo>
                    <a:pt x="168" y="231"/>
                    <a:pt x="168" y="231"/>
                    <a:pt x="168" y="231"/>
                  </a:cubicBezTo>
                  <a:cubicBezTo>
                    <a:pt x="168" y="230"/>
                    <a:pt x="168" y="230"/>
                    <a:pt x="168" y="229"/>
                  </a:cubicBezTo>
                  <a:cubicBezTo>
                    <a:pt x="168" y="229"/>
                    <a:pt x="168" y="229"/>
                    <a:pt x="168" y="229"/>
                  </a:cubicBezTo>
                  <a:cubicBezTo>
                    <a:pt x="168" y="229"/>
                    <a:pt x="168" y="229"/>
                    <a:pt x="168" y="229"/>
                  </a:cubicBezTo>
                  <a:cubicBezTo>
                    <a:pt x="168" y="229"/>
                    <a:pt x="168" y="229"/>
                    <a:pt x="168" y="229"/>
                  </a:cubicBezTo>
                  <a:cubicBezTo>
                    <a:pt x="168" y="229"/>
                    <a:pt x="169" y="228"/>
                    <a:pt x="169" y="227"/>
                  </a:cubicBezTo>
                  <a:cubicBezTo>
                    <a:pt x="169" y="227"/>
                    <a:pt x="170" y="226"/>
                    <a:pt x="170" y="225"/>
                  </a:cubicBezTo>
                  <a:cubicBezTo>
                    <a:pt x="170" y="225"/>
                    <a:pt x="170" y="225"/>
                    <a:pt x="170" y="225"/>
                  </a:cubicBezTo>
                  <a:cubicBezTo>
                    <a:pt x="170" y="224"/>
                    <a:pt x="170" y="224"/>
                    <a:pt x="170" y="224"/>
                  </a:cubicBezTo>
                  <a:cubicBezTo>
                    <a:pt x="171" y="224"/>
                    <a:pt x="171" y="224"/>
                    <a:pt x="171" y="224"/>
                  </a:cubicBezTo>
                  <a:cubicBezTo>
                    <a:pt x="171" y="223"/>
                    <a:pt x="171" y="222"/>
                    <a:pt x="171" y="221"/>
                  </a:cubicBezTo>
                  <a:cubicBezTo>
                    <a:pt x="172" y="218"/>
                    <a:pt x="174" y="214"/>
                    <a:pt x="175" y="210"/>
                  </a:cubicBezTo>
                  <a:cubicBezTo>
                    <a:pt x="176" y="207"/>
                    <a:pt x="176" y="203"/>
                    <a:pt x="176" y="199"/>
                  </a:cubicBezTo>
                  <a:cubicBezTo>
                    <a:pt x="176" y="199"/>
                    <a:pt x="176" y="198"/>
                    <a:pt x="176" y="198"/>
                  </a:cubicBezTo>
                  <a:cubicBezTo>
                    <a:pt x="176" y="198"/>
                    <a:pt x="176" y="198"/>
                    <a:pt x="176" y="198"/>
                  </a:cubicBezTo>
                  <a:cubicBezTo>
                    <a:pt x="180" y="198"/>
                    <a:pt x="183" y="198"/>
                    <a:pt x="186" y="200"/>
                  </a:cubicBezTo>
                  <a:cubicBezTo>
                    <a:pt x="189" y="202"/>
                    <a:pt x="192" y="205"/>
                    <a:pt x="195" y="203"/>
                  </a:cubicBezTo>
                  <a:cubicBezTo>
                    <a:pt x="198" y="202"/>
                    <a:pt x="199" y="200"/>
                    <a:pt x="203" y="200"/>
                  </a:cubicBezTo>
                  <a:cubicBezTo>
                    <a:pt x="205" y="200"/>
                    <a:pt x="207" y="200"/>
                    <a:pt x="209" y="199"/>
                  </a:cubicBezTo>
                  <a:cubicBezTo>
                    <a:pt x="209" y="201"/>
                    <a:pt x="209" y="202"/>
                    <a:pt x="209" y="203"/>
                  </a:cubicBezTo>
                  <a:cubicBezTo>
                    <a:pt x="209" y="205"/>
                    <a:pt x="209" y="205"/>
                    <a:pt x="209" y="205"/>
                  </a:cubicBezTo>
                  <a:cubicBezTo>
                    <a:pt x="209" y="206"/>
                    <a:pt x="209" y="206"/>
                    <a:pt x="209" y="207"/>
                  </a:cubicBezTo>
                  <a:cubicBezTo>
                    <a:pt x="209" y="208"/>
                    <a:pt x="209" y="209"/>
                    <a:pt x="210" y="210"/>
                  </a:cubicBezTo>
                  <a:cubicBezTo>
                    <a:pt x="210" y="211"/>
                    <a:pt x="210" y="212"/>
                    <a:pt x="210" y="213"/>
                  </a:cubicBezTo>
                  <a:cubicBezTo>
                    <a:pt x="210" y="213"/>
                    <a:pt x="210" y="213"/>
                    <a:pt x="210" y="213"/>
                  </a:cubicBezTo>
                  <a:cubicBezTo>
                    <a:pt x="210" y="215"/>
                    <a:pt x="210" y="215"/>
                    <a:pt x="210" y="215"/>
                  </a:cubicBezTo>
                  <a:cubicBezTo>
                    <a:pt x="210" y="215"/>
                    <a:pt x="211" y="215"/>
                    <a:pt x="211" y="216"/>
                  </a:cubicBezTo>
                  <a:cubicBezTo>
                    <a:pt x="211" y="216"/>
                    <a:pt x="211" y="216"/>
                    <a:pt x="211" y="217"/>
                  </a:cubicBezTo>
                  <a:cubicBezTo>
                    <a:pt x="211" y="218"/>
                    <a:pt x="212" y="220"/>
                    <a:pt x="213" y="221"/>
                  </a:cubicBezTo>
                  <a:cubicBezTo>
                    <a:pt x="214" y="222"/>
                    <a:pt x="214" y="223"/>
                    <a:pt x="214" y="224"/>
                  </a:cubicBezTo>
                  <a:cubicBezTo>
                    <a:pt x="215" y="225"/>
                    <a:pt x="216" y="226"/>
                    <a:pt x="217" y="227"/>
                  </a:cubicBezTo>
                  <a:cubicBezTo>
                    <a:pt x="217" y="228"/>
                    <a:pt x="218" y="229"/>
                    <a:pt x="219" y="230"/>
                  </a:cubicBezTo>
                  <a:cubicBezTo>
                    <a:pt x="220" y="230"/>
                    <a:pt x="221" y="231"/>
                    <a:pt x="222" y="232"/>
                  </a:cubicBezTo>
                  <a:cubicBezTo>
                    <a:pt x="223" y="232"/>
                    <a:pt x="224" y="233"/>
                    <a:pt x="225" y="233"/>
                  </a:cubicBezTo>
                  <a:cubicBezTo>
                    <a:pt x="225" y="234"/>
                    <a:pt x="226" y="234"/>
                    <a:pt x="226" y="235"/>
                  </a:cubicBezTo>
                  <a:cubicBezTo>
                    <a:pt x="226" y="235"/>
                    <a:pt x="226" y="236"/>
                    <a:pt x="226" y="237"/>
                  </a:cubicBezTo>
                  <a:cubicBezTo>
                    <a:pt x="226" y="238"/>
                    <a:pt x="226" y="239"/>
                    <a:pt x="226" y="239"/>
                  </a:cubicBezTo>
                  <a:cubicBezTo>
                    <a:pt x="226" y="241"/>
                    <a:pt x="225" y="242"/>
                    <a:pt x="224" y="243"/>
                  </a:cubicBezTo>
                  <a:cubicBezTo>
                    <a:pt x="224" y="244"/>
                    <a:pt x="223" y="244"/>
                    <a:pt x="223" y="245"/>
                  </a:cubicBezTo>
                  <a:cubicBezTo>
                    <a:pt x="222" y="245"/>
                    <a:pt x="222" y="245"/>
                    <a:pt x="222" y="245"/>
                  </a:cubicBezTo>
                  <a:cubicBezTo>
                    <a:pt x="221" y="246"/>
                    <a:pt x="221" y="246"/>
                    <a:pt x="221" y="246"/>
                  </a:cubicBezTo>
                  <a:cubicBezTo>
                    <a:pt x="219" y="248"/>
                    <a:pt x="218" y="249"/>
                    <a:pt x="217" y="250"/>
                  </a:cubicBezTo>
                  <a:cubicBezTo>
                    <a:pt x="217" y="251"/>
                    <a:pt x="216" y="251"/>
                    <a:pt x="216" y="251"/>
                  </a:cubicBezTo>
                  <a:cubicBezTo>
                    <a:pt x="216" y="251"/>
                    <a:pt x="216" y="251"/>
                    <a:pt x="216" y="252"/>
                  </a:cubicBezTo>
                  <a:cubicBezTo>
                    <a:pt x="215" y="252"/>
                    <a:pt x="214" y="252"/>
                    <a:pt x="213" y="252"/>
                  </a:cubicBezTo>
                  <a:cubicBezTo>
                    <a:pt x="212" y="253"/>
                    <a:pt x="211" y="253"/>
                    <a:pt x="211" y="253"/>
                  </a:cubicBezTo>
                  <a:cubicBezTo>
                    <a:pt x="210" y="254"/>
                    <a:pt x="210" y="254"/>
                    <a:pt x="210" y="254"/>
                  </a:cubicBezTo>
                  <a:cubicBezTo>
                    <a:pt x="208" y="255"/>
                    <a:pt x="206" y="256"/>
                    <a:pt x="204" y="256"/>
                  </a:cubicBezTo>
                  <a:cubicBezTo>
                    <a:pt x="204" y="257"/>
                    <a:pt x="203" y="257"/>
                    <a:pt x="202" y="257"/>
                  </a:cubicBezTo>
                  <a:cubicBezTo>
                    <a:pt x="201" y="258"/>
                    <a:pt x="200" y="258"/>
                    <a:pt x="198" y="259"/>
                  </a:cubicBezTo>
                  <a:cubicBezTo>
                    <a:pt x="197" y="259"/>
                    <a:pt x="195" y="260"/>
                    <a:pt x="194" y="261"/>
                  </a:cubicBezTo>
                  <a:cubicBezTo>
                    <a:pt x="194" y="261"/>
                    <a:pt x="193" y="261"/>
                    <a:pt x="193" y="261"/>
                  </a:cubicBezTo>
                  <a:cubicBezTo>
                    <a:pt x="193" y="262"/>
                    <a:pt x="193" y="262"/>
                    <a:pt x="193" y="262"/>
                  </a:cubicBezTo>
                  <a:cubicBezTo>
                    <a:pt x="192" y="262"/>
                    <a:pt x="192" y="262"/>
                    <a:pt x="192" y="262"/>
                  </a:cubicBezTo>
                  <a:cubicBezTo>
                    <a:pt x="190" y="263"/>
                    <a:pt x="190" y="263"/>
                    <a:pt x="190" y="263"/>
                  </a:cubicBezTo>
                  <a:cubicBezTo>
                    <a:pt x="190" y="264"/>
                    <a:pt x="190" y="264"/>
                    <a:pt x="189" y="264"/>
                  </a:cubicBezTo>
                  <a:cubicBezTo>
                    <a:pt x="189" y="264"/>
                    <a:pt x="189" y="264"/>
                    <a:pt x="189" y="265"/>
                  </a:cubicBezTo>
                  <a:cubicBezTo>
                    <a:pt x="188" y="265"/>
                    <a:pt x="188" y="265"/>
                    <a:pt x="188" y="265"/>
                  </a:cubicBezTo>
                  <a:cubicBezTo>
                    <a:pt x="188" y="265"/>
                    <a:pt x="188" y="265"/>
                    <a:pt x="188" y="265"/>
                  </a:cubicBezTo>
                  <a:cubicBezTo>
                    <a:pt x="188" y="265"/>
                    <a:pt x="188" y="265"/>
                    <a:pt x="187" y="265"/>
                  </a:cubicBezTo>
                  <a:cubicBezTo>
                    <a:pt x="187" y="266"/>
                    <a:pt x="186" y="266"/>
                    <a:pt x="186" y="266"/>
                  </a:cubicBezTo>
                  <a:cubicBezTo>
                    <a:pt x="185" y="267"/>
                    <a:pt x="184" y="268"/>
                    <a:pt x="183" y="269"/>
                  </a:cubicBezTo>
                  <a:cubicBezTo>
                    <a:pt x="183" y="269"/>
                    <a:pt x="182" y="269"/>
                    <a:pt x="182" y="269"/>
                  </a:cubicBezTo>
                  <a:cubicBezTo>
                    <a:pt x="181" y="269"/>
                    <a:pt x="180" y="270"/>
                    <a:pt x="179" y="270"/>
                  </a:cubicBezTo>
                  <a:cubicBezTo>
                    <a:pt x="179" y="271"/>
                    <a:pt x="178" y="271"/>
                    <a:pt x="178" y="272"/>
                  </a:cubicBezTo>
                  <a:cubicBezTo>
                    <a:pt x="178" y="272"/>
                    <a:pt x="177" y="272"/>
                    <a:pt x="177" y="272"/>
                  </a:cubicBezTo>
                  <a:cubicBezTo>
                    <a:pt x="177" y="273"/>
                    <a:pt x="177" y="273"/>
                    <a:pt x="177" y="273"/>
                  </a:cubicBezTo>
                  <a:cubicBezTo>
                    <a:pt x="175" y="275"/>
                    <a:pt x="174" y="277"/>
                    <a:pt x="174" y="279"/>
                  </a:cubicBezTo>
                  <a:cubicBezTo>
                    <a:pt x="173" y="279"/>
                    <a:pt x="173" y="280"/>
                    <a:pt x="173" y="280"/>
                  </a:cubicBezTo>
                  <a:cubicBezTo>
                    <a:pt x="173" y="281"/>
                    <a:pt x="173" y="281"/>
                    <a:pt x="173" y="281"/>
                  </a:cubicBezTo>
                  <a:cubicBezTo>
                    <a:pt x="172" y="278"/>
                    <a:pt x="171" y="275"/>
                    <a:pt x="170" y="272"/>
                  </a:cubicBezTo>
                  <a:cubicBezTo>
                    <a:pt x="169" y="270"/>
                    <a:pt x="169" y="270"/>
                    <a:pt x="169" y="270"/>
                  </a:cubicBezTo>
                  <a:cubicBezTo>
                    <a:pt x="169" y="269"/>
                    <a:pt x="169" y="269"/>
                    <a:pt x="169" y="269"/>
                  </a:cubicBezTo>
                  <a:cubicBezTo>
                    <a:pt x="168" y="268"/>
                    <a:pt x="168" y="268"/>
                    <a:pt x="168" y="268"/>
                  </a:cubicBezTo>
                  <a:cubicBezTo>
                    <a:pt x="168" y="267"/>
                    <a:pt x="168" y="267"/>
                    <a:pt x="168" y="267"/>
                  </a:cubicBezTo>
                  <a:cubicBezTo>
                    <a:pt x="168" y="266"/>
                    <a:pt x="168" y="265"/>
                    <a:pt x="167" y="264"/>
                  </a:cubicBezTo>
                  <a:cubicBezTo>
                    <a:pt x="167" y="262"/>
                    <a:pt x="167" y="260"/>
                    <a:pt x="167" y="259"/>
                  </a:cubicBezTo>
                  <a:cubicBezTo>
                    <a:pt x="167" y="258"/>
                    <a:pt x="167" y="257"/>
                    <a:pt x="167" y="256"/>
                  </a:cubicBezTo>
                  <a:cubicBezTo>
                    <a:pt x="167" y="255"/>
                    <a:pt x="167" y="254"/>
                    <a:pt x="167" y="253"/>
                  </a:cubicBezTo>
                  <a:cubicBezTo>
                    <a:pt x="167" y="249"/>
                    <a:pt x="166" y="245"/>
                    <a:pt x="166" y="242"/>
                  </a:cubicBezTo>
                  <a:close/>
                  <a:moveTo>
                    <a:pt x="158" y="217"/>
                  </a:moveTo>
                  <a:cubicBezTo>
                    <a:pt x="159" y="215"/>
                    <a:pt x="159" y="213"/>
                    <a:pt x="161" y="212"/>
                  </a:cubicBezTo>
                  <a:cubicBezTo>
                    <a:pt x="161" y="212"/>
                    <a:pt x="162" y="211"/>
                    <a:pt x="163" y="211"/>
                  </a:cubicBezTo>
                  <a:cubicBezTo>
                    <a:pt x="163" y="212"/>
                    <a:pt x="163" y="213"/>
                    <a:pt x="163" y="214"/>
                  </a:cubicBezTo>
                  <a:cubicBezTo>
                    <a:pt x="162" y="217"/>
                    <a:pt x="162" y="217"/>
                    <a:pt x="162" y="217"/>
                  </a:cubicBezTo>
                  <a:cubicBezTo>
                    <a:pt x="162" y="218"/>
                    <a:pt x="161" y="219"/>
                    <a:pt x="161" y="219"/>
                  </a:cubicBezTo>
                  <a:cubicBezTo>
                    <a:pt x="160" y="221"/>
                    <a:pt x="160" y="222"/>
                    <a:pt x="159" y="223"/>
                  </a:cubicBezTo>
                  <a:cubicBezTo>
                    <a:pt x="159" y="221"/>
                    <a:pt x="158" y="219"/>
                    <a:pt x="158" y="217"/>
                  </a:cubicBezTo>
                  <a:close/>
                  <a:moveTo>
                    <a:pt x="152" y="314"/>
                  </a:moveTo>
                  <a:cubicBezTo>
                    <a:pt x="152" y="315"/>
                    <a:pt x="152" y="315"/>
                    <a:pt x="152" y="315"/>
                  </a:cubicBezTo>
                  <a:cubicBezTo>
                    <a:pt x="153" y="315"/>
                    <a:pt x="153" y="316"/>
                    <a:pt x="153" y="316"/>
                  </a:cubicBezTo>
                  <a:cubicBezTo>
                    <a:pt x="153" y="317"/>
                    <a:pt x="154" y="318"/>
                    <a:pt x="154" y="320"/>
                  </a:cubicBezTo>
                  <a:cubicBezTo>
                    <a:pt x="156" y="326"/>
                    <a:pt x="156" y="326"/>
                    <a:pt x="156" y="326"/>
                  </a:cubicBezTo>
                  <a:cubicBezTo>
                    <a:pt x="156" y="328"/>
                    <a:pt x="157" y="330"/>
                    <a:pt x="157" y="332"/>
                  </a:cubicBezTo>
                  <a:cubicBezTo>
                    <a:pt x="157" y="333"/>
                    <a:pt x="157" y="333"/>
                    <a:pt x="157" y="334"/>
                  </a:cubicBezTo>
                  <a:cubicBezTo>
                    <a:pt x="157" y="335"/>
                    <a:pt x="157" y="335"/>
                    <a:pt x="157" y="335"/>
                  </a:cubicBezTo>
                  <a:cubicBezTo>
                    <a:pt x="157" y="335"/>
                    <a:pt x="157" y="335"/>
                    <a:pt x="157" y="335"/>
                  </a:cubicBezTo>
                  <a:cubicBezTo>
                    <a:pt x="157" y="333"/>
                    <a:pt x="157" y="333"/>
                    <a:pt x="157" y="333"/>
                  </a:cubicBezTo>
                  <a:cubicBezTo>
                    <a:pt x="156" y="333"/>
                    <a:pt x="156" y="333"/>
                    <a:pt x="156" y="332"/>
                  </a:cubicBezTo>
                  <a:cubicBezTo>
                    <a:pt x="156" y="331"/>
                    <a:pt x="155" y="330"/>
                    <a:pt x="155" y="329"/>
                  </a:cubicBezTo>
                  <a:cubicBezTo>
                    <a:pt x="155" y="326"/>
                    <a:pt x="154" y="323"/>
                    <a:pt x="153" y="320"/>
                  </a:cubicBezTo>
                  <a:cubicBezTo>
                    <a:pt x="153" y="318"/>
                    <a:pt x="152" y="316"/>
                    <a:pt x="152" y="314"/>
                  </a:cubicBezTo>
                  <a:close/>
                  <a:moveTo>
                    <a:pt x="151" y="177"/>
                  </a:moveTo>
                  <a:cubicBezTo>
                    <a:pt x="151" y="177"/>
                    <a:pt x="151" y="176"/>
                    <a:pt x="151" y="175"/>
                  </a:cubicBezTo>
                  <a:cubicBezTo>
                    <a:pt x="151" y="175"/>
                    <a:pt x="151" y="174"/>
                    <a:pt x="151" y="174"/>
                  </a:cubicBezTo>
                  <a:cubicBezTo>
                    <a:pt x="151" y="173"/>
                    <a:pt x="151" y="173"/>
                    <a:pt x="151" y="173"/>
                  </a:cubicBezTo>
                  <a:cubicBezTo>
                    <a:pt x="151" y="172"/>
                    <a:pt x="151" y="171"/>
                    <a:pt x="152" y="171"/>
                  </a:cubicBezTo>
                  <a:cubicBezTo>
                    <a:pt x="152" y="170"/>
                    <a:pt x="152" y="169"/>
                    <a:pt x="152" y="168"/>
                  </a:cubicBezTo>
                  <a:cubicBezTo>
                    <a:pt x="152" y="168"/>
                    <a:pt x="152" y="167"/>
                    <a:pt x="152" y="167"/>
                  </a:cubicBezTo>
                  <a:cubicBezTo>
                    <a:pt x="152" y="166"/>
                    <a:pt x="152" y="166"/>
                    <a:pt x="152" y="166"/>
                  </a:cubicBezTo>
                  <a:cubicBezTo>
                    <a:pt x="152" y="165"/>
                    <a:pt x="152" y="165"/>
                    <a:pt x="152" y="165"/>
                  </a:cubicBezTo>
                  <a:cubicBezTo>
                    <a:pt x="152" y="165"/>
                    <a:pt x="152" y="165"/>
                    <a:pt x="152" y="165"/>
                  </a:cubicBezTo>
                  <a:cubicBezTo>
                    <a:pt x="154" y="164"/>
                    <a:pt x="156" y="163"/>
                    <a:pt x="157" y="163"/>
                  </a:cubicBezTo>
                  <a:cubicBezTo>
                    <a:pt x="159" y="164"/>
                    <a:pt x="159" y="165"/>
                    <a:pt x="160" y="167"/>
                  </a:cubicBezTo>
                  <a:cubicBezTo>
                    <a:pt x="161" y="170"/>
                    <a:pt x="160" y="173"/>
                    <a:pt x="160" y="176"/>
                  </a:cubicBezTo>
                  <a:cubicBezTo>
                    <a:pt x="160" y="177"/>
                    <a:pt x="160" y="179"/>
                    <a:pt x="160" y="180"/>
                  </a:cubicBezTo>
                  <a:cubicBezTo>
                    <a:pt x="161" y="182"/>
                    <a:pt x="162" y="182"/>
                    <a:pt x="165" y="183"/>
                  </a:cubicBezTo>
                  <a:cubicBezTo>
                    <a:pt x="165" y="183"/>
                    <a:pt x="166" y="183"/>
                    <a:pt x="168" y="183"/>
                  </a:cubicBezTo>
                  <a:cubicBezTo>
                    <a:pt x="167" y="186"/>
                    <a:pt x="167" y="186"/>
                    <a:pt x="167" y="186"/>
                  </a:cubicBezTo>
                  <a:cubicBezTo>
                    <a:pt x="167" y="187"/>
                    <a:pt x="167" y="187"/>
                    <a:pt x="167" y="188"/>
                  </a:cubicBezTo>
                  <a:cubicBezTo>
                    <a:pt x="167" y="189"/>
                    <a:pt x="166" y="189"/>
                    <a:pt x="166" y="190"/>
                  </a:cubicBezTo>
                  <a:cubicBezTo>
                    <a:pt x="166" y="191"/>
                    <a:pt x="165" y="192"/>
                    <a:pt x="165" y="194"/>
                  </a:cubicBezTo>
                  <a:cubicBezTo>
                    <a:pt x="164" y="195"/>
                    <a:pt x="164" y="196"/>
                    <a:pt x="164" y="197"/>
                  </a:cubicBezTo>
                  <a:cubicBezTo>
                    <a:pt x="164" y="198"/>
                    <a:pt x="163" y="200"/>
                    <a:pt x="163" y="201"/>
                  </a:cubicBezTo>
                  <a:cubicBezTo>
                    <a:pt x="161" y="201"/>
                    <a:pt x="159" y="201"/>
                    <a:pt x="157" y="202"/>
                  </a:cubicBezTo>
                  <a:cubicBezTo>
                    <a:pt x="156" y="203"/>
                    <a:pt x="155" y="203"/>
                    <a:pt x="155" y="203"/>
                  </a:cubicBezTo>
                  <a:cubicBezTo>
                    <a:pt x="155" y="203"/>
                    <a:pt x="155" y="202"/>
                    <a:pt x="155" y="202"/>
                  </a:cubicBezTo>
                  <a:cubicBezTo>
                    <a:pt x="154" y="199"/>
                    <a:pt x="154" y="196"/>
                    <a:pt x="154" y="193"/>
                  </a:cubicBezTo>
                  <a:cubicBezTo>
                    <a:pt x="153" y="192"/>
                    <a:pt x="153" y="191"/>
                    <a:pt x="153" y="191"/>
                  </a:cubicBezTo>
                  <a:cubicBezTo>
                    <a:pt x="153" y="188"/>
                    <a:pt x="153" y="188"/>
                    <a:pt x="153" y="188"/>
                  </a:cubicBezTo>
                  <a:cubicBezTo>
                    <a:pt x="152" y="186"/>
                    <a:pt x="152" y="185"/>
                    <a:pt x="152" y="183"/>
                  </a:cubicBezTo>
                  <a:cubicBezTo>
                    <a:pt x="151" y="181"/>
                    <a:pt x="151" y="179"/>
                    <a:pt x="151" y="177"/>
                  </a:cubicBezTo>
                  <a:close/>
                  <a:moveTo>
                    <a:pt x="84" y="158"/>
                  </a:moveTo>
                  <a:cubicBezTo>
                    <a:pt x="85" y="158"/>
                    <a:pt x="86" y="158"/>
                    <a:pt x="87" y="158"/>
                  </a:cubicBezTo>
                  <a:cubicBezTo>
                    <a:pt x="88" y="158"/>
                    <a:pt x="90" y="158"/>
                    <a:pt x="91" y="158"/>
                  </a:cubicBezTo>
                  <a:cubicBezTo>
                    <a:pt x="91" y="158"/>
                    <a:pt x="91" y="159"/>
                    <a:pt x="91" y="159"/>
                  </a:cubicBezTo>
                  <a:cubicBezTo>
                    <a:pt x="91" y="159"/>
                    <a:pt x="90" y="159"/>
                    <a:pt x="90" y="159"/>
                  </a:cubicBezTo>
                  <a:cubicBezTo>
                    <a:pt x="90" y="159"/>
                    <a:pt x="89" y="159"/>
                    <a:pt x="89" y="159"/>
                  </a:cubicBezTo>
                  <a:cubicBezTo>
                    <a:pt x="88" y="159"/>
                    <a:pt x="87" y="159"/>
                    <a:pt x="86" y="159"/>
                  </a:cubicBezTo>
                  <a:cubicBezTo>
                    <a:pt x="84" y="159"/>
                    <a:pt x="84" y="159"/>
                    <a:pt x="84" y="159"/>
                  </a:cubicBezTo>
                  <a:cubicBezTo>
                    <a:pt x="84" y="159"/>
                    <a:pt x="84" y="159"/>
                    <a:pt x="84" y="159"/>
                  </a:cubicBezTo>
                  <a:cubicBezTo>
                    <a:pt x="84" y="159"/>
                    <a:pt x="84" y="159"/>
                    <a:pt x="84" y="159"/>
                  </a:cubicBezTo>
                  <a:cubicBezTo>
                    <a:pt x="84" y="159"/>
                    <a:pt x="84" y="159"/>
                    <a:pt x="84" y="158"/>
                  </a:cubicBezTo>
                  <a:close/>
                  <a:moveTo>
                    <a:pt x="120" y="171"/>
                  </a:moveTo>
                  <a:cubicBezTo>
                    <a:pt x="120" y="171"/>
                    <a:pt x="119" y="170"/>
                    <a:pt x="118" y="170"/>
                  </a:cubicBezTo>
                  <a:cubicBezTo>
                    <a:pt x="118" y="169"/>
                    <a:pt x="117" y="168"/>
                    <a:pt x="116" y="168"/>
                  </a:cubicBezTo>
                  <a:cubicBezTo>
                    <a:pt x="116" y="167"/>
                    <a:pt x="115" y="167"/>
                    <a:pt x="115" y="166"/>
                  </a:cubicBezTo>
                  <a:cubicBezTo>
                    <a:pt x="114" y="165"/>
                    <a:pt x="113" y="164"/>
                    <a:pt x="111" y="162"/>
                  </a:cubicBezTo>
                  <a:cubicBezTo>
                    <a:pt x="111" y="162"/>
                    <a:pt x="111" y="162"/>
                    <a:pt x="110" y="161"/>
                  </a:cubicBezTo>
                  <a:cubicBezTo>
                    <a:pt x="110" y="161"/>
                    <a:pt x="109" y="161"/>
                    <a:pt x="109" y="161"/>
                  </a:cubicBezTo>
                  <a:cubicBezTo>
                    <a:pt x="108" y="160"/>
                    <a:pt x="107" y="160"/>
                    <a:pt x="106" y="160"/>
                  </a:cubicBezTo>
                  <a:cubicBezTo>
                    <a:pt x="105" y="159"/>
                    <a:pt x="105" y="159"/>
                    <a:pt x="104" y="159"/>
                  </a:cubicBezTo>
                  <a:cubicBezTo>
                    <a:pt x="103" y="159"/>
                    <a:pt x="103" y="159"/>
                    <a:pt x="103" y="159"/>
                  </a:cubicBezTo>
                  <a:cubicBezTo>
                    <a:pt x="102" y="159"/>
                    <a:pt x="102" y="159"/>
                    <a:pt x="101" y="159"/>
                  </a:cubicBezTo>
                  <a:cubicBezTo>
                    <a:pt x="101" y="159"/>
                    <a:pt x="101" y="158"/>
                    <a:pt x="100" y="158"/>
                  </a:cubicBezTo>
                  <a:cubicBezTo>
                    <a:pt x="100" y="158"/>
                    <a:pt x="100" y="158"/>
                    <a:pt x="99" y="158"/>
                  </a:cubicBezTo>
                  <a:cubicBezTo>
                    <a:pt x="99" y="158"/>
                    <a:pt x="98" y="158"/>
                    <a:pt x="98" y="158"/>
                  </a:cubicBezTo>
                  <a:cubicBezTo>
                    <a:pt x="97" y="157"/>
                    <a:pt x="97" y="157"/>
                    <a:pt x="97" y="157"/>
                  </a:cubicBezTo>
                  <a:cubicBezTo>
                    <a:pt x="96" y="157"/>
                    <a:pt x="96" y="157"/>
                    <a:pt x="95" y="156"/>
                  </a:cubicBezTo>
                  <a:cubicBezTo>
                    <a:pt x="95" y="156"/>
                    <a:pt x="94" y="156"/>
                    <a:pt x="94" y="156"/>
                  </a:cubicBezTo>
                  <a:cubicBezTo>
                    <a:pt x="93" y="156"/>
                    <a:pt x="92" y="156"/>
                    <a:pt x="91" y="156"/>
                  </a:cubicBezTo>
                  <a:cubicBezTo>
                    <a:pt x="90" y="156"/>
                    <a:pt x="88" y="156"/>
                    <a:pt x="87" y="156"/>
                  </a:cubicBezTo>
                  <a:cubicBezTo>
                    <a:pt x="86" y="156"/>
                    <a:pt x="85" y="156"/>
                    <a:pt x="84" y="156"/>
                  </a:cubicBezTo>
                  <a:cubicBezTo>
                    <a:pt x="84" y="155"/>
                    <a:pt x="85" y="155"/>
                    <a:pt x="85" y="154"/>
                  </a:cubicBezTo>
                  <a:cubicBezTo>
                    <a:pt x="86" y="152"/>
                    <a:pt x="87" y="151"/>
                    <a:pt x="89" y="150"/>
                  </a:cubicBezTo>
                  <a:cubicBezTo>
                    <a:pt x="92" y="147"/>
                    <a:pt x="97" y="148"/>
                    <a:pt x="100" y="150"/>
                  </a:cubicBezTo>
                  <a:cubicBezTo>
                    <a:pt x="102" y="152"/>
                    <a:pt x="104" y="154"/>
                    <a:pt x="106" y="155"/>
                  </a:cubicBezTo>
                  <a:cubicBezTo>
                    <a:pt x="107" y="156"/>
                    <a:pt x="108" y="157"/>
                    <a:pt x="109" y="156"/>
                  </a:cubicBezTo>
                  <a:cubicBezTo>
                    <a:pt x="110" y="155"/>
                    <a:pt x="109" y="155"/>
                    <a:pt x="110" y="154"/>
                  </a:cubicBezTo>
                  <a:cubicBezTo>
                    <a:pt x="112" y="152"/>
                    <a:pt x="112" y="153"/>
                    <a:pt x="115" y="154"/>
                  </a:cubicBezTo>
                  <a:cubicBezTo>
                    <a:pt x="117" y="155"/>
                    <a:pt x="118" y="156"/>
                    <a:pt x="120" y="157"/>
                  </a:cubicBezTo>
                  <a:cubicBezTo>
                    <a:pt x="120" y="157"/>
                    <a:pt x="120" y="157"/>
                    <a:pt x="120" y="158"/>
                  </a:cubicBezTo>
                  <a:cubicBezTo>
                    <a:pt x="120" y="159"/>
                    <a:pt x="120" y="161"/>
                    <a:pt x="120" y="162"/>
                  </a:cubicBezTo>
                  <a:cubicBezTo>
                    <a:pt x="120" y="162"/>
                    <a:pt x="120" y="162"/>
                    <a:pt x="120" y="162"/>
                  </a:cubicBezTo>
                  <a:cubicBezTo>
                    <a:pt x="116" y="164"/>
                    <a:pt x="117" y="166"/>
                    <a:pt x="120" y="168"/>
                  </a:cubicBezTo>
                  <a:cubicBezTo>
                    <a:pt x="120" y="169"/>
                    <a:pt x="120" y="170"/>
                    <a:pt x="120" y="171"/>
                  </a:cubicBezTo>
                  <a:close/>
                  <a:moveTo>
                    <a:pt x="122" y="158"/>
                  </a:moveTo>
                  <a:cubicBezTo>
                    <a:pt x="122" y="159"/>
                    <a:pt x="122" y="160"/>
                    <a:pt x="121" y="161"/>
                  </a:cubicBezTo>
                  <a:cubicBezTo>
                    <a:pt x="121" y="160"/>
                    <a:pt x="121" y="159"/>
                    <a:pt x="121" y="158"/>
                  </a:cubicBezTo>
                  <a:cubicBezTo>
                    <a:pt x="121" y="157"/>
                    <a:pt x="121" y="157"/>
                    <a:pt x="121" y="157"/>
                  </a:cubicBezTo>
                  <a:cubicBezTo>
                    <a:pt x="122" y="158"/>
                    <a:pt x="122" y="158"/>
                    <a:pt x="122" y="158"/>
                  </a:cubicBezTo>
                  <a:close/>
                  <a:moveTo>
                    <a:pt x="126" y="178"/>
                  </a:moveTo>
                  <a:cubicBezTo>
                    <a:pt x="126" y="178"/>
                    <a:pt x="126" y="177"/>
                    <a:pt x="126" y="177"/>
                  </a:cubicBezTo>
                  <a:cubicBezTo>
                    <a:pt x="125" y="177"/>
                    <a:pt x="125" y="176"/>
                    <a:pt x="125" y="176"/>
                  </a:cubicBezTo>
                  <a:cubicBezTo>
                    <a:pt x="125" y="176"/>
                    <a:pt x="124" y="175"/>
                    <a:pt x="124" y="175"/>
                  </a:cubicBezTo>
                  <a:cubicBezTo>
                    <a:pt x="124" y="174"/>
                    <a:pt x="123" y="173"/>
                    <a:pt x="122" y="173"/>
                  </a:cubicBezTo>
                  <a:cubicBezTo>
                    <a:pt x="122" y="173"/>
                    <a:pt x="122" y="173"/>
                    <a:pt x="122" y="173"/>
                  </a:cubicBezTo>
                  <a:cubicBezTo>
                    <a:pt x="122" y="172"/>
                    <a:pt x="122" y="170"/>
                    <a:pt x="122" y="169"/>
                  </a:cubicBezTo>
                  <a:cubicBezTo>
                    <a:pt x="123" y="170"/>
                    <a:pt x="124" y="170"/>
                    <a:pt x="125" y="171"/>
                  </a:cubicBezTo>
                  <a:cubicBezTo>
                    <a:pt x="125" y="172"/>
                    <a:pt x="125" y="172"/>
                    <a:pt x="125" y="173"/>
                  </a:cubicBezTo>
                  <a:cubicBezTo>
                    <a:pt x="125" y="175"/>
                    <a:pt x="126" y="176"/>
                    <a:pt x="126" y="178"/>
                  </a:cubicBezTo>
                  <a:close/>
                  <a:moveTo>
                    <a:pt x="141" y="144"/>
                  </a:moveTo>
                  <a:cubicBezTo>
                    <a:pt x="140" y="145"/>
                    <a:pt x="140" y="145"/>
                    <a:pt x="139" y="145"/>
                  </a:cubicBezTo>
                  <a:cubicBezTo>
                    <a:pt x="139" y="145"/>
                    <a:pt x="139" y="145"/>
                    <a:pt x="138" y="145"/>
                  </a:cubicBezTo>
                  <a:cubicBezTo>
                    <a:pt x="138" y="143"/>
                    <a:pt x="137" y="142"/>
                    <a:pt x="136" y="141"/>
                  </a:cubicBezTo>
                  <a:cubicBezTo>
                    <a:pt x="138" y="141"/>
                    <a:pt x="140" y="143"/>
                    <a:pt x="141" y="144"/>
                  </a:cubicBezTo>
                  <a:close/>
                  <a:moveTo>
                    <a:pt x="142" y="200"/>
                  </a:moveTo>
                  <a:cubicBezTo>
                    <a:pt x="142" y="202"/>
                    <a:pt x="142" y="204"/>
                    <a:pt x="143" y="207"/>
                  </a:cubicBezTo>
                  <a:cubicBezTo>
                    <a:pt x="142" y="206"/>
                    <a:pt x="142" y="205"/>
                    <a:pt x="140" y="204"/>
                  </a:cubicBezTo>
                  <a:cubicBezTo>
                    <a:pt x="140" y="203"/>
                    <a:pt x="139" y="202"/>
                    <a:pt x="139" y="201"/>
                  </a:cubicBezTo>
                  <a:cubicBezTo>
                    <a:pt x="138" y="200"/>
                    <a:pt x="138" y="198"/>
                    <a:pt x="137" y="196"/>
                  </a:cubicBezTo>
                  <a:cubicBezTo>
                    <a:pt x="137" y="196"/>
                    <a:pt x="137" y="196"/>
                    <a:pt x="137" y="195"/>
                  </a:cubicBezTo>
                  <a:cubicBezTo>
                    <a:pt x="136" y="195"/>
                    <a:pt x="136" y="194"/>
                    <a:pt x="136" y="194"/>
                  </a:cubicBezTo>
                  <a:cubicBezTo>
                    <a:pt x="135" y="193"/>
                    <a:pt x="135" y="193"/>
                    <a:pt x="134" y="193"/>
                  </a:cubicBezTo>
                  <a:cubicBezTo>
                    <a:pt x="134" y="192"/>
                    <a:pt x="134" y="192"/>
                    <a:pt x="134" y="192"/>
                  </a:cubicBezTo>
                  <a:cubicBezTo>
                    <a:pt x="135" y="191"/>
                    <a:pt x="137" y="189"/>
                    <a:pt x="137" y="189"/>
                  </a:cubicBezTo>
                  <a:cubicBezTo>
                    <a:pt x="137" y="185"/>
                    <a:pt x="134" y="185"/>
                    <a:pt x="131" y="185"/>
                  </a:cubicBezTo>
                  <a:cubicBezTo>
                    <a:pt x="131" y="184"/>
                    <a:pt x="131" y="184"/>
                    <a:pt x="131" y="183"/>
                  </a:cubicBezTo>
                  <a:cubicBezTo>
                    <a:pt x="131" y="183"/>
                    <a:pt x="131" y="183"/>
                    <a:pt x="131" y="183"/>
                  </a:cubicBezTo>
                  <a:cubicBezTo>
                    <a:pt x="131" y="182"/>
                    <a:pt x="131" y="182"/>
                    <a:pt x="131" y="182"/>
                  </a:cubicBezTo>
                  <a:cubicBezTo>
                    <a:pt x="130" y="181"/>
                    <a:pt x="130" y="181"/>
                    <a:pt x="130" y="181"/>
                  </a:cubicBezTo>
                  <a:cubicBezTo>
                    <a:pt x="129" y="178"/>
                    <a:pt x="128" y="175"/>
                    <a:pt x="128" y="173"/>
                  </a:cubicBezTo>
                  <a:cubicBezTo>
                    <a:pt x="128" y="173"/>
                    <a:pt x="128" y="172"/>
                    <a:pt x="128" y="172"/>
                  </a:cubicBezTo>
                  <a:cubicBezTo>
                    <a:pt x="131" y="173"/>
                    <a:pt x="133" y="174"/>
                    <a:pt x="136" y="174"/>
                  </a:cubicBezTo>
                  <a:cubicBezTo>
                    <a:pt x="137" y="174"/>
                    <a:pt x="138" y="174"/>
                    <a:pt x="138" y="174"/>
                  </a:cubicBezTo>
                  <a:cubicBezTo>
                    <a:pt x="138" y="176"/>
                    <a:pt x="138" y="177"/>
                    <a:pt x="139" y="179"/>
                  </a:cubicBezTo>
                  <a:cubicBezTo>
                    <a:pt x="140" y="190"/>
                    <a:pt x="140" y="190"/>
                    <a:pt x="140" y="190"/>
                  </a:cubicBezTo>
                  <a:cubicBezTo>
                    <a:pt x="141" y="195"/>
                    <a:pt x="141" y="195"/>
                    <a:pt x="141" y="195"/>
                  </a:cubicBezTo>
                  <a:cubicBezTo>
                    <a:pt x="141" y="196"/>
                    <a:pt x="141" y="197"/>
                    <a:pt x="141" y="198"/>
                  </a:cubicBezTo>
                  <a:cubicBezTo>
                    <a:pt x="141" y="198"/>
                    <a:pt x="141" y="199"/>
                    <a:pt x="142" y="200"/>
                  </a:cubicBezTo>
                  <a:close/>
                  <a:moveTo>
                    <a:pt x="146" y="182"/>
                  </a:moveTo>
                  <a:cubicBezTo>
                    <a:pt x="146" y="185"/>
                    <a:pt x="145" y="187"/>
                    <a:pt x="145" y="190"/>
                  </a:cubicBezTo>
                  <a:cubicBezTo>
                    <a:pt x="145" y="191"/>
                    <a:pt x="145" y="193"/>
                    <a:pt x="145" y="195"/>
                  </a:cubicBezTo>
                  <a:cubicBezTo>
                    <a:pt x="145" y="195"/>
                    <a:pt x="145" y="195"/>
                    <a:pt x="145" y="195"/>
                  </a:cubicBezTo>
                  <a:cubicBezTo>
                    <a:pt x="145" y="195"/>
                    <a:pt x="145" y="195"/>
                    <a:pt x="145" y="194"/>
                  </a:cubicBezTo>
                  <a:cubicBezTo>
                    <a:pt x="144" y="189"/>
                    <a:pt x="144" y="189"/>
                    <a:pt x="144" y="189"/>
                  </a:cubicBezTo>
                  <a:cubicBezTo>
                    <a:pt x="142" y="179"/>
                    <a:pt x="142" y="179"/>
                    <a:pt x="142" y="179"/>
                  </a:cubicBezTo>
                  <a:cubicBezTo>
                    <a:pt x="142" y="177"/>
                    <a:pt x="142" y="175"/>
                    <a:pt x="142" y="173"/>
                  </a:cubicBezTo>
                  <a:cubicBezTo>
                    <a:pt x="143" y="172"/>
                    <a:pt x="143" y="172"/>
                    <a:pt x="144" y="171"/>
                  </a:cubicBezTo>
                  <a:cubicBezTo>
                    <a:pt x="144" y="171"/>
                    <a:pt x="145" y="170"/>
                    <a:pt x="145" y="170"/>
                  </a:cubicBezTo>
                  <a:cubicBezTo>
                    <a:pt x="145" y="171"/>
                    <a:pt x="145" y="171"/>
                    <a:pt x="145" y="171"/>
                  </a:cubicBezTo>
                  <a:cubicBezTo>
                    <a:pt x="145" y="174"/>
                    <a:pt x="145" y="177"/>
                    <a:pt x="146" y="180"/>
                  </a:cubicBezTo>
                  <a:cubicBezTo>
                    <a:pt x="146" y="181"/>
                    <a:pt x="146" y="182"/>
                    <a:pt x="146" y="182"/>
                  </a:cubicBezTo>
                  <a:close/>
                  <a:moveTo>
                    <a:pt x="148" y="234"/>
                  </a:moveTo>
                  <a:cubicBezTo>
                    <a:pt x="146" y="234"/>
                    <a:pt x="147" y="233"/>
                    <a:pt x="146" y="232"/>
                  </a:cubicBezTo>
                  <a:cubicBezTo>
                    <a:pt x="145" y="229"/>
                    <a:pt x="144" y="226"/>
                    <a:pt x="143" y="223"/>
                  </a:cubicBezTo>
                  <a:cubicBezTo>
                    <a:pt x="144" y="223"/>
                    <a:pt x="145" y="222"/>
                    <a:pt x="146" y="222"/>
                  </a:cubicBezTo>
                  <a:cubicBezTo>
                    <a:pt x="146" y="223"/>
                    <a:pt x="146" y="224"/>
                    <a:pt x="146" y="225"/>
                  </a:cubicBezTo>
                  <a:cubicBezTo>
                    <a:pt x="146" y="225"/>
                    <a:pt x="146" y="226"/>
                    <a:pt x="146" y="226"/>
                  </a:cubicBezTo>
                  <a:cubicBezTo>
                    <a:pt x="146" y="227"/>
                    <a:pt x="146" y="227"/>
                    <a:pt x="146" y="228"/>
                  </a:cubicBezTo>
                  <a:cubicBezTo>
                    <a:pt x="146" y="229"/>
                    <a:pt x="147" y="230"/>
                    <a:pt x="147" y="230"/>
                  </a:cubicBezTo>
                  <a:cubicBezTo>
                    <a:pt x="147" y="231"/>
                    <a:pt x="147" y="232"/>
                    <a:pt x="147" y="232"/>
                  </a:cubicBezTo>
                  <a:cubicBezTo>
                    <a:pt x="147" y="233"/>
                    <a:pt x="148" y="233"/>
                    <a:pt x="148" y="233"/>
                  </a:cubicBezTo>
                  <a:cubicBezTo>
                    <a:pt x="148" y="233"/>
                    <a:pt x="148" y="233"/>
                    <a:pt x="148" y="233"/>
                  </a:cubicBezTo>
                  <a:lnTo>
                    <a:pt x="148" y="234"/>
                  </a:lnTo>
                  <a:close/>
                  <a:moveTo>
                    <a:pt x="150" y="166"/>
                  </a:moveTo>
                  <a:cubicBezTo>
                    <a:pt x="150" y="166"/>
                    <a:pt x="150" y="166"/>
                    <a:pt x="150" y="166"/>
                  </a:cubicBezTo>
                  <a:cubicBezTo>
                    <a:pt x="150" y="166"/>
                    <a:pt x="150" y="166"/>
                    <a:pt x="150" y="166"/>
                  </a:cubicBezTo>
                  <a:cubicBezTo>
                    <a:pt x="150" y="166"/>
                    <a:pt x="150" y="166"/>
                    <a:pt x="150" y="166"/>
                  </a:cubicBezTo>
                  <a:cubicBezTo>
                    <a:pt x="150" y="166"/>
                    <a:pt x="150" y="166"/>
                    <a:pt x="150" y="166"/>
                  </a:cubicBezTo>
                  <a:close/>
                  <a:moveTo>
                    <a:pt x="150" y="205"/>
                  </a:moveTo>
                  <a:cubicBezTo>
                    <a:pt x="150" y="205"/>
                    <a:pt x="150" y="205"/>
                    <a:pt x="150" y="205"/>
                  </a:cubicBezTo>
                  <a:cubicBezTo>
                    <a:pt x="149" y="203"/>
                    <a:pt x="149" y="202"/>
                    <a:pt x="149" y="200"/>
                  </a:cubicBezTo>
                  <a:cubicBezTo>
                    <a:pt x="149" y="202"/>
                    <a:pt x="150" y="203"/>
                    <a:pt x="150" y="205"/>
                  </a:cubicBezTo>
                  <a:close/>
                  <a:moveTo>
                    <a:pt x="149" y="271"/>
                  </a:moveTo>
                  <a:cubicBezTo>
                    <a:pt x="148" y="270"/>
                    <a:pt x="148" y="270"/>
                    <a:pt x="147" y="269"/>
                  </a:cubicBezTo>
                  <a:cubicBezTo>
                    <a:pt x="146" y="269"/>
                    <a:pt x="146" y="268"/>
                    <a:pt x="145" y="268"/>
                  </a:cubicBezTo>
                  <a:cubicBezTo>
                    <a:pt x="144" y="267"/>
                    <a:pt x="144" y="267"/>
                    <a:pt x="144" y="267"/>
                  </a:cubicBezTo>
                  <a:cubicBezTo>
                    <a:pt x="143" y="266"/>
                    <a:pt x="143" y="266"/>
                    <a:pt x="143" y="266"/>
                  </a:cubicBezTo>
                  <a:cubicBezTo>
                    <a:pt x="142" y="265"/>
                    <a:pt x="142" y="265"/>
                    <a:pt x="142" y="265"/>
                  </a:cubicBezTo>
                  <a:cubicBezTo>
                    <a:pt x="141" y="264"/>
                    <a:pt x="139" y="264"/>
                    <a:pt x="138" y="263"/>
                  </a:cubicBezTo>
                  <a:cubicBezTo>
                    <a:pt x="137" y="262"/>
                    <a:pt x="136" y="262"/>
                    <a:pt x="135" y="261"/>
                  </a:cubicBezTo>
                  <a:cubicBezTo>
                    <a:pt x="134" y="261"/>
                    <a:pt x="133" y="260"/>
                    <a:pt x="132" y="259"/>
                  </a:cubicBezTo>
                  <a:cubicBezTo>
                    <a:pt x="130" y="257"/>
                    <a:pt x="129" y="255"/>
                    <a:pt x="128" y="253"/>
                  </a:cubicBezTo>
                  <a:cubicBezTo>
                    <a:pt x="127" y="250"/>
                    <a:pt x="126" y="248"/>
                    <a:pt x="125" y="245"/>
                  </a:cubicBezTo>
                  <a:cubicBezTo>
                    <a:pt x="123" y="241"/>
                    <a:pt x="122" y="237"/>
                    <a:pt x="121" y="233"/>
                  </a:cubicBezTo>
                  <a:cubicBezTo>
                    <a:pt x="121" y="231"/>
                    <a:pt x="120" y="229"/>
                    <a:pt x="120" y="227"/>
                  </a:cubicBezTo>
                  <a:cubicBezTo>
                    <a:pt x="120" y="227"/>
                    <a:pt x="120" y="226"/>
                    <a:pt x="119" y="226"/>
                  </a:cubicBezTo>
                  <a:cubicBezTo>
                    <a:pt x="119" y="226"/>
                    <a:pt x="119" y="226"/>
                    <a:pt x="119" y="226"/>
                  </a:cubicBezTo>
                  <a:cubicBezTo>
                    <a:pt x="119" y="224"/>
                    <a:pt x="119" y="223"/>
                    <a:pt x="118" y="222"/>
                  </a:cubicBezTo>
                  <a:cubicBezTo>
                    <a:pt x="118" y="221"/>
                    <a:pt x="118" y="221"/>
                    <a:pt x="118" y="220"/>
                  </a:cubicBezTo>
                  <a:cubicBezTo>
                    <a:pt x="118" y="220"/>
                    <a:pt x="118" y="220"/>
                    <a:pt x="119" y="220"/>
                  </a:cubicBezTo>
                  <a:cubicBezTo>
                    <a:pt x="121" y="219"/>
                    <a:pt x="124" y="220"/>
                    <a:pt x="127" y="219"/>
                  </a:cubicBezTo>
                  <a:cubicBezTo>
                    <a:pt x="127" y="218"/>
                    <a:pt x="126" y="217"/>
                    <a:pt x="126" y="216"/>
                  </a:cubicBezTo>
                  <a:cubicBezTo>
                    <a:pt x="128" y="216"/>
                    <a:pt x="129" y="218"/>
                    <a:pt x="130" y="220"/>
                  </a:cubicBezTo>
                  <a:cubicBezTo>
                    <a:pt x="131" y="220"/>
                    <a:pt x="131" y="220"/>
                    <a:pt x="131" y="220"/>
                  </a:cubicBezTo>
                  <a:cubicBezTo>
                    <a:pt x="131" y="221"/>
                    <a:pt x="131" y="221"/>
                    <a:pt x="131" y="221"/>
                  </a:cubicBezTo>
                  <a:cubicBezTo>
                    <a:pt x="131" y="222"/>
                    <a:pt x="131" y="222"/>
                    <a:pt x="131" y="222"/>
                  </a:cubicBezTo>
                  <a:cubicBezTo>
                    <a:pt x="131" y="223"/>
                    <a:pt x="132" y="223"/>
                    <a:pt x="132" y="224"/>
                  </a:cubicBezTo>
                  <a:cubicBezTo>
                    <a:pt x="132" y="225"/>
                    <a:pt x="132" y="227"/>
                    <a:pt x="133" y="228"/>
                  </a:cubicBezTo>
                  <a:cubicBezTo>
                    <a:pt x="133" y="229"/>
                    <a:pt x="133" y="229"/>
                    <a:pt x="133" y="230"/>
                  </a:cubicBezTo>
                  <a:cubicBezTo>
                    <a:pt x="134" y="230"/>
                    <a:pt x="134" y="231"/>
                    <a:pt x="134" y="231"/>
                  </a:cubicBezTo>
                  <a:cubicBezTo>
                    <a:pt x="134" y="232"/>
                    <a:pt x="134" y="232"/>
                    <a:pt x="134" y="232"/>
                  </a:cubicBezTo>
                  <a:cubicBezTo>
                    <a:pt x="135" y="233"/>
                    <a:pt x="136" y="234"/>
                    <a:pt x="136" y="236"/>
                  </a:cubicBezTo>
                  <a:cubicBezTo>
                    <a:pt x="138" y="238"/>
                    <a:pt x="139" y="240"/>
                    <a:pt x="140" y="243"/>
                  </a:cubicBezTo>
                  <a:cubicBezTo>
                    <a:pt x="141" y="244"/>
                    <a:pt x="142" y="245"/>
                    <a:pt x="143" y="246"/>
                  </a:cubicBezTo>
                  <a:cubicBezTo>
                    <a:pt x="143" y="247"/>
                    <a:pt x="144" y="248"/>
                    <a:pt x="144" y="249"/>
                  </a:cubicBezTo>
                  <a:cubicBezTo>
                    <a:pt x="145" y="250"/>
                    <a:pt x="145" y="250"/>
                    <a:pt x="145" y="251"/>
                  </a:cubicBezTo>
                  <a:cubicBezTo>
                    <a:pt x="145" y="251"/>
                    <a:pt x="145" y="252"/>
                    <a:pt x="146" y="253"/>
                  </a:cubicBezTo>
                  <a:cubicBezTo>
                    <a:pt x="146" y="254"/>
                    <a:pt x="147" y="255"/>
                    <a:pt x="147" y="256"/>
                  </a:cubicBezTo>
                  <a:cubicBezTo>
                    <a:pt x="147" y="257"/>
                    <a:pt x="147" y="257"/>
                    <a:pt x="147" y="258"/>
                  </a:cubicBezTo>
                  <a:cubicBezTo>
                    <a:pt x="147" y="259"/>
                    <a:pt x="148" y="259"/>
                    <a:pt x="148" y="260"/>
                  </a:cubicBezTo>
                  <a:cubicBezTo>
                    <a:pt x="148" y="262"/>
                    <a:pt x="149" y="263"/>
                    <a:pt x="149" y="264"/>
                  </a:cubicBezTo>
                  <a:cubicBezTo>
                    <a:pt x="149" y="265"/>
                    <a:pt x="150" y="266"/>
                    <a:pt x="150" y="268"/>
                  </a:cubicBezTo>
                  <a:cubicBezTo>
                    <a:pt x="150" y="268"/>
                    <a:pt x="150" y="269"/>
                    <a:pt x="150" y="269"/>
                  </a:cubicBezTo>
                  <a:cubicBezTo>
                    <a:pt x="150" y="270"/>
                    <a:pt x="150" y="270"/>
                    <a:pt x="150" y="270"/>
                  </a:cubicBezTo>
                  <a:cubicBezTo>
                    <a:pt x="150" y="271"/>
                    <a:pt x="150" y="271"/>
                    <a:pt x="150" y="271"/>
                  </a:cubicBezTo>
                  <a:cubicBezTo>
                    <a:pt x="150" y="273"/>
                    <a:pt x="150" y="275"/>
                    <a:pt x="151" y="277"/>
                  </a:cubicBezTo>
                  <a:cubicBezTo>
                    <a:pt x="150" y="277"/>
                    <a:pt x="150" y="277"/>
                    <a:pt x="150" y="277"/>
                  </a:cubicBezTo>
                  <a:cubicBezTo>
                    <a:pt x="150" y="276"/>
                    <a:pt x="150" y="276"/>
                    <a:pt x="150" y="276"/>
                  </a:cubicBezTo>
                  <a:cubicBezTo>
                    <a:pt x="150" y="276"/>
                    <a:pt x="150" y="276"/>
                    <a:pt x="150" y="276"/>
                  </a:cubicBezTo>
                  <a:cubicBezTo>
                    <a:pt x="150" y="276"/>
                    <a:pt x="150" y="275"/>
                    <a:pt x="150" y="274"/>
                  </a:cubicBezTo>
                  <a:cubicBezTo>
                    <a:pt x="150" y="274"/>
                    <a:pt x="150" y="274"/>
                    <a:pt x="150" y="273"/>
                  </a:cubicBezTo>
                  <a:cubicBezTo>
                    <a:pt x="150" y="273"/>
                    <a:pt x="149" y="272"/>
                    <a:pt x="149" y="271"/>
                  </a:cubicBezTo>
                  <a:close/>
                  <a:moveTo>
                    <a:pt x="137" y="268"/>
                  </a:moveTo>
                  <a:cubicBezTo>
                    <a:pt x="138" y="269"/>
                    <a:pt x="138" y="269"/>
                    <a:pt x="139" y="270"/>
                  </a:cubicBezTo>
                  <a:cubicBezTo>
                    <a:pt x="140" y="270"/>
                    <a:pt x="140" y="270"/>
                    <a:pt x="140" y="270"/>
                  </a:cubicBezTo>
                  <a:cubicBezTo>
                    <a:pt x="140" y="270"/>
                    <a:pt x="140" y="271"/>
                    <a:pt x="140" y="271"/>
                  </a:cubicBezTo>
                  <a:cubicBezTo>
                    <a:pt x="142" y="272"/>
                    <a:pt x="142" y="272"/>
                    <a:pt x="142" y="272"/>
                  </a:cubicBezTo>
                  <a:cubicBezTo>
                    <a:pt x="143" y="272"/>
                    <a:pt x="143" y="273"/>
                    <a:pt x="143" y="273"/>
                  </a:cubicBezTo>
                  <a:cubicBezTo>
                    <a:pt x="144" y="274"/>
                    <a:pt x="144" y="274"/>
                    <a:pt x="144" y="274"/>
                  </a:cubicBezTo>
                  <a:cubicBezTo>
                    <a:pt x="144" y="274"/>
                    <a:pt x="144" y="274"/>
                    <a:pt x="144" y="275"/>
                  </a:cubicBezTo>
                  <a:cubicBezTo>
                    <a:pt x="144" y="276"/>
                    <a:pt x="145" y="276"/>
                    <a:pt x="145" y="277"/>
                  </a:cubicBezTo>
                  <a:cubicBezTo>
                    <a:pt x="145" y="278"/>
                    <a:pt x="145" y="278"/>
                    <a:pt x="145" y="278"/>
                  </a:cubicBezTo>
                  <a:cubicBezTo>
                    <a:pt x="145" y="278"/>
                    <a:pt x="145" y="279"/>
                    <a:pt x="145" y="279"/>
                  </a:cubicBezTo>
                  <a:cubicBezTo>
                    <a:pt x="146" y="280"/>
                    <a:pt x="146" y="280"/>
                    <a:pt x="146" y="280"/>
                  </a:cubicBezTo>
                  <a:cubicBezTo>
                    <a:pt x="146" y="282"/>
                    <a:pt x="146" y="282"/>
                    <a:pt x="146" y="282"/>
                  </a:cubicBezTo>
                  <a:cubicBezTo>
                    <a:pt x="147" y="283"/>
                    <a:pt x="147" y="284"/>
                    <a:pt x="148" y="285"/>
                  </a:cubicBezTo>
                  <a:cubicBezTo>
                    <a:pt x="148" y="286"/>
                    <a:pt x="148" y="287"/>
                    <a:pt x="149" y="288"/>
                  </a:cubicBezTo>
                  <a:cubicBezTo>
                    <a:pt x="145" y="280"/>
                    <a:pt x="145" y="280"/>
                    <a:pt x="145" y="280"/>
                  </a:cubicBezTo>
                  <a:cubicBezTo>
                    <a:pt x="143" y="276"/>
                    <a:pt x="141" y="271"/>
                    <a:pt x="137" y="268"/>
                  </a:cubicBezTo>
                  <a:close/>
                  <a:moveTo>
                    <a:pt x="127" y="278"/>
                  </a:moveTo>
                  <a:cubicBezTo>
                    <a:pt x="132" y="283"/>
                    <a:pt x="136" y="288"/>
                    <a:pt x="139" y="293"/>
                  </a:cubicBezTo>
                  <a:cubicBezTo>
                    <a:pt x="140" y="294"/>
                    <a:pt x="141" y="295"/>
                    <a:pt x="142" y="296"/>
                  </a:cubicBezTo>
                  <a:cubicBezTo>
                    <a:pt x="142" y="296"/>
                    <a:pt x="142" y="297"/>
                    <a:pt x="142" y="297"/>
                  </a:cubicBezTo>
                  <a:cubicBezTo>
                    <a:pt x="141" y="296"/>
                    <a:pt x="140" y="295"/>
                    <a:pt x="139" y="294"/>
                  </a:cubicBezTo>
                  <a:cubicBezTo>
                    <a:pt x="137" y="292"/>
                    <a:pt x="137" y="292"/>
                    <a:pt x="137" y="292"/>
                  </a:cubicBezTo>
                  <a:cubicBezTo>
                    <a:pt x="136" y="292"/>
                    <a:pt x="136" y="291"/>
                    <a:pt x="135" y="291"/>
                  </a:cubicBezTo>
                  <a:cubicBezTo>
                    <a:pt x="134" y="290"/>
                    <a:pt x="133" y="288"/>
                    <a:pt x="133" y="287"/>
                  </a:cubicBezTo>
                  <a:cubicBezTo>
                    <a:pt x="132" y="286"/>
                    <a:pt x="131" y="284"/>
                    <a:pt x="130" y="283"/>
                  </a:cubicBezTo>
                  <a:cubicBezTo>
                    <a:pt x="130" y="282"/>
                    <a:pt x="129" y="281"/>
                    <a:pt x="129" y="280"/>
                  </a:cubicBezTo>
                  <a:cubicBezTo>
                    <a:pt x="128" y="280"/>
                    <a:pt x="128" y="279"/>
                    <a:pt x="127" y="278"/>
                  </a:cubicBezTo>
                  <a:close/>
                  <a:moveTo>
                    <a:pt x="97" y="263"/>
                  </a:moveTo>
                  <a:cubicBezTo>
                    <a:pt x="97" y="263"/>
                    <a:pt x="97" y="263"/>
                    <a:pt x="97" y="263"/>
                  </a:cubicBezTo>
                  <a:cubicBezTo>
                    <a:pt x="97" y="263"/>
                    <a:pt x="98" y="263"/>
                    <a:pt x="98" y="263"/>
                  </a:cubicBezTo>
                  <a:cubicBezTo>
                    <a:pt x="98" y="264"/>
                    <a:pt x="99" y="264"/>
                    <a:pt x="99" y="265"/>
                  </a:cubicBezTo>
                  <a:cubicBezTo>
                    <a:pt x="100" y="266"/>
                    <a:pt x="100" y="266"/>
                    <a:pt x="100" y="266"/>
                  </a:cubicBezTo>
                  <a:cubicBezTo>
                    <a:pt x="101" y="267"/>
                    <a:pt x="101" y="267"/>
                    <a:pt x="101" y="267"/>
                  </a:cubicBezTo>
                  <a:cubicBezTo>
                    <a:pt x="100" y="266"/>
                    <a:pt x="100" y="266"/>
                    <a:pt x="99" y="266"/>
                  </a:cubicBezTo>
                  <a:cubicBezTo>
                    <a:pt x="98" y="265"/>
                    <a:pt x="98" y="264"/>
                    <a:pt x="97" y="263"/>
                  </a:cubicBezTo>
                  <a:close/>
                  <a:moveTo>
                    <a:pt x="101" y="249"/>
                  </a:moveTo>
                  <a:cubicBezTo>
                    <a:pt x="100" y="248"/>
                    <a:pt x="98" y="247"/>
                    <a:pt x="96" y="246"/>
                  </a:cubicBezTo>
                  <a:cubicBezTo>
                    <a:pt x="96" y="245"/>
                    <a:pt x="96" y="244"/>
                    <a:pt x="97" y="243"/>
                  </a:cubicBezTo>
                  <a:cubicBezTo>
                    <a:pt x="99" y="242"/>
                    <a:pt x="102" y="244"/>
                    <a:pt x="104" y="243"/>
                  </a:cubicBezTo>
                  <a:cubicBezTo>
                    <a:pt x="106" y="242"/>
                    <a:pt x="105" y="241"/>
                    <a:pt x="106" y="239"/>
                  </a:cubicBezTo>
                  <a:cubicBezTo>
                    <a:pt x="109" y="238"/>
                    <a:pt x="112" y="238"/>
                    <a:pt x="114" y="235"/>
                  </a:cubicBezTo>
                  <a:cubicBezTo>
                    <a:pt x="115" y="235"/>
                    <a:pt x="116" y="234"/>
                    <a:pt x="116" y="233"/>
                  </a:cubicBezTo>
                  <a:cubicBezTo>
                    <a:pt x="116" y="233"/>
                    <a:pt x="116" y="234"/>
                    <a:pt x="116" y="234"/>
                  </a:cubicBezTo>
                  <a:cubicBezTo>
                    <a:pt x="117" y="234"/>
                    <a:pt x="117" y="235"/>
                    <a:pt x="117" y="235"/>
                  </a:cubicBezTo>
                  <a:cubicBezTo>
                    <a:pt x="117" y="236"/>
                    <a:pt x="117" y="236"/>
                    <a:pt x="117" y="237"/>
                  </a:cubicBezTo>
                  <a:cubicBezTo>
                    <a:pt x="117" y="237"/>
                    <a:pt x="117" y="238"/>
                    <a:pt x="117" y="238"/>
                  </a:cubicBezTo>
                  <a:cubicBezTo>
                    <a:pt x="117" y="239"/>
                    <a:pt x="117" y="239"/>
                    <a:pt x="117" y="239"/>
                  </a:cubicBezTo>
                  <a:cubicBezTo>
                    <a:pt x="117" y="240"/>
                    <a:pt x="117" y="240"/>
                    <a:pt x="117" y="240"/>
                  </a:cubicBezTo>
                  <a:cubicBezTo>
                    <a:pt x="117" y="240"/>
                    <a:pt x="117" y="240"/>
                    <a:pt x="117" y="240"/>
                  </a:cubicBezTo>
                  <a:cubicBezTo>
                    <a:pt x="117" y="243"/>
                    <a:pt x="118" y="245"/>
                    <a:pt x="119" y="247"/>
                  </a:cubicBezTo>
                  <a:cubicBezTo>
                    <a:pt x="119" y="249"/>
                    <a:pt x="120" y="251"/>
                    <a:pt x="121" y="253"/>
                  </a:cubicBezTo>
                  <a:cubicBezTo>
                    <a:pt x="121" y="254"/>
                    <a:pt x="121" y="254"/>
                    <a:pt x="121" y="254"/>
                  </a:cubicBezTo>
                  <a:cubicBezTo>
                    <a:pt x="122" y="257"/>
                    <a:pt x="123" y="259"/>
                    <a:pt x="124" y="261"/>
                  </a:cubicBezTo>
                  <a:cubicBezTo>
                    <a:pt x="125" y="263"/>
                    <a:pt x="126" y="265"/>
                    <a:pt x="128" y="267"/>
                  </a:cubicBezTo>
                  <a:cubicBezTo>
                    <a:pt x="130" y="269"/>
                    <a:pt x="132" y="270"/>
                    <a:pt x="133" y="271"/>
                  </a:cubicBezTo>
                  <a:cubicBezTo>
                    <a:pt x="134" y="272"/>
                    <a:pt x="135" y="274"/>
                    <a:pt x="136" y="276"/>
                  </a:cubicBezTo>
                  <a:cubicBezTo>
                    <a:pt x="137" y="278"/>
                    <a:pt x="137" y="280"/>
                    <a:pt x="138" y="282"/>
                  </a:cubicBezTo>
                  <a:cubicBezTo>
                    <a:pt x="138" y="283"/>
                    <a:pt x="138" y="284"/>
                    <a:pt x="139" y="285"/>
                  </a:cubicBezTo>
                  <a:cubicBezTo>
                    <a:pt x="136" y="282"/>
                    <a:pt x="132" y="278"/>
                    <a:pt x="128" y="275"/>
                  </a:cubicBezTo>
                  <a:cubicBezTo>
                    <a:pt x="128" y="274"/>
                    <a:pt x="128" y="274"/>
                    <a:pt x="128" y="274"/>
                  </a:cubicBezTo>
                  <a:cubicBezTo>
                    <a:pt x="128" y="274"/>
                    <a:pt x="127" y="274"/>
                    <a:pt x="127" y="274"/>
                  </a:cubicBezTo>
                  <a:cubicBezTo>
                    <a:pt x="127" y="274"/>
                    <a:pt x="126" y="273"/>
                    <a:pt x="126" y="273"/>
                  </a:cubicBezTo>
                  <a:cubicBezTo>
                    <a:pt x="125" y="273"/>
                    <a:pt x="124" y="272"/>
                    <a:pt x="123" y="272"/>
                  </a:cubicBezTo>
                  <a:cubicBezTo>
                    <a:pt x="121" y="272"/>
                    <a:pt x="119" y="272"/>
                    <a:pt x="118" y="272"/>
                  </a:cubicBezTo>
                  <a:cubicBezTo>
                    <a:pt x="116" y="272"/>
                    <a:pt x="114" y="272"/>
                    <a:pt x="113" y="272"/>
                  </a:cubicBezTo>
                  <a:cubicBezTo>
                    <a:pt x="113" y="272"/>
                    <a:pt x="113" y="272"/>
                    <a:pt x="112" y="272"/>
                  </a:cubicBezTo>
                  <a:cubicBezTo>
                    <a:pt x="112" y="272"/>
                    <a:pt x="111" y="272"/>
                    <a:pt x="110" y="272"/>
                  </a:cubicBezTo>
                  <a:cubicBezTo>
                    <a:pt x="109" y="272"/>
                    <a:pt x="108" y="271"/>
                    <a:pt x="108" y="271"/>
                  </a:cubicBezTo>
                  <a:cubicBezTo>
                    <a:pt x="106" y="270"/>
                    <a:pt x="105" y="269"/>
                    <a:pt x="104" y="268"/>
                  </a:cubicBezTo>
                  <a:cubicBezTo>
                    <a:pt x="102" y="266"/>
                    <a:pt x="102" y="266"/>
                    <a:pt x="102" y="266"/>
                  </a:cubicBezTo>
                  <a:cubicBezTo>
                    <a:pt x="101" y="265"/>
                    <a:pt x="101" y="265"/>
                    <a:pt x="101" y="265"/>
                  </a:cubicBezTo>
                  <a:cubicBezTo>
                    <a:pt x="101" y="265"/>
                    <a:pt x="101" y="265"/>
                    <a:pt x="101" y="264"/>
                  </a:cubicBezTo>
                  <a:cubicBezTo>
                    <a:pt x="100" y="264"/>
                    <a:pt x="100" y="263"/>
                    <a:pt x="99" y="262"/>
                  </a:cubicBezTo>
                  <a:cubicBezTo>
                    <a:pt x="98" y="262"/>
                    <a:pt x="98" y="262"/>
                    <a:pt x="97" y="262"/>
                  </a:cubicBezTo>
                  <a:cubicBezTo>
                    <a:pt x="97" y="262"/>
                    <a:pt x="96" y="262"/>
                    <a:pt x="96" y="261"/>
                  </a:cubicBezTo>
                  <a:cubicBezTo>
                    <a:pt x="96" y="261"/>
                    <a:pt x="96" y="261"/>
                    <a:pt x="96" y="260"/>
                  </a:cubicBezTo>
                  <a:cubicBezTo>
                    <a:pt x="96" y="258"/>
                    <a:pt x="98" y="257"/>
                    <a:pt x="99" y="255"/>
                  </a:cubicBezTo>
                  <a:cubicBezTo>
                    <a:pt x="102" y="253"/>
                    <a:pt x="104" y="252"/>
                    <a:pt x="101" y="249"/>
                  </a:cubicBezTo>
                  <a:close/>
                  <a:moveTo>
                    <a:pt x="114" y="228"/>
                  </a:moveTo>
                  <a:cubicBezTo>
                    <a:pt x="114" y="228"/>
                    <a:pt x="115" y="227"/>
                    <a:pt x="115" y="227"/>
                  </a:cubicBezTo>
                  <a:cubicBezTo>
                    <a:pt x="115" y="227"/>
                    <a:pt x="115" y="227"/>
                    <a:pt x="115" y="227"/>
                  </a:cubicBezTo>
                  <a:cubicBezTo>
                    <a:pt x="115" y="229"/>
                    <a:pt x="115" y="229"/>
                    <a:pt x="115" y="229"/>
                  </a:cubicBezTo>
                  <a:cubicBezTo>
                    <a:pt x="115" y="229"/>
                    <a:pt x="115" y="230"/>
                    <a:pt x="115" y="230"/>
                  </a:cubicBezTo>
                  <a:cubicBezTo>
                    <a:pt x="115" y="230"/>
                    <a:pt x="114" y="229"/>
                    <a:pt x="114" y="228"/>
                  </a:cubicBezTo>
                  <a:close/>
                  <a:moveTo>
                    <a:pt x="112" y="223"/>
                  </a:moveTo>
                  <a:cubicBezTo>
                    <a:pt x="112" y="222"/>
                    <a:pt x="112" y="222"/>
                    <a:pt x="112" y="222"/>
                  </a:cubicBezTo>
                  <a:cubicBezTo>
                    <a:pt x="113" y="222"/>
                    <a:pt x="113" y="222"/>
                    <a:pt x="113" y="222"/>
                  </a:cubicBezTo>
                  <a:cubicBezTo>
                    <a:pt x="113" y="222"/>
                    <a:pt x="112" y="223"/>
                    <a:pt x="112" y="223"/>
                  </a:cubicBezTo>
                  <a:close/>
                  <a:moveTo>
                    <a:pt x="80" y="166"/>
                  </a:moveTo>
                  <a:cubicBezTo>
                    <a:pt x="80" y="163"/>
                    <a:pt x="81" y="162"/>
                    <a:pt x="82" y="161"/>
                  </a:cubicBezTo>
                  <a:cubicBezTo>
                    <a:pt x="83" y="161"/>
                    <a:pt x="83" y="161"/>
                    <a:pt x="84" y="161"/>
                  </a:cubicBezTo>
                  <a:cubicBezTo>
                    <a:pt x="86" y="161"/>
                    <a:pt x="86" y="161"/>
                    <a:pt x="86" y="161"/>
                  </a:cubicBezTo>
                  <a:cubicBezTo>
                    <a:pt x="87" y="161"/>
                    <a:pt x="88" y="161"/>
                    <a:pt x="89" y="161"/>
                  </a:cubicBezTo>
                  <a:cubicBezTo>
                    <a:pt x="89" y="161"/>
                    <a:pt x="90" y="161"/>
                    <a:pt x="90" y="161"/>
                  </a:cubicBezTo>
                  <a:cubicBezTo>
                    <a:pt x="91" y="161"/>
                    <a:pt x="91" y="161"/>
                    <a:pt x="91" y="161"/>
                  </a:cubicBezTo>
                  <a:cubicBezTo>
                    <a:pt x="91" y="161"/>
                    <a:pt x="92" y="161"/>
                    <a:pt x="92" y="161"/>
                  </a:cubicBezTo>
                  <a:cubicBezTo>
                    <a:pt x="93" y="160"/>
                    <a:pt x="93" y="160"/>
                    <a:pt x="94" y="160"/>
                  </a:cubicBezTo>
                  <a:cubicBezTo>
                    <a:pt x="94" y="160"/>
                    <a:pt x="95" y="160"/>
                    <a:pt x="96" y="160"/>
                  </a:cubicBezTo>
                  <a:cubicBezTo>
                    <a:pt x="96" y="160"/>
                    <a:pt x="97" y="160"/>
                    <a:pt x="97" y="160"/>
                  </a:cubicBezTo>
                  <a:cubicBezTo>
                    <a:pt x="97" y="160"/>
                    <a:pt x="97" y="160"/>
                    <a:pt x="98" y="160"/>
                  </a:cubicBezTo>
                  <a:cubicBezTo>
                    <a:pt x="98" y="160"/>
                    <a:pt x="98" y="161"/>
                    <a:pt x="99" y="161"/>
                  </a:cubicBezTo>
                  <a:cubicBezTo>
                    <a:pt x="99" y="161"/>
                    <a:pt x="99" y="161"/>
                    <a:pt x="99" y="161"/>
                  </a:cubicBezTo>
                  <a:cubicBezTo>
                    <a:pt x="99" y="161"/>
                    <a:pt x="100" y="161"/>
                    <a:pt x="100" y="161"/>
                  </a:cubicBezTo>
                  <a:cubicBezTo>
                    <a:pt x="101" y="162"/>
                    <a:pt x="102" y="163"/>
                    <a:pt x="104" y="164"/>
                  </a:cubicBezTo>
                  <a:cubicBezTo>
                    <a:pt x="108" y="166"/>
                    <a:pt x="108" y="166"/>
                    <a:pt x="108" y="166"/>
                  </a:cubicBezTo>
                  <a:cubicBezTo>
                    <a:pt x="109" y="167"/>
                    <a:pt x="110" y="168"/>
                    <a:pt x="111" y="169"/>
                  </a:cubicBezTo>
                  <a:cubicBezTo>
                    <a:pt x="114" y="171"/>
                    <a:pt x="116" y="173"/>
                    <a:pt x="118" y="175"/>
                  </a:cubicBezTo>
                  <a:cubicBezTo>
                    <a:pt x="119" y="176"/>
                    <a:pt x="120" y="178"/>
                    <a:pt x="121" y="179"/>
                  </a:cubicBezTo>
                  <a:cubicBezTo>
                    <a:pt x="121" y="180"/>
                    <a:pt x="122" y="181"/>
                    <a:pt x="122" y="181"/>
                  </a:cubicBezTo>
                  <a:cubicBezTo>
                    <a:pt x="122" y="181"/>
                    <a:pt x="122" y="182"/>
                    <a:pt x="122" y="182"/>
                  </a:cubicBezTo>
                  <a:cubicBezTo>
                    <a:pt x="123" y="183"/>
                    <a:pt x="123" y="184"/>
                    <a:pt x="124" y="185"/>
                  </a:cubicBezTo>
                  <a:cubicBezTo>
                    <a:pt x="122" y="185"/>
                    <a:pt x="120" y="185"/>
                    <a:pt x="119" y="185"/>
                  </a:cubicBezTo>
                  <a:cubicBezTo>
                    <a:pt x="117" y="185"/>
                    <a:pt x="115" y="186"/>
                    <a:pt x="113" y="186"/>
                  </a:cubicBezTo>
                  <a:cubicBezTo>
                    <a:pt x="111" y="186"/>
                    <a:pt x="108" y="182"/>
                    <a:pt x="108" y="181"/>
                  </a:cubicBezTo>
                  <a:cubicBezTo>
                    <a:pt x="108" y="179"/>
                    <a:pt x="109" y="178"/>
                    <a:pt x="109" y="176"/>
                  </a:cubicBezTo>
                  <a:cubicBezTo>
                    <a:pt x="110" y="172"/>
                    <a:pt x="108" y="169"/>
                    <a:pt x="104" y="168"/>
                  </a:cubicBezTo>
                  <a:cubicBezTo>
                    <a:pt x="99" y="167"/>
                    <a:pt x="96" y="166"/>
                    <a:pt x="92" y="169"/>
                  </a:cubicBezTo>
                  <a:cubicBezTo>
                    <a:pt x="89" y="170"/>
                    <a:pt x="84" y="174"/>
                    <a:pt x="81" y="172"/>
                  </a:cubicBezTo>
                  <a:cubicBezTo>
                    <a:pt x="79" y="171"/>
                    <a:pt x="80" y="167"/>
                    <a:pt x="80"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
        <p:nvSpPr>
          <p:cNvPr id="188" name="Freeform: Shape 187"/>
          <p:cNvSpPr/>
          <p:nvPr/>
        </p:nvSpPr>
        <p:spPr bwMode="auto">
          <a:xfrm>
            <a:off x="1" y="6015294"/>
            <a:ext cx="12192001" cy="842706"/>
          </a:xfrm>
          <a:custGeom>
            <a:avLst/>
            <a:gdLst>
              <a:gd name="connsiteX0" fmla="*/ 281874 w 12192001"/>
              <a:gd name="connsiteY0" fmla="*/ 272 h 842706"/>
              <a:gd name="connsiteX1" fmla="*/ 578419 w 12192001"/>
              <a:gd name="connsiteY1" fmla="*/ 44986 h 842706"/>
              <a:gd name="connsiteX2" fmla="*/ 1323048 w 12192001"/>
              <a:gd name="connsiteY2" fmla="*/ 370586 h 842706"/>
              <a:gd name="connsiteX3" fmla="*/ 2079884 w 12192001"/>
              <a:gd name="connsiteY3" fmla="*/ 69406 h 842706"/>
              <a:gd name="connsiteX4" fmla="*/ 3011688 w 12192001"/>
              <a:gd name="connsiteY4" fmla="*/ 219996 h 842706"/>
              <a:gd name="connsiteX5" fmla="*/ 4089976 w 12192001"/>
              <a:gd name="connsiteY5" fmla="*/ 289186 h 842706"/>
              <a:gd name="connsiteX6" fmla="*/ 5233368 w 12192001"/>
              <a:gd name="connsiteY6" fmla="*/ 57196 h 842706"/>
              <a:gd name="connsiteX7" fmla="*/ 5896617 w 12192001"/>
              <a:gd name="connsiteY7" fmla="*/ 285116 h 842706"/>
              <a:gd name="connsiteX8" fmla="*/ 6580211 w 12192001"/>
              <a:gd name="connsiteY8" fmla="*/ 350236 h 842706"/>
              <a:gd name="connsiteX9" fmla="*/ 7064424 w 12192001"/>
              <a:gd name="connsiteY9" fmla="*/ 81616 h 842706"/>
              <a:gd name="connsiteX10" fmla="*/ 7878226 w 12192001"/>
              <a:gd name="connsiteY10" fmla="*/ 134526 h 842706"/>
              <a:gd name="connsiteX11" fmla="*/ 8643200 w 12192001"/>
              <a:gd name="connsiteY11" fmla="*/ 460126 h 842706"/>
              <a:gd name="connsiteX12" fmla="*/ 9355277 w 12192001"/>
              <a:gd name="connsiteY12" fmla="*/ 431636 h 842706"/>
              <a:gd name="connsiteX13" fmla="*/ 10063285 w 12192001"/>
              <a:gd name="connsiteY13" fmla="*/ 163016 h 842706"/>
              <a:gd name="connsiteX14" fmla="*/ 11418266 w 12192001"/>
              <a:gd name="connsiteY14" fmla="*/ 533386 h 842706"/>
              <a:gd name="connsiteX15" fmla="*/ 12158047 w 12192001"/>
              <a:gd name="connsiteY15" fmla="*/ 251825 h 842706"/>
              <a:gd name="connsiteX16" fmla="*/ 12192001 w 12192001"/>
              <a:gd name="connsiteY16" fmla="*/ 245804 h 842706"/>
              <a:gd name="connsiteX17" fmla="*/ 12192001 w 12192001"/>
              <a:gd name="connsiteY17" fmla="*/ 842706 h 842706"/>
              <a:gd name="connsiteX18" fmla="*/ 0 w 12192001"/>
              <a:gd name="connsiteY18" fmla="*/ 842706 h 842706"/>
              <a:gd name="connsiteX19" fmla="*/ 0 w 12192001"/>
              <a:gd name="connsiteY19" fmla="*/ 47133 h 842706"/>
              <a:gd name="connsiteX20" fmla="*/ 82270 w 12192001"/>
              <a:gd name="connsiteY20" fmla="*/ 25153 h 842706"/>
              <a:gd name="connsiteX21" fmla="*/ 281874 w 12192001"/>
              <a:gd name="connsiteY21" fmla="*/ 272 h 842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192001" h="842706">
                <a:moveTo>
                  <a:pt x="281874" y="272"/>
                </a:moveTo>
                <a:cubicBezTo>
                  <a:pt x="382153" y="-2137"/>
                  <a:pt x="482288" y="11409"/>
                  <a:pt x="578419" y="44986"/>
                </a:cubicBezTo>
                <a:cubicBezTo>
                  <a:pt x="834767" y="134526"/>
                  <a:pt x="1050424" y="366516"/>
                  <a:pt x="1323048" y="370586"/>
                </a:cubicBezTo>
                <a:cubicBezTo>
                  <a:pt x="1595672" y="370586"/>
                  <a:pt x="1815399" y="146736"/>
                  <a:pt x="2079884" y="69406"/>
                </a:cubicBezTo>
                <a:cubicBezTo>
                  <a:pt x="2385060" y="-20134"/>
                  <a:pt x="2710581" y="106036"/>
                  <a:pt x="3011688" y="219996"/>
                </a:cubicBezTo>
                <a:cubicBezTo>
                  <a:pt x="3390106" y="362446"/>
                  <a:pt x="3699351" y="407216"/>
                  <a:pt x="4089976" y="289186"/>
                </a:cubicBezTo>
                <a:cubicBezTo>
                  <a:pt x="4460256" y="175226"/>
                  <a:pt x="4834606" y="216"/>
                  <a:pt x="5233368" y="57196"/>
                </a:cubicBezTo>
                <a:cubicBezTo>
                  <a:pt x="5465302" y="89756"/>
                  <a:pt x="5676891" y="203716"/>
                  <a:pt x="5896617" y="285116"/>
                </a:cubicBezTo>
                <a:cubicBezTo>
                  <a:pt x="6112275" y="370586"/>
                  <a:pt x="6356415" y="427566"/>
                  <a:pt x="6580211" y="350236"/>
                </a:cubicBezTo>
                <a:cubicBezTo>
                  <a:pt x="6755179" y="289186"/>
                  <a:pt x="6893525" y="154876"/>
                  <a:pt x="7064424" y="81616"/>
                </a:cubicBezTo>
                <a:cubicBezTo>
                  <a:pt x="7324840" y="-24204"/>
                  <a:pt x="7617809" y="32776"/>
                  <a:pt x="7878226" y="134526"/>
                </a:cubicBezTo>
                <a:cubicBezTo>
                  <a:pt x="8134573" y="236276"/>
                  <a:pt x="8378714" y="382796"/>
                  <a:pt x="8643200" y="460126"/>
                </a:cubicBezTo>
                <a:cubicBezTo>
                  <a:pt x="8887341" y="533386"/>
                  <a:pt x="9123343" y="529316"/>
                  <a:pt x="9355277" y="431636"/>
                </a:cubicBezTo>
                <a:cubicBezTo>
                  <a:pt x="9587211" y="329886"/>
                  <a:pt x="9802868" y="179296"/>
                  <a:pt x="10063285" y="163016"/>
                </a:cubicBezTo>
                <a:cubicBezTo>
                  <a:pt x="10539359" y="130456"/>
                  <a:pt x="10946260" y="586296"/>
                  <a:pt x="11418266" y="533386"/>
                </a:cubicBezTo>
                <a:cubicBezTo>
                  <a:pt x="11681735" y="501335"/>
                  <a:pt x="11904703" y="316595"/>
                  <a:pt x="12158047" y="251825"/>
                </a:cubicBezTo>
                <a:lnTo>
                  <a:pt x="12192001" y="245804"/>
                </a:lnTo>
                <a:lnTo>
                  <a:pt x="12192001" y="842706"/>
                </a:lnTo>
                <a:lnTo>
                  <a:pt x="0" y="842706"/>
                </a:lnTo>
                <a:lnTo>
                  <a:pt x="0" y="47133"/>
                </a:lnTo>
                <a:lnTo>
                  <a:pt x="82270" y="25153"/>
                </a:lnTo>
                <a:cubicBezTo>
                  <a:pt x="148105" y="10574"/>
                  <a:pt x="215021" y="1878"/>
                  <a:pt x="281874" y="272"/>
                </a:cubicBezTo>
                <a:close/>
              </a:path>
            </a:pathLst>
          </a:custGeom>
          <a:solidFill>
            <a:srgbClr val="7A821C">
              <a:alpha val="84000"/>
            </a:srgbClr>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6" name="Freeform: Shape 185"/>
          <p:cNvSpPr/>
          <p:nvPr/>
        </p:nvSpPr>
        <p:spPr bwMode="auto">
          <a:xfrm>
            <a:off x="0" y="6426721"/>
            <a:ext cx="12192001" cy="431278"/>
          </a:xfrm>
          <a:custGeom>
            <a:avLst/>
            <a:gdLst>
              <a:gd name="connsiteX0" fmla="*/ 8249265 w 12192001"/>
              <a:gd name="connsiteY0" fmla="*/ 2578 h 431278"/>
              <a:gd name="connsiteX1" fmla="*/ 8887665 w 12192001"/>
              <a:gd name="connsiteY1" fmla="*/ 59738 h 431278"/>
              <a:gd name="connsiteX2" fmla="*/ 10088163 w 12192001"/>
              <a:gd name="connsiteY2" fmla="*/ 231219 h 431278"/>
              <a:gd name="connsiteX3" fmla="*/ 11203201 w 12192001"/>
              <a:gd name="connsiteY3" fmla="*/ 214887 h 431278"/>
              <a:gd name="connsiteX4" fmla="*/ 12016398 w 12192001"/>
              <a:gd name="connsiteY4" fmla="*/ 90296 h 431278"/>
              <a:gd name="connsiteX5" fmla="*/ 12192001 w 12192001"/>
              <a:gd name="connsiteY5" fmla="*/ 79349 h 431278"/>
              <a:gd name="connsiteX6" fmla="*/ 12192001 w 12192001"/>
              <a:gd name="connsiteY6" fmla="*/ 431278 h 431278"/>
              <a:gd name="connsiteX7" fmla="*/ 0 w 12192001"/>
              <a:gd name="connsiteY7" fmla="*/ 431278 h 431278"/>
              <a:gd name="connsiteX8" fmla="*/ 0 w 12192001"/>
              <a:gd name="connsiteY8" fmla="*/ 10858 h 431278"/>
              <a:gd name="connsiteX9" fmla="*/ 168988 w 12192001"/>
              <a:gd name="connsiteY9" fmla="*/ 8128 h 431278"/>
              <a:gd name="connsiteX10" fmla="*/ 1261454 w 12192001"/>
              <a:gd name="connsiteY10" fmla="*/ 100567 h 431278"/>
              <a:gd name="connsiteX11" fmla="*/ 2954359 w 12192001"/>
              <a:gd name="connsiteY11" fmla="*/ 141396 h 431278"/>
              <a:gd name="connsiteX12" fmla="*/ 4744931 w 12192001"/>
              <a:gd name="connsiteY12" fmla="*/ 18910 h 431278"/>
              <a:gd name="connsiteX13" fmla="*/ 5782650 w 12192001"/>
              <a:gd name="connsiteY13" fmla="*/ 137313 h 431278"/>
              <a:gd name="connsiteX14" fmla="*/ 6852923 w 12192001"/>
              <a:gd name="connsiteY14" fmla="*/ 169976 h 431278"/>
              <a:gd name="connsiteX15" fmla="*/ 7613917 w 12192001"/>
              <a:gd name="connsiteY15" fmla="*/ 31158 h 431278"/>
              <a:gd name="connsiteX16" fmla="*/ 8249265 w 12192001"/>
              <a:gd name="connsiteY16" fmla="*/ 2578 h 431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192001" h="431278">
                <a:moveTo>
                  <a:pt x="8249265" y="2578"/>
                </a:moveTo>
                <a:cubicBezTo>
                  <a:pt x="8466474" y="9723"/>
                  <a:pt x="8684191" y="31158"/>
                  <a:pt x="8887665" y="59738"/>
                </a:cubicBezTo>
                <a:cubicBezTo>
                  <a:pt x="9290544" y="112816"/>
                  <a:pt x="9669006" y="186307"/>
                  <a:pt x="10088163" y="231219"/>
                </a:cubicBezTo>
                <a:cubicBezTo>
                  <a:pt x="10466625" y="267964"/>
                  <a:pt x="10836947" y="263882"/>
                  <a:pt x="11203201" y="214887"/>
                </a:cubicBezTo>
                <a:cubicBezTo>
                  <a:pt x="11474839" y="175079"/>
                  <a:pt x="11732742" y="119195"/>
                  <a:pt x="12016398" y="90296"/>
                </a:cubicBezTo>
                <a:lnTo>
                  <a:pt x="12192001" y="79349"/>
                </a:lnTo>
                <a:lnTo>
                  <a:pt x="12192001" y="431278"/>
                </a:lnTo>
                <a:lnTo>
                  <a:pt x="0" y="431278"/>
                </a:lnTo>
                <a:lnTo>
                  <a:pt x="0" y="10858"/>
                </a:lnTo>
                <a:lnTo>
                  <a:pt x="168988" y="8128"/>
                </a:lnTo>
                <a:cubicBezTo>
                  <a:pt x="536577" y="10233"/>
                  <a:pt x="910461" y="57697"/>
                  <a:pt x="1261454" y="100567"/>
                </a:cubicBezTo>
                <a:cubicBezTo>
                  <a:pt x="1855598" y="178141"/>
                  <a:pt x="2343936" y="202639"/>
                  <a:pt x="2954359" y="141396"/>
                </a:cubicBezTo>
                <a:cubicBezTo>
                  <a:pt x="3536296" y="80153"/>
                  <a:pt x="4122300" y="-13753"/>
                  <a:pt x="4744931" y="18910"/>
                </a:cubicBezTo>
                <a:cubicBezTo>
                  <a:pt x="5107116" y="35241"/>
                  <a:pt x="5436744" y="92401"/>
                  <a:pt x="5782650" y="137313"/>
                </a:cubicBezTo>
                <a:cubicBezTo>
                  <a:pt x="6124486" y="182224"/>
                  <a:pt x="6507017" y="210804"/>
                  <a:pt x="6852923" y="169976"/>
                </a:cubicBezTo>
                <a:cubicBezTo>
                  <a:pt x="7125579" y="141396"/>
                  <a:pt x="7345331" y="67904"/>
                  <a:pt x="7613917" y="31158"/>
                </a:cubicBezTo>
                <a:cubicBezTo>
                  <a:pt x="7815357" y="2578"/>
                  <a:pt x="8032057" y="-4567"/>
                  <a:pt x="8249265" y="2578"/>
                </a:cubicBezTo>
                <a:close/>
              </a:path>
            </a:pathLst>
          </a:custGeom>
          <a:solidFill>
            <a:srgbClr val="CFDA51">
              <a:alpha val="64000"/>
            </a:srgbClr>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 name="Hình chữ nhật: Góc Tròn 1"/>
          <p:cNvSpPr/>
          <p:nvPr/>
        </p:nvSpPr>
        <p:spPr>
          <a:xfrm>
            <a:off x="751205" y="417830"/>
            <a:ext cx="11079480" cy="6330950"/>
          </a:xfrm>
          <a:prstGeom prst="roundRect">
            <a:avLst/>
          </a:prstGeom>
          <a:solidFill>
            <a:schemeClr val="bg1">
              <a:alpha val="85000"/>
            </a:schemeClr>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nvGrpSpPr>
          <p:cNvPr id="430" name="Group 429"/>
          <p:cNvGrpSpPr/>
          <p:nvPr/>
        </p:nvGrpSpPr>
        <p:grpSpPr>
          <a:xfrm>
            <a:off x="0" y="-90909"/>
            <a:ext cx="3349625" cy="1341438"/>
            <a:chOff x="0" y="5232400"/>
            <a:chExt cx="3349625" cy="1341438"/>
          </a:xfrm>
        </p:grpSpPr>
        <p:sp>
          <p:nvSpPr>
            <p:cNvPr id="429" name="Freeform: Shape 428"/>
            <p:cNvSpPr/>
            <p:nvPr/>
          </p:nvSpPr>
          <p:spPr bwMode="auto">
            <a:xfrm flipH="1">
              <a:off x="0" y="5510059"/>
              <a:ext cx="3158198" cy="621533"/>
            </a:xfrm>
            <a:custGeom>
              <a:avLst/>
              <a:gdLst>
                <a:gd name="connsiteX0" fmla="*/ 3158198 w 3158198"/>
                <a:gd name="connsiteY0" fmla="*/ 0 h 621533"/>
                <a:gd name="connsiteX1" fmla="*/ 3129724 w 3158198"/>
                <a:gd name="connsiteY1" fmla="*/ 6647 h 621533"/>
                <a:gd name="connsiteX2" fmla="*/ 2827584 w 3158198"/>
                <a:gd name="connsiteY2" fmla="*/ 104238 h 621533"/>
                <a:gd name="connsiteX3" fmla="*/ 2416220 w 3158198"/>
                <a:gd name="connsiteY3" fmla="*/ 229610 h 621533"/>
                <a:gd name="connsiteX4" fmla="*/ 1922583 w 3158198"/>
                <a:gd name="connsiteY4" fmla="*/ 309392 h 621533"/>
                <a:gd name="connsiteX5" fmla="*/ 1369370 w 3158198"/>
                <a:gd name="connsiteY5" fmla="*/ 266651 h 621533"/>
                <a:gd name="connsiteX6" fmla="*/ 1182129 w 3158198"/>
                <a:gd name="connsiteY6" fmla="*/ 246706 h 621533"/>
                <a:gd name="connsiteX7" fmla="*/ 1533916 w 3158198"/>
                <a:gd name="connsiteY7" fmla="*/ 360680 h 621533"/>
                <a:gd name="connsiteX8" fmla="*/ 1298445 w 3158198"/>
                <a:gd name="connsiteY8" fmla="*/ 554436 h 621533"/>
                <a:gd name="connsiteX9" fmla="*/ 929636 w 3158198"/>
                <a:gd name="connsiteY9" fmla="*/ 528792 h 621533"/>
                <a:gd name="connsiteX10" fmla="*/ 393445 w 3158198"/>
                <a:gd name="connsiteY10" fmla="*/ 392023 h 621533"/>
                <a:gd name="connsiteX11" fmla="*/ 356564 w 3158198"/>
                <a:gd name="connsiteY11" fmla="*/ 389174 h 621533"/>
                <a:gd name="connsiteX12" fmla="*/ 7614 w 3158198"/>
                <a:gd name="connsiteY12" fmla="*/ 346433 h 621533"/>
                <a:gd name="connsiteX13" fmla="*/ 248758 w 3158198"/>
                <a:gd name="connsiteY13" fmla="*/ 400571 h 621533"/>
                <a:gd name="connsiteX14" fmla="*/ 818994 w 3158198"/>
                <a:gd name="connsiteY14" fmla="*/ 548738 h 621533"/>
                <a:gd name="connsiteX15" fmla="*/ 864386 w 3158198"/>
                <a:gd name="connsiteY15" fmla="*/ 565834 h 621533"/>
                <a:gd name="connsiteX16" fmla="*/ 1224684 w 3158198"/>
                <a:gd name="connsiteY16" fmla="*/ 617122 h 621533"/>
                <a:gd name="connsiteX17" fmla="*/ 1420436 w 3158198"/>
                <a:gd name="connsiteY17" fmla="*/ 562985 h 621533"/>
                <a:gd name="connsiteX18" fmla="*/ 1579308 w 3158198"/>
                <a:gd name="connsiteY18" fmla="*/ 414818 h 621533"/>
                <a:gd name="connsiteX19" fmla="*/ 1741016 w 3158198"/>
                <a:gd name="connsiteY19" fmla="*/ 377776 h 621533"/>
                <a:gd name="connsiteX20" fmla="*/ 2036063 w 3158198"/>
                <a:gd name="connsiteY20" fmla="*/ 394872 h 621533"/>
                <a:gd name="connsiteX21" fmla="*/ 2589276 w 3158198"/>
                <a:gd name="connsiteY21" fmla="*/ 303693 h 621533"/>
                <a:gd name="connsiteX22" fmla="*/ 2742474 w 3158198"/>
                <a:gd name="connsiteY22" fmla="*/ 295145 h 621533"/>
                <a:gd name="connsiteX23" fmla="*/ 3087967 w 3158198"/>
                <a:gd name="connsiteY23" fmla="*/ 148492 h 621533"/>
                <a:gd name="connsiteX24" fmla="*/ 3158198 w 3158198"/>
                <a:gd name="connsiteY24" fmla="*/ 122357 h 621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158198" h="621533">
                  <a:moveTo>
                    <a:pt x="3158198" y="0"/>
                  </a:moveTo>
                  <a:lnTo>
                    <a:pt x="3129724" y="6647"/>
                  </a:lnTo>
                  <a:cubicBezTo>
                    <a:pt x="3042486" y="28730"/>
                    <a:pt x="2929716" y="61497"/>
                    <a:pt x="2827584" y="104238"/>
                  </a:cubicBezTo>
                  <a:cubicBezTo>
                    <a:pt x="2623320" y="189719"/>
                    <a:pt x="2657364" y="192568"/>
                    <a:pt x="2416220" y="229610"/>
                  </a:cubicBezTo>
                  <a:cubicBezTo>
                    <a:pt x="2177913" y="266651"/>
                    <a:pt x="2124010" y="309392"/>
                    <a:pt x="1922583" y="309392"/>
                  </a:cubicBezTo>
                  <a:cubicBezTo>
                    <a:pt x="1718320" y="312241"/>
                    <a:pt x="1627536" y="363529"/>
                    <a:pt x="1369370" y="266651"/>
                  </a:cubicBezTo>
                  <a:cubicBezTo>
                    <a:pt x="1275749" y="232459"/>
                    <a:pt x="1099856" y="209664"/>
                    <a:pt x="1182129" y="246706"/>
                  </a:cubicBezTo>
                  <a:cubicBezTo>
                    <a:pt x="1264401" y="280898"/>
                    <a:pt x="1533916" y="360680"/>
                    <a:pt x="1533916" y="360680"/>
                  </a:cubicBezTo>
                  <a:cubicBezTo>
                    <a:pt x="1533916" y="360680"/>
                    <a:pt x="1411925" y="531642"/>
                    <a:pt x="1298445" y="554436"/>
                  </a:cubicBezTo>
                  <a:cubicBezTo>
                    <a:pt x="1187803" y="577231"/>
                    <a:pt x="1071486" y="568683"/>
                    <a:pt x="929636" y="528792"/>
                  </a:cubicBezTo>
                  <a:cubicBezTo>
                    <a:pt x="810483" y="497449"/>
                    <a:pt x="407630" y="400571"/>
                    <a:pt x="393445" y="392023"/>
                  </a:cubicBezTo>
                  <a:cubicBezTo>
                    <a:pt x="376423" y="383475"/>
                    <a:pt x="356564" y="389174"/>
                    <a:pt x="356564" y="389174"/>
                  </a:cubicBezTo>
                  <a:cubicBezTo>
                    <a:pt x="356564" y="389174"/>
                    <a:pt x="55843" y="335036"/>
                    <a:pt x="7614" y="346433"/>
                  </a:cubicBezTo>
                  <a:cubicBezTo>
                    <a:pt x="-40615" y="357831"/>
                    <a:pt x="152301" y="383475"/>
                    <a:pt x="248758" y="400571"/>
                  </a:cubicBezTo>
                  <a:cubicBezTo>
                    <a:pt x="348053" y="420517"/>
                    <a:pt x="685655" y="500299"/>
                    <a:pt x="818994" y="548738"/>
                  </a:cubicBezTo>
                  <a:cubicBezTo>
                    <a:pt x="864386" y="565834"/>
                    <a:pt x="864386" y="565834"/>
                    <a:pt x="864386" y="565834"/>
                  </a:cubicBezTo>
                  <a:cubicBezTo>
                    <a:pt x="864386" y="565834"/>
                    <a:pt x="1125389" y="617122"/>
                    <a:pt x="1224684" y="617122"/>
                  </a:cubicBezTo>
                  <a:cubicBezTo>
                    <a:pt x="1326815" y="619972"/>
                    <a:pt x="1309793" y="639917"/>
                    <a:pt x="1420436" y="562985"/>
                  </a:cubicBezTo>
                  <a:cubicBezTo>
                    <a:pt x="1485687" y="517395"/>
                    <a:pt x="1533916" y="468956"/>
                    <a:pt x="1579308" y="414818"/>
                  </a:cubicBezTo>
                  <a:cubicBezTo>
                    <a:pt x="1616188" y="374927"/>
                    <a:pt x="1684276" y="374927"/>
                    <a:pt x="1741016" y="377776"/>
                  </a:cubicBezTo>
                  <a:cubicBezTo>
                    <a:pt x="1831800" y="386324"/>
                    <a:pt x="1973649" y="397722"/>
                    <a:pt x="2036063" y="394872"/>
                  </a:cubicBezTo>
                  <a:cubicBezTo>
                    <a:pt x="2138195" y="392023"/>
                    <a:pt x="2509841" y="300844"/>
                    <a:pt x="2589276" y="303693"/>
                  </a:cubicBezTo>
                  <a:cubicBezTo>
                    <a:pt x="2665875" y="306542"/>
                    <a:pt x="2680060" y="326488"/>
                    <a:pt x="2742474" y="295145"/>
                  </a:cubicBezTo>
                  <a:cubicBezTo>
                    <a:pt x="2791412" y="269500"/>
                    <a:pt x="2958440" y="198979"/>
                    <a:pt x="3087967" y="148492"/>
                  </a:cubicBezTo>
                  <a:lnTo>
                    <a:pt x="3158198" y="122357"/>
                  </a:lnTo>
                  <a:close/>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8" name="Freeform 6"/>
            <p:cNvSpPr/>
            <p:nvPr/>
          </p:nvSpPr>
          <p:spPr bwMode="auto">
            <a:xfrm flipH="1">
              <a:off x="1522413" y="6272213"/>
              <a:ext cx="155575" cy="301625"/>
            </a:xfrm>
            <a:custGeom>
              <a:avLst/>
              <a:gdLst>
                <a:gd name="T0" fmla="*/ 35 w 55"/>
                <a:gd name="T1" fmla="*/ 90 h 106"/>
                <a:gd name="T2" fmla="*/ 34 w 55"/>
                <a:gd name="T3" fmla="*/ 90 h 106"/>
                <a:gd name="T4" fmla="*/ 33 w 55"/>
                <a:gd name="T5" fmla="*/ 92 h 106"/>
                <a:gd name="T6" fmla="*/ 7 w 55"/>
                <a:gd name="T7" fmla="*/ 104 h 106"/>
                <a:gd name="T8" fmla="*/ 3 w 55"/>
                <a:gd name="T9" fmla="*/ 102 h 106"/>
                <a:gd name="T10" fmla="*/ 7 w 55"/>
                <a:gd name="T11" fmla="*/ 89 h 106"/>
                <a:gd name="T12" fmla="*/ 7 w 55"/>
                <a:gd name="T13" fmla="*/ 87 h 106"/>
                <a:gd name="T14" fmla="*/ 7 w 55"/>
                <a:gd name="T15" fmla="*/ 87 h 106"/>
                <a:gd name="T16" fmla="*/ 7 w 55"/>
                <a:gd name="T17" fmla="*/ 87 h 106"/>
                <a:gd name="T18" fmla="*/ 8 w 55"/>
                <a:gd name="T19" fmla="*/ 86 h 106"/>
                <a:gd name="T20" fmla="*/ 12 w 55"/>
                <a:gd name="T21" fmla="*/ 76 h 106"/>
                <a:gd name="T22" fmla="*/ 20 w 55"/>
                <a:gd name="T23" fmla="*/ 44 h 106"/>
                <a:gd name="T24" fmla="*/ 23 w 55"/>
                <a:gd name="T25" fmla="*/ 12 h 106"/>
                <a:gd name="T26" fmla="*/ 24 w 55"/>
                <a:gd name="T27" fmla="*/ 6 h 106"/>
                <a:gd name="T28" fmla="*/ 33 w 55"/>
                <a:gd name="T29" fmla="*/ 0 h 106"/>
                <a:gd name="T30" fmla="*/ 41 w 55"/>
                <a:gd name="T31" fmla="*/ 11 h 106"/>
                <a:gd name="T32" fmla="*/ 49 w 55"/>
                <a:gd name="T33" fmla="*/ 67 h 106"/>
                <a:gd name="T34" fmla="*/ 35 w 55"/>
                <a:gd name="T35" fmla="*/ 9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106">
                  <a:moveTo>
                    <a:pt x="35" y="90"/>
                  </a:moveTo>
                  <a:cubicBezTo>
                    <a:pt x="34" y="90"/>
                    <a:pt x="34" y="90"/>
                    <a:pt x="34" y="90"/>
                  </a:cubicBezTo>
                  <a:cubicBezTo>
                    <a:pt x="34" y="91"/>
                    <a:pt x="33" y="91"/>
                    <a:pt x="33" y="92"/>
                  </a:cubicBezTo>
                  <a:cubicBezTo>
                    <a:pt x="24" y="102"/>
                    <a:pt x="9" y="106"/>
                    <a:pt x="7" y="104"/>
                  </a:cubicBezTo>
                  <a:cubicBezTo>
                    <a:pt x="3" y="104"/>
                    <a:pt x="5" y="103"/>
                    <a:pt x="3" y="102"/>
                  </a:cubicBezTo>
                  <a:cubicBezTo>
                    <a:pt x="1" y="102"/>
                    <a:pt x="0" y="100"/>
                    <a:pt x="7" y="89"/>
                  </a:cubicBezTo>
                  <a:cubicBezTo>
                    <a:pt x="7" y="88"/>
                    <a:pt x="7" y="88"/>
                    <a:pt x="7" y="87"/>
                  </a:cubicBezTo>
                  <a:cubicBezTo>
                    <a:pt x="7" y="87"/>
                    <a:pt x="7" y="87"/>
                    <a:pt x="7" y="87"/>
                  </a:cubicBezTo>
                  <a:cubicBezTo>
                    <a:pt x="7" y="87"/>
                    <a:pt x="7" y="87"/>
                    <a:pt x="7" y="87"/>
                  </a:cubicBezTo>
                  <a:cubicBezTo>
                    <a:pt x="8" y="87"/>
                    <a:pt x="8" y="87"/>
                    <a:pt x="8" y="86"/>
                  </a:cubicBezTo>
                  <a:cubicBezTo>
                    <a:pt x="9" y="83"/>
                    <a:pt x="11" y="79"/>
                    <a:pt x="12" y="76"/>
                  </a:cubicBezTo>
                  <a:cubicBezTo>
                    <a:pt x="16" y="65"/>
                    <a:pt x="19" y="52"/>
                    <a:pt x="20" y="44"/>
                  </a:cubicBezTo>
                  <a:cubicBezTo>
                    <a:pt x="21" y="37"/>
                    <a:pt x="22" y="21"/>
                    <a:pt x="23" y="12"/>
                  </a:cubicBezTo>
                  <a:cubicBezTo>
                    <a:pt x="24" y="9"/>
                    <a:pt x="24" y="6"/>
                    <a:pt x="24" y="6"/>
                  </a:cubicBezTo>
                  <a:cubicBezTo>
                    <a:pt x="33" y="0"/>
                    <a:pt x="33" y="0"/>
                    <a:pt x="33" y="0"/>
                  </a:cubicBezTo>
                  <a:cubicBezTo>
                    <a:pt x="36" y="4"/>
                    <a:pt x="39" y="7"/>
                    <a:pt x="41" y="11"/>
                  </a:cubicBezTo>
                  <a:cubicBezTo>
                    <a:pt x="55" y="34"/>
                    <a:pt x="55" y="53"/>
                    <a:pt x="49" y="67"/>
                  </a:cubicBezTo>
                  <a:cubicBezTo>
                    <a:pt x="45" y="77"/>
                    <a:pt x="40" y="84"/>
                    <a:pt x="35" y="90"/>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9" name="Freeform 7"/>
            <p:cNvSpPr>
              <a:spLocks noEditPoints="1"/>
            </p:cNvSpPr>
            <p:nvPr/>
          </p:nvSpPr>
          <p:spPr bwMode="auto">
            <a:xfrm flipH="1">
              <a:off x="1530350" y="6308725"/>
              <a:ext cx="114300" cy="179388"/>
            </a:xfrm>
            <a:custGeom>
              <a:avLst/>
              <a:gdLst>
                <a:gd name="T0" fmla="*/ 7 w 40"/>
                <a:gd name="T1" fmla="*/ 43 h 63"/>
                <a:gd name="T2" fmla="*/ 5 w 40"/>
                <a:gd name="T3" fmla="*/ 47 h 63"/>
                <a:gd name="T4" fmla="*/ 0 w 40"/>
                <a:gd name="T5" fmla="*/ 63 h 63"/>
                <a:gd name="T6" fmla="*/ 7 w 40"/>
                <a:gd name="T7" fmla="*/ 43 h 63"/>
                <a:gd name="T8" fmla="*/ 39 w 40"/>
                <a:gd name="T9" fmla="*/ 38 h 63"/>
                <a:gd name="T10" fmla="*/ 37 w 40"/>
                <a:gd name="T11" fmla="*/ 54 h 63"/>
                <a:gd name="T12" fmla="*/ 40 w 40"/>
                <a:gd name="T13" fmla="*/ 41 h 63"/>
                <a:gd name="T14" fmla="*/ 39 w 40"/>
                <a:gd name="T15" fmla="*/ 38 h 63"/>
                <a:gd name="T16" fmla="*/ 22 w 40"/>
                <a:gd name="T17" fmla="*/ 0 h 63"/>
                <a:gd name="T18" fmla="*/ 21 w 40"/>
                <a:gd name="T19" fmla="*/ 3 h 63"/>
                <a:gd name="T20" fmla="*/ 18 w 40"/>
                <a:gd name="T21" fmla="*/ 22 h 63"/>
                <a:gd name="T22" fmla="*/ 21 w 40"/>
                <a:gd name="T23" fmla="*/ 28 h 63"/>
                <a:gd name="T24" fmla="*/ 12 w 40"/>
                <a:gd name="T25" fmla="*/ 59 h 63"/>
                <a:gd name="T26" fmla="*/ 24 w 40"/>
                <a:gd name="T27" fmla="*/ 34 h 63"/>
                <a:gd name="T28" fmla="*/ 29 w 40"/>
                <a:gd name="T29" fmla="*/ 19 h 63"/>
                <a:gd name="T30" fmla="*/ 31 w 40"/>
                <a:gd name="T31" fmla="*/ 22 h 63"/>
                <a:gd name="T32" fmla="*/ 27 w 40"/>
                <a:gd name="T33" fmla="*/ 52 h 63"/>
                <a:gd name="T34" fmla="*/ 37 w 40"/>
                <a:gd name="T35" fmla="*/ 31 h 63"/>
                <a:gd name="T36" fmla="*/ 35 w 40"/>
                <a:gd name="T37" fmla="*/ 26 h 63"/>
                <a:gd name="T38" fmla="*/ 35 w 40"/>
                <a:gd name="T39" fmla="*/ 26 h 63"/>
                <a:gd name="T40" fmla="*/ 22 w 40"/>
                <a:gd name="T41"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63">
                  <a:moveTo>
                    <a:pt x="7" y="43"/>
                  </a:moveTo>
                  <a:cubicBezTo>
                    <a:pt x="6" y="44"/>
                    <a:pt x="6" y="46"/>
                    <a:pt x="5" y="47"/>
                  </a:cubicBezTo>
                  <a:cubicBezTo>
                    <a:pt x="3" y="52"/>
                    <a:pt x="2" y="58"/>
                    <a:pt x="0" y="63"/>
                  </a:cubicBezTo>
                  <a:cubicBezTo>
                    <a:pt x="4" y="59"/>
                    <a:pt x="6" y="52"/>
                    <a:pt x="7" y="43"/>
                  </a:cubicBezTo>
                  <a:moveTo>
                    <a:pt x="39" y="38"/>
                  </a:moveTo>
                  <a:cubicBezTo>
                    <a:pt x="39" y="43"/>
                    <a:pt x="38" y="50"/>
                    <a:pt x="37" y="54"/>
                  </a:cubicBezTo>
                  <a:cubicBezTo>
                    <a:pt x="39" y="50"/>
                    <a:pt x="40" y="46"/>
                    <a:pt x="40" y="41"/>
                  </a:cubicBezTo>
                  <a:cubicBezTo>
                    <a:pt x="40" y="40"/>
                    <a:pt x="40" y="39"/>
                    <a:pt x="39" y="38"/>
                  </a:cubicBezTo>
                  <a:moveTo>
                    <a:pt x="22" y="0"/>
                  </a:moveTo>
                  <a:cubicBezTo>
                    <a:pt x="22" y="1"/>
                    <a:pt x="22" y="2"/>
                    <a:pt x="21" y="3"/>
                  </a:cubicBezTo>
                  <a:cubicBezTo>
                    <a:pt x="21" y="9"/>
                    <a:pt x="20" y="16"/>
                    <a:pt x="18" y="22"/>
                  </a:cubicBezTo>
                  <a:cubicBezTo>
                    <a:pt x="19" y="23"/>
                    <a:pt x="20" y="25"/>
                    <a:pt x="21" y="28"/>
                  </a:cubicBezTo>
                  <a:cubicBezTo>
                    <a:pt x="22" y="36"/>
                    <a:pt x="12" y="59"/>
                    <a:pt x="12" y="59"/>
                  </a:cubicBezTo>
                  <a:cubicBezTo>
                    <a:pt x="12" y="59"/>
                    <a:pt x="21" y="46"/>
                    <a:pt x="24" y="34"/>
                  </a:cubicBezTo>
                  <a:cubicBezTo>
                    <a:pt x="27" y="24"/>
                    <a:pt x="28" y="19"/>
                    <a:pt x="29" y="19"/>
                  </a:cubicBezTo>
                  <a:cubicBezTo>
                    <a:pt x="30" y="19"/>
                    <a:pt x="31" y="20"/>
                    <a:pt x="31" y="22"/>
                  </a:cubicBezTo>
                  <a:cubicBezTo>
                    <a:pt x="35" y="27"/>
                    <a:pt x="33" y="40"/>
                    <a:pt x="27" y="52"/>
                  </a:cubicBezTo>
                  <a:cubicBezTo>
                    <a:pt x="33" y="48"/>
                    <a:pt x="35" y="36"/>
                    <a:pt x="37" y="31"/>
                  </a:cubicBezTo>
                  <a:cubicBezTo>
                    <a:pt x="36" y="29"/>
                    <a:pt x="35" y="28"/>
                    <a:pt x="35" y="26"/>
                  </a:cubicBezTo>
                  <a:cubicBezTo>
                    <a:pt x="35" y="26"/>
                    <a:pt x="35" y="26"/>
                    <a:pt x="35" y="26"/>
                  </a:cubicBezTo>
                  <a:cubicBezTo>
                    <a:pt x="31" y="16"/>
                    <a:pt x="29" y="8"/>
                    <a:pt x="22" y="0"/>
                  </a:cubicBezTo>
                </a:path>
              </a:pathLst>
            </a:custGeom>
            <a:solidFill>
              <a:srgbClr val="FCE9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0" name="Freeform 8"/>
            <p:cNvSpPr/>
            <p:nvPr/>
          </p:nvSpPr>
          <p:spPr bwMode="auto">
            <a:xfrm flipH="1">
              <a:off x="1562100" y="6272213"/>
              <a:ext cx="241300" cy="238125"/>
            </a:xfrm>
            <a:custGeom>
              <a:avLst/>
              <a:gdLst>
                <a:gd name="T0" fmla="*/ 49 w 85"/>
                <a:gd name="T1" fmla="*/ 73 h 84"/>
                <a:gd name="T2" fmla="*/ 40 w 85"/>
                <a:gd name="T3" fmla="*/ 79 h 84"/>
                <a:gd name="T4" fmla="*/ 22 w 85"/>
                <a:gd name="T5" fmla="*/ 84 h 84"/>
                <a:gd name="T6" fmla="*/ 22 w 85"/>
                <a:gd name="T7" fmla="*/ 84 h 84"/>
                <a:gd name="T8" fmla="*/ 10 w 85"/>
                <a:gd name="T9" fmla="*/ 82 h 84"/>
                <a:gd name="T10" fmla="*/ 8 w 85"/>
                <a:gd name="T11" fmla="*/ 77 h 84"/>
                <a:gd name="T12" fmla="*/ 7 w 85"/>
                <a:gd name="T13" fmla="*/ 73 h 84"/>
                <a:gd name="T14" fmla="*/ 4 w 85"/>
                <a:gd name="T15" fmla="*/ 71 h 84"/>
                <a:gd name="T16" fmla="*/ 0 w 85"/>
                <a:gd name="T17" fmla="*/ 68 h 84"/>
                <a:gd name="T18" fmla="*/ 2 w 85"/>
                <a:gd name="T19" fmla="*/ 52 h 84"/>
                <a:gd name="T20" fmla="*/ 2 w 85"/>
                <a:gd name="T21" fmla="*/ 52 h 84"/>
                <a:gd name="T22" fmla="*/ 4 w 85"/>
                <a:gd name="T23" fmla="*/ 46 h 84"/>
                <a:gd name="T24" fmla="*/ 11 w 85"/>
                <a:gd name="T25" fmla="*/ 31 h 84"/>
                <a:gd name="T26" fmla="*/ 11 w 85"/>
                <a:gd name="T27" fmla="*/ 31 h 84"/>
                <a:gd name="T28" fmla="*/ 13 w 85"/>
                <a:gd name="T29" fmla="*/ 28 h 84"/>
                <a:gd name="T30" fmla="*/ 13 w 85"/>
                <a:gd name="T31" fmla="*/ 28 h 84"/>
                <a:gd name="T32" fmla="*/ 37 w 85"/>
                <a:gd name="T33" fmla="*/ 8 h 84"/>
                <a:gd name="T34" fmla="*/ 74 w 85"/>
                <a:gd name="T35" fmla="*/ 0 h 84"/>
                <a:gd name="T36" fmla="*/ 49 w 85"/>
                <a:gd name="T37" fmla="*/ 7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5" h="84">
                  <a:moveTo>
                    <a:pt x="49" y="73"/>
                  </a:moveTo>
                  <a:cubicBezTo>
                    <a:pt x="46" y="76"/>
                    <a:pt x="43" y="78"/>
                    <a:pt x="40" y="79"/>
                  </a:cubicBezTo>
                  <a:cubicBezTo>
                    <a:pt x="33" y="83"/>
                    <a:pt x="27" y="84"/>
                    <a:pt x="22" y="84"/>
                  </a:cubicBezTo>
                  <a:cubicBezTo>
                    <a:pt x="22" y="84"/>
                    <a:pt x="22" y="84"/>
                    <a:pt x="22" y="84"/>
                  </a:cubicBezTo>
                  <a:cubicBezTo>
                    <a:pt x="17" y="84"/>
                    <a:pt x="13" y="83"/>
                    <a:pt x="10" y="82"/>
                  </a:cubicBezTo>
                  <a:cubicBezTo>
                    <a:pt x="8" y="81"/>
                    <a:pt x="7" y="79"/>
                    <a:pt x="8" y="77"/>
                  </a:cubicBezTo>
                  <a:cubicBezTo>
                    <a:pt x="8" y="76"/>
                    <a:pt x="8" y="74"/>
                    <a:pt x="7" y="73"/>
                  </a:cubicBezTo>
                  <a:cubicBezTo>
                    <a:pt x="7" y="72"/>
                    <a:pt x="5" y="71"/>
                    <a:pt x="4" y="71"/>
                  </a:cubicBezTo>
                  <a:cubicBezTo>
                    <a:pt x="2" y="71"/>
                    <a:pt x="1" y="70"/>
                    <a:pt x="0" y="68"/>
                  </a:cubicBezTo>
                  <a:cubicBezTo>
                    <a:pt x="0" y="65"/>
                    <a:pt x="0" y="59"/>
                    <a:pt x="2" y="52"/>
                  </a:cubicBezTo>
                  <a:cubicBezTo>
                    <a:pt x="2" y="52"/>
                    <a:pt x="2" y="52"/>
                    <a:pt x="2" y="52"/>
                  </a:cubicBezTo>
                  <a:cubicBezTo>
                    <a:pt x="2" y="50"/>
                    <a:pt x="3" y="48"/>
                    <a:pt x="4" y="46"/>
                  </a:cubicBezTo>
                  <a:cubicBezTo>
                    <a:pt x="5" y="41"/>
                    <a:pt x="8" y="36"/>
                    <a:pt x="11" y="31"/>
                  </a:cubicBezTo>
                  <a:cubicBezTo>
                    <a:pt x="11" y="31"/>
                    <a:pt x="11" y="31"/>
                    <a:pt x="11" y="31"/>
                  </a:cubicBezTo>
                  <a:cubicBezTo>
                    <a:pt x="12" y="30"/>
                    <a:pt x="12" y="29"/>
                    <a:pt x="13" y="28"/>
                  </a:cubicBezTo>
                  <a:cubicBezTo>
                    <a:pt x="13" y="28"/>
                    <a:pt x="13" y="28"/>
                    <a:pt x="13" y="28"/>
                  </a:cubicBezTo>
                  <a:cubicBezTo>
                    <a:pt x="19" y="20"/>
                    <a:pt x="27" y="13"/>
                    <a:pt x="37" y="8"/>
                  </a:cubicBezTo>
                  <a:cubicBezTo>
                    <a:pt x="54" y="0"/>
                    <a:pt x="74" y="0"/>
                    <a:pt x="74" y="0"/>
                  </a:cubicBezTo>
                  <a:cubicBezTo>
                    <a:pt x="85" y="24"/>
                    <a:pt x="66" y="58"/>
                    <a:pt x="49" y="73"/>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1" name="Freeform 9"/>
            <p:cNvSpPr/>
            <p:nvPr/>
          </p:nvSpPr>
          <p:spPr bwMode="auto">
            <a:xfrm flipH="1">
              <a:off x="1739900" y="6323013"/>
              <a:ext cx="31750" cy="36513"/>
            </a:xfrm>
            <a:custGeom>
              <a:avLst/>
              <a:gdLst>
                <a:gd name="T0" fmla="*/ 11 w 11"/>
                <a:gd name="T1" fmla="*/ 0 h 13"/>
                <a:gd name="T2" fmla="*/ 2 w 11"/>
                <a:gd name="T3" fmla="*/ 10 h 13"/>
                <a:gd name="T4" fmla="*/ 2 w 11"/>
                <a:gd name="T5" fmla="*/ 10 h 13"/>
                <a:gd name="T6" fmla="*/ 0 w 11"/>
                <a:gd name="T7" fmla="*/ 13 h 13"/>
                <a:gd name="T8" fmla="*/ 0 w 11"/>
                <a:gd name="T9" fmla="*/ 13 h 13"/>
                <a:gd name="T10" fmla="*/ 0 w 11"/>
                <a:gd name="T11" fmla="*/ 13 h 13"/>
                <a:gd name="T12" fmla="*/ 0 w 11"/>
                <a:gd name="T13" fmla="*/ 13 h 13"/>
                <a:gd name="T14" fmla="*/ 0 w 11"/>
                <a:gd name="T15" fmla="*/ 13 h 13"/>
                <a:gd name="T16" fmla="*/ 2 w 11"/>
                <a:gd name="T17" fmla="*/ 10 h 13"/>
                <a:gd name="T18" fmla="*/ 2 w 11"/>
                <a:gd name="T19" fmla="*/ 10 h 13"/>
                <a:gd name="T20" fmla="*/ 11 w 11"/>
                <a:gd name="T21" fmla="*/ 0 h 13"/>
                <a:gd name="T22" fmla="*/ 11 w 11"/>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13">
                  <a:moveTo>
                    <a:pt x="11" y="0"/>
                  </a:moveTo>
                  <a:cubicBezTo>
                    <a:pt x="7" y="3"/>
                    <a:pt x="4" y="6"/>
                    <a:pt x="2" y="10"/>
                  </a:cubicBezTo>
                  <a:cubicBezTo>
                    <a:pt x="2" y="10"/>
                    <a:pt x="2" y="10"/>
                    <a:pt x="2" y="10"/>
                  </a:cubicBezTo>
                  <a:cubicBezTo>
                    <a:pt x="1" y="11"/>
                    <a:pt x="1" y="12"/>
                    <a:pt x="0" y="13"/>
                  </a:cubicBezTo>
                  <a:cubicBezTo>
                    <a:pt x="0" y="13"/>
                    <a:pt x="0" y="13"/>
                    <a:pt x="0" y="13"/>
                  </a:cubicBezTo>
                  <a:cubicBezTo>
                    <a:pt x="0" y="13"/>
                    <a:pt x="0" y="13"/>
                    <a:pt x="0" y="13"/>
                  </a:cubicBezTo>
                  <a:cubicBezTo>
                    <a:pt x="0" y="13"/>
                    <a:pt x="0" y="13"/>
                    <a:pt x="0" y="13"/>
                  </a:cubicBezTo>
                  <a:cubicBezTo>
                    <a:pt x="0" y="13"/>
                    <a:pt x="0" y="13"/>
                    <a:pt x="0" y="13"/>
                  </a:cubicBezTo>
                  <a:cubicBezTo>
                    <a:pt x="1" y="12"/>
                    <a:pt x="1" y="11"/>
                    <a:pt x="2" y="10"/>
                  </a:cubicBezTo>
                  <a:cubicBezTo>
                    <a:pt x="2" y="10"/>
                    <a:pt x="2" y="10"/>
                    <a:pt x="2" y="10"/>
                  </a:cubicBezTo>
                  <a:cubicBezTo>
                    <a:pt x="4" y="6"/>
                    <a:pt x="7" y="3"/>
                    <a:pt x="11" y="0"/>
                  </a:cubicBezTo>
                  <a:cubicBezTo>
                    <a:pt x="11" y="0"/>
                    <a:pt x="11" y="0"/>
                    <a:pt x="11" y="0"/>
                  </a:cubicBezTo>
                </a:path>
              </a:pathLst>
            </a:custGeom>
            <a:solidFill>
              <a:srgbClr val="FDEF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2" name="Freeform 10"/>
            <p:cNvSpPr>
              <a:spLocks noEditPoints="1"/>
            </p:cNvSpPr>
            <p:nvPr/>
          </p:nvSpPr>
          <p:spPr bwMode="auto">
            <a:xfrm flipH="1">
              <a:off x="1584325" y="6275388"/>
              <a:ext cx="198438" cy="204788"/>
            </a:xfrm>
            <a:custGeom>
              <a:avLst/>
              <a:gdLst>
                <a:gd name="T0" fmla="*/ 37 w 70"/>
                <a:gd name="T1" fmla="*/ 51 h 72"/>
                <a:gd name="T2" fmla="*/ 39 w 70"/>
                <a:gd name="T3" fmla="*/ 51 h 72"/>
                <a:gd name="T4" fmla="*/ 34 w 70"/>
                <a:gd name="T5" fmla="*/ 35 h 72"/>
                <a:gd name="T6" fmla="*/ 39 w 70"/>
                <a:gd name="T7" fmla="*/ 32 h 72"/>
                <a:gd name="T8" fmla="*/ 26 w 70"/>
                <a:gd name="T9" fmla="*/ 29 h 72"/>
                <a:gd name="T10" fmla="*/ 28 w 70"/>
                <a:gd name="T11" fmla="*/ 30 h 72"/>
                <a:gd name="T12" fmla="*/ 26 w 70"/>
                <a:gd name="T13" fmla="*/ 29 h 72"/>
                <a:gd name="T14" fmla="*/ 42 w 70"/>
                <a:gd name="T15" fmla="*/ 24 h 72"/>
                <a:gd name="T16" fmla="*/ 39 w 70"/>
                <a:gd name="T17" fmla="*/ 31 h 72"/>
                <a:gd name="T18" fmla="*/ 49 w 70"/>
                <a:gd name="T19" fmla="*/ 20 h 72"/>
                <a:gd name="T20" fmla="*/ 38 w 70"/>
                <a:gd name="T21" fmla="*/ 19 h 72"/>
                <a:gd name="T22" fmla="*/ 36 w 70"/>
                <a:gd name="T23" fmla="*/ 19 h 72"/>
                <a:gd name="T24" fmla="*/ 28 w 70"/>
                <a:gd name="T25" fmla="*/ 28 h 72"/>
                <a:gd name="T26" fmla="*/ 41 w 70"/>
                <a:gd name="T27" fmla="*/ 19 h 72"/>
                <a:gd name="T28" fmla="*/ 16 w 70"/>
                <a:gd name="T29" fmla="*/ 17 h 72"/>
                <a:gd name="T30" fmla="*/ 6 w 70"/>
                <a:gd name="T31" fmla="*/ 27 h 72"/>
                <a:gd name="T32" fmla="*/ 4 w 70"/>
                <a:gd name="T33" fmla="*/ 30 h 72"/>
                <a:gd name="T34" fmla="*/ 4 w 70"/>
                <a:gd name="T35" fmla="*/ 30 h 72"/>
                <a:gd name="T36" fmla="*/ 21 w 70"/>
                <a:gd name="T37" fmla="*/ 16 h 72"/>
                <a:gd name="T38" fmla="*/ 47 w 70"/>
                <a:gd name="T39" fmla="*/ 17 h 72"/>
                <a:gd name="T40" fmla="*/ 54 w 70"/>
                <a:gd name="T41" fmla="*/ 15 h 72"/>
                <a:gd name="T42" fmla="*/ 62 w 70"/>
                <a:gd name="T43" fmla="*/ 36 h 72"/>
                <a:gd name="T44" fmla="*/ 42 w 70"/>
                <a:gd name="T45" fmla="*/ 72 h 72"/>
                <a:gd name="T46" fmla="*/ 69 w 70"/>
                <a:gd name="T47" fmla="*/ 10 h 72"/>
                <a:gd name="T48" fmla="*/ 51 w 70"/>
                <a:gd name="T49" fmla="*/ 35 h 72"/>
                <a:gd name="T50" fmla="*/ 42 w 70"/>
                <a:gd name="T51" fmla="*/ 49 h 72"/>
                <a:gd name="T52" fmla="*/ 63 w 70"/>
                <a:gd name="T53" fmla="*/ 29 h 72"/>
                <a:gd name="T54" fmla="*/ 70 w 70"/>
                <a:gd name="T55" fmla="*/ 10 h 72"/>
                <a:gd name="T56" fmla="*/ 65 w 70"/>
                <a:gd name="T57" fmla="*/ 6 h 72"/>
                <a:gd name="T58" fmla="*/ 54 w 70"/>
                <a:gd name="T59" fmla="*/ 16 h 72"/>
                <a:gd name="T60" fmla="*/ 56 w 70"/>
                <a:gd name="T61" fmla="*/ 25 h 72"/>
                <a:gd name="T62" fmla="*/ 65 w 70"/>
                <a:gd name="T63" fmla="*/ 6 h 72"/>
                <a:gd name="T64" fmla="*/ 59 w 70"/>
                <a:gd name="T65" fmla="*/ 10 h 72"/>
                <a:gd name="T66" fmla="*/ 63 w 70"/>
                <a:gd name="T67" fmla="*/ 4 h 72"/>
                <a:gd name="T68" fmla="*/ 55 w 70"/>
                <a:gd name="T69" fmla="*/ 3 h 72"/>
                <a:gd name="T70" fmla="*/ 41 w 70"/>
                <a:gd name="T71" fmla="*/ 14 h 72"/>
                <a:gd name="T72" fmla="*/ 60 w 70"/>
                <a:gd name="T73" fmla="*/ 0 h 72"/>
                <a:gd name="T74" fmla="*/ 40 w 70"/>
                <a:gd name="T75" fmla="*/ 15 h 72"/>
                <a:gd name="T76" fmla="*/ 42 w 70"/>
                <a:gd name="T77" fmla="*/ 18 h 72"/>
                <a:gd name="T78" fmla="*/ 49 w 70"/>
                <a:gd name="T79" fmla="*/ 14 h 72"/>
                <a:gd name="T80" fmla="*/ 56 w 70"/>
                <a:gd name="T81" fmla="*/ 13 h 72"/>
                <a:gd name="T82" fmla="*/ 60 w 70"/>
                <a:gd name="T83"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0" h="72">
                  <a:moveTo>
                    <a:pt x="39" y="51"/>
                  </a:moveTo>
                  <a:cubicBezTo>
                    <a:pt x="39" y="51"/>
                    <a:pt x="38" y="51"/>
                    <a:pt x="37" y="51"/>
                  </a:cubicBezTo>
                  <a:cubicBezTo>
                    <a:pt x="36" y="53"/>
                    <a:pt x="35" y="54"/>
                    <a:pt x="35" y="54"/>
                  </a:cubicBezTo>
                  <a:cubicBezTo>
                    <a:pt x="35" y="54"/>
                    <a:pt x="37" y="53"/>
                    <a:pt x="39" y="51"/>
                  </a:cubicBezTo>
                  <a:moveTo>
                    <a:pt x="36" y="32"/>
                  </a:moveTo>
                  <a:cubicBezTo>
                    <a:pt x="35" y="33"/>
                    <a:pt x="34" y="34"/>
                    <a:pt x="34" y="35"/>
                  </a:cubicBezTo>
                  <a:cubicBezTo>
                    <a:pt x="34" y="36"/>
                    <a:pt x="34" y="37"/>
                    <a:pt x="34" y="37"/>
                  </a:cubicBezTo>
                  <a:cubicBezTo>
                    <a:pt x="34" y="37"/>
                    <a:pt x="36" y="35"/>
                    <a:pt x="39" y="32"/>
                  </a:cubicBezTo>
                  <a:cubicBezTo>
                    <a:pt x="38" y="32"/>
                    <a:pt x="37" y="32"/>
                    <a:pt x="36" y="32"/>
                  </a:cubicBezTo>
                  <a:moveTo>
                    <a:pt x="26" y="29"/>
                  </a:moveTo>
                  <a:cubicBezTo>
                    <a:pt x="23" y="34"/>
                    <a:pt x="21" y="37"/>
                    <a:pt x="21" y="37"/>
                  </a:cubicBezTo>
                  <a:cubicBezTo>
                    <a:pt x="21" y="37"/>
                    <a:pt x="24" y="34"/>
                    <a:pt x="28" y="30"/>
                  </a:cubicBezTo>
                  <a:cubicBezTo>
                    <a:pt x="27" y="30"/>
                    <a:pt x="27" y="30"/>
                    <a:pt x="27" y="29"/>
                  </a:cubicBezTo>
                  <a:cubicBezTo>
                    <a:pt x="27" y="29"/>
                    <a:pt x="27" y="29"/>
                    <a:pt x="26" y="29"/>
                  </a:cubicBezTo>
                  <a:moveTo>
                    <a:pt x="49" y="20"/>
                  </a:moveTo>
                  <a:cubicBezTo>
                    <a:pt x="47" y="22"/>
                    <a:pt x="44" y="23"/>
                    <a:pt x="42" y="24"/>
                  </a:cubicBezTo>
                  <a:cubicBezTo>
                    <a:pt x="40" y="26"/>
                    <a:pt x="38" y="29"/>
                    <a:pt x="36" y="31"/>
                  </a:cubicBezTo>
                  <a:cubicBezTo>
                    <a:pt x="37" y="31"/>
                    <a:pt x="38" y="31"/>
                    <a:pt x="39" y="31"/>
                  </a:cubicBezTo>
                  <a:cubicBezTo>
                    <a:pt x="39" y="31"/>
                    <a:pt x="39" y="31"/>
                    <a:pt x="39" y="31"/>
                  </a:cubicBezTo>
                  <a:cubicBezTo>
                    <a:pt x="42" y="28"/>
                    <a:pt x="46" y="24"/>
                    <a:pt x="49" y="20"/>
                  </a:cubicBezTo>
                  <a:moveTo>
                    <a:pt x="41" y="19"/>
                  </a:moveTo>
                  <a:cubicBezTo>
                    <a:pt x="40" y="19"/>
                    <a:pt x="39" y="19"/>
                    <a:pt x="38" y="19"/>
                  </a:cubicBezTo>
                  <a:cubicBezTo>
                    <a:pt x="38" y="19"/>
                    <a:pt x="37" y="19"/>
                    <a:pt x="37" y="19"/>
                  </a:cubicBezTo>
                  <a:cubicBezTo>
                    <a:pt x="37" y="19"/>
                    <a:pt x="36" y="19"/>
                    <a:pt x="36" y="19"/>
                  </a:cubicBezTo>
                  <a:cubicBezTo>
                    <a:pt x="33" y="22"/>
                    <a:pt x="30" y="25"/>
                    <a:pt x="27" y="28"/>
                  </a:cubicBezTo>
                  <a:cubicBezTo>
                    <a:pt x="28" y="28"/>
                    <a:pt x="28" y="28"/>
                    <a:pt x="28" y="28"/>
                  </a:cubicBezTo>
                  <a:cubicBezTo>
                    <a:pt x="29" y="28"/>
                    <a:pt x="29" y="28"/>
                    <a:pt x="30" y="28"/>
                  </a:cubicBezTo>
                  <a:cubicBezTo>
                    <a:pt x="33" y="25"/>
                    <a:pt x="37" y="21"/>
                    <a:pt x="41" y="19"/>
                  </a:cubicBezTo>
                  <a:moveTo>
                    <a:pt x="21" y="16"/>
                  </a:moveTo>
                  <a:cubicBezTo>
                    <a:pt x="19" y="17"/>
                    <a:pt x="17" y="17"/>
                    <a:pt x="16" y="17"/>
                  </a:cubicBezTo>
                  <a:cubicBezTo>
                    <a:pt x="15" y="17"/>
                    <a:pt x="15" y="17"/>
                    <a:pt x="15" y="17"/>
                  </a:cubicBezTo>
                  <a:cubicBezTo>
                    <a:pt x="11" y="20"/>
                    <a:pt x="8" y="23"/>
                    <a:pt x="6" y="27"/>
                  </a:cubicBezTo>
                  <a:cubicBezTo>
                    <a:pt x="6" y="27"/>
                    <a:pt x="6" y="27"/>
                    <a:pt x="6" y="27"/>
                  </a:cubicBezTo>
                  <a:cubicBezTo>
                    <a:pt x="5" y="28"/>
                    <a:pt x="5" y="29"/>
                    <a:pt x="4" y="30"/>
                  </a:cubicBezTo>
                  <a:cubicBezTo>
                    <a:pt x="4" y="30"/>
                    <a:pt x="4" y="30"/>
                    <a:pt x="4" y="30"/>
                  </a:cubicBezTo>
                  <a:cubicBezTo>
                    <a:pt x="4" y="30"/>
                    <a:pt x="4" y="30"/>
                    <a:pt x="4" y="30"/>
                  </a:cubicBezTo>
                  <a:cubicBezTo>
                    <a:pt x="3" y="31"/>
                    <a:pt x="0" y="37"/>
                    <a:pt x="0" y="38"/>
                  </a:cubicBezTo>
                  <a:cubicBezTo>
                    <a:pt x="3" y="34"/>
                    <a:pt x="11" y="24"/>
                    <a:pt x="21" y="16"/>
                  </a:cubicBezTo>
                  <a:moveTo>
                    <a:pt x="54" y="15"/>
                  </a:moveTo>
                  <a:cubicBezTo>
                    <a:pt x="52" y="16"/>
                    <a:pt x="50" y="17"/>
                    <a:pt x="47" y="17"/>
                  </a:cubicBezTo>
                  <a:cubicBezTo>
                    <a:pt x="46" y="19"/>
                    <a:pt x="45" y="21"/>
                    <a:pt x="43" y="23"/>
                  </a:cubicBezTo>
                  <a:cubicBezTo>
                    <a:pt x="46" y="21"/>
                    <a:pt x="50" y="19"/>
                    <a:pt x="54" y="15"/>
                  </a:cubicBezTo>
                  <a:moveTo>
                    <a:pt x="70" y="15"/>
                  </a:moveTo>
                  <a:cubicBezTo>
                    <a:pt x="69" y="21"/>
                    <a:pt x="66" y="29"/>
                    <a:pt x="62" y="36"/>
                  </a:cubicBezTo>
                  <a:cubicBezTo>
                    <a:pt x="60" y="41"/>
                    <a:pt x="57" y="48"/>
                    <a:pt x="55" y="52"/>
                  </a:cubicBezTo>
                  <a:cubicBezTo>
                    <a:pt x="47" y="65"/>
                    <a:pt x="47" y="66"/>
                    <a:pt x="42" y="72"/>
                  </a:cubicBezTo>
                  <a:cubicBezTo>
                    <a:pt x="56" y="60"/>
                    <a:pt x="70" y="36"/>
                    <a:pt x="70" y="15"/>
                  </a:cubicBezTo>
                  <a:moveTo>
                    <a:pt x="69" y="10"/>
                  </a:moveTo>
                  <a:cubicBezTo>
                    <a:pt x="67" y="14"/>
                    <a:pt x="63" y="21"/>
                    <a:pt x="56" y="26"/>
                  </a:cubicBezTo>
                  <a:cubicBezTo>
                    <a:pt x="55" y="29"/>
                    <a:pt x="53" y="32"/>
                    <a:pt x="51" y="35"/>
                  </a:cubicBezTo>
                  <a:cubicBezTo>
                    <a:pt x="48" y="40"/>
                    <a:pt x="42" y="46"/>
                    <a:pt x="39" y="50"/>
                  </a:cubicBezTo>
                  <a:cubicBezTo>
                    <a:pt x="40" y="49"/>
                    <a:pt x="41" y="49"/>
                    <a:pt x="42" y="49"/>
                  </a:cubicBezTo>
                  <a:cubicBezTo>
                    <a:pt x="49" y="45"/>
                    <a:pt x="57" y="38"/>
                    <a:pt x="61" y="32"/>
                  </a:cubicBezTo>
                  <a:cubicBezTo>
                    <a:pt x="62" y="30"/>
                    <a:pt x="62" y="29"/>
                    <a:pt x="63" y="29"/>
                  </a:cubicBezTo>
                  <a:cubicBezTo>
                    <a:pt x="63" y="29"/>
                    <a:pt x="63" y="30"/>
                    <a:pt x="62" y="33"/>
                  </a:cubicBezTo>
                  <a:cubicBezTo>
                    <a:pt x="67" y="25"/>
                    <a:pt x="69" y="16"/>
                    <a:pt x="70" y="10"/>
                  </a:cubicBezTo>
                  <a:cubicBezTo>
                    <a:pt x="70" y="10"/>
                    <a:pt x="69" y="10"/>
                    <a:pt x="69" y="10"/>
                  </a:cubicBezTo>
                  <a:moveTo>
                    <a:pt x="65" y="6"/>
                  </a:moveTo>
                  <a:cubicBezTo>
                    <a:pt x="63" y="9"/>
                    <a:pt x="60" y="11"/>
                    <a:pt x="57" y="13"/>
                  </a:cubicBezTo>
                  <a:cubicBezTo>
                    <a:pt x="56" y="14"/>
                    <a:pt x="55" y="15"/>
                    <a:pt x="54" y="16"/>
                  </a:cubicBezTo>
                  <a:cubicBezTo>
                    <a:pt x="54" y="16"/>
                    <a:pt x="54" y="16"/>
                    <a:pt x="55" y="16"/>
                  </a:cubicBezTo>
                  <a:cubicBezTo>
                    <a:pt x="57" y="16"/>
                    <a:pt x="57" y="20"/>
                    <a:pt x="56" y="25"/>
                  </a:cubicBezTo>
                  <a:cubicBezTo>
                    <a:pt x="63" y="20"/>
                    <a:pt x="67" y="13"/>
                    <a:pt x="68" y="9"/>
                  </a:cubicBezTo>
                  <a:cubicBezTo>
                    <a:pt x="67" y="8"/>
                    <a:pt x="66" y="7"/>
                    <a:pt x="65" y="6"/>
                  </a:cubicBezTo>
                  <a:moveTo>
                    <a:pt x="63" y="4"/>
                  </a:moveTo>
                  <a:cubicBezTo>
                    <a:pt x="62" y="5"/>
                    <a:pt x="61" y="8"/>
                    <a:pt x="59" y="10"/>
                  </a:cubicBezTo>
                  <a:cubicBezTo>
                    <a:pt x="61" y="8"/>
                    <a:pt x="63" y="7"/>
                    <a:pt x="64" y="5"/>
                  </a:cubicBezTo>
                  <a:cubicBezTo>
                    <a:pt x="63" y="5"/>
                    <a:pt x="63" y="4"/>
                    <a:pt x="63" y="4"/>
                  </a:cubicBezTo>
                  <a:moveTo>
                    <a:pt x="59" y="0"/>
                  </a:moveTo>
                  <a:cubicBezTo>
                    <a:pt x="55" y="3"/>
                    <a:pt x="55" y="3"/>
                    <a:pt x="55" y="3"/>
                  </a:cubicBezTo>
                  <a:cubicBezTo>
                    <a:pt x="51" y="6"/>
                    <a:pt x="46" y="9"/>
                    <a:pt x="42" y="11"/>
                  </a:cubicBezTo>
                  <a:cubicBezTo>
                    <a:pt x="42" y="12"/>
                    <a:pt x="41" y="13"/>
                    <a:pt x="41" y="14"/>
                  </a:cubicBezTo>
                  <a:cubicBezTo>
                    <a:pt x="48" y="10"/>
                    <a:pt x="55" y="5"/>
                    <a:pt x="59" y="0"/>
                  </a:cubicBezTo>
                  <a:moveTo>
                    <a:pt x="60" y="0"/>
                  </a:moveTo>
                  <a:cubicBezTo>
                    <a:pt x="56" y="5"/>
                    <a:pt x="48" y="11"/>
                    <a:pt x="42" y="14"/>
                  </a:cubicBezTo>
                  <a:cubicBezTo>
                    <a:pt x="41" y="14"/>
                    <a:pt x="41" y="15"/>
                    <a:pt x="40" y="15"/>
                  </a:cubicBezTo>
                  <a:cubicBezTo>
                    <a:pt x="39" y="16"/>
                    <a:pt x="38" y="17"/>
                    <a:pt x="37" y="18"/>
                  </a:cubicBezTo>
                  <a:cubicBezTo>
                    <a:pt x="39" y="18"/>
                    <a:pt x="40" y="18"/>
                    <a:pt x="42" y="18"/>
                  </a:cubicBezTo>
                  <a:cubicBezTo>
                    <a:pt x="45" y="15"/>
                    <a:pt x="47" y="14"/>
                    <a:pt x="49" y="14"/>
                  </a:cubicBezTo>
                  <a:cubicBezTo>
                    <a:pt x="49" y="14"/>
                    <a:pt x="49" y="14"/>
                    <a:pt x="49" y="14"/>
                  </a:cubicBezTo>
                  <a:cubicBezTo>
                    <a:pt x="50" y="14"/>
                    <a:pt x="49" y="15"/>
                    <a:pt x="48" y="16"/>
                  </a:cubicBezTo>
                  <a:cubicBezTo>
                    <a:pt x="51" y="15"/>
                    <a:pt x="53" y="14"/>
                    <a:pt x="56" y="13"/>
                  </a:cubicBezTo>
                  <a:cubicBezTo>
                    <a:pt x="58" y="9"/>
                    <a:pt x="60" y="5"/>
                    <a:pt x="61" y="2"/>
                  </a:cubicBezTo>
                  <a:cubicBezTo>
                    <a:pt x="61" y="2"/>
                    <a:pt x="61" y="1"/>
                    <a:pt x="60" y="0"/>
                  </a:cubicBezTo>
                </a:path>
              </a:pathLst>
            </a:custGeom>
            <a:solidFill>
              <a:srgbClr val="FCE9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3" name="Freeform 11"/>
            <p:cNvSpPr/>
            <p:nvPr/>
          </p:nvSpPr>
          <p:spPr bwMode="auto">
            <a:xfrm flipH="1">
              <a:off x="1601788" y="6149975"/>
              <a:ext cx="284163" cy="179388"/>
            </a:xfrm>
            <a:custGeom>
              <a:avLst/>
              <a:gdLst>
                <a:gd name="T0" fmla="*/ 100 w 100"/>
                <a:gd name="T1" fmla="*/ 40 h 63"/>
                <a:gd name="T2" fmla="*/ 91 w 100"/>
                <a:gd name="T3" fmla="*/ 47 h 63"/>
                <a:gd name="T4" fmla="*/ 42 w 100"/>
                <a:gd name="T5" fmla="*/ 60 h 63"/>
                <a:gd name="T6" fmla="*/ 42 w 100"/>
                <a:gd name="T7" fmla="*/ 60 h 63"/>
                <a:gd name="T8" fmla="*/ 38 w 100"/>
                <a:gd name="T9" fmla="*/ 59 h 63"/>
                <a:gd name="T10" fmla="*/ 26 w 100"/>
                <a:gd name="T11" fmla="*/ 55 h 63"/>
                <a:gd name="T12" fmla="*/ 8 w 100"/>
                <a:gd name="T13" fmla="*/ 43 h 63"/>
                <a:gd name="T14" fmla="*/ 8 w 100"/>
                <a:gd name="T15" fmla="*/ 43 h 63"/>
                <a:gd name="T16" fmla="*/ 6 w 100"/>
                <a:gd name="T17" fmla="*/ 41 h 63"/>
                <a:gd name="T18" fmla="*/ 6 w 100"/>
                <a:gd name="T19" fmla="*/ 40 h 63"/>
                <a:gd name="T20" fmla="*/ 2 w 100"/>
                <a:gd name="T21" fmla="*/ 29 h 63"/>
                <a:gd name="T22" fmla="*/ 3 w 100"/>
                <a:gd name="T23" fmla="*/ 28 h 63"/>
                <a:gd name="T24" fmla="*/ 5 w 100"/>
                <a:gd name="T25" fmla="*/ 17 h 63"/>
                <a:gd name="T26" fmla="*/ 5 w 100"/>
                <a:gd name="T27" fmla="*/ 17 h 63"/>
                <a:gd name="T28" fmla="*/ 9 w 100"/>
                <a:gd name="T29" fmla="*/ 13 h 63"/>
                <a:gd name="T30" fmla="*/ 15 w 100"/>
                <a:gd name="T31" fmla="*/ 8 h 63"/>
                <a:gd name="T32" fmla="*/ 43 w 100"/>
                <a:gd name="T33" fmla="*/ 0 h 63"/>
                <a:gd name="T34" fmla="*/ 43 w 100"/>
                <a:gd name="T35" fmla="*/ 0 h 63"/>
                <a:gd name="T36" fmla="*/ 61 w 100"/>
                <a:gd name="T37" fmla="*/ 3 h 63"/>
                <a:gd name="T38" fmla="*/ 89 w 100"/>
                <a:gd name="T39" fmla="*/ 25 h 63"/>
                <a:gd name="T40" fmla="*/ 100 w 100"/>
                <a:gd name="T41" fmla="*/ 4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0" h="63">
                  <a:moveTo>
                    <a:pt x="100" y="40"/>
                  </a:moveTo>
                  <a:cubicBezTo>
                    <a:pt x="91" y="47"/>
                    <a:pt x="91" y="47"/>
                    <a:pt x="91" y="47"/>
                  </a:cubicBezTo>
                  <a:cubicBezTo>
                    <a:pt x="77" y="58"/>
                    <a:pt x="59" y="63"/>
                    <a:pt x="42" y="60"/>
                  </a:cubicBezTo>
                  <a:cubicBezTo>
                    <a:pt x="42" y="60"/>
                    <a:pt x="42" y="60"/>
                    <a:pt x="42" y="60"/>
                  </a:cubicBezTo>
                  <a:cubicBezTo>
                    <a:pt x="41" y="60"/>
                    <a:pt x="39" y="59"/>
                    <a:pt x="38" y="59"/>
                  </a:cubicBezTo>
                  <a:cubicBezTo>
                    <a:pt x="34" y="58"/>
                    <a:pt x="30" y="57"/>
                    <a:pt x="26" y="55"/>
                  </a:cubicBezTo>
                  <a:cubicBezTo>
                    <a:pt x="18" y="51"/>
                    <a:pt x="12" y="47"/>
                    <a:pt x="8" y="43"/>
                  </a:cubicBezTo>
                  <a:cubicBezTo>
                    <a:pt x="8" y="43"/>
                    <a:pt x="8" y="43"/>
                    <a:pt x="8" y="43"/>
                  </a:cubicBezTo>
                  <a:cubicBezTo>
                    <a:pt x="7" y="42"/>
                    <a:pt x="7" y="42"/>
                    <a:pt x="6" y="41"/>
                  </a:cubicBezTo>
                  <a:cubicBezTo>
                    <a:pt x="6" y="40"/>
                    <a:pt x="6" y="40"/>
                    <a:pt x="6" y="40"/>
                  </a:cubicBezTo>
                  <a:cubicBezTo>
                    <a:pt x="1" y="35"/>
                    <a:pt x="0" y="30"/>
                    <a:pt x="2" y="29"/>
                  </a:cubicBezTo>
                  <a:cubicBezTo>
                    <a:pt x="3" y="29"/>
                    <a:pt x="3" y="28"/>
                    <a:pt x="3" y="28"/>
                  </a:cubicBezTo>
                  <a:cubicBezTo>
                    <a:pt x="6" y="25"/>
                    <a:pt x="2" y="22"/>
                    <a:pt x="5" y="17"/>
                  </a:cubicBezTo>
                  <a:cubicBezTo>
                    <a:pt x="5" y="17"/>
                    <a:pt x="5" y="17"/>
                    <a:pt x="5" y="17"/>
                  </a:cubicBezTo>
                  <a:cubicBezTo>
                    <a:pt x="6" y="16"/>
                    <a:pt x="7" y="15"/>
                    <a:pt x="9" y="13"/>
                  </a:cubicBezTo>
                  <a:cubicBezTo>
                    <a:pt x="11" y="12"/>
                    <a:pt x="13" y="10"/>
                    <a:pt x="15" y="8"/>
                  </a:cubicBezTo>
                  <a:cubicBezTo>
                    <a:pt x="25" y="2"/>
                    <a:pt x="35" y="0"/>
                    <a:pt x="43" y="0"/>
                  </a:cubicBezTo>
                  <a:cubicBezTo>
                    <a:pt x="43" y="0"/>
                    <a:pt x="43" y="0"/>
                    <a:pt x="43" y="0"/>
                  </a:cubicBezTo>
                  <a:cubicBezTo>
                    <a:pt x="50" y="0"/>
                    <a:pt x="56" y="1"/>
                    <a:pt x="61" y="3"/>
                  </a:cubicBezTo>
                  <a:cubicBezTo>
                    <a:pt x="73" y="7"/>
                    <a:pt x="83" y="15"/>
                    <a:pt x="89" y="25"/>
                  </a:cubicBezTo>
                  <a:cubicBezTo>
                    <a:pt x="100" y="40"/>
                    <a:pt x="100" y="40"/>
                    <a:pt x="100" y="40"/>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4" name="Freeform 12"/>
            <p:cNvSpPr>
              <a:spLocks noEditPoints="1"/>
            </p:cNvSpPr>
            <p:nvPr/>
          </p:nvSpPr>
          <p:spPr bwMode="auto">
            <a:xfrm flipH="1">
              <a:off x="1612900" y="6149975"/>
              <a:ext cx="176213" cy="173038"/>
            </a:xfrm>
            <a:custGeom>
              <a:avLst/>
              <a:gdLst>
                <a:gd name="T0" fmla="*/ 28 w 62"/>
                <a:gd name="T1" fmla="*/ 56 h 61"/>
                <a:gd name="T2" fmla="*/ 26 w 62"/>
                <a:gd name="T3" fmla="*/ 57 h 61"/>
                <a:gd name="T4" fmla="*/ 12 w 62"/>
                <a:gd name="T5" fmla="*/ 58 h 61"/>
                <a:gd name="T6" fmla="*/ 8 w 62"/>
                <a:gd name="T7" fmla="*/ 60 h 61"/>
                <a:gd name="T8" fmla="*/ 18 w 62"/>
                <a:gd name="T9" fmla="*/ 61 h 61"/>
                <a:gd name="T10" fmla="*/ 40 w 62"/>
                <a:gd name="T11" fmla="*/ 52 h 61"/>
                <a:gd name="T12" fmla="*/ 22 w 62"/>
                <a:gd name="T13" fmla="*/ 45 h 61"/>
                <a:gd name="T14" fmla="*/ 36 w 62"/>
                <a:gd name="T15" fmla="*/ 42 h 61"/>
                <a:gd name="T16" fmla="*/ 53 w 62"/>
                <a:gd name="T17" fmla="*/ 42 h 61"/>
                <a:gd name="T18" fmla="*/ 49 w 62"/>
                <a:gd name="T19" fmla="*/ 46 h 61"/>
                <a:gd name="T20" fmla="*/ 38 w 62"/>
                <a:gd name="T21" fmla="*/ 57 h 61"/>
                <a:gd name="T22" fmla="*/ 61 w 62"/>
                <a:gd name="T23" fmla="*/ 44 h 61"/>
                <a:gd name="T24" fmla="*/ 59 w 62"/>
                <a:gd name="T25" fmla="*/ 40 h 61"/>
                <a:gd name="T26" fmla="*/ 46 w 62"/>
                <a:gd name="T27" fmla="*/ 38 h 61"/>
                <a:gd name="T28" fmla="*/ 38 w 62"/>
                <a:gd name="T29" fmla="*/ 42 h 61"/>
                <a:gd name="T30" fmla="*/ 38 w 62"/>
                <a:gd name="T31" fmla="*/ 45 h 61"/>
                <a:gd name="T32" fmla="*/ 59 w 62"/>
                <a:gd name="T33" fmla="*/ 39 h 61"/>
                <a:gd name="T34" fmla="*/ 27 w 62"/>
                <a:gd name="T35" fmla="*/ 32 h 61"/>
                <a:gd name="T36" fmla="*/ 26 w 62"/>
                <a:gd name="T37" fmla="*/ 33 h 61"/>
                <a:gd name="T38" fmla="*/ 33 w 62"/>
                <a:gd name="T39" fmla="*/ 31 h 61"/>
                <a:gd name="T40" fmla="*/ 27 w 62"/>
                <a:gd name="T41" fmla="*/ 33 h 61"/>
                <a:gd name="T42" fmla="*/ 54 w 62"/>
                <a:gd name="T43" fmla="*/ 34 h 61"/>
                <a:gd name="T44" fmla="*/ 46 w 62"/>
                <a:gd name="T45" fmla="*/ 33 h 61"/>
                <a:gd name="T46" fmla="*/ 26 w 62"/>
                <a:gd name="T47" fmla="*/ 31 h 61"/>
                <a:gd name="T48" fmla="*/ 22 w 62"/>
                <a:gd name="T49" fmla="*/ 32 h 61"/>
                <a:gd name="T50" fmla="*/ 26 w 62"/>
                <a:gd name="T51" fmla="*/ 31 h 61"/>
                <a:gd name="T52" fmla="*/ 40 w 62"/>
                <a:gd name="T53" fmla="*/ 28 h 61"/>
                <a:gd name="T54" fmla="*/ 56 w 62"/>
                <a:gd name="T55" fmla="*/ 33 h 61"/>
                <a:gd name="T56" fmla="*/ 53 w 62"/>
                <a:gd name="T57" fmla="*/ 29 h 61"/>
                <a:gd name="T58" fmla="*/ 50 w 62"/>
                <a:gd name="T59" fmla="*/ 28 h 61"/>
                <a:gd name="T60" fmla="*/ 9 w 62"/>
                <a:gd name="T61" fmla="*/ 15 h 61"/>
                <a:gd name="T62" fmla="*/ 45 w 62"/>
                <a:gd name="T63" fmla="*/ 27 h 61"/>
                <a:gd name="T64" fmla="*/ 9 w 62"/>
                <a:gd name="T65" fmla="*/ 15 h 61"/>
                <a:gd name="T66" fmla="*/ 9 w 62"/>
                <a:gd name="T67" fmla="*/ 0 h 61"/>
                <a:gd name="T68" fmla="*/ 9 w 62"/>
                <a:gd name="T69" fmla="*/ 0 h 61"/>
                <a:gd name="T70" fmla="*/ 45 w 62"/>
                <a:gd name="T71" fmla="*/ 16 h 61"/>
                <a:gd name="T72" fmla="*/ 27 w 62"/>
                <a:gd name="T73" fmla="*/ 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61">
                  <a:moveTo>
                    <a:pt x="40" y="52"/>
                  </a:moveTo>
                  <a:cubicBezTo>
                    <a:pt x="37" y="54"/>
                    <a:pt x="33" y="55"/>
                    <a:pt x="28" y="56"/>
                  </a:cubicBezTo>
                  <a:cubicBezTo>
                    <a:pt x="28" y="56"/>
                    <a:pt x="28" y="56"/>
                    <a:pt x="28" y="56"/>
                  </a:cubicBezTo>
                  <a:cubicBezTo>
                    <a:pt x="27" y="57"/>
                    <a:pt x="27" y="57"/>
                    <a:pt x="26" y="57"/>
                  </a:cubicBezTo>
                  <a:cubicBezTo>
                    <a:pt x="26" y="57"/>
                    <a:pt x="25" y="57"/>
                    <a:pt x="25" y="57"/>
                  </a:cubicBezTo>
                  <a:cubicBezTo>
                    <a:pt x="21" y="57"/>
                    <a:pt x="17" y="58"/>
                    <a:pt x="12" y="58"/>
                  </a:cubicBezTo>
                  <a:cubicBezTo>
                    <a:pt x="8" y="58"/>
                    <a:pt x="4" y="57"/>
                    <a:pt x="0" y="57"/>
                  </a:cubicBezTo>
                  <a:cubicBezTo>
                    <a:pt x="0" y="58"/>
                    <a:pt x="7" y="60"/>
                    <a:pt x="8" y="60"/>
                  </a:cubicBezTo>
                  <a:cubicBezTo>
                    <a:pt x="8" y="60"/>
                    <a:pt x="8" y="60"/>
                    <a:pt x="8" y="60"/>
                  </a:cubicBezTo>
                  <a:cubicBezTo>
                    <a:pt x="11" y="60"/>
                    <a:pt x="14" y="61"/>
                    <a:pt x="18" y="61"/>
                  </a:cubicBezTo>
                  <a:cubicBezTo>
                    <a:pt x="24" y="61"/>
                    <a:pt x="31" y="60"/>
                    <a:pt x="37" y="58"/>
                  </a:cubicBezTo>
                  <a:cubicBezTo>
                    <a:pt x="38" y="56"/>
                    <a:pt x="39" y="54"/>
                    <a:pt x="40" y="52"/>
                  </a:cubicBezTo>
                  <a:moveTo>
                    <a:pt x="36" y="42"/>
                  </a:moveTo>
                  <a:cubicBezTo>
                    <a:pt x="30" y="44"/>
                    <a:pt x="22" y="45"/>
                    <a:pt x="22" y="45"/>
                  </a:cubicBezTo>
                  <a:cubicBezTo>
                    <a:pt x="22" y="45"/>
                    <a:pt x="28" y="45"/>
                    <a:pt x="34" y="45"/>
                  </a:cubicBezTo>
                  <a:cubicBezTo>
                    <a:pt x="34" y="44"/>
                    <a:pt x="35" y="43"/>
                    <a:pt x="36" y="42"/>
                  </a:cubicBezTo>
                  <a:moveTo>
                    <a:pt x="59" y="40"/>
                  </a:moveTo>
                  <a:cubicBezTo>
                    <a:pt x="57" y="41"/>
                    <a:pt x="55" y="41"/>
                    <a:pt x="53" y="42"/>
                  </a:cubicBezTo>
                  <a:cubicBezTo>
                    <a:pt x="51" y="43"/>
                    <a:pt x="50" y="44"/>
                    <a:pt x="48" y="45"/>
                  </a:cubicBezTo>
                  <a:cubicBezTo>
                    <a:pt x="49" y="46"/>
                    <a:pt x="49" y="46"/>
                    <a:pt x="49" y="46"/>
                  </a:cubicBezTo>
                  <a:cubicBezTo>
                    <a:pt x="50" y="47"/>
                    <a:pt x="47" y="49"/>
                    <a:pt x="42" y="52"/>
                  </a:cubicBezTo>
                  <a:cubicBezTo>
                    <a:pt x="40" y="54"/>
                    <a:pt x="39" y="56"/>
                    <a:pt x="38" y="57"/>
                  </a:cubicBezTo>
                  <a:cubicBezTo>
                    <a:pt x="45" y="55"/>
                    <a:pt x="51" y="52"/>
                    <a:pt x="57" y="47"/>
                  </a:cubicBezTo>
                  <a:cubicBezTo>
                    <a:pt x="61" y="44"/>
                    <a:pt x="61" y="44"/>
                    <a:pt x="61" y="44"/>
                  </a:cubicBezTo>
                  <a:cubicBezTo>
                    <a:pt x="61" y="44"/>
                    <a:pt x="61" y="44"/>
                    <a:pt x="62" y="44"/>
                  </a:cubicBezTo>
                  <a:cubicBezTo>
                    <a:pt x="61" y="43"/>
                    <a:pt x="60" y="41"/>
                    <a:pt x="59" y="40"/>
                  </a:cubicBezTo>
                  <a:moveTo>
                    <a:pt x="57" y="35"/>
                  </a:moveTo>
                  <a:cubicBezTo>
                    <a:pt x="54" y="36"/>
                    <a:pt x="50" y="36"/>
                    <a:pt x="46" y="38"/>
                  </a:cubicBezTo>
                  <a:cubicBezTo>
                    <a:pt x="46" y="38"/>
                    <a:pt x="46" y="38"/>
                    <a:pt x="46" y="38"/>
                  </a:cubicBezTo>
                  <a:cubicBezTo>
                    <a:pt x="47" y="39"/>
                    <a:pt x="43" y="40"/>
                    <a:pt x="38" y="42"/>
                  </a:cubicBezTo>
                  <a:cubicBezTo>
                    <a:pt x="37" y="43"/>
                    <a:pt x="36" y="44"/>
                    <a:pt x="35" y="45"/>
                  </a:cubicBezTo>
                  <a:cubicBezTo>
                    <a:pt x="36" y="45"/>
                    <a:pt x="37" y="45"/>
                    <a:pt x="38" y="45"/>
                  </a:cubicBezTo>
                  <a:cubicBezTo>
                    <a:pt x="42" y="45"/>
                    <a:pt x="45" y="45"/>
                    <a:pt x="47" y="45"/>
                  </a:cubicBezTo>
                  <a:cubicBezTo>
                    <a:pt x="51" y="42"/>
                    <a:pt x="55" y="40"/>
                    <a:pt x="59" y="39"/>
                  </a:cubicBezTo>
                  <a:cubicBezTo>
                    <a:pt x="58" y="38"/>
                    <a:pt x="57" y="36"/>
                    <a:pt x="57" y="35"/>
                  </a:cubicBezTo>
                  <a:moveTo>
                    <a:pt x="27" y="32"/>
                  </a:moveTo>
                  <a:cubicBezTo>
                    <a:pt x="26" y="32"/>
                    <a:pt x="25" y="32"/>
                    <a:pt x="25" y="33"/>
                  </a:cubicBezTo>
                  <a:cubicBezTo>
                    <a:pt x="25" y="33"/>
                    <a:pt x="25" y="33"/>
                    <a:pt x="26" y="33"/>
                  </a:cubicBezTo>
                  <a:cubicBezTo>
                    <a:pt x="26" y="32"/>
                    <a:pt x="26" y="32"/>
                    <a:pt x="27" y="32"/>
                  </a:cubicBezTo>
                  <a:moveTo>
                    <a:pt x="33" y="31"/>
                  </a:moveTo>
                  <a:cubicBezTo>
                    <a:pt x="32" y="31"/>
                    <a:pt x="30" y="32"/>
                    <a:pt x="29" y="32"/>
                  </a:cubicBezTo>
                  <a:cubicBezTo>
                    <a:pt x="28" y="32"/>
                    <a:pt x="28" y="32"/>
                    <a:pt x="27" y="33"/>
                  </a:cubicBezTo>
                  <a:cubicBezTo>
                    <a:pt x="33" y="34"/>
                    <a:pt x="40" y="35"/>
                    <a:pt x="44" y="37"/>
                  </a:cubicBezTo>
                  <a:cubicBezTo>
                    <a:pt x="48" y="36"/>
                    <a:pt x="51" y="35"/>
                    <a:pt x="54" y="34"/>
                  </a:cubicBezTo>
                  <a:cubicBezTo>
                    <a:pt x="51" y="33"/>
                    <a:pt x="48" y="33"/>
                    <a:pt x="45" y="32"/>
                  </a:cubicBezTo>
                  <a:cubicBezTo>
                    <a:pt x="45" y="33"/>
                    <a:pt x="46" y="33"/>
                    <a:pt x="46" y="33"/>
                  </a:cubicBezTo>
                  <a:cubicBezTo>
                    <a:pt x="42" y="32"/>
                    <a:pt x="37" y="32"/>
                    <a:pt x="33" y="31"/>
                  </a:cubicBezTo>
                  <a:moveTo>
                    <a:pt x="26" y="31"/>
                  </a:moveTo>
                  <a:cubicBezTo>
                    <a:pt x="19" y="31"/>
                    <a:pt x="14" y="32"/>
                    <a:pt x="14" y="32"/>
                  </a:cubicBezTo>
                  <a:cubicBezTo>
                    <a:pt x="14" y="32"/>
                    <a:pt x="17" y="32"/>
                    <a:pt x="22" y="32"/>
                  </a:cubicBezTo>
                  <a:cubicBezTo>
                    <a:pt x="23" y="32"/>
                    <a:pt x="25" y="31"/>
                    <a:pt x="27" y="31"/>
                  </a:cubicBezTo>
                  <a:cubicBezTo>
                    <a:pt x="26" y="31"/>
                    <a:pt x="26" y="31"/>
                    <a:pt x="26" y="31"/>
                  </a:cubicBezTo>
                  <a:moveTo>
                    <a:pt x="44" y="28"/>
                  </a:moveTo>
                  <a:cubicBezTo>
                    <a:pt x="43" y="28"/>
                    <a:pt x="41" y="28"/>
                    <a:pt x="40" y="28"/>
                  </a:cubicBezTo>
                  <a:cubicBezTo>
                    <a:pt x="41" y="29"/>
                    <a:pt x="42" y="30"/>
                    <a:pt x="43" y="31"/>
                  </a:cubicBezTo>
                  <a:cubicBezTo>
                    <a:pt x="48" y="31"/>
                    <a:pt x="52" y="32"/>
                    <a:pt x="56" y="33"/>
                  </a:cubicBezTo>
                  <a:cubicBezTo>
                    <a:pt x="55" y="32"/>
                    <a:pt x="54" y="31"/>
                    <a:pt x="53" y="29"/>
                  </a:cubicBezTo>
                  <a:cubicBezTo>
                    <a:pt x="53" y="29"/>
                    <a:pt x="53" y="29"/>
                    <a:pt x="53" y="29"/>
                  </a:cubicBezTo>
                  <a:cubicBezTo>
                    <a:pt x="53" y="29"/>
                    <a:pt x="52" y="29"/>
                    <a:pt x="52" y="30"/>
                  </a:cubicBezTo>
                  <a:cubicBezTo>
                    <a:pt x="51" y="29"/>
                    <a:pt x="50" y="29"/>
                    <a:pt x="50" y="28"/>
                  </a:cubicBezTo>
                  <a:cubicBezTo>
                    <a:pt x="48" y="28"/>
                    <a:pt x="46" y="28"/>
                    <a:pt x="44" y="28"/>
                  </a:cubicBezTo>
                  <a:moveTo>
                    <a:pt x="9" y="15"/>
                  </a:moveTo>
                  <a:cubicBezTo>
                    <a:pt x="9" y="15"/>
                    <a:pt x="27" y="20"/>
                    <a:pt x="39" y="28"/>
                  </a:cubicBezTo>
                  <a:cubicBezTo>
                    <a:pt x="41" y="27"/>
                    <a:pt x="43" y="27"/>
                    <a:pt x="45" y="27"/>
                  </a:cubicBezTo>
                  <a:cubicBezTo>
                    <a:pt x="46" y="27"/>
                    <a:pt x="47" y="27"/>
                    <a:pt x="48" y="27"/>
                  </a:cubicBezTo>
                  <a:cubicBezTo>
                    <a:pt x="28" y="16"/>
                    <a:pt x="9" y="15"/>
                    <a:pt x="9" y="15"/>
                  </a:cubicBezTo>
                  <a:moveTo>
                    <a:pt x="10" y="0"/>
                  </a:moveTo>
                  <a:cubicBezTo>
                    <a:pt x="10" y="0"/>
                    <a:pt x="9" y="0"/>
                    <a:pt x="9" y="0"/>
                  </a:cubicBezTo>
                  <a:cubicBezTo>
                    <a:pt x="9" y="0"/>
                    <a:pt x="9" y="0"/>
                    <a:pt x="9" y="0"/>
                  </a:cubicBezTo>
                  <a:cubicBezTo>
                    <a:pt x="9" y="0"/>
                    <a:pt x="9" y="0"/>
                    <a:pt x="9" y="0"/>
                  </a:cubicBezTo>
                  <a:cubicBezTo>
                    <a:pt x="7" y="0"/>
                    <a:pt x="6" y="1"/>
                    <a:pt x="7" y="2"/>
                  </a:cubicBezTo>
                  <a:cubicBezTo>
                    <a:pt x="7" y="2"/>
                    <a:pt x="27" y="2"/>
                    <a:pt x="45" y="16"/>
                  </a:cubicBezTo>
                  <a:cubicBezTo>
                    <a:pt x="44" y="14"/>
                    <a:pt x="42" y="12"/>
                    <a:pt x="41" y="10"/>
                  </a:cubicBezTo>
                  <a:cubicBezTo>
                    <a:pt x="37" y="7"/>
                    <a:pt x="32" y="5"/>
                    <a:pt x="27" y="3"/>
                  </a:cubicBezTo>
                  <a:cubicBezTo>
                    <a:pt x="22" y="1"/>
                    <a:pt x="16" y="0"/>
                    <a:pt x="10" y="0"/>
                  </a:cubicBezTo>
                </a:path>
              </a:pathLst>
            </a:custGeom>
            <a:solidFill>
              <a:srgbClr val="FCE9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5" name="Freeform 13"/>
            <p:cNvSpPr/>
            <p:nvPr/>
          </p:nvSpPr>
          <p:spPr bwMode="auto">
            <a:xfrm flipH="1">
              <a:off x="1584325" y="6269038"/>
              <a:ext cx="111125" cy="65088"/>
            </a:xfrm>
            <a:custGeom>
              <a:avLst/>
              <a:gdLst>
                <a:gd name="T0" fmla="*/ 4 w 39"/>
                <a:gd name="T1" fmla="*/ 20 h 23"/>
                <a:gd name="T2" fmla="*/ 25 w 39"/>
                <a:gd name="T3" fmla="*/ 14 h 23"/>
                <a:gd name="T4" fmla="*/ 38 w 39"/>
                <a:gd name="T5" fmla="*/ 0 h 23"/>
                <a:gd name="T6" fmla="*/ 39 w 39"/>
                <a:gd name="T7" fmla="*/ 2 h 23"/>
                <a:gd name="T8" fmla="*/ 4 w 39"/>
                <a:gd name="T9" fmla="*/ 20 h 23"/>
                <a:gd name="T10" fmla="*/ 3 w 39"/>
                <a:gd name="T11" fmla="*/ 20 h 23"/>
                <a:gd name="T12" fmla="*/ 1 w 39"/>
                <a:gd name="T13" fmla="*/ 21 h 23"/>
                <a:gd name="T14" fmla="*/ 2 w 39"/>
                <a:gd name="T15" fmla="*/ 19 h 23"/>
                <a:gd name="T16" fmla="*/ 4 w 39"/>
                <a:gd name="T17" fmla="*/ 2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23">
                  <a:moveTo>
                    <a:pt x="4" y="20"/>
                  </a:moveTo>
                  <a:cubicBezTo>
                    <a:pt x="8" y="20"/>
                    <a:pt x="17" y="20"/>
                    <a:pt x="25" y="14"/>
                  </a:cubicBezTo>
                  <a:cubicBezTo>
                    <a:pt x="35" y="7"/>
                    <a:pt x="38" y="0"/>
                    <a:pt x="38" y="0"/>
                  </a:cubicBezTo>
                  <a:cubicBezTo>
                    <a:pt x="39" y="2"/>
                    <a:pt x="39" y="2"/>
                    <a:pt x="39" y="2"/>
                  </a:cubicBezTo>
                  <a:cubicBezTo>
                    <a:pt x="39" y="2"/>
                    <a:pt x="28" y="23"/>
                    <a:pt x="4" y="20"/>
                  </a:cubicBezTo>
                  <a:cubicBezTo>
                    <a:pt x="3" y="20"/>
                    <a:pt x="3" y="20"/>
                    <a:pt x="3" y="20"/>
                  </a:cubicBezTo>
                  <a:cubicBezTo>
                    <a:pt x="3" y="21"/>
                    <a:pt x="2" y="21"/>
                    <a:pt x="1" y="21"/>
                  </a:cubicBezTo>
                  <a:cubicBezTo>
                    <a:pt x="0" y="21"/>
                    <a:pt x="0" y="19"/>
                    <a:pt x="2" y="19"/>
                  </a:cubicBezTo>
                  <a:cubicBezTo>
                    <a:pt x="4" y="19"/>
                    <a:pt x="4" y="19"/>
                    <a:pt x="4" y="20"/>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6" name="Freeform 14"/>
            <p:cNvSpPr/>
            <p:nvPr/>
          </p:nvSpPr>
          <p:spPr bwMode="auto">
            <a:xfrm flipH="1">
              <a:off x="1601788" y="6261100"/>
              <a:ext cx="111125" cy="69850"/>
            </a:xfrm>
            <a:custGeom>
              <a:avLst/>
              <a:gdLst>
                <a:gd name="T0" fmla="*/ 38 w 39"/>
                <a:gd name="T1" fmla="*/ 2 h 25"/>
                <a:gd name="T2" fmla="*/ 39 w 39"/>
                <a:gd name="T3" fmla="*/ 0 h 25"/>
                <a:gd name="T4" fmla="*/ 4 w 39"/>
                <a:gd name="T5" fmla="*/ 23 h 25"/>
                <a:gd name="T6" fmla="*/ 1 w 39"/>
                <a:gd name="T7" fmla="*/ 23 h 25"/>
                <a:gd name="T8" fmla="*/ 4 w 39"/>
                <a:gd name="T9" fmla="*/ 23 h 25"/>
                <a:gd name="T10" fmla="*/ 4 w 39"/>
                <a:gd name="T11" fmla="*/ 23 h 25"/>
                <a:gd name="T12" fmla="*/ 17 w 39"/>
                <a:gd name="T13" fmla="*/ 19 h 25"/>
                <a:gd name="T14" fmla="*/ 38 w 39"/>
                <a:gd name="T15" fmla="*/ 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25">
                  <a:moveTo>
                    <a:pt x="38" y="2"/>
                  </a:moveTo>
                  <a:cubicBezTo>
                    <a:pt x="39" y="0"/>
                    <a:pt x="39" y="0"/>
                    <a:pt x="39" y="0"/>
                  </a:cubicBezTo>
                  <a:cubicBezTo>
                    <a:pt x="39" y="0"/>
                    <a:pt x="23" y="20"/>
                    <a:pt x="4" y="23"/>
                  </a:cubicBezTo>
                  <a:cubicBezTo>
                    <a:pt x="4" y="23"/>
                    <a:pt x="2" y="22"/>
                    <a:pt x="1" y="23"/>
                  </a:cubicBezTo>
                  <a:cubicBezTo>
                    <a:pt x="0" y="24"/>
                    <a:pt x="2" y="25"/>
                    <a:pt x="4" y="23"/>
                  </a:cubicBezTo>
                  <a:cubicBezTo>
                    <a:pt x="4" y="23"/>
                    <a:pt x="4" y="23"/>
                    <a:pt x="4" y="23"/>
                  </a:cubicBezTo>
                  <a:cubicBezTo>
                    <a:pt x="6" y="23"/>
                    <a:pt x="12" y="22"/>
                    <a:pt x="17" y="19"/>
                  </a:cubicBezTo>
                  <a:cubicBezTo>
                    <a:pt x="25" y="15"/>
                    <a:pt x="36" y="5"/>
                    <a:pt x="38" y="2"/>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7" name="Freeform 15"/>
            <p:cNvSpPr/>
            <p:nvPr/>
          </p:nvSpPr>
          <p:spPr bwMode="auto">
            <a:xfrm flipH="1">
              <a:off x="1595438" y="6192838"/>
              <a:ext cx="201613" cy="115888"/>
            </a:xfrm>
            <a:custGeom>
              <a:avLst/>
              <a:gdLst>
                <a:gd name="T0" fmla="*/ 3 w 71"/>
                <a:gd name="T1" fmla="*/ 35 h 41"/>
                <a:gd name="T2" fmla="*/ 1 w 71"/>
                <a:gd name="T3" fmla="*/ 38 h 41"/>
                <a:gd name="T4" fmla="*/ 5 w 71"/>
                <a:gd name="T5" fmla="*/ 34 h 41"/>
                <a:gd name="T6" fmla="*/ 70 w 71"/>
                <a:gd name="T7" fmla="*/ 25 h 41"/>
                <a:gd name="T8" fmla="*/ 71 w 71"/>
                <a:gd name="T9" fmla="*/ 23 h 41"/>
                <a:gd name="T10" fmla="*/ 3 w 71"/>
                <a:gd name="T11" fmla="*/ 35 h 41"/>
              </a:gdLst>
              <a:ahLst/>
              <a:cxnLst>
                <a:cxn ang="0">
                  <a:pos x="T0" y="T1"/>
                </a:cxn>
                <a:cxn ang="0">
                  <a:pos x="T2" y="T3"/>
                </a:cxn>
                <a:cxn ang="0">
                  <a:pos x="T4" y="T5"/>
                </a:cxn>
                <a:cxn ang="0">
                  <a:pos x="T6" y="T7"/>
                </a:cxn>
                <a:cxn ang="0">
                  <a:pos x="T8" y="T9"/>
                </a:cxn>
                <a:cxn ang="0">
                  <a:pos x="T10" y="T11"/>
                </a:cxn>
              </a:cxnLst>
              <a:rect l="0" t="0" r="r" b="b"/>
              <a:pathLst>
                <a:path w="71" h="41">
                  <a:moveTo>
                    <a:pt x="3" y="35"/>
                  </a:moveTo>
                  <a:cubicBezTo>
                    <a:pt x="1" y="35"/>
                    <a:pt x="0" y="36"/>
                    <a:pt x="1" y="38"/>
                  </a:cubicBezTo>
                  <a:cubicBezTo>
                    <a:pt x="1" y="41"/>
                    <a:pt x="7" y="37"/>
                    <a:pt x="5" y="34"/>
                  </a:cubicBezTo>
                  <a:cubicBezTo>
                    <a:pt x="26" y="1"/>
                    <a:pt x="70" y="24"/>
                    <a:pt x="70" y="25"/>
                  </a:cubicBezTo>
                  <a:cubicBezTo>
                    <a:pt x="71" y="23"/>
                    <a:pt x="71" y="23"/>
                    <a:pt x="71" y="23"/>
                  </a:cubicBezTo>
                  <a:cubicBezTo>
                    <a:pt x="70" y="23"/>
                    <a:pt x="24" y="0"/>
                    <a:pt x="3" y="35"/>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8" name="Freeform 16"/>
            <p:cNvSpPr/>
            <p:nvPr/>
          </p:nvSpPr>
          <p:spPr bwMode="auto">
            <a:xfrm flipH="1">
              <a:off x="1570038" y="6308725"/>
              <a:ext cx="122238" cy="96838"/>
            </a:xfrm>
            <a:custGeom>
              <a:avLst/>
              <a:gdLst>
                <a:gd name="T0" fmla="*/ 3 w 43"/>
                <a:gd name="T1" fmla="*/ 26 h 34"/>
                <a:gd name="T2" fmla="*/ 1 w 43"/>
                <a:gd name="T3" fmla="*/ 26 h 34"/>
                <a:gd name="T4" fmla="*/ 4 w 43"/>
                <a:gd name="T5" fmla="*/ 25 h 34"/>
                <a:gd name="T6" fmla="*/ 41 w 43"/>
                <a:gd name="T7" fmla="*/ 0 h 34"/>
                <a:gd name="T8" fmla="*/ 43 w 43"/>
                <a:gd name="T9" fmla="*/ 0 h 34"/>
                <a:gd name="T10" fmla="*/ 3 w 43"/>
                <a:gd name="T11" fmla="*/ 26 h 34"/>
              </a:gdLst>
              <a:ahLst/>
              <a:cxnLst>
                <a:cxn ang="0">
                  <a:pos x="T0" y="T1"/>
                </a:cxn>
                <a:cxn ang="0">
                  <a:pos x="T2" y="T3"/>
                </a:cxn>
                <a:cxn ang="0">
                  <a:pos x="T4" y="T5"/>
                </a:cxn>
                <a:cxn ang="0">
                  <a:pos x="T6" y="T7"/>
                </a:cxn>
                <a:cxn ang="0">
                  <a:pos x="T8" y="T9"/>
                </a:cxn>
                <a:cxn ang="0">
                  <a:pos x="T10" y="T11"/>
                </a:cxn>
              </a:cxnLst>
              <a:rect l="0" t="0" r="r" b="b"/>
              <a:pathLst>
                <a:path w="43" h="34">
                  <a:moveTo>
                    <a:pt x="3" y="26"/>
                  </a:moveTo>
                  <a:cubicBezTo>
                    <a:pt x="2" y="26"/>
                    <a:pt x="1" y="27"/>
                    <a:pt x="1" y="26"/>
                  </a:cubicBezTo>
                  <a:cubicBezTo>
                    <a:pt x="0" y="24"/>
                    <a:pt x="4" y="23"/>
                    <a:pt x="4" y="25"/>
                  </a:cubicBezTo>
                  <a:cubicBezTo>
                    <a:pt x="31" y="32"/>
                    <a:pt x="41" y="0"/>
                    <a:pt x="41" y="0"/>
                  </a:cubicBezTo>
                  <a:cubicBezTo>
                    <a:pt x="43" y="0"/>
                    <a:pt x="43" y="0"/>
                    <a:pt x="43" y="0"/>
                  </a:cubicBezTo>
                  <a:cubicBezTo>
                    <a:pt x="42" y="1"/>
                    <a:pt x="30" y="34"/>
                    <a:pt x="3" y="26"/>
                  </a:cubicBezTo>
                  <a:close/>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9" name="Freeform 17"/>
            <p:cNvSpPr/>
            <p:nvPr/>
          </p:nvSpPr>
          <p:spPr bwMode="auto">
            <a:xfrm flipH="1">
              <a:off x="1612900" y="6200775"/>
              <a:ext cx="133350" cy="85725"/>
            </a:xfrm>
            <a:custGeom>
              <a:avLst/>
              <a:gdLst>
                <a:gd name="T0" fmla="*/ 2 w 47"/>
                <a:gd name="T1" fmla="*/ 26 h 30"/>
                <a:gd name="T2" fmla="*/ 1 w 47"/>
                <a:gd name="T3" fmla="*/ 28 h 30"/>
                <a:gd name="T4" fmla="*/ 3 w 47"/>
                <a:gd name="T5" fmla="*/ 26 h 30"/>
                <a:gd name="T6" fmla="*/ 46 w 47"/>
                <a:gd name="T7" fmla="*/ 13 h 30"/>
                <a:gd name="T8" fmla="*/ 47 w 47"/>
                <a:gd name="T9" fmla="*/ 12 h 30"/>
                <a:gd name="T10" fmla="*/ 2 w 47"/>
                <a:gd name="T11" fmla="*/ 26 h 30"/>
              </a:gdLst>
              <a:ahLst/>
              <a:cxnLst>
                <a:cxn ang="0">
                  <a:pos x="T0" y="T1"/>
                </a:cxn>
                <a:cxn ang="0">
                  <a:pos x="T2" y="T3"/>
                </a:cxn>
                <a:cxn ang="0">
                  <a:pos x="T4" y="T5"/>
                </a:cxn>
                <a:cxn ang="0">
                  <a:pos x="T6" y="T7"/>
                </a:cxn>
                <a:cxn ang="0">
                  <a:pos x="T8" y="T9"/>
                </a:cxn>
                <a:cxn ang="0">
                  <a:pos x="T10" y="T11"/>
                </a:cxn>
              </a:cxnLst>
              <a:rect l="0" t="0" r="r" b="b"/>
              <a:pathLst>
                <a:path w="47" h="30">
                  <a:moveTo>
                    <a:pt x="2" y="26"/>
                  </a:moveTo>
                  <a:cubicBezTo>
                    <a:pt x="1" y="27"/>
                    <a:pt x="0" y="27"/>
                    <a:pt x="1" y="28"/>
                  </a:cubicBezTo>
                  <a:cubicBezTo>
                    <a:pt x="1" y="30"/>
                    <a:pt x="5" y="27"/>
                    <a:pt x="3" y="26"/>
                  </a:cubicBezTo>
                  <a:cubicBezTo>
                    <a:pt x="15" y="1"/>
                    <a:pt x="46" y="13"/>
                    <a:pt x="46" y="13"/>
                  </a:cubicBezTo>
                  <a:cubicBezTo>
                    <a:pt x="47" y="12"/>
                    <a:pt x="47" y="12"/>
                    <a:pt x="47" y="12"/>
                  </a:cubicBezTo>
                  <a:cubicBezTo>
                    <a:pt x="46" y="12"/>
                    <a:pt x="13" y="0"/>
                    <a:pt x="2" y="26"/>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0" name="Freeform 18"/>
            <p:cNvSpPr/>
            <p:nvPr/>
          </p:nvSpPr>
          <p:spPr bwMode="auto">
            <a:xfrm flipH="1">
              <a:off x="1579563" y="6291263"/>
              <a:ext cx="123825" cy="134938"/>
            </a:xfrm>
            <a:custGeom>
              <a:avLst/>
              <a:gdLst>
                <a:gd name="T0" fmla="*/ 4 w 44"/>
                <a:gd name="T1" fmla="*/ 45 h 47"/>
                <a:gd name="T2" fmla="*/ 1 w 44"/>
                <a:gd name="T3" fmla="*/ 46 h 47"/>
                <a:gd name="T4" fmla="*/ 6 w 44"/>
                <a:gd name="T5" fmla="*/ 44 h 47"/>
                <a:gd name="T6" fmla="*/ 42 w 44"/>
                <a:gd name="T7" fmla="*/ 0 h 47"/>
                <a:gd name="T8" fmla="*/ 44 w 44"/>
                <a:gd name="T9" fmla="*/ 0 h 47"/>
                <a:gd name="T10" fmla="*/ 4 w 44"/>
                <a:gd name="T11" fmla="*/ 45 h 47"/>
              </a:gdLst>
              <a:ahLst/>
              <a:cxnLst>
                <a:cxn ang="0">
                  <a:pos x="T0" y="T1"/>
                </a:cxn>
                <a:cxn ang="0">
                  <a:pos x="T2" y="T3"/>
                </a:cxn>
                <a:cxn ang="0">
                  <a:pos x="T4" y="T5"/>
                </a:cxn>
                <a:cxn ang="0">
                  <a:pos x="T6" y="T7"/>
                </a:cxn>
                <a:cxn ang="0">
                  <a:pos x="T8" y="T9"/>
                </a:cxn>
                <a:cxn ang="0">
                  <a:pos x="T10" y="T11"/>
                </a:cxn>
              </a:cxnLst>
              <a:rect l="0" t="0" r="r" b="b"/>
              <a:pathLst>
                <a:path w="44" h="47">
                  <a:moveTo>
                    <a:pt x="4" y="45"/>
                  </a:moveTo>
                  <a:cubicBezTo>
                    <a:pt x="3" y="46"/>
                    <a:pt x="2" y="47"/>
                    <a:pt x="1" y="46"/>
                  </a:cubicBezTo>
                  <a:cubicBezTo>
                    <a:pt x="0" y="44"/>
                    <a:pt x="4" y="41"/>
                    <a:pt x="6" y="44"/>
                  </a:cubicBezTo>
                  <a:cubicBezTo>
                    <a:pt x="40" y="43"/>
                    <a:pt x="42" y="1"/>
                    <a:pt x="42" y="0"/>
                  </a:cubicBezTo>
                  <a:cubicBezTo>
                    <a:pt x="44" y="0"/>
                    <a:pt x="44" y="0"/>
                    <a:pt x="44" y="0"/>
                  </a:cubicBezTo>
                  <a:cubicBezTo>
                    <a:pt x="44" y="1"/>
                    <a:pt x="40" y="45"/>
                    <a:pt x="4" y="45"/>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1" name="Freeform 19"/>
            <p:cNvSpPr/>
            <p:nvPr/>
          </p:nvSpPr>
          <p:spPr bwMode="auto">
            <a:xfrm flipH="1">
              <a:off x="1581150" y="6294438"/>
              <a:ext cx="128588" cy="93663"/>
            </a:xfrm>
            <a:custGeom>
              <a:avLst/>
              <a:gdLst>
                <a:gd name="T0" fmla="*/ 3 w 45"/>
                <a:gd name="T1" fmla="*/ 23 h 33"/>
                <a:gd name="T2" fmla="*/ 1 w 45"/>
                <a:gd name="T3" fmla="*/ 22 h 33"/>
                <a:gd name="T4" fmla="*/ 4 w 45"/>
                <a:gd name="T5" fmla="*/ 23 h 33"/>
                <a:gd name="T6" fmla="*/ 43 w 45"/>
                <a:gd name="T7" fmla="*/ 0 h 33"/>
                <a:gd name="T8" fmla="*/ 45 w 45"/>
                <a:gd name="T9" fmla="*/ 1 h 33"/>
                <a:gd name="T10" fmla="*/ 3 w 45"/>
                <a:gd name="T11" fmla="*/ 23 h 33"/>
              </a:gdLst>
              <a:ahLst/>
              <a:cxnLst>
                <a:cxn ang="0">
                  <a:pos x="T0" y="T1"/>
                </a:cxn>
                <a:cxn ang="0">
                  <a:pos x="T2" y="T3"/>
                </a:cxn>
                <a:cxn ang="0">
                  <a:pos x="T4" y="T5"/>
                </a:cxn>
                <a:cxn ang="0">
                  <a:pos x="T6" y="T7"/>
                </a:cxn>
                <a:cxn ang="0">
                  <a:pos x="T8" y="T9"/>
                </a:cxn>
                <a:cxn ang="0">
                  <a:pos x="T10" y="T11"/>
                </a:cxn>
              </a:cxnLst>
              <a:rect l="0" t="0" r="r" b="b"/>
              <a:pathLst>
                <a:path w="45" h="33">
                  <a:moveTo>
                    <a:pt x="3" y="23"/>
                  </a:moveTo>
                  <a:cubicBezTo>
                    <a:pt x="2" y="23"/>
                    <a:pt x="1" y="23"/>
                    <a:pt x="1" y="22"/>
                  </a:cubicBezTo>
                  <a:cubicBezTo>
                    <a:pt x="0" y="21"/>
                    <a:pt x="4" y="20"/>
                    <a:pt x="4" y="23"/>
                  </a:cubicBezTo>
                  <a:cubicBezTo>
                    <a:pt x="30" y="31"/>
                    <a:pt x="43" y="1"/>
                    <a:pt x="43" y="0"/>
                  </a:cubicBezTo>
                  <a:cubicBezTo>
                    <a:pt x="45" y="1"/>
                    <a:pt x="45" y="1"/>
                    <a:pt x="45" y="1"/>
                  </a:cubicBezTo>
                  <a:cubicBezTo>
                    <a:pt x="44" y="1"/>
                    <a:pt x="29" y="33"/>
                    <a:pt x="3" y="23"/>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2" name="Freeform 20"/>
            <p:cNvSpPr/>
            <p:nvPr/>
          </p:nvSpPr>
          <p:spPr bwMode="auto">
            <a:xfrm flipH="1">
              <a:off x="1612900" y="6240463"/>
              <a:ext cx="104775" cy="74613"/>
            </a:xfrm>
            <a:custGeom>
              <a:avLst/>
              <a:gdLst>
                <a:gd name="T0" fmla="*/ 3 w 37"/>
                <a:gd name="T1" fmla="*/ 22 h 26"/>
                <a:gd name="T2" fmla="*/ 18 w 37"/>
                <a:gd name="T3" fmla="*/ 7 h 26"/>
                <a:gd name="T4" fmla="*/ 37 w 37"/>
                <a:gd name="T5" fmla="*/ 3 h 26"/>
                <a:gd name="T6" fmla="*/ 36 w 37"/>
                <a:gd name="T7" fmla="*/ 2 h 26"/>
                <a:gd name="T8" fmla="*/ 2 w 37"/>
                <a:gd name="T9" fmla="*/ 22 h 26"/>
                <a:gd name="T10" fmla="*/ 2 w 37"/>
                <a:gd name="T11" fmla="*/ 23 h 26"/>
                <a:gd name="T12" fmla="*/ 0 w 37"/>
                <a:gd name="T13" fmla="*/ 24 h 26"/>
                <a:gd name="T14" fmla="*/ 3 w 37"/>
                <a:gd name="T15" fmla="*/ 24 h 26"/>
                <a:gd name="T16" fmla="*/ 3 w 37"/>
                <a:gd name="T17" fmla="*/ 2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6">
                  <a:moveTo>
                    <a:pt x="3" y="22"/>
                  </a:moveTo>
                  <a:cubicBezTo>
                    <a:pt x="4" y="19"/>
                    <a:pt x="9" y="11"/>
                    <a:pt x="18" y="7"/>
                  </a:cubicBezTo>
                  <a:cubicBezTo>
                    <a:pt x="30" y="2"/>
                    <a:pt x="37" y="3"/>
                    <a:pt x="37" y="3"/>
                  </a:cubicBezTo>
                  <a:cubicBezTo>
                    <a:pt x="36" y="2"/>
                    <a:pt x="36" y="2"/>
                    <a:pt x="36" y="2"/>
                  </a:cubicBezTo>
                  <a:cubicBezTo>
                    <a:pt x="36" y="2"/>
                    <a:pt x="12" y="0"/>
                    <a:pt x="2" y="22"/>
                  </a:cubicBezTo>
                  <a:cubicBezTo>
                    <a:pt x="2" y="23"/>
                    <a:pt x="2" y="23"/>
                    <a:pt x="2" y="23"/>
                  </a:cubicBezTo>
                  <a:cubicBezTo>
                    <a:pt x="2" y="23"/>
                    <a:pt x="1" y="23"/>
                    <a:pt x="0" y="24"/>
                  </a:cubicBezTo>
                  <a:cubicBezTo>
                    <a:pt x="0" y="25"/>
                    <a:pt x="2" y="26"/>
                    <a:pt x="3" y="24"/>
                  </a:cubicBezTo>
                  <a:cubicBezTo>
                    <a:pt x="4" y="23"/>
                    <a:pt x="3" y="23"/>
                    <a:pt x="3" y="22"/>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3" name="Freeform 21"/>
            <p:cNvSpPr/>
            <p:nvPr/>
          </p:nvSpPr>
          <p:spPr bwMode="auto">
            <a:xfrm flipH="1">
              <a:off x="1581150" y="6251575"/>
              <a:ext cx="107950" cy="71438"/>
            </a:xfrm>
            <a:custGeom>
              <a:avLst/>
              <a:gdLst>
                <a:gd name="T0" fmla="*/ 3 w 38"/>
                <a:gd name="T1" fmla="*/ 22 h 25"/>
                <a:gd name="T2" fmla="*/ 18 w 38"/>
                <a:gd name="T3" fmla="*/ 6 h 25"/>
                <a:gd name="T4" fmla="*/ 38 w 38"/>
                <a:gd name="T5" fmla="*/ 2 h 25"/>
                <a:gd name="T6" fmla="*/ 36 w 38"/>
                <a:gd name="T7" fmla="*/ 1 h 25"/>
                <a:gd name="T8" fmla="*/ 2 w 38"/>
                <a:gd name="T9" fmla="*/ 22 h 25"/>
                <a:gd name="T10" fmla="*/ 2 w 38"/>
                <a:gd name="T11" fmla="*/ 22 h 25"/>
                <a:gd name="T12" fmla="*/ 1 w 38"/>
                <a:gd name="T13" fmla="*/ 24 h 25"/>
                <a:gd name="T14" fmla="*/ 3 w 38"/>
                <a:gd name="T15" fmla="*/ 24 h 25"/>
                <a:gd name="T16" fmla="*/ 3 w 38"/>
                <a:gd name="T17"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25">
                  <a:moveTo>
                    <a:pt x="3" y="22"/>
                  </a:moveTo>
                  <a:cubicBezTo>
                    <a:pt x="5" y="18"/>
                    <a:pt x="9" y="10"/>
                    <a:pt x="18" y="6"/>
                  </a:cubicBezTo>
                  <a:cubicBezTo>
                    <a:pt x="30" y="1"/>
                    <a:pt x="38" y="2"/>
                    <a:pt x="38" y="2"/>
                  </a:cubicBezTo>
                  <a:cubicBezTo>
                    <a:pt x="36" y="1"/>
                    <a:pt x="36" y="1"/>
                    <a:pt x="36" y="1"/>
                  </a:cubicBezTo>
                  <a:cubicBezTo>
                    <a:pt x="36" y="1"/>
                    <a:pt x="13" y="0"/>
                    <a:pt x="2" y="22"/>
                  </a:cubicBezTo>
                  <a:cubicBezTo>
                    <a:pt x="2" y="22"/>
                    <a:pt x="2" y="22"/>
                    <a:pt x="2" y="22"/>
                  </a:cubicBezTo>
                  <a:cubicBezTo>
                    <a:pt x="2" y="22"/>
                    <a:pt x="1" y="23"/>
                    <a:pt x="1" y="24"/>
                  </a:cubicBezTo>
                  <a:cubicBezTo>
                    <a:pt x="0" y="25"/>
                    <a:pt x="2" y="25"/>
                    <a:pt x="3" y="24"/>
                  </a:cubicBezTo>
                  <a:cubicBezTo>
                    <a:pt x="4" y="23"/>
                    <a:pt x="3" y="22"/>
                    <a:pt x="3" y="22"/>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4" name="Freeform 22"/>
            <p:cNvSpPr/>
            <p:nvPr/>
          </p:nvSpPr>
          <p:spPr bwMode="auto">
            <a:xfrm flipH="1">
              <a:off x="1598613" y="6262688"/>
              <a:ext cx="90488" cy="88900"/>
            </a:xfrm>
            <a:custGeom>
              <a:avLst/>
              <a:gdLst>
                <a:gd name="T0" fmla="*/ 3 w 32"/>
                <a:gd name="T1" fmla="*/ 29 h 31"/>
                <a:gd name="T2" fmla="*/ 22 w 32"/>
                <a:gd name="T3" fmla="*/ 17 h 31"/>
                <a:gd name="T4" fmla="*/ 30 w 32"/>
                <a:gd name="T5" fmla="*/ 0 h 31"/>
                <a:gd name="T6" fmla="*/ 32 w 32"/>
                <a:gd name="T7" fmla="*/ 1 h 31"/>
                <a:gd name="T8" fmla="*/ 3 w 32"/>
                <a:gd name="T9" fmla="*/ 29 h 31"/>
                <a:gd name="T10" fmla="*/ 3 w 32"/>
                <a:gd name="T11" fmla="*/ 29 h 31"/>
                <a:gd name="T12" fmla="*/ 1 w 32"/>
                <a:gd name="T13" fmla="*/ 31 h 31"/>
                <a:gd name="T14" fmla="*/ 2 w 32"/>
                <a:gd name="T15" fmla="*/ 28 h 31"/>
                <a:gd name="T16" fmla="*/ 3 w 32"/>
                <a:gd name="T1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1">
                  <a:moveTo>
                    <a:pt x="3" y="29"/>
                  </a:moveTo>
                  <a:cubicBezTo>
                    <a:pt x="7" y="28"/>
                    <a:pt x="16" y="25"/>
                    <a:pt x="22" y="17"/>
                  </a:cubicBezTo>
                  <a:cubicBezTo>
                    <a:pt x="30" y="7"/>
                    <a:pt x="30" y="0"/>
                    <a:pt x="30" y="0"/>
                  </a:cubicBezTo>
                  <a:cubicBezTo>
                    <a:pt x="32" y="1"/>
                    <a:pt x="32" y="1"/>
                    <a:pt x="32" y="1"/>
                  </a:cubicBezTo>
                  <a:cubicBezTo>
                    <a:pt x="32" y="1"/>
                    <a:pt x="27" y="25"/>
                    <a:pt x="3" y="29"/>
                  </a:cubicBezTo>
                  <a:cubicBezTo>
                    <a:pt x="3" y="29"/>
                    <a:pt x="3" y="29"/>
                    <a:pt x="3" y="29"/>
                  </a:cubicBezTo>
                  <a:cubicBezTo>
                    <a:pt x="3" y="30"/>
                    <a:pt x="2" y="30"/>
                    <a:pt x="1" y="31"/>
                  </a:cubicBezTo>
                  <a:cubicBezTo>
                    <a:pt x="0" y="31"/>
                    <a:pt x="0" y="29"/>
                    <a:pt x="2" y="28"/>
                  </a:cubicBezTo>
                  <a:cubicBezTo>
                    <a:pt x="3" y="28"/>
                    <a:pt x="3" y="28"/>
                    <a:pt x="3" y="29"/>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5" name="Freeform 23"/>
            <p:cNvSpPr/>
            <p:nvPr/>
          </p:nvSpPr>
          <p:spPr bwMode="auto">
            <a:xfrm flipH="1">
              <a:off x="1501775" y="6100763"/>
              <a:ext cx="266700" cy="390525"/>
            </a:xfrm>
            <a:custGeom>
              <a:avLst/>
              <a:gdLst>
                <a:gd name="T0" fmla="*/ 81 w 94"/>
                <a:gd name="T1" fmla="*/ 104 h 137"/>
                <a:gd name="T2" fmla="*/ 79 w 94"/>
                <a:gd name="T3" fmla="*/ 99 h 137"/>
                <a:gd name="T4" fmla="*/ 79 w 94"/>
                <a:gd name="T5" fmla="*/ 99 h 137"/>
                <a:gd name="T6" fmla="*/ 60 w 94"/>
                <a:gd name="T7" fmla="*/ 67 h 137"/>
                <a:gd name="T8" fmla="*/ 52 w 94"/>
                <a:gd name="T9" fmla="*/ 57 h 137"/>
                <a:gd name="T10" fmla="*/ 52 w 94"/>
                <a:gd name="T11" fmla="*/ 57 h 137"/>
                <a:gd name="T12" fmla="*/ 49 w 94"/>
                <a:gd name="T13" fmla="*/ 51 h 137"/>
                <a:gd name="T14" fmla="*/ 28 w 94"/>
                <a:gd name="T15" fmla="*/ 20 h 137"/>
                <a:gd name="T16" fmla="*/ 26 w 94"/>
                <a:gd name="T17" fmla="*/ 19 h 137"/>
                <a:gd name="T18" fmla="*/ 18 w 94"/>
                <a:gd name="T19" fmla="*/ 5 h 137"/>
                <a:gd name="T20" fmla="*/ 39 w 94"/>
                <a:gd name="T21" fmla="*/ 15 h 137"/>
                <a:gd name="T22" fmla="*/ 55 w 94"/>
                <a:gd name="T23" fmla="*/ 27 h 137"/>
                <a:gd name="T24" fmla="*/ 55 w 94"/>
                <a:gd name="T25" fmla="*/ 27 h 137"/>
                <a:gd name="T26" fmla="*/ 55 w 94"/>
                <a:gd name="T27" fmla="*/ 27 h 137"/>
                <a:gd name="T28" fmla="*/ 56 w 94"/>
                <a:gd name="T29" fmla="*/ 28 h 137"/>
                <a:gd name="T30" fmla="*/ 56 w 94"/>
                <a:gd name="T31" fmla="*/ 29 h 137"/>
                <a:gd name="T32" fmla="*/ 62 w 94"/>
                <a:gd name="T33" fmla="*/ 37 h 137"/>
                <a:gd name="T34" fmla="*/ 66 w 94"/>
                <a:gd name="T35" fmla="*/ 55 h 137"/>
                <a:gd name="T36" fmla="*/ 69 w 94"/>
                <a:gd name="T37" fmla="*/ 61 h 137"/>
                <a:gd name="T38" fmla="*/ 80 w 94"/>
                <a:gd name="T39" fmla="*/ 72 h 137"/>
                <a:gd name="T40" fmla="*/ 89 w 94"/>
                <a:gd name="T41" fmla="*/ 86 h 137"/>
                <a:gd name="T42" fmla="*/ 89 w 94"/>
                <a:gd name="T43" fmla="*/ 86 h 137"/>
                <a:gd name="T44" fmla="*/ 93 w 94"/>
                <a:gd name="T45" fmla="*/ 101 h 137"/>
                <a:gd name="T46" fmla="*/ 94 w 94"/>
                <a:gd name="T47" fmla="*/ 113 h 137"/>
                <a:gd name="T48" fmla="*/ 81 w 94"/>
                <a:gd name="T49" fmla="*/ 10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4" h="137">
                  <a:moveTo>
                    <a:pt x="81" y="104"/>
                  </a:moveTo>
                  <a:cubicBezTo>
                    <a:pt x="80" y="103"/>
                    <a:pt x="79" y="101"/>
                    <a:pt x="79" y="99"/>
                  </a:cubicBezTo>
                  <a:cubicBezTo>
                    <a:pt x="79" y="99"/>
                    <a:pt x="79" y="99"/>
                    <a:pt x="79" y="99"/>
                  </a:cubicBezTo>
                  <a:cubicBezTo>
                    <a:pt x="74" y="87"/>
                    <a:pt x="72" y="77"/>
                    <a:pt x="60" y="67"/>
                  </a:cubicBezTo>
                  <a:cubicBezTo>
                    <a:pt x="60" y="67"/>
                    <a:pt x="56" y="63"/>
                    <a:pt x="52" y="57"/>
                  </a:cubicBezTo>
                  <a:cubicBezTo>
                    <a:pt x="52" y="57"/>
                    <a:pt x="52" y="57"/>
                    <a:pt x="52" y="57"/>
                  </a:cubicBezTo>
                  <a:cubicBezTo>
                    <a:pt x="51" y="55"/>
                    <a:pt x="50" y="53"/>
                    <a:pt x="49" y="51"/>
                  </a:cubicBezTo>
                  <a:cubicBezTo>
                    <a:pt x="45" y="43"/>
                    <a:pt x="35" y="27"/>
                    <a:pt x="28" y="20"/>
                  </a:cubicBezTo>
                  <a:cubicBezTo>
                    <a:pt x="27" y="20"/>
                    <a:pt x="27" y="20"/>
                    <a:pt x="26" y="19"/>
                  </a:cubicBezTo>
                  <a:cubicBezTo>
                    <a:pt x="0" y="0"/>
                    <a:pt x="14" y="2"/>
                    <a:pt x="18" y="5"/>
                  </a:cubicBezTo>
                  <a:cubicBezTo>
                    <a:pt x="24" y="8"/>
                    <a:pt x="31" y="11"/>
                    <a:pt x="39" y="15"/>
                  </a:cubicBezTo>
                  <a:cubicBezTo>
                    <a:pt x="44" y="18"/>
                    <a:pt x="50" y="22"/>
                    <a:pt x="55" y="27"/>
                  </a:cubicBezTo>
                  <a:cubicBezTo>
                    <a:pt x="55" y="27"/>
                    <a:pt x="55" y="27"/>
                    <a:pt x="55" y="27"/>
                  </a:cubicBezTo>
                  <a:cubicBezTo>
                    <a:pt x="55" y="27"/>
                    <a:pt x="55" y="27"/>
                    <a:pt x="55" y="27"/>
                  </a:cubicBezTo>
                  <a:cubicBezTo>
                    <a:pt x="56" y="28"/>
                    <a:pt x="56" y="28"/>
                    <a:pt x="56" y="28"/>
                  </a:cubicBezTo>
                  <a:cubicBezTo>
                    <a:pt x="56" y="29"/>
                    <a:pt x="56" y="29"/>
                    <a:pt x="56" y="29"/>
                  </a:cubicBezTo>
                  <a:cubicBezTo>
                    <a:pt x="58" y="31"/>
                    <a:pt x="60" y="34"/>
                    <a:pt x="62" y="37"/>
                  </a:cubicBezTo>
                  <a:cubicBezTo>
                    <a:pt x="66" y="44"/>
                    <a:pt x="67" y="51"/>
                    <a:pt x="66" y="55"/>
                  </a:cubicBezTo>
                  <a:cubicBezTo>
                    <a:pt x="66" y="58"/>
                    <a:pt x="67" y="60"/>
                    <a:pt x="69" y="61"/>
                  </a:cubicBezTo>
                  <a:cubicBezTo>
                    <a:pt x="72" y="63"/>
                    <a:pt x="76" y="66"/>
                    <a:pt x="80" y="72"/>
                  </a:cubicBezTo>
                  <a:cubicBezTo>
                    <a:pt x="84" y="76"/>
                    <a:pt x="87" y="81"/>
                    <a:pt x="89" y="86"/>
                  </a:cubicBezTo>
                  <a:cubicBezTo>
                    <a:pt x="89" y="86"/>
                    <a:pt x="89" y="86"/>
                    <a:pt x="89" y="86"/>
                  </a:cubicBezTo>
                  <a:cubicBezTo>
                    <a:pt x="91" y="92"/>
                    <a:pt x="93" y="97"/>
                    <a:pt x="93" y="101"/>
                  </a:cubicBezTo>
                  <a:cubicBezTo>
                    <a:pt x="94" y="106"/>
                    <a:pt x="94" y="110"/>
                    <a:pt x="94" y="113"/>
                  </a:cubicBezTo>
                  <a:cubicBezTo>
                    <a:pt x="90" y="137"/>
                    <a:pt x="87" y="119"/>
                    <a:pt x="81" y="104"/>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6" name="Freeform 24"/>
            <p:cNvSpPr/>
            <p:nvPr/>
          </p:nvSpPr>
          <p:spPr bwMode="auto">
            <a:xfrm flipH="1">
              <a:off x="1516063" y="6172200"/>
              <a:ext cx="119063" cy="179388"/>
            </a:xfrm>
            <a:custGeom>
              <a:avLst/>
              <a:gdLst>
                <a:gd name="T0" fmla="*/ 4 w 42"/>
                <a:gd name="T1" fmla="*/ 0 h 63"/>
                <a:gd name="T2" fmla="*/ 4 w 42"/>
                <a:gd name="T3" fmla="*/ 0 h 63"/>
                <a:gd name="T4" fmla="*/ 17 w 42"/>
                <a:gd name="T5" fmla="*/ 22 h 63"/>
                <a:gd name="T6" fmla="*/ 16 w 42"/>
                <a:gd name="T7" fmla="*/ 24 h 63"/>
                <a:gd name="T8" fmla="*/ 3 w 42"/>
                <a:gd name="T9" fmla="*/ 13 h 63"/>
                <a:gd name="T10" fmla="*/ 0 w 42"/>
                <a:gd name="T11" fmla="*/ 12 h 63"/>
                <a:gd name="T12" fmla="*/ 9 w 42"/>
                <a:gd name="T13" fmla="*/ 18 h 63"/>
                <a:gd name="T14" fmla="*/ 16 w 42"/>
                <a:gd name="T15" fmla="*/ 28 h 63"/>
                <a:gd name="T16" fmla="*/ 16 w 42"/>
                <a:gd name="T17" fmla="*/ 28 h 63"/>
                <a:gd name="T18" fmla="*/ 13 w 42"/>
                <a:gd name="T19" fmla="*/ 27 h 63"/>
                <a:gd name="T20" fmla="*/ 9 w 42"/>
                <a:gd name="T21" fmla="*/ 26 h 63"/>
                <a:gd name="T22" fmla="*/ 7 w 42"/>
                <a:gd name="T23" fmla="*/ 26 h 63"/>
                <a:gd name="T24" fmla="*/ 13 w 42"/>
                <a:gd name="T25" fmla="*/ 29 h 63"/>
                <a:gd name="T26" fmla="*/ 17 w 42"/>
                <a:gd name="T27" fmla="*/ 33 h 63"/>
                <a:gd name="T28" fmla="*/ 18 w 42"/>
                <a:gd name="T29" fmla="*/ 44 h 63"/>
                <a:gd name="T30" fmla="*/ 19 w 42"/>
                <a:gd name="T31" fmla="*/ 36 h 63"/>
                <a:gd name="T32" fmla="*/ 19 w 42"/>
                <a:gd name="T33" fmla="*/ 36 h 63"/>
                <a:gd name="T34" fmla="*/ 24 w 42"/>
                <a:gd name="T35" fmla="*/ 44 h 63"/>
                <a:gd name="T36" fmla="*/ 29 w 42"/>
                <a:gd name="T37" fmla="*/ 59 h 63"/>
                <a:gd name="T38" fmla="*/ 26 w 42"/>
                <a:gd name="T39" fmla="*/ 43 h 63"/>
                <a:gd name="T40" fmla="*/ 27 w 42"/>
                <a:gd name="T41" fmla="*/ 43 h 63"/>
                <a:gd name="T42" fmla="*/ 33 w 42"/>
                <a:gd name="T43" fmla="*/ 49 h 63"/>
                <a:gd name="T44" fmla="*/ 42 w 42"/>
                <a:gd name="T45" fmla="*/ 63 h 63"/>
                <a:gd name="T46" fmla="*/ 42 w 42"/>
                <a:gd name="T47" fmla="*/ 61 h 63"/>
                <a:gd name="T48" fmla="*/ 42 w 42"/>
                <a:gd name="T49" fmla="*/ 61 h 63"/>
                <a:gd name="T50" fmla="*/ 42 w 42"/>
                <a:gd name="T51" fmla="*/ 61 h 63"/>
                <a:gd name="T52" fmla="*/ 33 w 42"/>
                <a:gd name="T53" fmla="*/ 47 h 63"/>
                <a:gd name="T54" fmla="*/ 22 w 42"/>
                <a:gd name="T55" fmla="*/ 36 h 63"/>
                <a:gd name="T56" fmla="*/ 19 w 42"/>
                <a:gd name="T57" fmla="*/ 31 h 63"/>
                <a:gd name="T58" fmla="*/ 19 w 42"/>
                <a:gd name="T59" fmla="*/ 30 h 63"/>
                <a:gd name="T60" fmla="*/ 20 w 42"/>
                <a:gd name="T61" fmla="*/ 27 h 63"/>
                <a:gd name="T62" fmla="*/ 15 w 42"/>
                <a:gd name="T63" fmla="*/ 12 h 63"/>
                <a:gd name="T64" fmla="*/ 9 w 42"/>
                <a:gd name="T65" fmla="*/ 4 h 63"/>
                <a:gd name="T66" fmla="*/ 9 w 42"/>
                <a:gd name="T67" fmla="*/ 3 h 63"/>
                <a:gd name="T68" fmla="*/ 8 w 42"/>
                <a:gd name="T69" fmla="*/ 2 h 63"/>
                <a:gd name="T70" fmla="*/ 8 w 42"/>
                <a:gd name="T71" fmla="*/ 2 h 63"/>
                <a:gd name="T72" fmla="*/ 8 w 42"/>
                <a:gd name="T73" fmla="*/ 2 h 63"/>
                <a:gd name="T74" fmla="*/ 8 w 42"/>
                <a:gd name="T75" fmla="*/ 2 h 63"/>
                <a:gd name="T76" fmla="*/ 4 w 42"/>
                <a:gd name="T77"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 h="63">
                  <a:moveTo>
                    <a:pt x="4" y="0"/>
                  </a:moveTo>
                  <a:cubicBezTo>
                    <a:pt x="4" y="0"/>
                    <a:pt x="4" y="0"/>
                    <a:pt x="4" y="0"/>
                  </a:cubicBezTo>
                  <a:cubicBezTo>
                    <a:pt x="9" y="5"/>
                    <a:pt x="18" y="15"/>
                    <a:pt x="17" y="22"/>
                  </a:cubicBezTo>
                  <a:cubicBezTo>
                    <a:pt x="17" y="23"/>
                    <a:pt x="17" y="24"/>
                    <a:pt x="16" y="24"/>
                  </a:cubicBezTo>
                  <a:cubicBezTo>
                    <a:pt x="16" y="24"/>
                    <a:pt x="14" y="17"/>
                    <a:pt x="3" y="13"/>
                  </a:cubicBezTo>
                  <a:cubicBezTo>
                    <a:pt x="2" y="12"/>
                    <a:pt x="1" y="12"/>
                    <a:pt x="0" y="12"/>
                  </a:cubicBezTo>
                  <a:cubicBezTo>
                    <a:pt x="0" y="12"/>
                    <a:pt x="3" y="14"/>
                    <a:pt x="9" y="18"/>
                  </a:cubicBezTo>
                  <a:cubicBezTo>
                    <a:pt x="14" y="22"/>
                    <a:pt x="15" y="25"/>
                    <a:pt x="16" y="28"/>
                  </a:cubicBezTo>
                  <a:cubicBezTo>
                    <a:pt x="16" y="28"/>
                    <a:pt x="16" y="28"/>
                    <a:pt x="16" y="28"/>
                  </a:cubicBezTo>
                  <a:cubicBezTo>
                    <a:pt x="16" y="28"/>
                    <a:pt x="15" y="28"/>
                    <a:pt x="13" y="27"/>
                  </a:cubicBezTo>
                  <a:cubicBezTo>
                    <a:pt x="12" y="26"/>
                    <a:pt x="10" y="26"/>
                    <a:pt x="9" y="26"/>
                  </a:cubicBezTo>
                  <a:cubicBezTo>
                    <a:pt x="8" y="26"/>
                    <a:pt x="7" y="26"/>
                    <a:pt x="7" y="26"/>
                  </a:cubicBezTo>
                  <a:cubicBezTo>
                    <a:pt x="9" y="27"/>
                    <a:pt x="11" y="27"/>
                    <a:pt x="13" y="29"/>
                  </a:cubicBezTo>
                  <a:cubicBezTo>
                    <a:pt x="15" y="32"/>
                    <a:pt x="16" y="31"/>
                    <a:pt x="17" y="33"/>
                  </a:cubicBezTo>
                  <a:cubicBezTo>
                    <a:pt x="18" y="34"/>
                    <a:pt x="18" y="40"/>
                    <a:pt x="18" y="44"/>
                  </a:cubicBezTo>
                  <a:cubicBezTo>
                    <a:pt x="21" y="40"/>
                    <a:pt x="18" y="36"/>
                    <a:pt x="19" y="36"/>
                  </a:cubicBezTo>
                  <a:cubicBezTo>
                    <a:pt x="19" y="36"/>
                    <a:pt x="19" y="36"/>
                    <a:pt x="19" y="36"/>
                  </a:cubicBezTo>
                  <a:cubicBezTo>
                    <a:pt x="20" y="36"/>
                    <a:pt x="21" y="36"/>
                    <a:pt x="24" y="44"/>
                  </a:cubicBezTo>
                  <a:cubicBezTo>
                    <a:pt x="26" y="49"/>
                    <a:pt x="27" y="52"/>
                    <a:pt x="29" y="59"/>
                  </a:cubicBezTo>
                  <a:cubicBezTo>
                    <a:pt x="30" y="48"/>
                    <a:pt x="25" y="46"/>
                    <a:pt x="26" y="43"/>
                  </a:cubicBezTo>
                  <a:cubicBezTo>
                    <a:pt x="26" y="43"/>
                    <a:pt x="26" y="43"/>
                    <a:pt x="27" y="43"/>
                  </a:cubicBezTo>
                  <a:cubicBezTo>
                    <a:pt x="28" y="43"/>
                    <a:pt x="30" y="45"/>
                    <a:pt x="33" y="49"/>
                  </a:cubicBezTo>
                  <a:cubicBezTo>
                    <a:pt x="38" y="54"/>
                    <a:pt x="42" y="63"/>
                    <a:pt x="42" y="63"/>
                  </a:cubicBezTo>
                  <a:cubicBezTo>
                    <a:pt x="42" y="63"/>
                    <a:pt x="42" y="62"/>
                    <a:pt x="42" y="61"/>
                  </a:cubicBezTo>
                  <a:cubicBezTo>
                    <a:pt x="42" y="61"/>
                    <a:pt x="42" y="61"/>
                    <a:pt x="42" y="61"/>
                  </a:cubicBezTo>
                  <a:cubicBezTo>
                    <a:pt x="42" y="61"/>
                    <a:pt x="42" y="61"/>
                    <a:pt x="42" y="61"/>
                  </a:cubicBezTo>
                  <a:cubicBezTo>
                    <a:pt x="40" y="56"/>
                    <a:pt x="37" y="51"/>
                    <a:pt x="33" y="47"/>
                  </a:cubicBezTo>
                  <a:cubicBezTo>
                    <a:pt x="29" y="41"/>
                    <a:pt x="25" y="38"/>
                    <a:pt x="22" y="36"/>
                  </a:cubicBezTo>
                  <a:cubicBezTo>
                    <a:pt x="20" y="35"/>
                    <a:pt x="19" y="33"/>
                    <a:pt x="19" y="31"/>
                  </a:cubicBezTo>
                  <a:cubicBezTo>
                    <a:pt x="19" y="31"/>
                    <a:pt x="19" y="31"/>
                    <a:pt x="19" y="30"/>
                  </a:cubicBezTo>
                  <a:cubicBezTo>
                    <a:pt x="20" y="29"/>
                    <a:pt x="20" y="28"/>
                    <a:pt x="20" y="27"/>
                  </a:cubicBezTo>
                  <a:cubicBezTo>
                    <a:pt x="20" y="23"/>
                    <a:pt x="18" y="18"/>
                    <a:pt x="15" y="12"/>
                  </a:cubicBezTo>
                  <a:cubicBezTo>
                    <a:pt x="13" y="9"/>
                    <a:pt x="11" y="6"/>
                    <a:pt x="9" y="4"/>
                  </a:cubicBezTo>
                  <a:cubicBezTo>
                    <a:pt x="9" y="3"/>
                    <a:pt x="9" y="3"/>
                    <a:pt x="9" y="3"/>
                  </a:cubicBezTo>
                  <a:cubicBezTo>
                    <a:pt x="8" y="2"/>
                    <a:pt x="8" y="2"/>
                    <a:pt x="8" y="2"/>
                  </a:cubicBezTo>
                  <a:cubicBezTo>
                    <a:pt x="8" y="2"/>
                    <a:pt x="8" y="2"/>
                    <a:pt x="8" y="2"/>
                  </a:cubicBezTo>
                  <a:cubicBezTo>
                    <a:pt x="8" y="2"/>
                    <a:pt x="8" y="2"/>
                    <a:pt x="8" y="2"/>
                  </a:cubicBezTo>
                  <a:cubicBezTo>
                    <a:pt x="8" y="2"/>
                    <a:pt x="8" y="2"/>
                    <a:pt x="8" y="2"/>
                  </a:cubicBezTo>
                  <a:cubicBezTo>
                    <a:pt x="7" y="1"/>
                    <a:pt x="5" y="0"/>
                    <a:pt x="4" y="0"/>
                  </a:cubicBezTo>
                </a:path>
              </a:pathLst>
            </a:custGeom>
            <a:solidFill>
              <a:srgbClr val="FCE9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7" name="Freeform 25"/>
            <p:cNvSpPr>
              <a:spLocks noEditPoints="1"/>
            </p:cNvSpPr>
            <p:nvPr/>
          </p:nvSpPr>
          <p:spPr bwMode="auto">
            <a:xfrm flipH="1">
              <a:off x="1860550" y="6186488"/>
              <a:ext cx="11113" cy="85725"/>
            </a:xfrm>
            <a:custGeom>
              <a:avLst/>
              <a:gdLst>
                <a:gd name="T0" fmla="*/ 1 w 4"/>
                <a:gd name="T1" fmla="*/ 28 h 30"/>
                <a:gd name="T2" fmla="*/ 2 w 4"/>
                <a:gd name="T3" fmla="*/ 28 h 30"/>
                <a:gd name="T4" fmla="*/ 3 w 4"/>
                <a:gd name="T5" fmla="*/ 30 h 30"/>
                <a:gd name="T6" fmla="*/ 1 w 4"/>
                <a:gd name="T7" fmla="*/ 28 h 30"/>
                <a:gd name="T8" fmla="*/ 4 w 4"/>
                <a:gd name="T9" fmla="*/ 0 h 30"/>
                <a:gd name="T10" fmla="*/ 4 w 4"/>
                <a:gd name="T11" fmla="*/ 0 h 30"/>
                <a:gd name="T12" fmla="*/ 0 w 4"/>
                <a:gd name="T13" fmla="*/ 4 h 30"/>
                <a:gd name="T14" fmla="*/ 0 w 4"/>
                <a:gd name="T15" fmla="*/ 4 h 30"/>
                <a:gd name="T16" fmla="*/ 4 w 4"/>
                <a:gd name="T17" fmla="*/ 0 h 30"/>
                <a:gd name="T18" fmla="*/ 4 w 4"/>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30">
                  <a:moveTo>
                    <a:pt x="1" y="28"/>
                  </a:moveTo>
                  <a:cubicBezTo>
                    <a:pt x="2" y="28"/>
                    <a:pt x="2" y="28"/>
                    <a:pt x="2" y="28"/>
                  </a:cubicBezTo>
                  <a:cubicBezTo>
                    <a:pt x="2" y="29"/>
                    <a:pt x="2" y="29"/>
                    <a:pt x="3" y="30"/>
                  </a:cubicBezTo>
                  <a:cubicBezTo>
                    <a:pt x="2" y="29"/>
                    <a:pt x="2" y="29"/>
                    <a:pt x="1" y="28"/>
                  </a:cubicBezTo>
                  <a:moveTo>
                    <a:pt x="4" y="0"/>
                  </a:moveTo>
                  <a:cubicBezTo>
                    <a:pt x="4" y="0"/>
                    <a:pt x="4" y="0"/>
                    <a:pt x="4" y="0"/>
                  </a:cubicBezTo>
                  <a:cubicBezTo>
                    <a:pt x="2" y="2"/>
                    <a:pt x="1" y="3"/>
                    <a:pt x="0" y="4"/>
                  </a:cubicBezTo>
                  <a:cubicBezTo>
                    <a:pt x="0" y="4"/>
                    <a:pt x="0" y="4"/>
                    <a:pt x="0" y="4"/>
                  </a:cubicBezTo>
                  <a:cubicBezTo>
                    <a:pt x="1" y="3"/>
                    <a:pt x="2" y="2"/>
                    <a:pt x="4" y="0"/>
                  </a:cubicBezTo>
                  <a:cubicBezTo>
                    <a:pt x="4" y="0"/>
                    <a:pt x="4" y="0"/>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8" name="Freeform 26"/>
            <p:cNvSpPr>
              <a:spLocks noEditPoints="1"/>
            </p:cNvSpPr>
            <p:nvPr/>
          </p:nvSpPr>
          <p:spPr bwMode="auto">
            <a:xfrm flipH="1">
              <a:off x="1806575" y="6172200"/>
              <a:ext cx="76200" cy="111125"/>
            </a:xfrm>
            <a:custGeom>
              <a:avLst/>
              <a:gdLst>
                <a:gd name="T0" fmla="*/ 16 w 27"/>
                <a:gd name="T1" fmla="*/ 34 h 39"/>
                <a:gd name="T2" fmla="*/ 20 w 27"/>
                <a:gd name="T3" fmla="*/ 36 h 39"/>
                <a:gd name="T4" fmla="*/ 22 w 27"/>
                <a:gd name="T5" fmla="*/ 35 h 39"/>
                <a:gd name="T6" fmla="*/ 22 w 27"/>
                <a:gd name="T7" fmla="*/ 35 h 39"/>
                <a:gd name="T8" fmla="*/ 20 w 27"/>
                <a:gd name="T9" fmla="*/ 35 h 39"/>
                <a:gd name="T10" fmla="*/ 16 w 27"/>
                <a:gd name="T11" fmla="*/ 34 h 39"/>
                <a:gd name="T12" fmla="*/ 8 w 27"/>
                <a:gd name="T13" fmla="*/ 11 h 39"/>
                <a:gd name="T14" fmla="*/ 8 w 27"/>
                <a:gd name="T15" fmla="*/ 11 h 39"/>
                <a:gd name="T16" fmla="*/ 9 w 27"/>
                <a:gd name="T17" fmla="*/ 12 h 39"/>
                <a:gd name="T18" fmla="*/ 8 w 27"/>
                <a:gd name="T19" fmla="*/ 11 h 39"/>
                <a:gd name="T20" fmla="*/ 20 w 27"/>
                <a:gd name="T21" fmla="*/ 0 h 39"/>
                <a:gd name="T22" fmla="*/ 8 w 27"/>
                <a:gd name="T23" fmla="*/ 5 h 39"/>
                <a:gd name="T24" fmla="*/ 8 w 27"/>
                <a:gd name="T25" fmla="*/ 5 h 39"/>
                <a:gd name="T26" fmla="*/ 4 w 27"/>
                <a:gd name="T27" fmla="*/ 9 h 39"/>
                <a:gd name="T28" fmla="*/ 4 w 27"/>
                <a:gd name="T29" fmla="*/ 9 h 39"/>
                <a:gd name="T30" fmla="*/ 4 w 27"/>
                <a:gd name="T31" fmla="*/ 9 h 39"/>
                <a:gd name="T32" fmla="*/ 3 w 27"/>
                <a:gd name="T33" fmla="*/ 13 h 39"/>
                <a:gd name="T34" fmla="*/ 3 w 27"/>
                <a:gd name="T35" fmla="*/ 18 h 39"/>
                <a:gd name="T36" fmla="*/ 2 w 27"/>
                <a:gd name="T37" fmla="*/ 20 h 39"/>
                <a:gd name="T38" fmla="*/ 1 w 27"/>
                <a:gd name="T39" fmla="*/ 21 h 39"/>
                <a:gd name="T40" fmla="*/ 0 w 27"/>
                <a:gd name="T41" fmla="*/ 23 h 39"/>
                <a:gd name="T42" fmla="*/ 5 w 27"/>
                <a:gd name="T43" fmla="*/ 32 h 39"/>
                <a:gd name="T44" fmla="*/ 5 w 27"/>
                <a:gd name="T45" fmla="*/ 33 h 39"/>
                <a:gd name="T46" fmla="*/ 7 w 27"/>
                <a:gd name="T47" fmla="*/ 35 h 39"/>
                <a:gd name="T48" fmla="*/ 7 w 27"/>
                <a:gd name="T49" fmla="*/ 35 h 39"/>
                <a:gd name="T50" fmla="*/ 7 w 27"/>
                <a:gd name="T51" fmla="*/ 35 h 39"/>
                <a:gd name="T52" fmla="*/ 16 w 27"/>
                <a:gd name="T53" fmla="*/ 39 h 39"/>
                <a:gd name="T54" fmla="*/ 18 w 27"/>
                <a:gd name="T55" fmla="*/ 38 h 39"/>
                <a:gd name="T56" fmla="*/ 8 w 27"/>
                <a:gd name="T57" fmla="*/ 31 h 39"/>
                <a:gd name="T58" fmla="*/ 8 w 27"/>
                <a:gd name="T59" fmla="*/ 31 h 39"/>
                <a:gd name="T60" fmla="*/ 9 w 27"/>
                <a:gd name="T61" fmla="*/ 31 h 39"/>
                <a:gd name="T62" fmla="*/ 8 w 27"/>
                <a:gd name="T63" fmla="*/ 31 h 39"/>
                <a:gd name="T64" fmla="*/ 8 w 27"/>
                <a:gd name="T65" fmla="*/ 31 h 39"/>
                <a:gd name="T66" fmla="*/ 7 w 27"/>
                <a:gd name="T67" fmla="*/ 28 h 39"/>
                <a:gd name="T68" fmla="*/ 7 w 27"/>
                <a:gd name="T69" fmla="*/ 28 h 39"/>
                <a:gd name="T70" fmla="*/ 6 w 27"/>
                <a:gd name="T71" fmla="*/ 20 h 39"/>
                <a:gd name="T72" fmla="*/ 8 w 27"/>
                <a:gd name="T73" fmla="*/ 19 h 39"/>
                <a:gd name="T74" fmla="*/ 16 w 27"/>
                <a:gd name="T75" fmla="*/ 22 h 39"/>
                <a:gd name="T76" fmla="*/ 8 w 27"/>
                <a:gd name="T77" fmla="*/ 15 h 39"/>
                <a:gd name="T78" fmla="*/ 9 w 27"/>
                <a:gd name="T79" fmla="*/ 15 h 39"/>
                <a:gd name="T80" fmla="*/ 27 w 27"/>
                <a:gd name="T81" fmla="*/ 19 h 39"/>
                <a:gd name="T82" fmla="*/ 24 w 27"/>
                <a:gd name="T83" fmla="*/ 17 h 39"/>
                <a:gd name="T84" fmla="*/ 27 w 27"/>
                <a:gd name="T85" fmla="*/ 19 h 39"/>
                <a:gd name="T86" fmla="*/ 9 w 27"/>
                <a:gd name="T87" fmla="*/ 15 h 39"/>
                <a:gd name="T88" fmla="*/ 8 w 27"/>
                <a:gd name="T89" fmla="*/ 15 h 39"/>
                <a:gd name="T90" fmla="*/ 8 w 27"/>
                <a:gd name="T91" fmla="*/ 11 h 39"/>
                <a:gd name="T92" fmla="*/ 8 w 27"/>
                <a:gd name="T93" fmla="*/ 11 h 39"/>
                <a:gd name="T94" fmla="*/ 8 w 27"/>
                <a:gd name="T95" fmla="*/ 11 h 39"/>
                <a:gd name="T96" fmla="*/ 8 w 27"/>
                <a:gd name="T97" fmla="*/ 11 h 39"/>
                <a:gd name="T98" fmla="*/ 8 w 27"/>
                <a:gd name="T99" fmla="*/ 11 h 39"/>
                <a:gd name="T100" fmla="*/ 22 w 27"/>
                <a:gd name="T101" fmla="*/ 9 h 39"/>
                <a:gd name="T102" fmla="*/ 22 w 27"/>
                <a:gd name="T103" fmla="*/ 9 h 39"/>
                <a:gd name="T104" fmla="*/ 8 w 27"/>
                <a:gd name="T105" fmla="*/ 11 h 39"/>
                <a:gd name="T106" fmla="*/ 9 w 27"/>
                <a:gd name="T107" fmla="*/ 8 h 39"/>
                <a:gd name="T108" fmla="*/ 9 w 27"/>
                <a:gd name="T109" fmla="*/ 8 h 39"/>
                <a:gd name="T110" fmla="*/ 9 w 27"/>
                <a:gd name="T111" fmla="*/ 7 h 39"/>
                <a:gd name="T112" fmla="*/ 9 w 27"/>
                <a:gd name="T113" fmla="*/ 7 h 39"/>
                <a:gd name="T114" fmla="*/ 9 w 27"/>
                <a:gd name="T115" fmla="*/ 7 h 39"/>
                <a:gd name="T116" fmla="*/ 9 w 27"/>
                <a:gd name="T117" fmla="*/ 7 h 39"/>
                <a:gd name="T118" fmla="*/ 22 w 27"/>
                <a:gd name="T119" fmla="*/ 0 h 39"/>
                <a:gd name="T120" fmla="*/ 20 w 27"/>
                <a:gd name="T1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 h="39">
                  <a:moveTo>
                    <a:pt x="16" y="34"/>
                  </a:moveTo>
                  <a:cubicBezTo>
                    <a:pt x="18" y="35"/>
                    <a:pt x="19" y="36"/>
                    <a:pt x="20" y="36"/>
                  </a:cubicBezTo>
                  <a:cubicBezTo>
                    <a:pt x="21" y="36"/>
                    <a:pt x="22" y="36"/>
                    <a:pt x="22" y="35"/>
                  </a:cubicBezTo>
                  <a:cubicBezTo>
                    <a:pt x="22" y="35"/>
                    <a:pt x="22" y="35"/>
                    <a:pt x="22" y="35"/>
                  </a:cubicBezTo>
                  <a:cubicBezTo>
                    <a:pt x="21" y="35"/>
                    <a:pt x="21" y="35"/>
                    <a:pt x="20" y="35"/>
                  </a:cubicBezTo>
                  <a:cubicBezTo>
                    <a:pt x="19" y="35"/>
                    <a:pt x="17" y="35"/>
                    <a:pt x="16" y="34"/>
                  </a:cubicBezTo>
                  <a:moveTo>
                    <a:pt x="8" y="11"/>
                  </a:moveTo>
                  <a:cubicBezTo>
                    <a:pt x="8" y="11"/>
                    <a:pt x="8" y="11"/>
                    <a:pt x="8" y="11"/>
                  </a:cubicBezTo>
                  <a:cubicBezTo>
                    <a:pt x="8" y="11"/>
                    <a:pt x="9" y="12"/>
                    <a:pt x="9" y="12"/>
                  </a:cubicBezTo>
                  <a:cubicBezTo>
                    <a:pt x="9" y="12"/>
                    <a:pt x="8" y="11"/>
                    <a:pt x="8" y="11"/>
                  </a:cubicBezTo>
                  <a:moveTo>
                    <a:pt x="20" y="0"/>
                  </a:moveTo>
                  <a:cubicBezTo>
                    <a:pt x="14" y="0"/>
                    <a:pt x="8" y="5"/>
                    <a:pt x="8" y="5"/>
                  </a:cubicBezTo>
                  <a:cubicBezTo>
                    <a:pt x="8" y="5"/>
                    <a:pt x="8" y="5"/>
                    <a:pt x="8" y="5"/>
                  </a:cubicBezTo>
                  <a:cubicBezTo>
                    <a:pt x="6" y="7"/>
                    <a:pt x="5" y="8"/>
                    <a:pt x="4" y="9"/>
                  </a:cubicBezTo>
                  <a:cubicBezTo>
                    <a:pt x="4" y="9"/>
                    <a:pt x="4" y="9"/>
                    <a:pt x="4" y="9"/>
                  </a:cubicBezTo>
                  <a:cubicBezTo>
                    <a:pt x="4" y="9"/>
                    <a:pt x="4" y="9"/>
                    <a:pt x="4" y="9"/>
                  </a:cubicBezTo>
                  <a:cubicBezTo>
                    <a:pt x="3" y="11"/>
                    <a:pt x="3" y="12"/>
                    <a:pt x="3" y="13"/>
                  </a:cubicBezTo>
                  <a:cubicBezTo>
                    <a:pt x="3" y="15"/>
                    <a:pt x="3" y="16"/>
                    <a:pt x="3" y="18"/>
                  </a:cubicBezTo>
                  <a:cubicBezTo>
                    <a:pt x="3" y="19"/>
                    <a:pt x="3" y="19"/>
                    <a:pt x="2" y="20"/>
                  </a:cubicBezTo>
                  <a:cubicBezTo>
                    <a:pt x="2" y="20"/>
                    <a:pt x="2" y="21"/>
                    <a:pt x="1" y="21"/>
                  </a:cubicBezTo>
                  <a:cubicBezTo>
                    <a:pt x="0" y="22"/>
                    <a:pt x="0" y="22"/>
                    <a:pt x="0" y="23"/>
                  </a:cubicBezTo>
                  <a:cubicBezTo>
                    <a:pt x="0" y="26"/>
                    <a:pt x="1" y="29"/>
                    <a:pt x="5" y="32"/>
                  </a:cubicBezTo>
                  <a:cubicBezTo>
                    <a:pt x="5" y="33"/>
                    <a:pt x="5" y="33"/>
                    <a:pt x="5" y="33"/>
                  </a:cubicBezTo>
                  <a:cubicBezTo>
                    <a:pt x="6" y="34"/>
                    <a:pt x="6" y="34"/>
                    <a:pt x="7" y="35"/>
                  </a:cubicBezTo>
                  <a:cubicBezTo>
                    <a:pt x="7" y="35"/>
                    <a:pt x="7" y="35"/>
                    <a:pt x="7" y="35"/>
                  </a:cubicBezTo>
                  <a:cubicBezTo>
                    <a:pt x="7" y="35"/>
                    <a:pt x="7" y="35"/>
                    <a:pt x="7" y="35"/>
                  </a:cubicBezTo>
                  <a:cubicBezTo>
                    <a:pt x="10" y="37"/>
                    <a:pt x="14" y="39"/>
                    <a:pt x="16" y="39"/>
                  </a:cubicBezTo>
                  <a:cubicBezTo>
                    <a:pt x="17" y="39"/>
                    <a:pt x="17" y="39"/>
                    <a:pt x="18" y="38"/>
                  </a:cubicBezTo>
                  <a:cubicBezTo>
                    <a:pt x="14" y="38"/>
                    <a:pt x="6" y="32"/>
                    <a:pt x="8" y="31"/>
                  </a:cubicBezTo>
                  <a:cubicBezTo>
                    <a:pt x="8" y="31"/>
                    <a:pt x="8" y="31"/>
                    <a:pt x="8" y="31"/>
                  </a:cubicBezTo>
                  <a:cubicBezTo>
                    <a:pt x="8" y="31"/>
                    <a:pt x="9" y="31"/>
                    <a:pt x="9" y="31"/>
                  </a:cubicBezTo>
                  <a:cubicBezTo>
                    <a:pt x="9" y="31"/>
                    <a:pt x="8" y="31"/>
                    <a:pt x="8" y="31"/>
                  </a:cubicBezTo>
                  <a:cubicBezTo>
                    <a:pt x="8" y="31"/>
                    <a:pt x="8" y="31"/>
                    <a:pt x="8" y="31"/>
                  </a:cubicBezTo>
                  <a:cubicBezTo>
                    <a:pt x="7" y="28"/>
                    <a:pt x="7" y="28"/>
                    <a:pt x="7" y="28"/>
                  </a:cubicBezTo>
                  <a:cubicBezTo>
                    <a:pt x="7" y="28"/>
                    <a:pt x="7" y="28"/>
                    <a:pt x="7" y="28"/>
                  </a:cubicBezTo>
                  <a:cubicBezTo>
                    <a:pt x="1" y="24"/>
                    <a:pt x="3" y="22"/>
                    <a:pt x="6" y="20"/>
                  </a:cubicBezTo>
                  <a:cubicBezTo>
                    <a:pt x="6" y="19"/>
                    <a:pt x="7" y="19"/>
                    <a:pt x="8" y="19"/>
                  </a:cubicBezTo>
                  <a:cubicBezTo>
                    <a:pt x="11" y="19"/>
                    <a:pt x="14" y="21"/>
                    <a:pt x="16" y="22"/>
                  </a:cubicBezTo>
                  <a:cubicBezTo>
                    <a:pt x="15" y="19"/>
                    <a:pt x="5" y="17"/>
                    <a:pt x="8" y="15"/>
                  </a:cubicBezTo>
                  <a:cubicBezTo>
                    <a:pt x="8" y="15"/>
                    <a:pt x="8" y="15"/>
                    <a:pt x="9" y="15"/>
                  </a:cubicBezTo>
                  <a:cubicBezTo>
                    <a:pt x="13" y="15"/>
                    <a:pt x="22" y="18"/>
                    <a:pt x="27" y="19"/>
                  </a:cubicBezTo>
                  <a:cubicBezTo>
                    <a:pt x="26" y="19"/>
                    <a:pt x="25" y="18"/>
                    <a:pt x="24" y="17"/>
                  </a:cubicBezTo>
                  <a:cubicBezTo>
                    <a:pt x="25" y="18"/>
                    <a:pt x="26" y="19"/>
                    <a:pt x="27" y="19"/>
                  </a:cubicBezTo>
                  <a:cubicBezTo>
                    <a:pt x="22" y="18"/>
                    <a:pt x="13" y="15"/>
                    <a:pt x="9" y="15"/>
                  </a:cubicBezTo>
                  <a:cubicBezTo>
                    <a:pt x="8" y="15"/>
                    <a:pt x="8" y="15"/>
                    <a:pt x="8" y="15"/>
                  </a:cubicBezTo>
                  <a:cubicBezTo>
                    <a:pt x="8" y="11"/>
                    <a:pt x="8" y="11"/>
                    <a:pt x="8" y="11"/>
                  </a:cubicBezTo>
                  <a:cubicBezTo>
                    <a:pt x="8" y="11"/>
                    <a:pt x="8" y="11"/>
                    <a:pt x="8" y="11"/>
                  </a:cubicBezTo>
                  <a:cubicBezTo>
                    <a:pt x="8" y="11"/>
                    <a:pt x="8" y="11"/>
                    <a:pt x="8" y="11"/>
                  </a:cubicBezTo>
                  <a:cubicBezTo>
                    <a:pt x="8" y="11"/>
                    <a:pt x="8" y="11"/>
                    <a:pt x="8" y="11"/>
                  </a:cubicBezTo>
                  <a:cubicBezTo>
                    <a:pt x="8" y="11"/>
                    <a:pt x="8" y="11"/>
                    <a:pt x="8" y="11"/>
                  </a:cubicBezTo>
                  <a:cubicBezTo>
                    <a:pt x="10" y="8"/>
                    <a:pt x="16" y="9"/>
                    <a:pt x="22" y="9"/>
                  </a:cubicBezTo>
                  <a:cubicBezTo>
                    <a:pt x="22" y="9"/>
                    <a:pt x="22" y="9"/>
                    <a:pt x="22" y="9"/>
                  </a:cubicBezTo>
                  <a:cubicBezTo>
                    <a:pt x="16" y="9"/>
                    <a:pt x="10" y="8"/>
                    <a:pt x="8" y="11"/>
                  </a:cubicBezTo>
                  <a:cubicBezTo>
                    <a:pt x="9" y="8"/>
                    <a:pt x="9" y="8"/>
                    <a:pt x="9" y="8"/>
                  </a:cubicBezTo>
                  <a:cubicBezTo>
                    <a:pt x="9" y="8"/>
                    <a:pt x="9" y="8"/>
                    <a:pt x="9" y="8"/>
                  </a:cubicBezTo>
                  <a:cubicBezTo>
                    <a:pt x="8" y="8"/>
                    <a:pt x="8" y="7"/>
                    <a:pt x="9" y="7"/>
                  </a:cubicBezTo>
                  <a:cubicBezTo>
                    <a:pt x="9" y="7"/>
                    <a:pt x="9" y="7"/>
                    <a:pt x="9" y="7"/>
                  </a:cubicBezTo>
                  <a:cubicBezTo>
                    <a:pt x="9" y="7"/>
                    <a:pt x="9" y="7"/>
                    <a:pt x="9" y="7"/>
                  </a:cubicBezTo>
                  <a:cubicBezTo>
                    <a:pt x="9" y="7"/>
                    <a:pt x="9" y="7"/>
                    <a:pt x="9" y="7"/>
                  </a:cubicBezTo>
                  <a:cubicBezTo>
                    <a:pt x="12" y="3"/>
                    <a:pt x="18" y="1"/>
                    <a:pt x="22" y="0"/>
                  </a:cubicBezTo>
                  <a:cubicBezTo>
                    <a:pt x="22" y="0"/>
                    <a:pt x="21" y="0"/>
                    <a:pt x="20"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9" name="Freeform 27"/>
            <p:cNvSpPr/>
            <p:nvPr/>
          </p:nvSpPr>
          <p:spPr bwMode="auto">
            <a:xfrm flipH="1">
              <a:off x="1698625" y="6380163"/>
              <a:ext cx="104775" cy="130175"/>
            </a:xfrm>
            <a:custGeom>
              <a:avLst/>
              <a:gdLst>
                <a:gd name="T0" fmla="*/ 11 w 37"/>
                <a:gd name="T1" fmla="*/ 0 h 46"/>
                <a:gd name="T2" fmla="*/ 2 w 37"/>
                <a:gd name="T3" fmla="*/ 14 h 46"/>
                <a:gd name="T4" fmla="*/ 2 w 37"/>
                <a:gd name="T5" fmla="*/ 14 h 46"/>
                <a:gd name="T6" fmla="*/ 2 w 37"/>
                <a:gd name="T7" fmla="*/ 14 h 46"/>
                <a:gd name="T8" fmla="*/ 0 w 37"/>
                <a:gd name="T9" fmla="*/ 26 h 46"/>
                <a:gd name="T10" fmla="*/ 0 w 37"/>
                <a:gd name="T11" fmla="*/ 30 h 46"/>
                <a:gd name="T12" fmla="*/ 4 w 37"/>
                <a:gd name="T13" fmla="*/ 33 h 46"/>
                <a:gd name="T14" fmla="*/ 7 w 37"/>
                <a:gd name="T15" fmla="*/ 35 h 46"/>
                <a:gd name="T16" fmla="*/ 8 w 37"/>
                <a:gd name="T17" fmla="*/ 37 h 46"/>
                <a:gd name="T18" fmla="*/ 8 w 37"/>
                <a:gd name="T19" fmla="*/ 39 h 46"/>
                <a:gd name="T20" fmla="*/ 8 w 37"/>
                <a:gd name="T21" fmla="*/ 40 h 46"/>
                <a:gd name="T22" fmla="*/ 10 w 37"/>
                <a:gd name="T23" fmla="*/ 44 h 46"/>
                <a:gd name="T24" fmla="*/ 22 w 37"/>
                <a:gd name="T25" fmla="*/ 46 h 46"/>
                <a:gd name="T26" fmla="*/ 22 w 37"/>
                <a:gd name="T27" fmla="*/ 46 h 46"/>
                <a:gd name="T28" fmla="*/ 37 w 37"/>
                <a:gd name="T29" fmla="*/ 38 h 46"/>
                <a:gd name="T30" fmla="*/ 23 w 37"/>
                <a:gd name="T31" fmla="*/ 43 h 46"/>
                <a:gd name="T32" fmla="*/ 14 w 37"/>
                <a:gd name="T33" fmla="*/ 38 h 46"/>
                <a:gd name="T34" fmla="*/ 16 w 37"/>
                <a:gd name="T35" fmla="*/ 39 h 46"/>
                <a:gd name="T36" fmla="*/ 35 w 37"/>
                <a:gd name="T37" fmla="*/ 26 h 46"/>
                <a:gd name="T38" fmla="*/ 15 w 37"/>
                <a:gd name="T39" fmla="*/ 37 h 46"/>
                <a:gd name="T40" fmla="*/ 13 w 37"/>
                <a:gd name="T41" fmla="*/ 36 h 46"/>
                <a:gd name="T42" fmla="*/ 23 w 37"/>
                <a:gd name="T43" fmla="*/ 24 h 46"/>
                <a:gd name="T44" fmla="*/ 11 w 37"/>
                <a:gd name="T45" fmla="*/ 33 h 46"/>
                <a:gd name="T46" fmla="*/ 21 w 37"/>
                <a:gd name="T47" fmla="*/ 21 h 46"/>
                <a:gd name="T48" fmla="*/ 9 w 37"/>
                <a:gd name="T49" fmla="*/ 29 h 46"/>
                <a:gd name="T50" fmla="*/ 8 w 37"/>
                <a:gd name="T51" fmla="*/ 28 h 46"/>
                <a:gd name="T52" fmla="*/ 23 w 37"/>
                <a:gd name="T53" fmla="*/ 14 h 46"/>
                <a:gd name="T54" fmla="*/ 22 w 37"/>
                <a:gd name="T55" fmla="*/ 14 h 46"/>
                <a:gd name="T56" fmla="*/ 12 w 37"/>
                <a:gd name="T57" fmla="*/ 20 h 46"/>
                <a:gd name="T58" fmla="*/ 6 w 37"/>
                <a:gd name="T59" fmla="*/ 26 h 46"/>
                <a:gd name="T60" fmla="*/ 6 w 37"/>
                <a:gd name="T61" fmla="*/ 26 h 46"/>
                <a:gd name="T62" fmla="*/ 18 w 37"/>
                <a:gd name="T63" fmla="*/ 7 h 46"/>
                <a:gd name="T64" fmla="*/ 2 w 37"/>
                <a:gd name="T65" fmla="*/ 25 h 46"/>
                <a:gd name="T66" fmla="*/ 2 w 37"/>
                <a:gd name="T67" fmla="*/ 22 h 46"/>
                <a:gd name="T68" fmla="*/ 11 w 37"/>
                <a:gd name="T6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 h="46">
                  <a:moveTo>
                    <a:pt x="11" y="0"/>
                  </a:moveTo>
                  <a:cubicBezTo>
                    <a:pt x="6" y="3"/>
                    <a:pt x="2" y="12"/>
                    <a:pt x="2" y="14"/>
                  </a:cubicBezTo>
                  <a:cubicBezTo>
                    <a:pt x="2" y="14"/>
                    <a:pt x="2" y="14"/>
                    <a:pt x="2" y="14"/>
                  </a:cubicBezTo>
                  <a:cubicBezTo>
                    <a:pt x="2" y="14"/>
                    <a:pt x="2" y="14"/>
                    <a:pt x="2" y="14"/>
                  </a:cubicBezTo>
                  <a:cubicBezTo>
                    <a:pt x="1" y="18"/>
                    <a:pt x="0" y="23"/>
                    <a:pt x="0" y="26"/>
                  </a:cubicBezTo>
                  <a:cubicBezTo>
                    <a:pt x="0" y="28"/>
                    <a:pt x="0" y="29"/>
                    <a:pt x="0" y="30"/>
                  </a:cubicBezTo>
                  <a:cubicBezTo>
                    <a:pt x="1" y="32"/>
                    <a:pt x="2" y="33"/>
                    <a:pt x="4" y="33"/>
                  </a:cubicBezTo>
                  <a:cubicBezTo>
                    <a:pt x="5" y="33"/>
                    <a:pt x="7" y="34"/>
                    <a:pt x="7" y="35"/>
                  </a:cubicBezTo>
                  <a:cubicBezTo>
                    <a:pt x="8" y="36"/>
                    <a:pt x="8" y="37"/>
                    <a:pt x="8" y="37"/>
                  </a:cubicBezTo>
                  <a:cubicBezTo>
                    <a:pt x="8" y="38"/>
                    <a:pt x="8" y="39"/>
                    <a:pt x="8" y="39"/>
                  </a:cubicBezTo>
                  <a:cubicBezTo>
                    <a:pt x="8" y="39"/>
                    <a:pt x="8" y="40"/>
                    <a:pt x="8" y="40"/>
                  </a:cubicBezTo>
                  <a:cubicBezTo>
                    <a:pt x="8" y="42"/>
                    <a:pt x="9" y="43"/>
                    <a:pt x="10" y="44"/>
                  </a:cubicBezTo>
                  <a:cubicBezTo>
                    <a:pt x="13" y="45"/>
                    <a:pt x="17" y="46"/>
                    <a:pt x="22" y="46"/>
                  </a:cubicBezTo>
                  <a:cubicBezTo>
                    <a:pt x="22" y="46"/>
                    <a:pt x="22" y="46"/>
                    <a:pt x="22" y="46"/>
                  </a:cubicBezTo>
                  <a:cubicBezTo>
                    <a:pt x="33" y="43"/>
                    <a:pt x="34" y="41"/>
                    <a:pt x="37" y="38"/>
                  </a:cubicBezTo>
                  <a:cubicBezTo>
                    <a:pt x="31" y="41"/>
                    <a:pt x="27" y="43"/>
                    <a:pt x="23" y="43"/>
                  </a:cubicBezTo>
                  <a:cubicBezTo>
                    <a:pt x="17" y="43"/>
                    <a:pt x="14" y="40"/>
                    <a:pt x="14" y="38"/>
                  </a:cubicBezTo>
                  <a:cubicBezTo>
                    <a:pt x="14" y="39"/>
                    <a:pt x="15" y="39"/>
                    <a:pt x="16" y="39"/>
                  </a:cubicBezTo>
                  <a:cubicBezTo>
                    <a:pt x="22" y="39"/>
                    <a:pt x="32" y="35"/>
                    <a:pt x="35" y="26"/>
                  </a:cubicBezTo>
                  <a:cubicBezTo>
                    <a:pt x="33" y="31"/>
                    <a:pt x="20" y="37"/>
                    <a:pt x="15" y="37"/>
                  </a:cubicBezTo>
                  <a:cubicBezTo>
                    <a:pt x="13" y="37"/>
                    <a:pt x="13" y="36"/>
                    <a:pt x="13" y="36"/>
                  </a:cubicBezTo>
                  <a:cubicBezTo>
                    <a:pt x="12" y="32"/>
                    <a:pt x="19" y="29"/>
                    <a:pt x="23" y="24"/>
                  </a:cubicBezTo>
                  <a:cubicBezTo>
                    <a:pt x="19" y="25"/>
                    <a:pt x="13" y="32"/>
                    <a:pt x="11" y="33"/>
                  </a:cubicBezTo>
                  <a:cubicBezTo>
                    <a:pt x="10" y="29"/>
                    <a:pt x="19" y="23"/>
                    <a:pt x="21" y="21"/>
                  </a:cubicBezTo>
                  <a:cubicBezTo>
                    <a:pt x="15" y="23"/>
                    <a:pt x="10" y="29"/>
                    <a:pt x="9" y="29"/>
                  </a:cubicBezTo>
                  <a:cubicBezTo>
                    <a:pt x="9" y="29"/>
                    <a:pt x="8" y="29"/>
                    <a:pt x="8" y="28"/>
                  </a:cubicBezTo>
                  <a:cubicBezTo>
                    <a:pt x="8" y="26"/>
                    <a:pt x="18" y="15"/>
                    <a:pt x="23" y="14"/>
                  </a:cubicBezTo>
                  <a:cubicBezTo>
                    <a:pt x="23" y="14"/>
                    <a:pt x="22" y="14"/>
                    <a:pt x="22" y="14"/>
                  </a:cubicBezTo>
                  <a:cubicBezTo>
                    <a:pt x="19" y="14"/>
                    <a:pt x="15" y="17"/>
                    <a:pt x="12" y="20"/>
                  </a:cubicBezTo>
                  <a:cubicBezTo>
                    <a:pt x="9" y="23"/>
                    <a:pt x="7" y="26"/>
                    <a:pt x="6" y="26"/>
                  </a:cubicBezTo>
                  <a:cubicBezTo>
                    <a:pt x="6" y="26"/>
                    <a:pt x="6" y="26"/>
                    <a:pt x="6" y="26"/>
                  </a:cubicBezTo>
                  <a:cubicBezTo>
                    <a:pt x="5" y="23"/>
                    <a:pt x="11" y="10"/>
                    <a:pt x="18" y="7"/>
                  </a:cubicBezTo>
                  <a:cubicBezTo>
                    <a:pt x="7" y="8"/>
                    <a:pt x="3" y="25"/>
                    <a:pt x="2" y="25"/>
                  </a:cubicBezTo>
                  <a:cubicBezTo>
                    <a:pt x="2" y="25"/>
                    <a:pt x="2" y="24"/>
                    <a:pt x="2" y="22"/>
                  </a:cubicBezTo>
                  <a:cubicBezTo>
                    <a:pt x="2" y="11"/>
                    <a:pt x="7" y="7"/>
                    <a:pt x="11"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0" name="Freeform 28"/>
            <p:cNvSpPr/>
            <p:nvPr/>
          </p:nvSpPr>
          <p:spPr bwMode="auto">
            <a:xfrm flipH="1">
              <a:off x="1581150" y="6499225"/>
              <a:ext cx="93663" cy="71438"/>
            </a:xfrm>
            <a:custGeom>
              <a:avLst/>
              <a:gdLst>
                <a:gd name="T0" fmla="*/ 19 w 33"/>
                <a:gd name="T1" fmla="*/ 0 h 25"/>
                <a:gd name="T2" fmla="*/ 19 w 33"/>
                <a:gd name="T3" fmla="*/ 0 h 25"/>
                <a:gd name="T4" fmla="*/ 3 w 33"/>
                <a:gd name="T5" fmla="*/ 18 h 25"/>
                <a:gd name="T6" fmla="*/ 3 w 33"/>
                <a:gd name="T7" fmla="*/ 18 h 25"/>
                <a:gd name="T8" fmla="*/ 12 w 33"/>
                <a:gd name="T9" fmla="*/ 0 h 25"/>
                <a:gd name="T10" fmla="*/ 12 w 33"/>
                <a:gd name="T11" fmla="*/ 0 h 25"/>
                <a:gd name="T12" fmla="*/ 7 w 33"/>
                <a:gd name="T13" fmla="*/ 6 h 25"/>
                <a:gd name="T14" fmla="*/ 7 w 33"/>
                <a:gd name="T15" fmla="*/ 6 h 25"/>
                <a:gd name="T16" fmla="*/ 6 w 33"/>
                <a:gd name="T17" fmla="*/ 7 h 25"/>
                <a:gd name="T18" fmla="*/ 6 w 33"/>
                <a:gd name="T19" fmla="*/ 7 h 25"/>
                <a:gd name="T20" fmla="*/ 6 w 33"/>
                <a:gd name="T21" fmla="*/ 7 h 25"/>
                <a:gd name="T22" fmla="*/ 6 w 33"/>
                <a:gd name="T23" fmla="*/ 9 h 25"/>
                <a:gd name="T24" fmla="*/ 0 w 33"/>
                <a:gd name="T25" fmla="*/ 20 h 25"/>
                <a:gd name="T26" fmla="*/ 2 w 33"/>
                <a:gd name="T27" fmla="*/ 22 h 25"/>
                <a:gd name="T28" fmla="*/ 6 w 33"/>
                <a:gd name="T29" fmla="*/ 24 h 25"/>
                <a:gd name="T30" fmla="*/ 8 w 33"/>
                <a:gd name="T31" fmla="*/ 25 h 25"/>
                <a:gd name="T32" fmla="*/ 32 w 33"/>
                <a:gd name="T33" fmla="*/ 12 h 25"/>
                <a:gd name="T34" fmla="*/ 33 w 33"/>
                <a:gd name="T35" fmla="*/ 10 h 25"/>
                <a:gd name="T36" fmla="*/ 14 w 33"/>
                <a:gd name="T37" fmla="*/ 22 h 25"/>
                <a:gd name="T38" fmla="*/ 16 w 33"/>
                <a:gd name="T39" fmla="*/ 19 h 25"/>
                <a:gd name="T40" fmla="*/ 28 w 33"/>
                <a:gd name="T41" fmla="*/ 4 h 25"/>
                <a:gd name="T42" fmla="*/ 27 w 33"/>
                <a:gd name="T43" fmla="*/ 6 h 25"/>
                <a:gd name="T44" fmla="*/ 7 w 33"/>
                <a:gd name="T45" fmla="*/ 22 h 25"/>
                <a:gd name="T46" fmla="*/ 7 w 33"/>
                <a:gd name="T47" fmla="*/ 21 h 25"/>
                <a:gd name="T48" fmla="*/ 17 w 33"/>
                <a:gd name="T49" fmla="*/ 9 h 25"/>
                <a:gd name="T50" fmla="*/ 17 w 33"/>
                <a:gd name="T51" fmla="*/ 9 h 25"/>
                <a:gd name="T52" fmla="*/ 5 w 33"/>
                <a:gd name="T53" fmla="*/ 20 h 25"/>
                <a:gd name="T54" fmla="*/ 5 w 33"/>
                <a:gd name="T55" fmla="*/ 20 h 25"/>
                <a:gd name="T56" fmla="*/ 19 w 33"/>
                <a:gd name="T5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 h="25">
                  <a:moveTo>
                    <a:pt x="19" y="0"/>
                  </a:moveTo>
                  <a:cubicBezTo>
                    <a:pt x="19" y="0"/>
                    <a:pt x="19" y="0"/>
                    <a:pt x="19" y="0"/>
                  </a:cubicBezTo>
                  <a:cubicBezTo>
                    <a:pt x="16" y="1"/>
                    <a:pt x="5" y="18"/>
                    <a:pt x="3" y="18"/>
                  </a:cubicBezTo>
                  <a:cubicBezTo>
                    <a:pt x="3" y="18"/>
                    <a:pt x="3" y="18"/>
                    <a:pt x="3" y="18"/>
                  </a:cubicBezTo>
                  <a:cubicBezTo>
                    <a:pt x="3" y="14"/>
                    <a:pt x="14" y="1"/>
                    <a:pt x="12" y="0"/>
                  </a:cubicBezTo>
                  <a:cubicBezTo>
                    <a:pt x="12" y="0"/>
                    <a:pt x="12" y="0"/>
                    <a:pt x="12" y="0"/>
                  </a:cubicBezTo>
                  <a:cubicBezTo>
                    <a:pt x="10" y="0"/>
                    <a:pt x="8" y="4"/>
                    <a:pt x="7" y="6"/>
                  </a:cubicBezTo>
                  <a:cubicBezTo>
                    <a:pt x="7" y="6"/>
                    <a:pt x="7" y="6"/>
                    <a:pt x="7" y="6"/>
                  </a:cubicBezTo>
                  <a:cubicBezTo>
                    <a:pt x="7" y="7"/>
                    <a:pt x="7" y="7"/>
                    <a:pt x="6" y="7"/>
                  </a:cubicBezTo>
                  <a:cubicBezTo>
                    <a:pt x="6" y="7"/>
                    <a:pt x="6" y="7"/>
                    <a:pt x="6" y="7"/>
                  </a:cubicBezTo>
                  <a:cubicBezTo>
                    <a:pt x="6" y="7"/>
                    <a:pt x="6" y="7"/>
                    <a:pt x="6" y="7"/>
                  </a:cubicBezTo>
                  <a:cubicBezTo>
                    <a:pt x="6" y="8"/>
                    <a:pt x="6" y="8"/>
                    <a:pt x="6" y="9"/>
                  </a:cubicBezTo>
                  <a:cubicBezTo>
                    <a:pt x="2" y="15"/>
                    <a:pt x="0" y="19"/>
                    <a:pt x="0" y="20"/>
                  </a:cubicBezTo>
                  <a:cubicBezTo>
                    <a:pt x="0" y="21"/>
                    <a:pt x="1" y="22"/>
                    <a:pt x="2" y="22"/>
                  </a:cubicBezTo>
                  <a:cubicBezTo>
                    <a:pt x="4" y="23"/>
                    <a:pt x="2" y="24"/>
                    <a:pt x="6" y="24"/>
                  </a:cubicBezTo>
                  <a:cubicBezTo>
                    <a:pt x="7" y="25"/>
                    <a:pt x="7" y="25"/>
                    <a:pt x="8" y="25"/>
                  </a:cubicBezTo>
                  <a:cubicBezTo>
                    <a:pt x="12" y="25"/>
                    <a:pt x="24" y="20"/>
                    <a:pt x="32" y="12"/>
                  </a:cubicBezTo>
                  <a:cubicBezTo>
                    <a:pt x="32" y="11"/>
                    <a:pt x="33" y="11"/>
                    <a:pt x="33" y="10"/>
                  </a:cubicBezTo>
                  <a:cubicBezTo>
                    <a:pt x="29" y="15"/>
                    <a:pt x="16" y="22"/>
                    <a:pt x="14" y="22"/>
                  </a:cubicBezTo>
                  <a:cubicBezTo>
                    <a:pt x="13" y="22"/>
                    <a:pt x="14" y="21"/>
                    <a:pt x="16" y="19"/>
                  </a:cubicBezTo>
                  <a:cubicBezTo>
                    <a:pt x="25" y="12"/>
                    <a:pt x="29" y="4"/>
                    <a:pt x="28" y="4"/>
                  </a:cubicBezTo>
                  <a:cubicBezTo>
                    <a:pt x="28" y="4"/>
                    <a:pt x="27" y="5"/>
                    <a:pt x="27" y="6"/>
                  </a:cubicBezTo>
                  <a:cubicBezTo>
                    <a:pt x="23" y="11"/>
                    <a:pt x="9" y="22"/>
                    <a:pt x="7" y="22"/>
                  </a:cubicBezTo>
                  <a:cubicBezTo>
                    <a:pt x="7" y="22"/>
                    <a:pt x="7" y="21"/>
                    <a:pt x="7" y="21"/>
                  </a:cubicBezTo>
                  <a:cubicBezTo>
                    <a:pt x="7" y="20"/>
                    <a:pt x="20" y="9"/>
                    <a:pt x="17" y="9"/>
                  </a:cubicBezTo>
                  <a:cubicBezTo>
                    <a:pt x="17" y="9"/>
                    <a:pt x="17" y="9"/>
                    <a:pt x="17" y="9"/>
                  </a:cubicBezTo>
                  <a:cubicBezTo>
                    <a:pt x="14" y="10"/>
                    <a:pt x="6" y="20"/>
                    <a:pt x="5" y="20"/>
                  </a:cubicBezTo>
                  <a:cubicBezTo>
                    <a:pt x="5" y="20"/>
                    <a:pt x="5" y="20"/>
                    <a:pt x="5" y="20"/>
                  </a:cubicBezTo>
                  <a:cubicBezTo>
                    <a:pt x="6" y="16"/>
                    <a:pt x="21" y="0"/>
                    <a:pt x="19"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1" name="Freeform 29"/>
            <p:cNvSpPr/>
            <p:nvPr/>
          </p:nvSpPr>
          <p:spPr bwMode="auto">
            <a:xfrm flipH="1">
              <a:off x="1501775" y="6357938"/>
              <a:ext cx="46038" cy="98425"/>
            </a:xfrm>
            <a:custGeom>
              <a:avLst/>
              <a:gdLst>
                <a:gd name="T0" fmla="*/ 7 w 16"/>
                <a:gd name="T1" fmla="*/ 0 h 35"/>
                <a:gd name="T2" fmla="*/ 9 w 16"/>
                <a:gd name="T3" fmla="*/ 3 h 35"/>
                <a:gd name="T4" fmla="*/ 14 w 16"/>
                <a:gd name="T5" fmla="*/ 23 h 35"/>
                <a:gd name="T6" fmla="*/ 13 w 16"/>
                <a:gd name="T7" fmla="*/ 25 h 35"/>
                <a:gd name="T8" fmla="*/ 9 w 16"/>
                <a:gd name="T9" fmla="*/ 9 h 35"/>
                <a:gd name="T10" fmla="*/ 7 w 16"/>
                <a:gd name="T11" fmla="*/ 7 h 35"/>
                <a:gd name="T12" fmla="*/ 8 w 16"/>
                <a:gd name="T13" fmla="*/ 13 h 35"/>
                <a:gd name="T14" fmla="*/ 10 w 16"/>
                <a:gd name="T15" fmla="*/ 26 h 35"/>
                <a:gd name="T16" fmla="*/ 10 w 16"/>
                <a:gd name="T17" fmla="*/ 26 h 35"/>
                <a:gd name="T18" fmla="*/ 3 w 16"/>
                <a:gd name="T19" fmla="*/ 7 h 35"/>
                <a:gd name="T20" fmla="*/ 0 w 16"/>
                <a:gd name="T21" fmla="*/ 5 h 35"/>
                <a:gd name="T22" fmla="*/ 1 w 16"/>
                <a:gd name="T23" fmla="*/ 9 h 35"/>
                <a:gd name="T24" fmla="*/ 1 w 16"/>
                <a:gd name="T25" fmla="*/ 9 h 35"/>
                <a:gd name="T26" fmla="*/ 1 w 16"/>
                <a:gd name="T27" fmla="*/ 9 h 35"/>
                <a:gd name="T28" fmla="*/ 3 w 16"/>
                <a:gd name="T29" fmla="*/ 14 h 35"/>
                <a:gd name="T30" fmla="*/ 12 w 16"/>
                <a:gd name="T31" fmla="*/ 35 h 35"/>
                <a:gd name="T32" fmla="*/ 16 w 16"/>
                <a:gd name="T33" fmla="*/ 23 h 35"/>
                <a:gd name="T34" fmla="*/ 16 w 16"/>
                <a:gd name="T35" fmla="*/ 18 h 35"/>
                <a:gd name="T36" fmla="*/ 15 w 16"/>
                <a:gd name="T37" fmla="*/ 11 h 35"/>
                <a:gd name="T38" fmla="*/ 15 w 16"/>
                <a:gd name="T39" fmla="*/ 11 h 35"/>
                <a:gd name="T40" fmla="*/ 8 w 16"/>
                <a:gd name="T41" fmla="*/ 1 h 35"/>
                <a:gd name="T42" fmla="*/ 7 w 16"/>
                <a:gd name="T4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 h="35">
                  <a:moveTo>
                    <a:pt x="7" y="0"/>
                  </a:moveTo>
                  <a:cubicBezTo>
                    <a:pt x="7" y="0"/>
                    <a:pt x="7" y="1"/>
                    <a:pt x="9" y="3"/>
                  </a:cubicBezTo>
                  <a:cubicBezTo>
                    <a:pt x="12" y="7"/>
                    <a:pt x="15" y="14"/>
                    <a:pt x="14" y="23"/>
                  </a:cubicBezTo>
                  <a:cubicBezTo>
                    <a:pt x="14" y="24"/>
                    <a:pt x="13" y="25"/>
                    <a:pt x="13" y="25"/>
                  </a:cubicBezTo>
                  <a:cubicBezTo>
                    <a:pt x="12" y="25"/>
                    <a:pt x="11" y="15"/>
                    <a:pt x="9" y="9"/>
                  </a:cubicBezTo>
                  <a:cubicBezTo>
                    <a:pt x="8" y="7"/>
                    <a:pt x="8" y="7"/>
                    <a:pt x="7" y="7"/>
                  </a:cubicBezTo>
                  <a:cubicBezTo>
                    <a:pt x="7" y="7"/>
                    <a:pt x="7" y="10"/>
                    <a:pt x="8" y="13"/>
                  </a:cubicBezTo>
                  <a:cubicBezTo>
                    <a:pt x="10" y="18"/>
                    <a:pt x="11" y="24"/>
                    <a:pt x="10" y="26"/>
                  </a:cubicBezTo>
                  <a:cubicBezTo>
                    <a:pt x="10" y="26"/>
                    <a:pt x="10" y="26"/>
                    <a:pt x="10" y="26"/>
                  </a:cubicBezTo>
                  <a:cubicBezTo>
                    <a:pt x="10" y="26"/>
                    <a:pt x="6" y="12"/>
                    <a:pt x="3" y="7"/>
                  </a:cubicBezTo>
                  <a:cubicBezTo>
                    <a:pt x="1" y="5"/>
                    <a:pt x="1" y="5"/>
                    <a:pt x="0" y="5"/>
                  </a:cubicBezTo>
                  <a:cubicBezTo>
                    <a:pt x="0" y="5"/>
                    <a:pt x="0" y="6"/>
                    <a:pt x="1" y="9"/>
                  </a:cubicBezTo>
                  <a:cubicBezTo>
                    <a:pt x="1" y="9"/>
                    <a:pt x="1" y="9"/>
                    <a:pt x="1" y="9"/>
                  </a:cubicBezTo>
                  <a:cubicBezTo>
                    <a:pt x="1" y="9"/>
                    <a:pt x="1" y="9"/>
                    <a:pt x="1" y="9"/>
                  </a:cubicBezTo>
                  <a:cubicBezTo>
                    <a:pt x="1" y="11"/>
                    <a:pt x="2" y="13"/>
                    <a:pt x="3" y="14"/>
                  </a:cubicBezTo>
                  <a:cubicBezTo>
                    <a:pt x="7" y="24"/>
                    <a:pt x="9" y="35"/>
                    <a:pt x="12" y="35"/>
                  </a:cubicBezTo>
                  <a:cubicBezTo>
                    <a:pt x="13" y="35"/>
                    <a:pt x="14" y="31"/>
                    <a:pt x="16" y="23"/>
                  </a:cubicBezTo>
                  <a:cubicBezTo>
                    <a:pt x="16" y="22"/>
                    <a:pt x="16" y="20"/>
                    <a:pt x="16" y="18"/>
                  </a:cubicBezTo>
                  <a:cubicBezTo>
                    <a:pt x="16" y="16"/>
                    <a:pt x="16" y="14"/>
                    <a:pt x="15" y="11"/>
                  </a:cubicBezTo>
                  <a:cubicBezTo>
                    <a:pt x="15" y="11"/>
                    <a:pt x="15" y="11"/>
                    <a:pt x="15" y="11"/>
                  </a:cubicBezTo>
                  <a:cubicBezTo>
                    <a:pt x="15" y="11"/>
                    <a:pt x="13" y="3"/>
                    <a:pt x="8" y="1"/>
                  </a:cubicBezTo>
                  <a:cubicBezTo>
                    <a:pt x="8" y="0"/>
                    <a:pt x="8" y="0"/>
                    <a:pt x="7"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2" name="Freeform 30"/>
            <p:cNvSpPr/>
            <p:nvPr/>
          </p:nvSpPr>
          <p:spPr bwMode="auto">
            <a:xfrm flipH="1">
              <a:off x="1655763" y="6110288"/>
              <a:ext cx="82550" cy="47625"/>
            </a:xfrm>
            <a:custGeom>
              <a:avLst/>
              <a:gdLst>
                <a:gd name="T0" fmla="*/ 1 w 29"/>
                <a:gd name="T1" fmla="*/ 0 h 17"/>
                <a:gd name="T2" fmla="*/ 0 w 29"/>
                <a:gd name="T3" fmla="*/ 1 h 17"/>
                <a:gd name="T4" fmla="*/ 15 w 29"/>
                <a:gd name="T5" fmla="*/ 16 h 17"/>
                <a:gd name="T6" fmla="*/ 17 w 29"/>
                <a:gd name="T7" fmla="*/ 17 h 17"/>
                <a:gd name="T8" fmla="*/ 7 w 29"/>
                <a:gd name="T9" fmla="*/ 6 h 17"/>
                <a:gd name="T10" fmla="*/ 7 w 29"/>
                <a:gd name="T11" fmla="*/ 6 h 17"/>
                <a:gd name="T12" fmla="*/ 20 w 29"/>
                <a:gd name="T13" fmla="*/ 14 h 17"/>
                <a:gd name="T14" fmla="*/ 20 w 29"/>
                <a:gd name="T15" fmla="*/ 13 h 17"/>
                <a:gd name="T16" fmla="*/ 8 w 29"/>
                <a:gd name="T17" fmla="*/ 4 h 17"/>
                <a:gd name="T18" fmla="*/ 10 w 29"/>
                <a:gd name="T19" fmla="*/ 5 h 17"/>
                <a:gd name="T20" fmla="*/ 29 w 29"/>
                <a:gd name="T21" fmla="*/ 15 h 17"/>
                <a:gd name="T22" fmla="*/ 29 w 29"/>
                <a:gd name="T23" fmla="*/ 14 h 17"/>
                <a:gd name="T24" fmla="*/ 28 w 29"/>
                <a:gd name="T25" fmla="*/ 12 h 17"/>
                <a:gd name="T26" fmla="*/ 28 w 29"/>
                <a:gd name="T27" fmla="*/ 12 h 17"/>
                <a:gd name="T28" fmla="*/ 7 w 29"/>
                <a:gd name="T29" fmla="*/ 2 h 17"/>
                <a:gd name="T30" fmla="*/ 1 w 29"/>
                <a:gd name="T3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7">
                  <a:moveTo>
                    <a:pt x="1" y="0"/>
                  </a:moveTo>
                  <a:cubicBezTo>
                    <a:pt x="0" y="0"/>
                    <a:pt x="0" y="1"/>
                    <a:pt x="0" y="1"/>
                  </a:cubicBezTo>
                  <a:cubicBezTo>
                    <a:pt x="0" y="3"/>
                    <a:pt x="3" y="7"/>
                    <a:pt x="15" y="16"/>
                  </a:cubicBezTo>
                  <a:cubicBezTo>
                    <a:pt x="16" y="17"/>
                    <a:pt x="16" y="17"/>
                    <a:pt x="17" y="17"/>
                  </a:cubicBezTo>
                  <a:cubicBezTo>
                    <a:pt x="14" y="13"/>
                    <a:pt x="4" y="6"/>
                    <a:pt x="7" y="6"/>
                  </a:cubicBezTo>
                  <a:cubicBezTo>
                    <a:pt x="7" y="6"/>
                    <a:pt x="7" y="6"/>
                    <a:pt x="7" y="6"/>
                  </a:cubicBezTo>
                  <a:cubicBezTo>
                    <a:pt x="9" y="6"/>
                    <a:pt x="19" y="14"/>
                    <a:pt x="20" y="14"/>
                  </a:cubicBezTo>
                  <a:cubicBezTo>
                    <a:pt x="20" y="14"/>
                    <a:pt x="20" y="14"/>
                    <a:pt x="20" y="13"/>
                  </a:cubicBezTo>
                  <a:cubicBezTo>
                    <a:pt x="19" y="11"/>
                    <a:pt x="7" y="4"/>
                    <a:pt x="8" y="4"/>
                  </a:cubicBezTo>
                  <a:cubicBezTo>
                    <a:pt x="8" y="4"/>
                    <a:pt x="9" y="5"/>
                    <a:pt x="10" y="5"/>
                  </a:cubicBezTo>
                  <a:cubicBezTo>
                    <a:pt x="17" y="8"/>
                    <a:pt x="26" y="15"/>
                    <a:pt x="29" y="15"/>
                  </a:cubicBezTo>
                  <a:cubicBezTo>
                    <a:pt x="29" y="15"/>
                    <a:pt x="29" y="14"/>
                    <a:pt x="29" y="14"/>
                  </a:cubicBezTo>
                  <a:cubicBezTo>
                    <a:pt x="29" y="13"/>
                    <a:pt x="29" y="13"/>
                    <a:pt x="28" y="12"/>
                  </a:cubicBezTo>
                  <a:cubicBezTo>
                    <a:pt x="28" y="12"/>
                    <a:pt x="28" y="12"/>
                    <a:pt x="28" y="12"/>
                  </a:cubicBezTo>
                  <a:cubicBezTo>
                    <a:pt x="20" y="8"/>
                    <a:pt x="13" y="5"/>
                    <a:pt x="7" y="2"/>
                  </a:cubicBezTo>
                  <a:cubicBezTo>
                    <a:pt x="6" y="1"/>
                    <a:pt x="3" y="0"/>
                    <a:pt x="1"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3" name="Freeform 31"/>
            <p:cNvSpPr/>
            <p:nvPr/>
          </p:nvSpPr>
          <p:spPr bwMode="auto">
            <a:xfrm flipH="1">
              <a:off x="1860550" y="620395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4" name="Oval 32"/>
            <p:cNvSpPr>
              <a:spLocks noChangeArrowheads="1"/>
            </p:cNvSpPr>
            <p:nvPr/>
          </p:nvSpPr>
          <p:spPr bwMode="auto">
            <a:xfrm flipH="1">
              <a:off x="1858963" y="6203950"/>
              <a:ext cx="1588" cy="1588"/>
            </a:xfrm>
            <a:prstGeom prst="ellipse">
              <a:avLst/>
            </a:prstGeom>
            <a:solidFill>
              <a:srgbClr val="FFFC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5" name="Freeform 33"/>
            <p:cNvSpPr/>
            <p:nvPr/>
          </p:nvSpPr>
          <p:spPr bwMode="auto">
            <a:xfrm flipH="1">
              <a:off x="1814513" y="6207125"/>
              <a:ext cx="42863" cy="14288"/>
            </a:xfrm>
            <a:custGeom>
              <a:avLst/>
              <a:gdLst>
                <a:gd name="T0" fmla="*/ 0 w 15"/>
                <a:gd name="T1" fmla="*/ 0 h 5"/>
                <a:gd name="T2" fmla="*/ 15 w 15"/>
                <a:gd name="T3" fmla="*/ 5 h 5"/>
                <a:gd name="T4" fmla="*/ 0 w 15"/>
                <a:gd name="T5" fmla="*/ 0 h 5"/>
              </a:gdLst>
              <a:ahLst/>
              <a:cxnLst>
                <a:cxn ang="0">
                  <a:pos x="T0" y="T1"/>
                </a:cxn>
                <a:cxn ang="0">
                  <a:pos x="T2" y="T3"/>
                </a:cxn>
                <a:cxn ang="0">
                  <a:pos x="T4" y="T5"/>
                </a:cxn>
              </a:cxnLst>
              <a:rect l="0" t="0" r="r" b="b"/>
              <a:pathLst>
                <a:path w="15" h="5">
                  <a:moveTo>
                    <a:pt x="0" y="0"/>
                  </a:moveTo>
                  <a:cubicBezTo>
                    <a:pt x="2" y="1"/>
                    <a:pt x="11" y="3"/>
                    <a:pt x="15" y="5"/>
                  </a:cubicBezTo>
                  <a:cubicBezTo>
                    <a:pt x="10" y="2"/>
                    <a:pt x="2" y="1"/>
                    <a:pt x="0"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6" name="Freeform 34"/>
            <p:cNvSpPr/>
            <p:nvPr/>
          </p:nvSpPr>
          <p:spPr bwMode="auto">
            <a:xfrm flipH="1">
              <a:off x="1806575" y="6203950"/>
              <a:ext cx="53975" cy="22225"/>
            </a:xfrm>
            <a:custGeom>
              <a:avLst/>
              <a:gdLst>
                <a:gd name="T0" fmla="*/ 0 w 19"/>
                <a:gd name="T1" fmla="*/ 0 h 8"/>
                <a:gd name="T2" fmla="*/ 0 w 19"/>
                <a:gd name="T3" fmla="*/ 4 h 8"/>
                <a:gd name="T4" fmla="*/ 1 w 19"/>
                <a:gd name="T5" fmla="*/ 4 h 8"/>
                <a:gd name="T6" fmla="*/ 19 w 19"/>
                <a:gd name="T7" fmla="*/ 8 h 8"/>
                <a:gd name="T8" fmla="*/ 16 w 19"/>
                <a:gd name="T9" fmla="*/ 6 h 8"/>
                <a:gd name="T10" fmla="*/ 1 w 19"/>
                <a:gd name="T11" fmla="*/ 1 h 8"/>
                <a:gd name="T12" fmla="*/ 0 w 19"/>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9" h="8">
                  <a:moveTo>
                    <a:pt x="0" y="0"/>
                  </a:moveTo>
                  <a:cubicBezTo>
                    <a:pt x="0" y="4"/>
                    <a:pt x="0" y="4"/>
                    <a:pt x="0" y="4"/>
                  </a:cubicBezTo>
                  <a:cubicBezTo>
                    <a:pt x="0" y="4"/>
                    <a:pt x="0" y="4"/>
                    <a:pt x="1" y="4"/>
                  </a:cubicBezTo>
                  <a:cubicBezTo>
                    <a:pt x="5" y="4"/>
                    <a:pt x="14" y="7"/>
                    <a:pt x="19" y="8"/>
                  </a:cubicBezTo>
                  <a:cubicBezTo>
                    <a:pt x="18" y="8"/>
                    <a:pt x="17" y="7"/>
                    <a:pt x="16" y="6"/>
                  </a:cubicBezTo>
                  <a:cubicBezTo>
                    <a:pt x="12" y="4"/>
                    <a:pt x="3" y="2"/>
                    <a:pt x="1" y="1"/>
                  </a:cubicBezTo>
                  <a:cubicBezTo>
                    <a:pt x="1" y="1"/>
                    <a:pt x="0" y="0"/>
                    <a:pt x="0" y="0"/>
                  </a:cubicBezTo>
                </a:path>
              </a:pathLst>
            </a:custGeom>
            <a:solidFill>
              <a:srgbClr val="FFFC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7" name="Freeform 35"/>
            <p:cNvSpPr/>
            <p:nvPr/>
          </p:nvSpPr>
          <p:spPr bwMode="auto">
            <a:xfrm flipH="1">
              <a:off x="1857375" y="6192838"/>
              <a:ext cx="3175" cy="1588"/>
            </a:xfrm>
            <a:custGeom>
              <a:avLst/>
              <a:gdLst>
                <a:gd name="T0" fmla="*/ 1 w 1"/>
                <a:gd name="T1" fmla="*/ 0 h 1"/>
                <a:gd name="T2" fmla="*/ 1 w 1"/>
                <a:gd name="T3" fmla="*/ 1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1"/>
                    <a:pt x="1" y="1"/>
                  </a:cubicBezTo>
                  <a:cubicBezTo>
                    <a:pt x="1" y="1"/>
                    <a:pt x="1" y="1"/>
                    <a:pt x="1" y="1"/>
                  </a:cubicBezTo>
                  <a:cubicBezTo>
                    <a:pt x="1" y="0"/>
                    <a:pt x="1" y="0"/>
                    <a:pt x="1"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8" name="Freeform 36"/>
            <p:cNvSpPr/>
            <p:nvPr/>
          </p:nvSpPr>
          <p:spPr bwMode="auto">
            <a:xfrm flipH="1">
              <a:off x="1857375" y="6192838"/>
              <a:ext cx="3175" cy="1588"/>
            </a:xfrm>
            <a:custGeom>
              <a:avLst/>
              <a:gdLst>
                <a:gd name="T0" fmla="*/ 1 w 1"/>
                <a:gd name="T1" fmla="*/ 0 h 1"/>
                <a:gd name="T2" fmla="*/ 1 w 1"/>
                <a:gd name="T3" fmla="*/ 1 h 1"/>
                <a:gd name="T4" fmla="*/ 1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1"/>
                    <a:pt x="1" y="1"/>
                  </a:cubicBezTo>
                  <a:cubicBezTo>
                    <a:pt x="0" y="1"/>
                    <a:pt x="0" y="0"/>
                    <a:pt x="1" y="0"/>
                  </a:cubicBezTo>
                  <a:cubicBezTo>
                    <a:pt x="1" y="0"/>
                    <a:pt x="1" y="0"/>
                    <a:pt x="1" y="0"/>
                  </a:cubicBezTo>
                </a:path>
              </a:pathLst>
            </a:custGeom>
            <a:solidFill>
              <a:srgbClr val="FFFC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9" name="Freeform 37"/>
            <p:cNvSpPr/>
            <p:nvPr/>
          </p:nvSpPr>
          <p:spPr bwMode="auto">
            <a:xfrm flipH="1">
              <a:off x="1820863" y="6194425"/>
              <a:ext cx="36513" cy="3175"/>
            </a:xfrm>
            <a:custGeom>
              <a:avLst/>
              <a:gdLst>
                <a:gd name="T0" fmla="*/ 7 w 13"/>
                <a:gd name="T1" fmla="*/ 0 h 1"/>
                <a:gd name="T2" fmla="*/ 4 w 13"/>
                <a:gd name="T3" fmla="*/ 0 h 1"/>
                <a:gd name="T4" fmla="*/ 1 w 13"/>
                <a:gd name="T5" fmla="*/ 0 h 1"/>
                <a:gd name="T6" fmla="*/ 0 w 13"/>
                <a:gd name="T7" fmla="*/ 0 h 1"/>
                <a:gd name="T8" fmla="*/ 0 w 13"/>
                <a:gd name="T9" fmla="*/ 0 h 1"/>
                <a:gd name="T10" fmla="*/ 2 w 13"/>
                <a:gd name="T11" fmla="*/ 0 h 1"/>
                <a:gd name="T12" fmla="*/ 5 w 13"/>
                <a:gd name="T13" fmla="*/ 0 h 1"/>
                <a:gd name="T14" fmla="*/ 8 w 13"/>
                <a:gd name="T15" fmla="*/ 0 h 1"/>
                <a:gd name="T16" fmla="*/ 13 w 13"/>
                <a:gd name="T17" fmla="*/ 1 h 1"/>
                <a:gd name="T18" fmla="*/ 13 w 13"/>
                <a:gd name="T19" fmla="*/ 1 h 1"/>
                <a:gd name="T20" fmla="*/ 7 w 13"/>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
                  <a:moveTo>
                    <a:pt x="7" y="0"/>
                  </a:moveTo>
                  <a:cubicBezTo>
                    <a:pt x="6" y="0"/>
                    <a:pt x="5" y="0"/>
                    <a:pt x="4" y="0"/>
                  </a:cubicBezTo>
                  <a:cubicBezTo>
                    <a:pt x="3" y="0"/>
                    <a:pt x="2" y="0"/>
                    <a:pt x="1" y="0"/>
                  </a:cubicBezTo>
                  <a:cubicBezTo>
                    <a:pt x="0" y="0"/>
                    <a:pt x="0" y="0"/>
                    <a:pt x="0" y="0"/>
                  </a:cubicBezTo>
                  <a:cubicBezTo>
                    <a:pt x="0" y="0"/>
                    <a:pt x="0" y="0"/>
                    <a:pt x="0" y="0"/>
                  </a:cubicBezTo>
                  <a:cubicBezTo>
                    <a:pt x="0" y="0"/>
                    <a:pt x="1" y="0"/>
                    <a:pt x="2" y="0"/>
                  </a:cubicBezTo>
                  <a:cubicBezTo>
                    <a:pt x="3" y="0"/>
                    <a:pt x="4" y="0"/>
                    <a:pt x="5" y="0"/>
                  </a:cubicBezTo>
                  <a:cubicBezTo>
                    <a:pt x="6" y="0"/>
                    <a:pt x="7" y="0"/>
                    <a:pt x="8" y="0"/>
                  </a:cubicBezTo>
                  <a:cubicBezTo>
                    <a:pt x="10" y="0"/>
                    <a:pt x="12" y="0"/>
                    <a:pt x="13" y="1"/>
                  </a:cubicBezTo>
                  <a:cubicBezTo>
                    <a:pt x="13" y="1"/>
                    <a:pt x="13" y="1"/>
                    <a:pt x="13" y="1"/>
                  </a:cubicBezTo>
                  <a:cubicBezTo>
                    <a:pt x="12" y="0"/>
                    <a:pt x="10" y="0"/>
                    <a:pt x="7"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0" name="Freeform 38"/>
            <p:cNvSpPr/>
            <p:nvPr/>
          </p:nvSpPr>
          <p:spPr bwMode="auto">
            <a:xfrm flipH="1">
              <a:off x="1820863" y="6194425"/>
              <a:ext cx="39688" cy="9525"/>
            </a:xfrm>
            <a:custGeom>
              <a:avLst/>
              <a:gdLst>
                <a:gd name="T0" fmla="*/ 1 w 14"/>
                <a:gd name="T1" fmla="*/ 0 h 3"/>
                <a:gd name="T2" fmla="*/ 0 w 14"/>
                <a:gd name="T3" fmla="*/ 3 h 3"/>
                <a:gd name="T4" fmla="*/ 14 w 14"/>
                <a:gd name="T5" fmla="*/ 1 h 3"/>
                <a:gd name="T6" fmla="*/ 9 w 14"/>
                <a:gd name="T7" fmla="*/ 0 h 3"/>
                <a:gd name="T8" fmla="*/ 6 w 14"/>
                <a:gd name="T9" fmla="*/ 0 h 3"/>
                <a:gd name="T10" fmla="*/ 3 w 14"/>
                <a:gd name="T11" fmla="*/ 0 h 3"/>
                <a:gd name="T12" fmla="*/ 1 w 14"/>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4" h="3">
                  <a:moveTo>
                    <a:pt x="1" y="0"/>
                  </a:moveTo>
                  <a:cubicBezTo>
                    <a:pt x="0" y="3"/>
                    <a:pt x="0" y="3"/>
                    <a:pt x="0" y="3"/>
                  </a:cubicBezTo>
                  <a:cubicBezTo>
                    <a:pt x="2" y="0"/>
                    <a:pt x="8" y="1"/>
                    <a:pt x="14" y="1"/>
                  </a:cubicBezTo>
                  <a:cubicBezTo>
                    <a:pt x="13" y="0"/>
                    <a:pt x="11" y="0"/>
                    <a:pt x="9" y="0"/>
                  </a:cubicBezTo>
                  <a:cubicBezTo>
                    <a:pt x="8" y="0"/>
                    <a:pt x="7" y="0"/>
                    <a:pt x="6" y="0"/>
                  </a:cubicBezTo>
                  <a:cubicBezTo>
                    <a:pt x="5" y="0"/>
                    <a:pt x="4" y="0"/>
                    <a:pt x="3" y="0"/>
                  </a:cubicBezTo>
                  <a:cubicBezTo>
                    <a:pt x="2" y="0"/>
                    <a:pt x="1" y="0"/>
                    <a:pt x="1" y="0"/>
                  </a:cubicBezTo>
                </a:path>
              </a:pathLst>
            </a:custGeom>
            <a:solidFill>
              <a:srgbClr val="FFFC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1" name="Freeform 39"/>
            <p:cNvSpPr/>
            <p:nvPr/>
          </p:nvSpPr>
          <p:spPr bwMode="auto">
            <a:xfrm flipH="1">
              <a:off x="1836738" y="6261100"/>
              <a:ext cx="20638" cy="7938"/>
            </a:xfrm>
            <a:custGeom>
              <a:avLst/>
              <a:gdLst>
                <a:gd name="T0" fmla="*/ 0 w 7"/>
                <a:gd name="T1" fmla="*/ 0 h 3"/>
                <a:gd name="T2" fmla="*/ 4 w 7"/>
                <a:gd name="T3" fmla="*/ 2 h 3"/>
                <a:gd name="T4" fmla="*/ 7 w 7"/>
                <a:gd name="T5" fmla="*/ 3 h 3"/>
                <a:gd name="T6" fmla="*/ 5 w 7"/>
                <a:gd name="T7" fmla="*/ 2 h 3"/>
                <a:gd name="T8" fmla="*/ 0 w 7"/>
                <a:gd name="T9" fmla="*/ 0 h 3"/>
              </a:gdLst>
              <a:ahLst/>
              <a:cxnLst>
                <a:cxn ang="0">
                  <a:pos x="T0" y="T1"/>
                </a:cxn>
                <a:cxn ang="0">
                  <a:pos x="T2" y="T3"/>
                </a:cxn>
                <a:cxn ang="0">
                  <a:pos x="T4" y="T5"/>
                </a:cxn>
                <a:cxn ang="0">
                  <a:pos x="T6" y="T7"/>
                </a:cxn>
                <a:cxn ang="0">
                  <a:pos x="T8" y="T9"/>
                </a:cxn>
              </a:cxnLst>
              <a:rect l="0" t="0" r="r" b="b"/>
              <a:pathLst>
                <a:path w="7" h="3">
                  <a:moveTo>
                    <a:pt x="0" y="0"/>
                  </a:moveTo>
                  <a:cubicBezTo>
                    <a:pt x="1" y="1"/>
                    <a:pt x="3" y="2"/>
                    <a:pt x="4" y="2"/>
                  </a:cubicBezTo>
                  <a:cubicBezTo>
                    <a:pt x="5" y="3"/>
                    <a:pt x="6" y="3"/>
                    <a:pt x="7" y="3"/>
                  </a:cubicBezTo>
                  <a:cubicBezTo>
                    <a:pt x="6" y="3"/>
                    <a:pt x="5" y="3"/>
                    <a:pt x="5" y="2"/>
                  </a:cubicBezTo>
                  <a:cubicBezTo>
                    <a:pt x="3" y="2"/>
                    <a:pt x="2" y="1"/>
                    <a:pt x="0"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2" name="Freeform 40"/>
            <p:cNvSpPr/>
            <p:nvPr/>
          </p:nvSpPr>
          <p:spPr bwMode="auto">
            <a:xfrm flipH="1">
              <a:off x="1820863" y="6251575"/>
              <a:ext cx="41275" cy="20638"/>
            </a:xfrm>
            <a:custGeom>
              <a:avLst/>
              <a:gdLst>
                <a:gd name="T0" fmla="*/ 0 w 15"/>
                <a:gd name="T1" fmla="*/ 0 h 7"/>
                <a:gd name="T2" fmla="*/ 1 w 15"/>
                <a:gd name="T3" fmla="*/ 3 h 7"/>
                <a:gd name="T4" fmla="*/ 1 w 15"/>
                <a:gd name="T5" fmla="*/ 3 h 7"/>
                <a:gd name="T6" fmla="*/ 2 w 15"/>
                <a:gd name="T7" fmla="*/ 3 h 7"/>
                <a:gd name="T8" fmla="*/ 7 w 15"/>
                <a:gd name="T9" fmla="*/ 5 h 7"/>
                <a:gd name="T10" fmla="*/ 9 w 15"/>
                <a:gd name="T11" fmla="*/ 6 h 7"/>
                <a:gd name="T12" fmla="*/ 13 w 15"/>
                <a:gd name="T13" fmla="*/ 7 h 7"/>
                <a:gd name="T14" fmla="*/ 15 w 15"/>
                <a:gd name="T15" fmla="*/ 7 h 7"/>
                <a:gd name="T16" fmla="*/ 0 w 15"/>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
                  <a:moveTo>
                    <a:pt x="0" y="0"/>
                  </a:moveTo>
                  <a:cubicBezTo>
                    <a:pt x="1" y="3"/>
                    <a:pt x="1" y="3"/>
                    <a:pt x="1" y="3"/>
                  </a:cubicBezTo>
                  <a:cubicBezTo>
                    <a:pt x="1" y="3"/>
                    <a:pt x="1" y="3"/>
                    <a:pt x="1" y="3"/>
                  </a:cubicBezTo>
                  <a:cubicBezTo>
                    <a:pt x="1" y="3"/>
                    <a:pt x="2" y="3"/>
                    <a:pt x="2" y="3"/>
                  </a:cubicBezTo>
                  <a:cubicBezTo>
                    <a:pt x="4" y="4"/>
                    <a:pt x="5" y="5"/>
                    <a:pt x="7" y="5"/>
                  </a:cubicBezTo>
                  <a:cubicBezTo>
                    <a:pt x="7" y="6"/>
                    <a:pt x="8" y="6"/>
                    <a:pt x="9" y="6"/>
                  </a:cubicBezTo>
                  <a:cubicBezTo>
                    <a:pt x="10" y="7"/>
                    <a:pt x="12" y="7"/>
                    <a:pt x="13" y="7"/>
                  </a:cubicBezTo>
                  <a:cubicBezTo>
                    <a:pt x="14" y="7"/>
                    <a:pt x="14" y="7"/>
                    <a:pt x="15" y="7"/>
                  </a:cubicBezTo>
                  <a:cubicBezTo>
                    <a:pt x="11" y="6"/>
                    <a:pt x="6" y="4"/>
                    <a:pt x="0" y="0"/>
                  </a:cubicBezTo>
                </a:path>
              </a:pathLst>
            </a:custGeom>
            <a:solidFill>
              <a:srgbClr val="FFFC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3" name="Freeform 41"/>
            <p:cNvSpPr/>
            <p:nvPr/>
          </p:nvSpPr>
          <p:spPr bwMode="auto">
            <a:xfrm flipH="1">
              <a:off x="1554163" y="6229350"/>
              <a:ext cx="44450" cy="68263"/>
            </a:xfrm>
            <a:custGeom>
              <a:avLst/>
              <a:gdLst>
                <a:gd name="T0" fmla="*/ 6 w 16"/>
                <a:gd name="T1" fmla="*/ 0 h 24"/>
                <a:gd name="T2" fmla="*/ 5 w 16"/>
                <a:gd name="T3" fmla="*/ 9 h 24"/>
                <a:gd name="T4" fmla="*/ 0 w 16"/>
                <a:gd name="T5" fmla="*/ 14 h 24"/>
                <a:gd name="T6" fmla="*/ 6 w 16"/>
                <a:gd name="T7" fmla="*/ 15 h 24"/>
                <a:gd name="T8" fmla="*/ 8 w 16"/>
                <a:gd name="T9" fmla="*/ 24 h 24"/>
                <a:gd name="T10" fmla="*/ 10 w 16"/>
                <a:gd name="T11" fmla="*/ 18 h 24"/>
                <a:gd name="T12" fmla="*/ 16 w 16"/>
                <a:gd name="T13" fmla="*/ 22 h 24"/>
                <a:gd name="T14" fmla="*/ 12 w 16"/>
                <a:gd name="T15" fmla="*/ 15 h 24"/>
                <a:gd name="T16" fmla="*/ 6 w 16"/>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4">
                  <a:moveTo>
                    <a:pt x="6" y="0"/>
                  </a:moveTo>
                  <a:cubicBezTo>
                    <a:pt x="6" y="0"/>
                    <a:pt x="6" y="7"/>
                    <a:pt x="5" y="9"/>
                  </a:cubicBezTo>
                  <a:cubicBezTo>
                    <a:pt x="4" y="12"/>
                    <a:pt x="0" y="14"/>
                    <a:pt x="0" y="14"/>
                  </a:cubicBezTo>
                  <a:cubicBezTo>
                    <a:pt x="0" y="14"/>
                    <a:pt x="5" y="14"/>
                    <a:pt x="6" y="15"/>
                  </a:cubicBezTo>
                  <a:cubicBezTo>
                    <a:pt x="8" y="16"/>
                    <a:pt x="8" y="21"/>
                    <a:pt x="8" y="24"/>
                  </a:cubicBezTo>
                  <a:cubicBezTo>
                    <a:pt x="8" y="24"/>
                    <a:pt x="9" y="17"/>
                    <a:pt x="10" y="18"/>
                  </a:cubicBezTo>
                  <a:cubicBezTo>
                    <a:pt x="11" y="18"/>
                    <a:pt x="16" y="22"/>
                    <a:pt x="16" y="22"/>
                  </a:cubicBezTo>
                  <a:cubicBezTo>
                    <a:pt x="16" y="22"/>
                    <a:pt x="15" y="17"/>
                    <a:pt x="12" y="15"/>
                  </a:cubicBezTo>
                  <a:cubicBezTo>
                    <a:pt x="10" y="12"/>
                    <a:pt x="8" y="4"/>
                    <a:pt x="6" y="0"/>
                  </a:cubicBezTo>
                  <a:close/>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4" name="Freeform 42"/>
            <p:cNvSpPr/>
            <p:nvPr/>
          </p:nvSpPr>
          <p:spPr bwMode="auto">
            <a:xfrm flipH="1">
              <a:off x="1558925" y="6246813"/>
              <a:ext cx="17463" cy="25400"/>
            </a:xfrm>
            <a:custGeom>
              <a:avLst/>
              <a:gdLst>
                <a:gd name="T0" fmla="*/ 0 w 6"/>
                <a:gd name="T1" fmla="*/ 0 h 9"/>
                <a:gd name="T2" fmla="*/ 4 w 6"/>
                <a:gd name="T3" fmla="*/ 3 h 9"/>
                <a:gd name="T4" fmla="*/ 5 w 6"/>
                <a:gd name="T5" fmla="*/ 9 h 9"/>
                <a:gd name="T6" fmla="*/ 1 w 6"/>
                <a:gd name="T7" fmla="*/ 5 h 9"/>
                <a:gd name="T8" fmla="*/ 0 w 6"/>
                <a:gd name="T9" fmla="*/ 0 h 9"/>
              </a:gdLst>
              <a:ahLst/>
              <a:cxnLst>
                <a:cxn ang="0">
                  <a:pos x="T0" y="T1"/>
                </a:cxn>
                <a:cxn ang="0">
                  <a:pos x="T2" y="T3"/>
                </a:cxn>
                <a:cxn ang="0">
                  <a:pos x="T4" y="T5"/>
                </a:cxn>
                <a:cxn ang="0">
                  <a:pos x="T6" y="T7"/>
                </a:cxn>
                <a:cxn ang="0">
                  <a:pos x="T8" y="T9"/>
                </a:cxn>
              </a:cxnLst>
              <a:rect l="0" t="0" r="r" b="b"/>
              <a:pathLst>
                <a:path w="6" h="9">
                  <a:moveTo>
                    <a:pt x="0" y="0"/>
                  </a:moveTo>
                  <a:cubicBezTo>
                    <a:pt x="0" y="0"/>
                    <a:pt x="3" y="1"/>
                    <a:pt x="4" y="3"/>
                  </a:cubicBezTo>
                  <a:cubicBezTo>
                    <a:pt x="6" y="5"/>
                    <a:pt x="5" y="9"/>
                    <a:pt x="5" y="9"/>
                  </a:cubicBezTo>
                  <a:cubicBezTo>
                    <a:pt x="1" y="5"/>
                    <a:pt x="1" y="5"/>
                    <a:pt x="1" y="5"/>
                  </a:cubicBezTo>
                  <a:lnTo>
                    <a:pt x="0" y="0"/>
                  </a:lnTo>
                  <a:close/>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5" name="Freeform 43"/>
            <p:cNvSpPr/>
            <p:nvPr/>
          </p:nvSpPr>
          <p:spPr bwMode="auto">
            <a:xfrm flipH="1">
              <a:off x="1352550" y="6086475"/>
              <a:ext cx="217488" cy="174625"/>
            </a:xfrm>
            <a:custGeom>
              <a:avLst/>
              <a:gdLst>
                <a:gd name="T0" fmla="*/ 0 w 77"/>
                <a:gd name="T1" fmla="*/ 58 h 61"/>
                <a:gd name="T2" fmla="*/ 69 w 77"/>
                <a:gd name="T3" fmla="*/ 5 h 61"/>
                <a:gd name="T4" fmla="*/ 74 w 77"/>
                <a:gd name="T5" fmla="*/ 1 h 61"/>
                <a:gd name="T6" fmla="*/ 2 w 77"/>
                <a:gd name="T7" fmla="*/ 61 h 61"/>
                <a:gd name="T8" fmla="*/ 0 w 77"/>
                <a:gd name="T9" fmla="*/ 58 h 61"/>
              </a:gdLst>
              <a:ahLst/>
              <a:cxnLst>
                <a:cxn ang="0">
                  <a:pos x="T0" y="T1"/>
                </a:cxn>
                <a:cxn ang="0">
                  <a:pos x="T2" y="T3"/>
                </a:cxn>
                <a:cxn ang="0">
                  <a:pos x="T4" y="T5"/>
                </a:cxn>
                <a:cxn ang="0">
                  <a:pos x="T6" y="T7"/>
                </a:cxn>
                <a:cxn ang="0">
                  <a:pos x="T8" y="T9"/>
                </a:cxn>
              </a:cxnLst>
              <a:rect l="0" t="0" r="r" b="b"/>
              <a:pathLst>
                <a:path w="77" h="61">
                  <a:moveTo>
                    <a:pt x="0" y="58"/>
                  </a:moveTo>
                  <a:cubicBezTo>
                    <a:pt x="0" y="58"/>
                    <a:pt x="43" y="44"/>
                    <a:pt x="69" y="5"/>
                  </a:cubicBezTo>
                  <a:cubicBezTo>
                    <a:pt x="69" y="5"/>
                    <a:pt x="72" y="0"/>
                    <a:pt x="74" y="1"/>
                  </a:cubicBezTo>
                  <a:cubicBezTo>
                    <a:pt x="77" y="3"/>
                    <a:pt x="50" y="43"/>
                    <a:pt x="2" y="61"/>
                  </a:cubicBezTo>
                  <a:cubicBezTo>
                    <a:pt x="0" y="58"/>
                    <a:pt x="0" y="58"/>
                    <a:pt x="0" y="58"/>
                  </a:cubicBezTo>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6" name="Freeform 44"/>
            <p:cNvSpPr/>
            <p:nvPr/>
          </p:nvSpPr>
          <p:spPr bwMode="auto">
            <a:xfrm flipH="1">
              <a:off x="838200" y="5988050"/>
              <a:ext cx="403225" cy="398463"/>
            </a:xfrm>
            <a:custGeom>
              <a:avLst/>
              <a:gdLst>
                <a:gd name="T0" fmla="*/ 124 w 142"/>
                <a:gd name="T1" fmla="*/ 98 h 140"/>
                <a:gd name="T2" fmla="*/ 114 w 142"/>
                <a:gd name="T3" fmla="*/ 99 h 140"/>
                <a:gd name="T4" fmla="*/ 74 w 142"/>
                <a:gd name="T5" fmla="*/ 73 h 140"/>
                <a:gd name="T6" fmla="*/ 103 w 142"/>
                <a:gd name="T7" fmla="*/ 102 h 140"/>
                <a:gd name="T8" fmla="*/ 102 w 142"/>
                <a:gd name="T9" fmla="*/ 120 h 140"/>
                <a:gd name="T10" fmla="*/ 91 w 142"/>
                <a:gd name="T11" fmla="*/ 136 h 140"/>
                <a:gd name="T12" fmla="*/ 70 w 142"/>
                <a:gd name="T13" fmla="*/ 131 h 140"/>
                <a:gd name="T14" fmla="*/ 69 w 142"/>
                <a:gd name="T15" fmla="*/ 130 h 140"/>
                <a:gd name="T16" fmla="*/ 69 w 142"/>
                <a:gd name="T17" fmla="*/ 129 h 140"/>
                <a:gd name="T18" fmla="*/ 61 w 142"/>
                <a:gd name="T19" fmla="*/ 90 h 140"/>
                <a:gd name="T20" fmla="*/ 57 w 142"/>
                <a:gd name="T21" fmla="*/ 87 h 140"/>
                <a:gd name="T22" fmla="*/ 39 w 142"/>
                <a:gd name="T23" fmla="*/ 105 h 140"/>
                <a:gd name="T24" fmla="*/ 27 w 142"/>
                <a:gd name="T25" fmla="*/ 108 h 140"/>
                <a:gd name="T26" fmla="*/ 4 w 142"/>
                <a:gd name="T27" fmla="*/ 94 h 140"/>
                <a:gd name="T28" fmla="*/ 12 w 142"/>
                <a:gd name="T29" fmla="*/ 71 h 140"/>
                <a:gd name="T30" fmla="*/ 15 w 142"/>
                <a:gd name="T31" fmla="*/ 67 h 140"/>
                <a:gd name="T32" fmla="*/ 62 w 142"/>
                <a:gd name="T33" fmla="*/ 65 h 140"/>
                <a:gd name="T34" fmla="*/ 41 w 142"/>
                <a:gd name="T35" fmla="*/ 57 h 140"/>
                <a:gd name="T36" fmla="*/ 25 w 142"/>
                <a:gd name="T37" fmla="*/ 49 h 140"/>
                <a:gd name="T38" fmla="*/ 23 w 142"/>
                <a:gd name="T39" fmla="*/ 48 h 140"/>
                <a:gd name="T40" fmla="*/ 16 w 142"/>
                <a:gd name="T41" fmla="*/ 39 h 140"/>
                <a:gd name="T42" fmla="*/ 15 w 142"/>
                <a:gd name="T43" fmla="*/ 20 h 140"/>
                <a:gd name="T44" fmla="*/ 34 w 142"/>
                <a:gd name="T45" fmla="*/ 12 h 140"/>
                <a:gd name="T46" fmla="*/ 40 w 142"/>
                <a:gd name="T47" fmla="*/ 13 h 140"/>
                <a:gd name="T48" fmla="*/ 63 w 142"/>
                <a:gd name="T49" fmla="*/ 30 h 140"/>
                <a:gd name="T50" fmla="*/ 69 w 142"/>
                <a:gd name="T51" fmla="*/ 56 h 140"/>
                <a:gd name="T52" fmla="*/ 75 w 142"/>
                <a:gd name="T53" fmla="*/ 20 h 140"/>
                <a:gd name="T54" fmla="*/ 86 w 142"/>
                <a:gd name="T55" fmla="*/ 6 h 140"/>
                <a:gd name="T56" fmla="*/ 104 w 142"/>
                <a:gd name="T57" fmla="*/ 2 h 140"/>
                <a:gd name="T58" fmla="*/ 115 w 142"/>
                <a:gd name="T59" fmla="*/ 19 h 140"/>
                <a:gd name="T60" fmla="*/ 116 w 142"/>
                <a:gd name="T61" fmla="*/ 25 h 140"/>
                <a:gd name="T62" fmla="*/ 113 w 142"/>
                <a:gd name="T63" fmla="*/ 38 h 140"/>
                <a:gd name="T64" fmla="*/ 112 w 142"/>
                <a:gd name="T65" fmla="*/ 41 h 140"/>
                <a:gd name="T66" fmla="*/ 102 w 142"/>
                <a:gd name="T67" fmla="*/ 51 h 140"/>
                <a:gd name="T68" fmla="*/ 78 w 142"/>
                <a:gd name="T69" fmla="*/ 63 h 140"/>
                <a:gd name="T70" fmla="*/ 78 w 142"/>
                <a:gd name="T71" fmla="*/ 63 h 140"/>
                <a:gd name="T72" fmla="*/ 109 w 142"/>
                <a:gd name="T73" fmla="*/ 54 h 140"/>
                <a:gd name="T74" fmla="*/ 114 w 142"/>
                <a:gd name="T75" fmla="*/ 55 h 140"/>
                <a:gd name="T76" fmla="*/ 115 w 142"/>
                <a:gd name="T77" fmla="*/ 55 h 140"/>
                <a:gd name="T78" fmla="*/ 125 w 142"/>
                <a:gd name="T79" fmla="*/ 59 h 140"/>
                <a:gd name="T80" fmla="*/ 127 w 142"/>
                <a:gd name="T81" fmla="*/ 61 h 140"/>
                <a:gd name="T82" fmla="*/ 135 w 142"/>
                <a:gd name="T83" fmla="*/ 70 h 140"/>
                <a:gd name="T84" fmla="*/ 138 w 142"/>
                <a:gd name="T85" fmla="*/ 9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 h="140">
                  <a:moveTo>
                    <a:pt x="138" y="90"/>
                  </a:moveTo>
                  <a:cubicBezTo>
                    <a:pt x="138" y="92"/>
                    <a:pt x="132" y="97"/>
                    <a:pt x="124" y="98"/>
                  </a:cubicBezTo>
                  <a:cubicBezTo>
                    <a:pt x="123" y="99"/>
                    <a:pt x="123" y="99"/>
                    <a:pt x="122" y="99"/>
                  </a:cubicBezTo>
                  <a:cubicBezTo>
                    <a:pt x="120" y="99"/>
                    <a:pt x="117" y="99"/>
                    <a:pt x="114" y="99"/>
                  </a:cubicBezTo>
                  <a:cubicBezTo>
                    <a:pt x="101" y="97"/>
                    <a:pt x="93" y="87"/>
                    <a:pt x="87" y="81"/>
                  </a:cubicBezTo>
                  <a:cubicBezTo>
                    <a:pt x="83" y="77"/>
                    <a:pt x="77" y="74"/>
                    <a:pt x="74" y="73"/>
                  </a:cubicBezTo>
                  <a:cubicBezTo>
                    <a:pt x="78" y="77"/>
                    <a:pt x="86" y="81"/>
                    <a:pt x="96" y="91"/>
                  </a:cubicBezTo>
                  <a:cubicBezTo>
                    <a:pt x="99" y="95"/>
                    <a:pt x="101" y="98"/>
                    <a:pt x="103" y="102"/>
                  </a:cubicBezTo>
                  <a:cubicBezTo>
                    <a:pt x="104" y="108"/>
                    <a:pt x="104" y="114"/>
                    <a:pt x="102" y="120"/>
                  </a:cubicBezTo>
                  <a:cubicBezTo>
                    <a:pt x="102" y="120"/>
                    <a:pt x="102" y="120"/>
                    <a:pt x="102" y="120"/>
                  </a:cubicBezTo>
                  <a:cubicBezTo>
                    <a:pt x="102" y="122"/>
                    <a:pt x="101" y="124"/>
                    <a:pt x="101" y="126"/>
                  </a:cubicBezTo>
                  <a:cubicBezTo>
                    <a:pt x="97" y="135"/>
                    <a:pt x="93" y="137"/>
                    <a:pt x="91" y="136"/>
                  </a:cubicBezTo>
                  <a:cubicBezTo>
                    <a:pt x="88" y="136"/>
                    <a:pt x="88" y="138"/>
                    <a:pt x="85" y="139"/>
                  </a:cubicBezTo>
                  <a:cubicBezTo>
                    <a:pt x="83" y="140"/>
                    <a:pt x="76" y="137"/>
                    <a:pt x="70" y="131"/>
                  </a:cubicBezTo>
                  <a:cubicBezTo>
                    <a:pt x="69" y="130"/>
                    <a:pt x="69" y="130"/>
                    <a:pt x="69" y="130"/>
                  </a:cubicBezTo>
                  <a:cubicBezTo>
                    <a:pt x="69" y="130"/>
                    <a:pt x="69" y="130"/>
                    <a:pt x="69" y="130"/>
                  </a:cubicBezTo>
                  <a:cubicBezTo>
                    <a:pt x="69" y="129"/>
                    <a:pt x="69" y="129"/>
                    <a:pt x="69" y="129"/>
                  </a:cubicBezTo>
                  <a:cubicBezTo>
                    <a:pt x="69" y="129"/>
                    <a:pt x="69" y="129"/>
                    <a:pt x="69" y="129"/>
                  </a:cubicBezTo>
                  <a:cubicBezTo>
                    <a:pt x="67" y="128"/>
                    <a:pt x="66" y="126"/>
                    <a:pt x="65" y="124"/>
                  </a:cubicBezTo>
                  <a:cubicBezTo>
                    <a:pt x="59" y="112"/>
                    <a:pt x="57" y="97"/>
                    <a:pt x="61" y="90"/>
                  </a:cubicBezTo>
                  <a:cubicBezTo>
                    <a:pt x="64" y="85"/>
                    <a:pt x="63" y="82"/>
                    <a:pt x="65" y="78"/>
                  </a:cubicBezTo>
                  <a:cubicBezTo>
                    <a:pt x="63" y="80"/>
                    <a:pt x="59" y="84"/>
                    <a:pt x="57" y="87"/>
                  </a:cubicBezTo>
                  <a:cubicBezTo>
                    <a:pt x="52" y="93"/>
                    <a:pt x="47" y="101"/>
                    <a:pt x="39" y="105"/>
                  </a:cubicBezTo>
                  <a:cubicBezTo>
                    <a:pt x="39" y="105"/>
                    <a:pt x="39" y="105"/>
                    <a:pt x="39" y="105"/>
                  </a:cubicBezTo>
                  <a:cubicBezTo>
                    <a:pt x="37" y="106"/>
                    <a:pt x="35" y="107"/>
                    <a:pt x="33" y="107"/>
                  </a:cubicBezTo>
                  <a:cubicBezTo>
                    <a:pt x="31" y="108"/>
                    <a:pt x="29" y="108"/>
                    <a:pt x="27" y="108"/>
                  </a:cubicBezTo>
                  <a:cubicBezTo>
                    <a:pt x="16" y="108"/>
                    <a:pt x="6" y="102"/>
                    <a:pt x="5" y="100"/>
                  </a:cubicBezTo>
                  <a:cubicBezTo>
                    <a:pt x="4" y="97"/>
                    <a:pt x="6" y="96"/>
                    <a:pt x="4" y="94"/>
                  </a:cubicBezTo>
                  <a:cubicBezTo>
                    <a:pt x="2" y="93"/>
                    <a:pt x="0" y="88"/>
                    <a:pt x="5" y="80"/>
                  </a:cubicBezTo>
                  <a:cubicBezTo>
                    <a:pt x="7" y="77"/>
                    <a:pt x="9" y="73"/>
                    <a:pt x="12" y="71"/>
                  </a:cubicBezTo>
                  <a:cubicBezTo>
                    <a:pt x="12" y="71"/>
                    <a:pt x="12" y="71"/>
                    <a:pt x="12" y="71"/>
                  </a:cubicBezTo>
                  <a:cubicBezTo>
                    <a:pt x="13" y="69"/>
                    <a:pt x="14" y="68"/>
                    <a:pt x="15" y="67"/>
                  </a:cubicBezTo>
                  <a:cubicBezTo>
                    <a:pt x="20" y="63"/>
                    <a:pt x="26" y="60"/>
                    <a:pt x="35" y="61"/>
                  </a:cubicBezTo>
                  <a:cubicBezTo>
                    <a:pt x="48" y="62"/>
                    <a:pt x="56" y="65"/>
                    <a:pt x="62" y="65"/>
                  </a:cubicBezTo>
                  <a:cubicBezTo>
                    <a:pt x="59" y="64"/>
                    <a:pt x="54" y="61"/>
                    <a:pt x="49" y="59"/>
                  </a:cubicBezTo>
                  <a:cubicBezTo>
                    <a:pt x="47" y="58"/>
                    <a:pt x="44" y="58"/>
                    <a:pt x="41" y="57"/>
                  </a:cubicBezTo>
                  <a:cubicBezTo>
                    <a:pt x="41" y="57"/>
                    <a:pt x="41" y="57"/>
                    <a:pt x="41" y="57"/>
                  </a:cubicBezTo>
                  <a:cubicBezTo>
                    <a:pt x="36" y="56"/>
                    <a:pt x="30" y="53"/>
                    <a:pt x="25" y="49"/>
                  </a:cubicBezTo>
                  <a:cubicBezTo>
                    <a:pt x="25" y="49"/>
                    <a:pt x="25" y="49"/>
                    <a:pt x="25" y="49"/>
                  </a:cubicBezTo>
                  <a:cubicBezTo>
                    <a:pt x="24" y="49"/>
                    <a:pt x="23" y="48"/>
                    <a:pt x="23" y="48"/>
                  </a:cubicBezTo>
                  <a:cubicBezTo>
                    <a:pt x="22" y="47"/>
                    <a:pt x="21" y="46"/>
                    <a:pt x="20" y="45"/>
                  </a:cubicBezTo>
                  <a:cubicBezTo>
                    <a:pt x="18" y="43"/>
                    <a:pt x="17" y="41"/>
                    <a:pt x="16" y="39"/>
                  </a:cubicBezTo>
                  <a:cubicBezTo>
                    <a:pt x="16" y="39"/>
                    <a:pt x="16" y="39"/>
                    <a:pt x="16" y="39"/>
                  </a:cubicBezTo>
                  <a:cubicBezTo>
                    <a:pt x="12" y="30"/>
                    <a:pt x="13" y="21"/>
                    <a:pt x="15" y="20"/>
                  </a:cubicBezTo>
                  <a:cubicBezTo>
                    <a:pt x="17" y="18"/>
                    <a:pt x="19" y="19"/>
                    <a:pt x="20" y="16"/>
                  </a:cubicBezTo>
                  <a:cubicBezTo>
                    <a:pt x="20" y="14"/>
                    <a:pt x="24" y="11"/>
                    <a:pt x="34" y="12"/>
                  </a:cubicBezTo>
                  <a:cubicBezTo>
                    <a:pt x="35" y="12"/>
                    <a:pt x="37" y="12"/>
                    <a:pt x="39" y="13"/>
                  </a:cubicBezTo>
                  <a:cubicBezTo>
                    <a:pt x="40" y="13"/>
                    <a:pt x="40" y="13"/>
                    <a:pt x="40" y="13"/>
                  </a:cubicBezTo>
                  <a:cubicBezTo>
                    <a:pt x="48" y="15"/>
                    <a:pt x="58" y="19"/>
                    <a:pt x="62" y="30"/>
                  </a:cubicBezTo>
                  <a:cubicBezTo>
                    <a:pt x="63" y="30"/>
                    <a:pt x="63" y="30"/>
                    <a:pt x="63" y="30"/>
                  </a:cubicBezTo>
                  <a:cubicBezTo>
                    <a:pt x="63" y="31"/>
                    <a:pt x="63" y="31"/>
                    <a:pt x="63" y="31"/>
                  </a:cubicBezTo>
                  <a:cubicBezTo>
                    <a:pt x="67" y="42"/>
                    <a:pt x="67" y="50"/>
                    <a:pt x="69" y="56"/>
                  </a:cubicBezTo>
                  <a:cubicBezTo>
                    <a:pt x="70" y="53"/>
                    <a:pt x="72" y="48"/>
                    <a:pt x="72" y="43"/>
                  </a:cubicBezTo>
                  <a:cubicBezTo>
                    <a:pt x="73" y="37"/>
                    <a:pt x="72" y="28"/>
                    <a:pt x="75" y="20"/>
                  </a:cubicBezTo>
                  <a:cubicBezTo>
                    <a:pt x="77" y="17"/>
                    <a:pt x="78" y="14"/>
                    <a:pt x="80" y="11"/>
                  </a:cubicBezTo>
                  <a:cubicBezTo>
                    <a:pt x="82" y="9"/>
                    <a:pt x="84" y="8"/>
                    <a:pt x="86" y="6"/>
                  </a:cubicBezTo>
                  <a:cubicBezTo>
                    <a:pt x="86" y="6"/>
                    <a:pt x="86" y="6"/>
                    <a:pt x="86" y="6"/>
                  </a:cubicBezTo>
                  <a:cubicBezTo>
                    <a:pt x="94" y="1"/>
                    <a:pt x="102" y="0"/>
                    <a:pt x="104" y="2"/>
                  </a:cubicBezTo>
                  <a:cubicBezTo>
                    <a:pt x="106" y="4"/>
                    <a:pt x="106" y="6"/>
                    <a:pt x="108" y="6"/>
                  </a:cubicBezTo>
                  <a:cubicBezTo>
                    <a:pt x="111" y="6"/>
                    <a:pt x="114" y="8"/>
                    <a:pt x="115" y="19"/>
                  </a:cubicBezTo>
                  <a:cubicBezTo>
                    <a:pt x="115" y="21"/>
                    <a:pt x="116" y="23"/>
                    <a:pt x="116" y="25"/>
                  </a:cubicBezTo>
                  <a:cubicBezTo>
                    <a:pt x="116" y="25"/>
                    <a:pt x="116" y="25"/>
                    <a:pt x="116" y="25"/>
                  </a:cubicBezTo>
                  <a:cubicBezTo>
                    <a:pt x="115" y="29"/>
                    <a:pt x="115" y="34"/>
                    <a:pt x="113" y="38"/>
                  </a:cubicBezTo>
                  <a:cubicBezTo>
                    <a:pt x="113" y="38"/>
                    <a:pt x="113" y="38"/>
                    <a:pt x="113" y="38"/>
                  </a:cubicBezTo>
                  <a:cubicBezTo>
                    <a:pt x="113" y="38"/>
                    <a:pt x="113" y="38"/>
                    <a:pt x="113" y="38"/>
                  </a:cubicBezTo>
                  <a:cubicBezTo>
                    <a:pt x="113" y="39"/>
                    <a:pt x="112" y="40"/>
                    <a:pt x="112" y="41"/>
                  </a:cubicBezTo>
                  <a:cubicBezTo>
                    <a:pt x="112" y="41"/>
                    <a:pt x="112" y="41"/>
                    <a:pt x="112" y="41"/>
                  </a:cubicBezTo>
                  <a:cubicBezTo>
                    <a:pt x="110" y="45"/>
                    <a:pt x="107" y="48"/>
                    <a:pt x="102" y="51"/>
                  </a:cubicBezTo>
                  <a:cubicBezTo>
                    <a:pt x="92" y="58"/>
                    <a:pt x="83" y="59"/>
                    <a:pt x="79" y="62"/>
                  </a:cubicBezTo>
                  <a:cubicBezTo>
                    <a:pt x="78" y="63"/>
                    <a:pt x="78" y="63"/>
                    <a:pt x="78" y="63"/>
                  </a:cubicBezTo>
                  <a:cubicBezTo>
                    <a:pt x="78" y="63"/>
                    <a:pt x="78" y="63"/>
                    <a:pt x="78" y="63"/>
                  </a:cubicBezTo>
                  <a:cubicBezTo>
                    <a:pt x="78" y="63"/>
                    <a:pt x="78" y="63"/>
                    <a:pt x="78" y="63"/>
                  </a:cubicBezTo>
                  <a:cubicBezTo>
                    <a:pt x="83" y="62"/>
                    <a:pt x="90" y="57"/>
                    <a:pt x="104" y="55"/>
                  </a:cubicBezTo>
                  <a:cubicBezTo>
                    <a:pt x="106" y="55"/>
                    <a:pt x="108" y="54"/>
                    <a:pt x="109" y="54"/>
                  </a:cubicBezTo>
                  <a:cubicBezTo>
                    <a:pt x="110" y="54"/>
                    <a:pt x="110" y="54"/>
                    <a:pt x="110" y="54"/>
                  </a:cubicBezTo>
                  <a:cubicBezTo>
                    <a:pt x="111" y="54"/>
                    <a:pt x="113" y="55"/>
                    <a:pt x="114" y="55"/>
                  </a:cubicBezTo>
                  <a:cubicBezTo>
                    <a:pt x="114" y="55"/>
                    <a:pt x="114" y="55"/>
                    <a:pt x="115" y="55"/>
                  </a:cubicBezTo>
                  <a:cubicBezTo>
                    <a:pt x="115" y="55"/>
                    <a:pt x="115" y="55"/>
                    <a:pt x="115" y="55"/>
                  </a:cubicBezTo>
                  <a:cubicBezTo>
                    <a:pt x="116" y="55"/>
                    <a:pt x="116" y="55"/>
                    <a:pt x="116" y="55"/>
                  </a:cubicBezTo>
                  <a:cubicBezTo>
                    <a:pt x="119" y="56"/>
                    <a:pt x="122" y="58"/>
                    <a:pt x="125" y="59"/>
                  </a:cubicBezTo>
                  <a:cubicBezTo>
                    <a:pt x="125" y="59"/>
                    <a:pt x="125" y="59"/>
                    <a:pt x="125" y="59"/>
                  </a:cubicBezTo>
                  <a:cubicBezTo>
                    <a:pt x="126" y="60"/>
                    <a:pt x="126" y="61"/>
                    <a:pt x="127" y="61"/>
                  </a:cubicBezTo>
                  <a:cubicBezTo>
                    <a:pt x="127" y="61"/>
                    <a:pt x="127" y="61"/>
                    <a:pt x="127" y="61"/>
                  </a:cubicBezTo>
                  <a:cubicBezTo>
                    <a:pt x="131" y="64"/>
                    <a:pt x="133" y="67"/>
                    <a:pt x="135" y="70"/>
                  </a:cubicBezTo>
                  <a:cubicBezTo>
                    <a:pt x="142" y="78"/>
                    <a:pt x="141" y="83"/>
                    <a:pt x="139" y="84"/>
                  </a:cubicBezTo>
                  <a:cubicBezTo>
                    <a:pt x="137" y="86"/>
                    <a:pt x="138" y="87"/>
                    <a:pt x="138" y="90"/>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7" name="Freeform 45"/>
            <p:cNvSpPr>
              <a:spLocks noEditPoints="1"/>
            </p:cNvSpPr>
            <p:nvPr/>
          </p:nvSpPr>
          <p:spPr bwMode="auto">
            <a:xfrm flipH="1">
              <a:off x="885825" y="6096000"/>
              <a:ext cx="290513" cy="58738"/>
            </a:xfrm>
            <a:custGeom>
              <a:avLst/>
              <a:gdLst>
                <a:gd name="T0" fmla="*/ 91 w 102"/>
                <a:gd name="T1" fmla="*/ 17 h 21"/>
                <a:gd name="T2" fmla="*/ 91 w 102"/>
                <a:gd name="T3" fmla="*/ 17 h 21"/>
                <a:gd name="T4" fmla="*/ 92 w 102"/>
                <a:gd name="T5" fmla="*/ 17 h 21"/>
                <a:gd name="T6" fmla="*/ 92 w 102"/>
                <a:gd name="T7" fmla="*/ 17 h 21"/>
                <a:gd name="T8" fmla="*/ 93 w 102"/>
                <a:gd name="T9" fmla="*/ 17 h 21"/>
                <a:gd name="T10" fmla="*/ 102 w 102"/>
                <a:gd name="T11" fmla="*/ 21 h 21"/>
                <a:gd name="T12" fmla="*/ 102 w 102"/>
                <a:gd name="T13" fmla="*/ 21 h 21"/>
                <a:gd name="T14" fmla="*/ 102 w 102"/>
                <a:gd name="T15" fmla="*/ 21 h 21"/>
                <a:gd name="T16" fmla="*/ 102 w 102"/>
                <a:gd name="T17" fmla="*/ 21 h 21"/>
                <a:gd name="T18" fmla="*/ 93 w 102"/>
                <a:gd name="T19" fmla="*/ 17 h 21"/>
                <a:gd name="T20" fmla="*/ 92 w 102"/>
                <a:gd name="T21" fmla="*/ 17 h 21"/>
                <a:gd name="T22" fmla="*/ 92 w 102"/>
                <a:gd name="T23" fmla="*/ 17 h 21"/>
                <a:gd name="T24" fmla="*/ 91 w 102"/>
                <a:gd name="T25" fmla="*/ 17 h 21"/>
                <a:gd name="T26" fmla="*/ 91 w 102"/>
                <a:gd name="T27" fmla="*/ 17 h 21"/>
                <a:gd name="T28" fmla="*/ 0 w 102"/>
                <a:gd name="T29" fmla="*/ 10 h 21"/>
                <a:gd name="T30" fmla="*/ 2 w 102"/>
                <a:gd name="T31" fmla="*/ 11 h 21"/>
                <a:gd name="T32" fmla="*/ 0 w 102"/>
                <a:gd name="T33" fmla="*/ 10 h 21"/>
                <a:gd name="T34" fmla="*/ 90 w 102"/>
                <a:gd name="T35" fmla="*/ 0 h 21"/>
                <a:gd name="T36" fmla="*/ 90 w 102"/>
                <a:gd name="T37" fmla="*/ 0 h 21"/>
                <a:gd name="T38" fmla="*/ 90 w 102"/>
                <a:gd name="T39" fmla="*/ 0 h 21"/>
                <a:gd name="T40" fmla="*/ 90 w 102"/>
                <a:gd name="T41" fmla="*/ 0 h 21"/>
                <a:gd name="T42" fmla="*/ 90 w 102"/>
                <a:gd name="T43"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2" h="21">
                  <a:moveTo>
                    <a:pt x="91" y="17"/>
                  </a:moveTo>
                  <a:cubicBezTo>
                    <a:pt x="91" y="17"/>
                    <a:pt x="91" y="17"/>
                    <a:pt x="91" y="17"/>
                  </a:cubicBezTo>
                  <a:cubicBezTo>
                    <a:pt x="91" y="17"/>
                    <a:pt x="91" y="17"/>
                    <a:pt x="92" y="17"/>
                  </a:cubicBezTo>
                  <a:cubicBezTo>
                    <a:pt x="92" y="17"/>
                    <a:pt x="92" y="17"/>
                    <a:pt x="92" y="17"/>
                  </a:cubicBezTo>
                  <a:cubicBezTo>
                    <a:pt x="93" y="17"/>
                    <a:pt x="93" y="17"/>
                    <a:pt x="93" y="17"/>
                  </a:cubicBezTo>
                  <a:cubicBezTo>
                    <a:pt x="96" y="18"/>
                    <a:pt x="99" y="20"/>
                    <a:pt x="102" y="21"/>
                  </a:cubicBezTo>
                  <a:cubicBezTo>
                    <a:pt x="102" y="21"/>
                    <a:pt x="102" y="21"/>
                    <a:pt x="102" y="21"/>
                  </a:cubicBezTo>
                  <a:cubicBezTo>
                    <a:pt x="102" y="21"/>
                    <a:pt x="102" y="21"/>
                    <a:pt x="102" y="21"/>
                  </a:cubicBezTo>
                  <a:cubicBezTo>
                    <a:pt x="102" y="21"/>
                    <a:pt x="102" y="21"/>
                    <a:pt x="102" y="21"/>
                  </a:cubicBezTo>
                  <a:cubicBezTo>
                    <a:pt x="99" y="19"/>
                    <a:pt x="96" y="18"/>
                    <a:pt x="93" y="17"/>
                  </a:cubicBezTo>
                  <a:cubicBezTo>
                    <a:pt x="93" y="17"/>
                    <a:pt x="93" y="17"/>
                    <a:pt x="92" y="17"/>
                  </a:cubicBezTo>
                  <a:cubicBezTo>
                    <a:pt x="92" y="17"/>
                    <a:pt x="92" y="17"/>
                    <a:pt x="92" y="17"/>
                  </a:cubicBezTo>
                  <a:cubicBezTo>
                    <a:pt x="91" y="17"/>
                    <a:pt x="91" y="17"/>
                    <a:pt x="91" y="17"/>
                  </a:cubicBezTo>
                  <a:cubicBezTo>
                    <a:pt x="91" y="17"/>
                    <a:pt x="91" y="17"/>
                    <a:pt x="91" y="17"/>
                  </a:cubicBezTo>
                  <a:moveTo>
                    <a:pt x="0" y="10"/>
                  </a:moveTo>
                  <a:cubicBezTo>
                    <a:pt x="0" y="10"/>
                    <a:pt x="1" y="11"/>
                    <a:pt x="2" y="11"/>
                  </a:cubicBezTo>
                  <a:cubicBezTo>
                    <a:pt x="1" y="11"/>
                    <a:pt x="0" y="10"/>
                    <a:pt x="0" y="10"/>
                  </a:cubicBezTo>
                  <a:moveTo>
                    <a:pt x="90" y="0"/>
                  </a:moveTo>
                  <a:cubicBezTo>
                    <a:pt x="90" y="0"/>
                    <a:pt x="90" y="0"/>
                    <a:pt x="90" y="0"/>
                  </a:cubicBezTo>
                  <a:cubicBezTo>
                    <a:pt x="90" y="0"/>
                    <a:pt x="90" y="0"/>
                    <a:pt x="90" y="0"/>
                  </a:cubicBezTo>
                  <a:cubicBezTo>
                    <a:pt x="90" y="0"/>
                    <a:pt x="90" y="0"/>
                    <a:pt x="90" y="0"/>
                  </a:cubicBezTo>
                  <a:cubicBezTo>
                    <a:pt x="90" y="0"/>
                    <a:pt x="90" y="0"/>
                    <a:pt x="90" y="0"/>
                  </a:cubicBezTo>
                </a:path>
              </a:pathLst>
            </a:custGeom>
            <a:solidFill>
              <a:srgbClr val="FDEF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8" name="Freeform 46"/>
            <p:cNvSpPr/>
            <p:nvPr/>
          </p:nvSpPr>
          <p:spPr bwMode="auto">
            <a:xfrm flipH="1">
              <a:off x="885825" y="6021388"/>
              <a:ext cx="312738" cy="333375"/>
            </a:xfrm>
            <a:custGeom>
              <a:avLst/>
              <a:gdLst>
                <a:gd name="T0" fmla="*/ 60 w 110"/>
                <a:gd name="T1" fmla="*/ 8 h 117"/>
                <a:gd name="T2" fmla="*/ 48 w 110"/>
                <a:gd name="T3" fmla="*/ 19 h 117"/>
                <a:gd name="T4" fmla="*/ 47 w 110"/>
                <a:gd name="T5" fmla="*/ 18 h 117"/>
                <a:gd name="T6" fmla="*/ 42 w 110"/>
                <a:gd name="T7" fmla="*/ 13 h 117"/>
                <a:gd name="T8" fmla="*/ 38 w 110"/>
                <a:gd name="T9" fmla="*/ 18 h 117"/>
                <a:gd name="T10" fmla="*/ 47 w 110"/>
                <a:gd name="T11" fmla="*/ 40 h 117"/>
                <a:gd name="T12" fmla="*/ 44 w 110"/>
                <a:gd name="T13" fmla="*/ 42 h 117"/>
                <a:gd name="T14" fmla="*/ 40 w 110"/>
                <a:gd name="T15" fmla="*/ 42 h 117"/>
                <a:gd name="T16" fmla="*/ 12 w 110"/>
                <a:gd name="T17" fmla="*/ 27 h 117"/>
                <a:gd name="T18" fmla="*/ 12 w 110"/>
                <a:gd name="T19" fmla="*/ 37 h 117"/>
                <a:gd name="T20" fmla="*/ 8 w 110"/>
                <a:gd name="T21" fmla="*/ 36 h 117"/>
                <a:gd name="T22" fmla="*/ 10 w 110"/>
                <a:gd name="T23" fmla="*/ 37 h 117"/>
                <a:gd name="T24" fmla="*/ 34 w 110"/>
                <a:gd name="T25" fmla="*/ 47 h 117"/>
                <a:gd name="T26" fmla="*/ 47 w 110"/>
                <a:gd name="T27" fmla="*/ 53 h 117"/>
                <a:gd name="T28" fmla="*/ 0 w 110"/>
                <a:gd name="T29" fmla="*/ 55 h 117"/>
                <a:gd name="T30" fmla="*/ 34 w 110"/>
                <a:gd name="T31" fmla="*/ 57 h 117"/>
                <a:gd name="T32" fmla="*/ 37 w 110"/>
                <a:gd name="T33" fmla="*/ 60 h 117"/>
                <a:gd name="T34" fmla="*/ 41 w 110"/>
                <a:gd name="T35" fmla="*/ 64 h 117"/>
                <a:gd name="T36" fmla="*/ 44 w 110"/>
                <a:gd name="T37" fmla="*/ 66 h 117"/>
                <a:gd name="T38" fmla="*/ 42 w 110"/>
                <a:gd name="T39" fmla="*/ 75 h 117"/>
                <a:gd name="T40" fmla="*/ 50 w 110"/>
                <a:gd name="T41" fmla="*/ 66 h 117"/>
                <a:gd name="T42" fmla="*/ 50 w 110"/>
                <a:gd name="T43" fmla="*/ 112 h 117"/>
                <a:gd name="T44" fmla="*/ 51 w 110"/>
                <a:gd name="T45" fmla="*/ 76 h 117"/>
                <a:gd name="T46" fmla="*/ 58 w 110"/>
                <a:gd name="T47" fmla="*/ 77 h 117"/>
                <a:gd name="T48" fmla="*/ 62 w 110"/>
                <a:gd name="T49" fmla="*/ 73 h 117"/>
                <a:gd name="T50" fmla="*/ 76 w 110"/>
                <a:gd name="T51" fmla="*/ 102 h 117"/>
                <a:gd name="T52" fmla="*/ 81 w 110"/>
                <a:gd name="T53" fmla="*/ 79 h 117"/>
                <a:gd name="T54" fmla="*/ 59 w 110"/>
                <a:gd name="T55" fmla="*/ 61 h 117"/>
                <a:gd name="T56" fmla="*/ 103 w 110"/>
                <a:gd name="T57" fmla="*/ 87 h 117"/>
                <a:gd name="T58" fmla="*/ 78 w 110"/>
                <a:gd name="T59" fmla="*/ 71 h 117"/>
                <a:gd name="T60" fmla="*/ 71 w 110"/>
                <a:gd name="T61" fmla="*/ 64 h 117"/>
                <a:gd name="T62" fmla="*/ 91 w 110"/>
                <a:gd name="T63" fmla="*/ 64 h 117"/>
                <a:gd name="T64" fmla="*/ 88 w 110"/>
                <a:gd name="T65" fmla="*/ 56 h 117"/>
                <a:gd name="T66" fmla="*/ 78 w 110"/>
                <a:gd name="T67" fmla="*/ 54 h 117"/>
                <a:gd name="T68" fmla="*/ 95 w 110"/>
                <a:gd name="T69" fmla="*/ 45 h 117"/>
                <a:gd name="T70" fmla="*/ 100 w 110"/>
                <a:gd name="T71" fmla="*/ 43 h 117"/>
                <a:gd name="T72" fmla="*/ 99 w 110"/>
                <a:gd name="T73" fmla="*/ 43 h 117"/>
                <a:gd name="T74" fmla="*/ 94 w 110"/>
                <a:gd name="T75" fmla="*/ 42 h 117"/>
                <a:gd name="T76" fmla="*/ 63 w 110"/>
                <a:gd name="T77" fmla="*/ 51 h 117"/>
                <a:gd name="T78" fmla="*/ 63 w 110"/>
                <a:gd name="T79" fmla="*/ 51 h 117"/>
                <a:gd name="T80" fmla="*/ 97 w 110"/>
                <a:gd name="T81" fmla="*/ 29 h 117"/>
                <a:gd name="T82" fmla="*/ 98 w 110"/>
                <a:gd name="T83" fmla="*/ 26 h 117"/>
                <a:gd name="T84" fmla="*/ 75 w 110"/>
                <a:gd name="T85" fmla="*/ 42 h 117"/>
                <a:gd name="T86" fmla="*/ 89 w 110"/>
                <a:gd name="T87" fmla="*/ 21 h 117"/>
                <a:gd name="T88" fmla="*/ 69 w 110"/>
                <a:gd name="T89" fmla="*/ 36 h 117"/>
                <a:gd name="T90" fmla="*/ 62 w 110"/>
                <a:gd name="T91" fmla="*/ 30 h 117"/>
                <a:gd name="T92" fmla="*/ 60 w 110"/>
                <a:gd name="T93" fmla="*/ 25 h 117"/>
                <a:gd name="T94" fmla="*/ 70 w 110"/>
                <a:gd name="T95"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0" h="117">
                  <a:moveTo>
                    <a:pt x="70" y="0"/>
                  </a:moveTo>
                  <a:cubicBezTo>
                    <a:pt x="69" y="0"/>
                    <a:pt x="64" y="2"/>
                    <a:pt x="60" y="8"/>
                  </a:cubicBezTo>
                  <a:cubicBezTo>
                    <a:pt x="60" y="8"/>
                    <a:pt x="60" y="8"/>
                    <a:pt x="60" y="8"/>
                  </a:cubicBezTo>
                  <a:cubicBezTo>
                    <a:pt x="57" y="16"/>
                    <a:pt x="58" y="25"/>
                    <a:pt x="57" y="31"/>
                  </a:cubicBezTo>
                  <a:cubicBezTo>
                    <a:pt x="57" y="36"/>
                    <a:pt x="55" y="41"/>
                    <a:pt x="54" y="44"/>
                  </a:cubicBezTo>
                  <a:cubicBezTo>
                    <a:pt x="52" y="38"/>
                    <a:pt x="52" y="30"/>
                    <a:pt x="48" y="19"/>
                  </a:cubicBezTo>
                  <a:cubicBezTo>
                    <a:pt x="48" y="18"/>
                    <a:pt x="48" y="18"/>
                    <a:pt x="48" y="18"/>
                  </a:cubicBezTo>
                  <a:cubicBezTo>
                    <a:pt x="47" y="18"/>
                    <a:pt x="47" y="18"/>
                    <a:pt x="47" y="18"/>
                  </a:cubicBezTo>
                  <a:cubicBezTo>
                    <a:pt x="47" y="18"/>
                    <a:pt x="47" y="18"/>
                    <a:pt x="47" y="18"/>
                  </a:cubicBezTo>
                  <a:cubicBezTo>
                    <a:pt x="47" y="18"/>
                    <a:pt x="44" y="12"/>
                    <a:pt x="40" y="11"/>
                  </a:cubicBezTo>
                  <a:cubicBezTo>
                    <a:pt x="38" y="10"/>
                    <a:pt x="38" y="10"/>
                    <a:pt x="38" y="10"/>
                  </a:cubicBezTo>
                  <a:cubicBezTo>
                    <a:pt x="37" y="10"/>
                    <a:pt x="40" y="11"/>
                    <a:pt x="42" y="13"/>
                  </a:cubicBezTo>
                  <a:cubicBezTo>
                    <a:pt x="44" y="16"/>
                    <a:pt x="50" y="28"/>
                    <a:pt x="50" y="34"/>
                  </a:cubicBezTo>
                  <a:cubicBezTo>
                    <a:pt x="50" y="35"/>
                    <a:pt x="50" y="35"/>
                    <a:pt x="49" y="35"/>
                  </a:cubicBezTo>
                  <a:cubicBezTo>
                    <a:pt x="48" y="35"/>
                    <a:pt x="43" y="19"/>
                    <a:pt x="38" y="18"/>
                  </a:cubicBezTo>
                  <a:cubicBezTo>
                    <a:pt x="41" y="22"/>
                    <a:pt x="42" y="23"/>
                    <a:pt x="44" y="30"/>
                  </a:cubicBezTo>
                  <a:cubicBezTo>
                    <a:pt x="47" y="37"/>
                    <a:pt x="47" y="39"/>
                    <a:pt x="47" y="40"/>
                  </a:cubicBezTo>
                  <a:cubicBezTo>
                    <a:pt x="47" y="40"/>
                    <a:pt x="47" y="40"/>
                    <a:pt x="47" y="40"/>
                  </a:cubicBezTo>
                  <a:cubicBezTo>
                    <a:pt x="46" y="40"/>
                    <a:pt x="41" y="22"/>
                    <a:pt x="31" y="20"/>
                  </a:cubicBezTo>
                  <a:cubicBezTo>
                    <a:pt x="39" y="27"/>
                    <a:pt x="43" y="35"/>
                    <a:pt x="44" y="40"/>
                  </a:cubicBezTo>
                  <a:cubicBezTo>
                    <a:pt x="45" y="41"/>
                    <a:pt x="45" y="42"/>
                    <a:pt x="44" y="42"/>
                  </a:cubicBezTo>
                  <a:cubicBezTo>
                    <a:pt x="41" y="42"/>
                    <a:pt x="32" y="34"/>
                    <a:pt x="29" y="30"/>
                  </a:cubicBezTo>
                  <a:cubicBezTo>
                    <a:pt x="28" y="29"/>
                    <a:pt x="28" y="29"/>
                    <a:pt x="28" y="29"/>
                  </a:cubicBezTo>
                  <a:cubicBezTo>
                    <a:pt x="27" y="29"/>
                    <a:pt x="32" y="38"/>
                    <a:pt x="40" y="42"/>
                  </a:cubicBezTo>
                  <a:cubicBezTo>
                    <a:pt x="44" y="44"/>
                    <a:pt x="44" y="45"/>
                    <a:pt x="42" y="45"/>
                  </a:cubicBezTo>
                  <a:cubicBezTo>
                    <a:pt x="39" y="45"/>
                    <a:pt x="30" y="43"/>
                    <a:pt x="26" y="40"/>
                  </a:cubicBezTo>
                  <a:cubicBezTo>
                    <a:pt x="20" y="34"/>
                    <a:pt x="17" y="32"/>
                    <a:pt x="12" y="27"/>
                  </a:cubicBezTo>
                  <a:cubicBezTo>
                    <a:pt x="13" y="29"/>
                    <a:pt x="20" y="39"/>
                    <a:pt x="28" y="43"/>
                  </a:cubicBezTo>
                  <a:cubicBezTo>
                    <a:pt x="30" y="43"/>
                    <a:pt x="30" y="44"/>
                    <a:pt x="29" y="44"/>
                  </a:cubicBezTo>
                  <a:cubicBezTo>
                    <a:pt x="27" y="44"/>
                    <a:pt x="14" y="40"/>
                    <a:pt x="12" y="37"/>
                  </a:cubicBezTo>
                  <a:cubicBezTo>
                    <a:pt x="8" y="34"/>
                    <a:pt x="7" y="34"/>
                    <a:pt x="4" y="28"/>
                  </a:cubicBezTo>
                  <a:cubicBezTo>
                    <a:pt x="4" y="29"/>
                    <a:pt x="6" y="34"/>
                    <a:pt x="8" y="36"/>
                  </a:cubicBezTo>
                  <a:cubicBezTo>
                    <a:pt x="8" y="36"/>
                    <a:pt x="8" y="36"/>
                    <a:pt x="8" y="36"/>
                  </a:cubicBezTo>
                  <a:cubicBezTo>
                    <a:pt x="8" y="36"/>
                    <a:pt x="9" y="37"/>
                    <a:pt x="10" y="37"/>
                  </a:cubicBezTo>
                  <a:cubicBezTo>
                    <a:pt x="10" y="37"/>
                    <a:pt x="10" y="37"/>
                    <a:pt x="10" y="37"/>
                  </a:cubicBezTo>
                  <a:cubicBezTo>
                    <a:pt x="10" y="37"/>
                    <a:pt x="10" y="37"/>
                    <a:pt x="10" y="37"/>
                  </a:cubicBezTo>
                  <a:cubicBezTo>
                    <a:pt x="15" y="41"/>
                    <a:pt x="21" y="44"/>
                    <a:pt x="26" y="45"/>
                  </a:cubicBezTo>
                  <a:cubicBezTo>
                    <a:pt x="26" y="45"/>
                    <a:pt x="26" y="45"/>
                    <a:pt x="26" y="45"/>
                  </a:cubicBezTo>
                  <a:cubicBezTo>
                    <a:pt x="29" y="46"/>
                    <a:pt x="32" y="46"/>
                    <a:pt x="34" y="47"/>
                  </a:cubicBezTo>
                  <a:cubicBezTo>
                    <a:pt x="39" y="49"/>
                    <a:pt x="44" y="52"/>
                    <a:pt x="47" y="53"/>
                  </a:cubicBezTo>
                  <a:cubicBezTo>
                    <a:pt x="47" y="53"/>
                    <a:pt x="47" y="53"/>
                    <a:pt x="47" y="53"/>
                  </a:cubicBezTo>
                  <a:cubicBezTo>
                    <a:pt x="47" y="53"/>
                    <a:pt x="47" y="53"/>
                    <a:pt x="47" y="53"/>
                  </a:cubicBezTo>
                  <a:cubicBezTo>
                    <a:pt x="41" y="53"/>
                    <a:pt x="33" y="50"/>
                    <a:pt x="20" y="49"/>
                  </a:cubicBezTo>
                  <a:cubicBezTo>
                    <a:pt x="19" y="49"/>
                    <a:pt x="19" y="49"/>
                    <a:pt x="18" y="49"/>
                  </a:cubicBezTo>
                  <a:cubicBezTo>
                    <a:pt x="11" y="49"/>
                    <a:pt x="5" y="51"/>
                    <a:pt x="0" y="55"/>
                  </a:cubicBezTo>
                  <a:cubicBezTo>
                    <a:pt x="0" y="55"/>
                    <a:pt x="11" y="52"/>
                    <a:pt x="21" y="52"/>
                  </a:cubicBezTo>
                  <a:cubicBezTo>
                    <a:pt x="25" y="52"/>
                    <a:pt x="29" y="52"/>
                    <a:pt x="32" y="54"/>
                  </a:cubicBezTo>
                  <a:cubicBezTo>
                    <a:pt x="32" y="54"/>
                    <a:pt x="35" y="55"/>
                    <a:pt x="34" y="57"/>
                  </a:cubicBezTo>
                  <a:cubicBezTo>
                    <a:pt x="33" y="59"/>
                    <a:pt x="20" y="57"/>
                    <a:pt x="9" y="66"/>
                  </a:cubicBezTo>
                  <a:cubicBezTo>
                    <a:pt x="9" y="66"/>
                    <a:pt x="27" y="60"/>
                    <a:pt x="35" y="60"/>
                  </a:cubicBezTo>
                  <a:cubicBezTo>
                    <a:pt x="36" y="60"/>
                    <a:pt x="36" y="60"/>
                    <a:pt x="37" y="60"/>
                  </a:cubicBezTo>
                  <a:cubicBezTo>
                    <a:pt x="42" y="62"/>
                    <a:pt x="28" y="67"/>
                    <a:pt x="26" y="68"/>
                  </a:cubicBezTo>
                  <a:cubicBezTo>
                    <a:pt x="28" y="68"/>
                    <a:pt x="37" y="66"/>
                    <a:pt x="40" y="65"/>
                  </a:cubicBezTo>
                  <a:cubicBezTo>
                    <a:pt x="40" y="64"/>
                    <a:pt x="41" y="64"/>
                    <a:pt x="41" y="64"/>
                  </a:cubicBezTo>
                  <a:cubicBezTo>
                    <a:pt x="43" y="64"/>
                    <a:pt x="41" y="70"/>
                    <a:pt x="27" y="75"/>
                  </a:cubicBezTo>
                  <a:cubicBezTo>
                    <a:pt x="27" y="75"/>
                    <a:pt x="38" y="73"/>
                    <a:pt x="43" y="67"/>
                  </a:cubicBezTo>
                  <a:cubicBezTo>
                    <a:pt x="43" y="67"/>
                    <a:pt x="44" y="66"/>
                    <a:pt x="44" y="66"/>
                  </a:cubicBezTo>
                  <a:cubicBezTo>
                    <a:pt x="44" y="66"/>
                    <a:pt x="45" y="67"/>
                    <a:pt x="45" y="67"/>
                  </a:cubicBezTo>
                  <a:cubicBezTo>
                    <a:pt x="45" y="70"/>
                    <a:pt x="31" y="88"/>
                    <a:pt x="24" y="93"/>
                  </a:cubicBezTo>
                  <a:cubicBezTo>
                    <a:pt x="32" y="89"/>
                    <a:pt x="37" y="81"/>
                    <a:pt x="42" y="75"/>
                  </a:cubicBezTo>
                  <a:cubicBezTo>
                    <a:pt x="44" y="72"/>
                    <a:pt x="48" y="68"/>
                    <a:pt x="50" y="66"/>
                  </a:cubicBezTo>
                  <a:cubicBezTo>
                    <a:pt x="50" y="66"/>
                    <a:pt x="50" y="66"/>
                    <a:pt x="50" y="66"/>
                  </a:cubicBezTo>
                  <a:cubicBezTo>
                    <a:pt x="50" y="66"/>
                    <a:pt x="50" y="66"/>
                    <a:pt x="50" y="66"/>
                  </a:cubicBezTo>
                  <a:cubicBezTo>
                    <a:pt x="48" y="70"/>
                    <a:pt x="49" y="73"/>
                    <a:pt x="46" y="78"/>
                  </a:cubicBezTo>
                  <a:cubicBezTo>
                    <a:pt x="45" y="80"/>
                    <a:pt x="44" y="84"/>
                    <a:pt x="44" y="88"/>
                  </a:cubicBezTo>
                  <a:cubicBezTo>
                    <a:pt x="44" y="95"/>
                    <a:pt x="46" y="104"/>
                    <a:pt x="50" y="112"/>
                  </a:cubicBezTo>
                  <a:cubicBezTo>
                    <a:pt x="51" y="114"/>
                    <a:pt x="52" y="116"/>
                    <a:pt x="54" y="117"/>
                  </a:cubicBezTo>
                  <a:cubicBezTo>
                    <a:pt x="53" y="116"/>
                    <a:pt x="42" y="95"/>
                    <a:pt x="49" y="78"/>
                  </a:cubicBezTo>
                  <a:cubicBezTo>
                    <a:pt x="49" y="78"/>
                    <a:pt x="50" y="76"/>
                    <a:pt x="51" y="76"/>
                  </a:cubicBezTo>
                  <a:cubicBezTo>
                    <a:pt x="52" y="76"/>
                    <a:pt x="52" y="76"/>
                    <a:pt x="53" y="76"/>
                  </a:cubicBezTo>
                  <a:cubicBezTo>
                    <a:pt x="55" y="78"/>
                    <a:pt x="50" y="90"/>
                    <a:pt x="56" y="99"/>
                  </a:cubicBezTo>
                  <a:cubicBezTo>
                    <a:pt x="56" y="98"/>
                    <a:pt x="54" y="78"/>
                    <a:pt x="58" y="77"/>
                  </a:cubicBezTo>
                  <a:cubicBezTo>
                    <a:pt x="58" y="77"/>
                    <a:pt x="58" y="77"/>
                    <a:pt x="58" y="77"/>
                  </a:cubicBezTo>
                  <a:cubicBezTo>
                    <a:pt x="62" y="77"/>
                    <a:pt x="66" y="92"/>
                    <a:pt x="66" y="92"/>
                  </a:cubicBezTo>
                  <a:cubicBezTo>
                    <a:pt x="66" y="92"/>
                    <a:pt x="67" y="81"/>
                    <a:pt x="62" y="73"/>
                  </a:cubicBezTo>
                  <a:cubicBezTo>
                    <a:pt x="61" y="71"/>
                    <a:pt x="61" y="70"/>
                    <a:pt x="62" y="70"/>
                  </a:cubicBezTo>
                  <a:cubicBezTo>
                    <a:pt x="64" y="70"/>
                    <a:pt x="70" y="76"/>
                    <a:pt x="72" y="79"/>
                  </a:cubicBezTo>
                  <a:cubicBezTo>
                    <a:pt x="76" y="90"/>
                    <a:pt x="76" y="94"/>
                    <a:pt x="76" y="102"/>
                  </a:cubicBezTo>
                  <a:cubicBezTo>
                    <a:pt x="76" y="102"/>
                    <a:pt x="81" y="88"/>
                    <a:pt x="72" y="75"/>
                  </a:cubicBezTo>
                  <a:cubicBezTo>
                    <a:pt x="72" y="75"/>
                    <a:pt x="81" y="78"/>
                    <a:pt x="88" y="90"/>
                  </a:cubicBezTo>
                  <a:cubicBezTo>
                    <a:pt x="86" y="86"/>
                    <a:pt x="84" y="83"/>
                    <a:pt x="81" y="79"/>
                  </a:cubicBezTo>
                  <a:cubicBezTo>
                    <a:pt x="71" y="69"/>
                    <a:pt x="63" y="65"/>
                    <a:pt x="59" y="61"/>
                  </a:cubicBezTo>
                  <a:cubicBezTo>
                    <a:pt x="59" y="61"/>
                    <a:pt x="59" y="61"/>
                    <a:pt x="59" y="61"/>
                  </a:cubicBezTo>
                  <a:cubicBezTo>
                    <a:pt x="59" y="61"/>
                    <a:pt x="59" y="61"/>
                    <a:pt x="59" y="61"/>
                  </a:cubicBezTo>
                  <a:cubicBezTo>
                    <a:pt x="62" y="62"/>
                    <a:pt x="68" y="65"/>
                    <a:pt x="72" y="69"/>
                  </a:cubicBezTo>
                  <a:cubicBezTo>
                    <a:pt x="78" y="75"/>
                    <a:pt x="86" y="85"/>
                    <a:pt x="99" y="87"/>
                  </a:cubicBezTo>
                  <a:cubicBezTo>
                    <a:pt x="101" y="87"/>
                    <a:pt x="102" y="87"/>
                    <a:pt x="103" y="87"/>
                  </a:cubicBezTo>
                  <a:cubicBezTo>
                    <a:pt x="104" y="87"/>
                    <a:pt x="106" y="87"/>
                    <a:pt x="107" y="87"/>
                  </a:cubicBezTo>
                  <a:cubicBezTo>
                    <a:pt x="100" y="86"/>
                    <a:pt x="94" y="83"/>
                    <a:pt x="94" y="83"/>
                  </a:cubicBezTo>
                  <a:cubicBezTo>
                    <a:pt x="75" y="73"/>
                    <a:pt x="78" y="71"/>
                    <a:pt x="78" y="71"/>
                  </a:cubicBezTo>
                  <a:cubicBezTo>
                    <a:pt x="80" y="71"/>
                    <a:pt x="82" y="72"/>
                    <a:pt x="85" y="72"/>
                  </a:cubicBezTo>
                  <a:cubicBezTo>
                    <a:pt x="90" y="72"/>
                    <a:pt x="96" y="70"/>
                    <a:pt x="96" y="70"/>
                  </a:cubicBezTo>
                  <a:cubicBezTo>
                    <a:pt x="78" y="69"/>
                    <a:pt x="68" y="64"/>
                    <a:pt x="71" y="64"/>
                  </a:cubicBezTo>
                  <a:cubicBezTo>
                    <a:pt x="71" y="64"/>
                    <a:pt x="72" y="64"/>
                    <a:pt x="74" y="64"/>
                  </a:cubicBezTo>
                  <a:cubicBezTo>
                    <a:pt x="77" y="65"/>
                    <a:pt x="80" y="66"/>
                    <a:pt x="82" y="66"/>
                  </a:cubicBezTo>
                  <a:cubicBezTo>
                    <a:pt x="87" y="66"/>
                    <a:pt x="91" y="64"/>
                    <a:pt x="91" y="64"/>
                  </a:cubicBezTo>
                  <a:cubicBezTo>
                    <a:pt x="90" y="64"/>
                    <a:pt x="89" y="64"/>
                    <a:pt x="88" y="64"/>
                  </a:cubicBezTo>
                  <a:cubicBezTo>
                    <a:pt x="81" y="64"/>
                    <a:pt x="69" y="61"/>
                    <a:pt x="73" y="58"/>
                  </a:cubicBezTo>
                  <a:cubicBezTo>
                    <a:pt x="75" y="56"/>
                    <a:pt x="82" y="56"/>
                    <a:pt x="88" y="56"/>
                  </a:cubicBezTo>
                  <a:cubicBezTo>
                    <a:pt x="95" y="56"/>
                    <a:pt x="100" y="56"/>
                    <a:pt x="100" y="56"/>
                  </a:cubicBezTo>
                  <a:cubicBezTo>
                    <a:pt x="96" y="54"/>
                    <a:pt x="91" y="53"/>
                    <a:pt x="86" y="53"/>
                  </a:cubicBezTo>
                  <a:cubicBezTo>
                    <a:pt x="83" y="53"/>
                    <a:pt x="80" y="53"/>
                    <a:pt x="78" y="54"/>
                  </a:cubicBezTo>
                  <a:cubicBezTo>
                    <a:pt x="75" y="54"/>
                    <a:pt x="73" y="54"/>
                    <a:pt x="72" y="54"/>
                  </a:cubicBezTo>
                  <a:cubicBezTo>
                    <a:pt x="70" y="54"/>
                    <a:pt x="71" y="53"/>
                    <a:pt x="76" y="50"/>
                  </a:cubicBezTo>
                  <a:cubicBezTo>
                    <a:pt x="82" y="46"/>
                    <a:pt x="89" y="45"/>
                    <a:pt x="95" y="45"/>
                  </a:cubicBezTo>
                  <a:cubicBezTo>
                    <a:pt x="103" y="45"/>
                    <a:pt x="109" y="47"/>
                    <a:pt x="110" y="47"/>
                  </a:cubicBezTo>
                  <a:cubicBezTo>
                    <a:pt x="107" y="46"/>
                    <a:pt x="104" y="44"/>
                    <a:pt x="101" y="43"/>
                  </a:cubicBezTo>
                  <a:cubicBezTo>
                    <a:pt x="101" y="43"/>
                    <a:pt x="101" y="43"/>
                    <a:pt x="100" y="43"/>
                  </a:cubicBezTo>
                  <a:cubicBezTo>
                    <a:pt x="100" y="43"/>
                    <a:pt x="100" y="43"/>
                    <a:pt x="100" y="43"/>
                  </a:cubicBezTo>
                  <a:cubicBezTo>
                    <a:pt x="99" y="43"/>
                    <a:pt x="99" y="43"/>
                    <a:pt x="99" y="43"/>
                  </a:cubicBezTo>
                  <a:cubicBezTo>
                    <a:pt x="99" y="43"/>
                    <a:pt x="99" y="43"/>
                    <a:pt x="99" y="43"/>
                  </a:cubicBezTo>
                  <a:cubicBezTo>
                    <a:pt x="97" y="43"/>
                    <a:pt x="96" y="42"/>
                    <a:pt x="95" y="42"/>
                  </a:cubicBezTo>
                  <a:cubicBezTo>
                    <a:pt x="95" y="42"/>
                    <a:pt x="95" y="42"/>
                    <a:pt x="95" y="42"/>
                  </a:cubicBezTo>
                  <a:cubicBezTo>
                    <a:pt x="94" y="42"/>
                    <a:pt x="94" y="42"/>
                    <a:pt x="94" y="42"/>
                  </a:cubicBezTo>
                  <a:cubicBezTo>
                    <a:pt x="94" y="42"/>
                    <a:pt x="94" y="42"/>
                    <a:pt x="94" y="42"/>
                  </a:cubicBezTo>
                  <a:cubicBezTo>
                    <a:pt x="92" y="42"/>
                    <a:pt x="91" y="43"/>
                    <a:pt x="89" y="43"/>
                  </a:cubicBezTo>
                  <a:cubicBezTo>
                    <a:pt x="75" y="45"/>
                    <a:pt x="68" y="50"/>
                    <a:pt x="63" y="51"/>
                  </a:cubicBezTo>
                  <a:cubicBezTo>
                    <a:pt x="63" y="51"/>
                    <a:pt x="63" y="51"/>
                    <a:pt x="63" y="51"/>
                  </a:cubicBezTo>
                  <a:cubicBezTo>
                    <a:pt x="63" y="51"/>
                    <a:pt x="63" y="51"/>
                    <a:pt x="63" y="51"/>
                  </a:cubicBezTo>
                  <a:cubicBezTo>
                    <a:pt x="63" y="51"/>
                    <a:pt x="63" y="51"/>
                    <a:pt x="63" y="51"/>
                  </a:cubicBezTo>
                  <a:cubicBezTo>
                    <a:pt x="63" y="50"/>
                    <a:pt x="63" y="50"/>
                    <a:pt x="64" y="50"/>
                  </a:cubicBezTo>
                  <a:cubicBezTo>
                    <a:pt x="68" y="47"/>
                    <a:pt x="77" y="46"/>
                    <a:pt x="87" y="39"/>
                  </a:cubicBezTo>
                  <a:cubicBezTo>
                    <a:pt x="92" y="36"/>
                    <a:pt x="95" y="33"/>
                    <a:pt x="97" y="29"/>
                  </a:cubicBezTo>
                  <a:cubicBezTo>
                    <a:pt x="97" y="29"/>
                    <a:pt x="97" y="29"/>
                    <a:pt x="97" y="29"/>
                  </a:cubicBezTo>
                  <a:cubicBezTo>
                    <a:pt x="98" y="26"/>
                    <a:pt x="98" y="26"/>
                    <a:pt x="98" y="26"/>
                  </a:cubicBezTo>
                  <a:cubicBezTo>
                    <a:pt x="98" y="26"/>
                    <a:pt x="98" y="26"/>
                    <a:pt x="98" y="26"/>
                  </a:cubicBezTo>
                  <a:cubicBezTo>
                    <a:pt x="98" y="26"/>
                    <a:pt x="98" y="26"/>
                    <a:pt x="98" y="26"/>
                  </a:cubicBezTo>
                  <a:cubicBezTo>
                    <a:pt x="98" y="26"/>
                    <a:pt x="98" y="26"/>
                    <a:pt x="98" y="26"/>
                  </a:cubicBezTo>
                  <a:cubicBezTo>
                    <a:pt x="94" y="33"/>
                    <a:pt x="78" y="42"/>
                    <a:pt x="75" y="42"/>
                  </a:cubicBezTo>
                  <a:cubicBezTo>
                    <a:pt x="75" y="43"/>
                    <a:pt x="75" y="43"/>
                    <a:pt x="74" y="43"/>
                  </a:cubicBezTo>
                  <a:cubicBezTo>
                    <a:pt x="73" y="43"/>
                    <a:pt x="74" y="41"/>
                    <a:pt x="74" y="41"/>
                  </a:cubicBezTo>
                  <a:cubicBezTo>
                    <a:pt x="84" y="37"/>
                    <a:pt x="88" y="24"/>
                    <a:pt x="89" y="21"/>
                  </a:cubicBezTo>
                  <a:cubicBezTo>
                    <a:pt x="86" y="30"/>
                    <a:pt x="71" y="40"/>
                    <a:pt x="68" y="40"/>
                  </a:cubicBezTo>
                  <a:cubicBezTo>
                    <a:pt x="68" y="40"/>
                    <a:pt x="67" y="40"/>
                    <a:pt x="67" y="40"/>
                  </a:cubicBezTo>
                  <a:cubicBezTo>
                    <a:pt x="66" y="38"/>
                    <a:pt x="69" y="36"/>
                    <a:pt x="69" y="36"/>
                  </a:cubicBezTo>
                  <a:cubicBezTo>
                    <a:pt x="76" y="28"/>
                    <a:pt x="78" y="19"/>
                    <a:pt x="78" y="19"/>
                  </a:cubicBezTo>
                  <a:cubicBezTo>
                    <a:pt x="76" y="23"/>
                    <a:pt x="67" y="35"/>
                    <a:pt x="63" y="35"/>
                  </a:cubicBezTo>
                  <a:cubicBezTo>
                    <a:pt x="62" y="35"/>
                    <a:pt x="62" y="34"/>
                    <a:pt x="62" y="30"/>
                  </a:cubicBezTo>
                  <a:cubicBezTo>
                    <a:pt x="64" y="17"/>
                    <a:pt x="75" y="6"/>
                    <a:pt x="75" y="6"/>
                  </a:cubicBezTo>
                  <a:cubicBezTo>
                    <a:pt x="71" y="6"/>
                    <a:pt x="68" y="11"/>
                    <a:pt x="65" y="15"/>
                  </a:cubicBezTo>
                  <a:cubicBezTo>
                    <a:pt x="63" y="18"/>
                    <a:pt x="61" y="25"/>
                    <a:pt x="60" y="25"/>
                  </a:cubicBezTo>
                  <a:cubicBezTo>
                    <a:pt x="59" y="25"/>
                    <a:pt x="59" y="23"/>
                    <a:pt x="60" y="19"/>
                  </a:cubicBezTo>
                  <a:cubicBezTo>
                    <a:pt x="61" y="5"/>
                    <a:pt x="71" y="0"/>
                    <a:pt x="71" y="0"/>
                  </a:cubicBezTo>
                  <a:cubicBezTo>
                    <a:pt x="71" y="0"/>
                    <a:pt x="70" y="0"/>
                    <a:pt x="70" y="0"/>
                  </a:cubicBezTo>
                </a:path>
              </a:pathLst>
            </a:custGeom>
            <a:solidFill>
              <a:srgbClr val="FCE9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9" name="Freeform 47"/>
            <p:cNvSpPr/>
            <p:nvPr/>
          </p:nvSpPr>
          <p:spPr bwMode="auto">
            <a:xfrm flipH="1">
              <a:off x="960438" y="6078538"/>
              <a:ext cx="179388" cy="190500"/>
            </a:xfrm>
            <a:custGeom>
              <a:avLst/>
              <a:gdLst>
                <a:gd name="T0" fmla="*/ 37 w 63"/>
                <a:gd name="T1" fmla="*/ 32 h 67"/>
                <a:gd name="T2" fmla="*/ 57 w 63"/>
                <a:gd name="T3" fmla="*/ 32 h 67"/>
                <a:gd name="T4" fmla="*/ 57 w 63"/>
                <a:gd name="T5" fmla="*/ 31 h 67"/>
                <a:gd name="T6" fmla="*/ 36 w 63"/>
                <a:gd name="T7" fmla="*/ 32 h 67"/>
                <a:gd name="T8" fmla="*/ 55 w 63"/>
                <a:gd name="T9" fmla="*/ 15 h 67"/>
                <a:gd name="T10" fmla="*/ 36 w 63"/>
                <a:gd name="T11" fmla="*/ 31 h 67"/>
                <a:gd name="T12" fmla="*/ 35 w 63"/>
                <a:gd name="T13" fmla="*/ 1 h 67"/>
                <a:gd name="T14" fmla="*/ 33 w 63"/>
                <a:gd name="T15" fmla="*/ 1 h 67"/>
                <a:gd name="T16" fmla="*/ 34 w 63"/>
                <a:gd name="T17" fmla="*/ 3 h 67"/>
                <a:gd name="T18" fmla="*/ 33 w 63"/>
                <a:gd name="T19" fmla="*/ 18 h 67"/>
                <a:gd name="T20" fmla="*/ 32 w 63"/>
                <a:gd name="T21" fmla="*/ 18 h 67"/>
                <a:gd name="T22" fmla="*/ 33 w 63"/>
                <a:gd name="T23" fmla="*/ 19 h 67"/>
                <a:gd name="T24" fmla="*/ 34 w 63"/>
                <a:gd name="T25" fmla="*/ 31 h 67"/>
                <a:gd name="T26" fmla="*/ 21 w 63"/>
                <a:gd name="T27" fmla="*/ 9 h 67"/>
                <a:gd name="T28" fmla="*/ 20 w 63"/>
                <a:gd name="T29" fmla="*/ 9 h 67"/>
                <a:gd name="T30" fmla="*/ 20 w 63"/>
                <a:gd name="T31" fmla="*/ 10 h 67"/>
                <a:gd name="T32" fmla="*/ 33 w 63"/>
                <a:gd name="T33" fmla="*/ 31 h 67"/>
                <a:gd name="T34" fmla="*/ 22 w 63"/>
                <a:gd name="T35" fmla="*/ 17 h 67"/>
                <a:gd name="T36" fmla="*/ 20 w 63"/>
                <a:gd name="T37" fmla="*/ 16 h 67"/>
                <a:gd name="T38" fmla="*/ 22 w 63"/>
                <a:gd name="T39" fmla="*/ 17 h 67"/>
                <a:gd name="T40" fmla="*/ 32 w 63"/>
                <a:gd name="T41" fmla="*/ 32 h 67"/>
                <a:gd name="T42" fmla="*/ 4 w 63"/>
                <a:gd name="T43" fmla="*/ 21 h 67"/>
                <a:gd name="T44" fmla="*/ 4 w 63"/>
                <a:gd name="T45" fmla="*/ 22 h 67"/>
                <a:gd name="T46" fmla="*/ 13 w 63"/>
                <a:gd name="T47" fmla="*/ 29 h 67"/>
                <a:gd name="T48" fmla="*/ 12 w 63"/>
                <a:gd name="T49" fmla="*/ 30 h 67"/>
                <a:gd name="T50" fmla="*/ 31 w 63"/>
                <a:gd name="T51" fmla="*/ 32 h 67"/>
                <a:gd name="T52" fmla="*/ 5 w 63"/>
                <a:gd name="T53" fmla="*/ 44 h 67"/>
                <a:gd name="T54" fmla="*/ 6 w 63"/>
                <a:gd name="T55" fmla="*/ 45 h 67"/>
                <a:gd name="T56" fmla="*/ 12 w 63"/>
                <a:gd name="T57" fmla="*/ 48 h 67"/>
                <a:gd name="T58" fmla="*/ 11 w 63"/>
                <a:gd name="T59" fmla="*/ 51 h 67"/>
                <a:gd name="T60" fmla="*/ 32 w 63"/>
                <a:gd name="T61" fmla="*/ 34 h 67"/>
                <a:gd name="T62" fmla="*/ 19 w 63"/>
                <a:gd name="T63" fmla="*/ 47 h 67"/>
                <a:gd name="T64" fmla="*/ 21 w 63"/>
                <a:gd name="T65" fmla="*/ 46 h 67"/>
                <a:gd name="T66" fmla="*/ 20 w 63"/>
                <a:gd name="T67" fmla="*/ 52 h 67"/>
                <a:gd name="T68" fmla="*/ 20 w 63"/>
                <a:gd name="T69" fmla="*/ 53 h 67"/>
                <a:gd name="T70" fmla="*/ 33 w 63"/>
                <a:gd name="T71" fmla="*/ 37 h 67"/>
                <a:gd name="T72" fmla="*/ 27 w 63"/>
                <a:gd name="T73" fmla="*/ 56 h 67"/>
                <a:gd name="T74" fmla="*/ 26 w 63"/>
                <a:gd name="T75" fmla="*/ 59 h 67"/>
                <a:gd name="T76" fmla="*/ 28 w 63"/>
                <a:gd name="T77" fmla="*/ 57 h 67"/>
                <a:gd name="T78" fmla="*/ 34 w 63"/>
                <a:gd name="T79" fmla="*/ 37 h 67"/>
                <a:gd name="T80" fmla="*/ 30 w 63"/>
                <a:gd name="T81" fmla="*/ 64 h 67"/>
                <a:gd name="T82" fmla="*/ 31 w 63"/>
                <a:gd name="T83" fmla="*/ 64 h 67"/>
                <a:gd name="T84" fmla="*/ 39 w 63"/>
                <a:gd name="T85" fmla="*/ 58 h 67"/>
                <a:gd name="T86" fmla="*/ 38 w 63"/>
                <a:gd name="T87" fmla="*/ 59 h 67"/>
                <a:gd name="T88" fmla="*/ 40 w 63"/>
                <a:gd name="T89" fmla="*/ 60 h 67"/>
                <a:gd name="T90" fmla="*/ 36 w 63"/>
                <a:gd name="T91" fmla="*/ 39 h 67"/>
                <a:gd name="T92" fmla="*/ 53 w 63"/>
                <a:gd name="T93" fmla="*/ 51 h 67"/>
                <a:gd name="T94" fmla="*/ 56 w 63"/>
                <a:gd name="T95" fmla="*/ 52 h 67"/>
                <a:gd name="T96" fmla="*/ 41 w 63"/>
                <a:gd name="T97" fmla="*/ 43 h 67"/>
                <a:gd name="T98" fmla="*/ 52 w 63"/>
                <a:gd name="T99" fmla="*/ 46 h 67"/>
                <a:gd name="T100" fmla="*/ 54 w 63"/>
                <a:gd name="T101" fmla="*/ 47 h 67"/>
                <a:gd name="T102" fmla="*/ 54 w 63"/>
                <a:gd name="T103" fmla="*/ 46 h 67"/>
                <a:gd name="T104" fmla="*/ 37 w 63"/>
                <a:gd name="T105" fmla="*/ 35 h 67"/>
                <a:gd name="T106" fmla="*/ 55 w 63"/>
                <a:gd name="T107" fmla="*/ 43 h 67"/>
                <a:gd name="T108" fmla="*/ 55 w 63"/>
                <a:gd name="T109" fmla="*/ 42 h 67"/>
                <a:gd name="T110" fmla="*/ 47 w 63"/>
                <a:gd name="T111" fmla="*/ 37 h 67"/>
                <a:gd name="T112" fmla="*/ 48 w 63"/>
                <a:gd name="T113" fmla="*/ 36 h 67"/>
                <a:gd name="T114" fmla="*/ 37 w 63"/>
                <a:gd name="T115" fmla="*/ 33 h 67"/>
                <a:gd name="T116" fmla="*/ 58 w 63"/>
                <a:gd name="T117" fmla="*/ 36 h 67"/>
                <a:gd name="T118" fmla="*/ 58 w 63"/>
                <a:gd name="T119"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 h="67">
                  <a:moveTo>
                    <a:pt x="58" y="35"/>
                  </a:moveTo>
                  <a:cubicBezTo>
                    <a:pt x="52" y="31"/>
                    <a:pt x="42" y="32"/>
                    <a:pt x="37" y="32"/>
                  </a:cubicBezTo>
                  <a:cubicBezTo>
                    <a:pt x="39" y="31"/>
                    <a:pt x="41" y="31"/>
                    <a:pt x="44" y="30"/>
                  </a:cubicBezTo>
                  <a:cubicBezTo>
                    <a:pt x="49" y="29"/>
                    <a:pt x="55" y="31"/>
                    <a:pt x="57" y="32"/>
                  </a:cubicBezTo>
                  <a:cubicBezTo>
                    <a:pt x="58" y="32"/>
                    <a:pt x="59" y="34"/>
                    <a:pt x="60" y="32"/>
                  </a:cubicBezTo>
                  <a:cubicBezTo>
                    <a:pt x="61" y="31"/>
                    <a:pt x="57" y="31"/>
                    <a:pt x="57" y="31"/>
                  </a:cubicBezTo>
                  <a:cubicBezTo>
                    <a:pt x="57" y="31"/>
                    <a:pt x="57" y="31"/>
                    <a:pt x="57" y="31"/>
                  </a:cubicBezTo>
                  <a:cubicBezTo>
                    <a:pt x="47" y="27"/>
                    <a:pt x="39" y="30"/>
                    <a:pt x="36" y="32"/>
                  </a:cubicBezTo>
                  <a:cubicBezTo>
                    <a:pt x="41" y="21"/>
                    <a:pt x="48" y="18"/>
                    <a:pt x="51" y="17"/>
                  </a:cubicBezTo>
                  <a:cubicBezTo>
                    <a:pt x="51" y="17"/>
                    <a:pt x="57" y="17"/>
                    <a:pt x="55" y="15"/>
                  </a:cubicBezTo>
                  <a:cubicBezTo>
                    <a:pt x="54" y="13"/>
                    <a:pt x="52" y="15"/>
                    <a:pt x="52" y="15"/>
                  </a:cubicBezTo>
                  <a:cubicBezTo>
                    <a:pt x="44" y="17"/>
                    <a:pt x="38" y="26"/>
                    <a:pt x="36" y="31"/>
                  </a:cubicBezTo>
                  <a:cubicBezTo>
                    <a:pt x="39" y="18"/>
                    <a:pt x="36" y="5"/>
                    <a:pt x="35" y="2"/>
                  </a:cubicBezTo>
                  <a:cubicBezTo>
                    <a:pt x="35" y="1"/>
                    <a:pt x="35" y="1"/>
                    <a:pt x="35" y="1"/>
                  </a:cubicBezTo>
                  <a:cubicBezTo>
                    <a:pt x="35" y="1"/>
                    <a:pt x="35" y="0"/>
                    <a:pt x="34" y="0"/>
                  </a:cubicBezTo>
                  <a:cubicBezTo>
                    <a:pt x="34" y="0"/>
                    <a:pt x="33" y="0"/>
                    <a:pt x="33" y="1"/>
                  </a:cubicBezTo>
                  <a:cubicBezTo>
                    <a:pt x="33" y="2"/>
                    <a:pt x="33" y="3"/>
                    <a:pt x="34" y="3"/>
                  </a:cubicBezTo>
                  <a:cubicBezTo>
                    <a:pt x="34" y="3"/>
                    <a:pt x="34" y="3"/>
                    <a:pt x="34" y="3"/>
                  </a:cubicBezTo>
                  <a:cubicBezTo>
                    <a:pt x="38" y="13"/>
                    <a:pt x="36" y="25"/>
                    <a:pt x="34" y="31"/>
                  </a:cubicBezTo>
                  <a:cubicBezTo>
                    <a:pt x="35" y="24"/>
                    <a:pt x="34" y="19"/>
                    <a:pt x="33" y="18"/>
                  </a:cubicBezTo>
                  <a:cubicBezTo>
                    <a:pt x="33" y="18"/>
                    <a:pt x="33" y="17"/>
                    <a:pt x="33" y="17"/>
                  </a:cubicBezTo>
                  <a:cubicBezTo>
                    <a:pt x="32" y="17"/>
                    <a:pt x="32" y="18"/>
                    <a:pt x="32" y="18"/>
                  </a:cubicBezTo>
                  <a:cubicBezTo>
                    <a:pt x="32" y="19"/>
                    <a:pt x="32" y="19"/>
                    <a:pt x="32" y="19"/>
                  </a:cubicBezTo>
                  <a:cubicBezTo>
                    <a:pt x="33" y="19"/>
                    <a:pt x="33" y="19"/>
                    <a:pt x="33" y="19"/>
                  </a:cubicBezTo>
                  <a:cubicBezTo>
                    <a:pt x="33" y="19"/>
                    <a:pt x="33" y="19"/>
                    <a:pt x="33" y="19"/>
                  </a:cubicBezTo>
                  <a:cubicBezTo>
                    <a:pt x="34" y="23"/>
                    <a:pt x="34" y="28"/>
                    <a:pt x="34" y="31"/>
                  </a:cubicBezTo>
                  <a:cubicBezTo>
                    <a:pt x="32" y="25"/>
                    <a:pt x="28" y="17"/>
                    <a:pt x="25" y="14"/>
                  </a:cubicBezTo>
                  <a:cubicBezTo>
                    <a:pt x="23" y="11"/>
                    <a:pt x="22" y="10"/>
                    <a:pt x="21" y="9"/>
                  </a:cubicBezTo>
                  <a:cubicBezTo>
                    <a:pt x="21" y="9"/>
                    <a:pt x="21" y="8"/>
                    <a:pt x="20" y="8"/>
                  </a:cubicBezTo>
                  <a:cubicBezTo>
                    <a:pt x="20" y="8"/>
                    <a:pt x="20" y="9"/>
                    <a:pt x="20" y="9"/>
                  </a:cubicBezTo>
                  <a:cubicBezTo>
                    <a:pt x="19" y="10"/>
                    <a:pt x="20" y="10"/>
                    <a:pt x="20" y="10"/>
                  </a:cubicBezTo>
                  <a:cubicBezTo>
                    <a:pt x="20" y="10"/>
                    <a:pt x="20" y="10"/>
                    <a:pt x="20" y="10"/>
                  </a:cubicBezTo>
                  <a:cubicBezTo>
                    <a:pt x="21" y="11"/>
                    <a:pt x="22" y="12"/>
                    <a:pt x="22" y="12"/>
                  </a:cubicBezTo>
                  <a:cubicBezTo>
                    <a:pt x="28" y="18"/>
                    <a:pt x="31" y="27"/>
                    <a:pt x="33" y="31"/>
                  </a:cubicBezTo>
                  <a:cubicBezTo>
                    <a:pt x="31" y="28"/>
                    <a:pt x="26" y="19"/>
                    <a:pt x="22" y="17"/>
                  </a:cubicBezTo>
                  <a:cubicBezTo>
                    <a:pt x="22" y="17"/>
                    <a:pt x="22" y="17"/>
                    <a:pt x="22" y="17"/>
                  </a:cubicBezTo>
                  <a:cubicBezTo>
                    <a:pt x="21" y="16"/>
                    <a:pt x="21" y="16"/>
                    <a:pt x="21" y="16"/>
                  </a:cubicBezTo>
                  <a:cubicBezTo>
                    <a:pt x="21" y="16"/>
                    <a:pt x="20" y="16"/>
                    <a:pt x="20" y="16"/>
                  </a:cubicBezTo>
                  <a:cubicBezTo>
                    <a:pt x="20" y="16"/>
                    <a:pt x="20" y="17"/>
                    <a:pt x="20" y="17"/>
                  </a:cubicBezTo>
                  <a:cubicBezTo>
                    <a:pt x="21" y="17"/>
                    <a:pt x="21" y="18"/>
                    <a:pt x="22" y="17"/>
                  </a:cubicBezTo>
                  <a:cubicBezTo>
                    <a:pt x="22" y="17"/>
                    <a:pt x="22" y="17"/>
                    <a:pt x="22" y="17"/>
                  </a:cubicBezTo>
                  <a:cubicBezTo>
                    <a:pt x="24" y="19"/>
                    <a:pt x="28" y="24"/>
                    <a:pt x="32" y="32"/>
                  </a:cubicBezTo>
                  <a:cubicBezTo>
                    <a:pt x="21" y="24"/>
                    <a:pt x="8" y="21"/>
                    <a:pt x="4" y="21"/>
                  </a:cubicBezTo>
                  <a:cubicBezTo>
                    <a:pt x="4" y="21"/>
                    <a:pt x="4" y="21"/>
                    <a:pt x="4" y="21"/>
                  </a:cubicBezTo>
                  <a:cubicBezTo>
                    <a:pt x="4" y="21"/>
                    <a:pt x="2" y="21"/>
                    <a:pt x="1" y="22"/>
                  </a:cubicBezTo>
                  <a:cubicBezTo>
                    <a:pt x="0" y="23"/>
                    <a:pt x="2" y="24"/>
                    <a:pt x="4" y="22"/>
                  </a:cubicBezTo>
                  <a:cubicBezTo>
                    <a:pt x="15" y="23"/>
                    <a:pt x="25" y="28"/>
                    <a:pt x="30" y="31"/>
                  </a:cubicBezTo>
                  <a:cubicBezTo>
                    <a:pt x="26" y="30"/>
                    <a:pt x="19" y="27"/>
                    <a:pt x="13" y="29"/>
                  </a:cubicBezTo>
                  <a:cubicBezTo>
                    <a:pt x="13" y="29"/>
                    <a:pt x="13" y="29"/>
                    <a:pt x="13" y="29"/>
                  </a:cubicBezTo>
                  <a:cubicBezTo>
                    <a:pt x="13" y="29"/>
                    <a:pt x="11" y="28"/>
                    <a:pt x="12" y="30"/>
                  </a:cubicBezTo>
                  <a:cubicBezTo>
                    <a:pt x="12" y="31"/>
                    <a:pt x="14" y="30"/>
                    <a:pt x="14" y="30"/>
                  </a:cubicBezTo>
                  <a:cubicBezTo>
                    <a:pt x="16" y="29"/>
                    <a:pt x="23" y="28"/>
                    <a:pt x="31" y="32"/>
                  </a:cubicBezTo>
                  <a:cubicBezTo>
                    <a:pt x="26" y="33"/>
                    <a:pt x="14" y="34"/>
                    <a:pt x="5" y="44"/>
                  </a:cubicBezTo>
                  <a:cubicBezTo>
                    <a:pt x="5" y="44"/>
                    <a:pt x="5" y="44"/>
                    <a:pt x="5" y="44"/>
                  </a:cubicBezTo>
                  <a:cubicBezTo>
                    <a:pt x="5" y="44"/>
                    <a:pt x="3" y="45"/>
                    <a:pt x="4" y="46"/>
                  </a:cubicBezTo>
                  <a:cubicBezTo>
                    <a:pt x="5" y="47"/>
                    <a:pt x="6" y="45"/>
                    <a:pt x="6" y="45"/>
                  </a:cubicBezTo>
                  <a:cubicBezTo>
                    <a:pt x="9" y="42"/>
                    <a:pt x="18" y="33"/>
                    <a:pt x="32" y="34"/>
                  </a:cubicBezTo>
                  <a:cubicBezTo>
                    <a:pt x="27" y="34"/>
                    <a:pt x="17" y="38"/>
                    <a:pt x="12" y="48"/>
                  </a:cubicBezTo>
                  <a:cubicBezTo>
                    <a:pt x="12" y="48"/>
                    <a:pt x="12" y="48"/>
                    <a:pt x="12" y="48"/>
                  </a:cubicBezTo>
                  <a:cubicBezTo>
                    <a:pt x="12" y="48"/>
                    <a:pt x="10" y="50"/>
                    <a:pt x="11" y="51"/>
                  </a:cubicBezTo>
                  <a:cubicBezTo>
                    <a:pt x="13" y="52"/>
                    <a:pt x="13" y="48"/>
                    <a:pt x="13" y="48"/>
                  </a:cubicBezTo>
                  <a:cubicBezTo>
                    <a:pt x="15" y="45"/>
                    <a:pt x="18" y="37"/>
                    <a:pt x="32" y="34"/>
                  </a:cubicBezTo>
                  <a:cubicBezTo>
                    <a:pt x="31" y="36"/>
                    <a:pt x="27" y="41"/>
                    <a:pt x="21" y="45"/>
                  </a:cubicBezTo>
                  <a:cubicBezTo>
                    <a:pt x="21" y="45"/>
                    <a:pt x="18" y="46"/>
                    <a:pt x="19" y="47"/>
                  </a:cubicBezTo>
                  <a:cubicBezTo>
                    <a:pt x="20" y="49"/>
                    <a:pt x="21" y="46"/>
                    <a:pt x="21" y="46"/>
                  </a:cubicBezTo>
                  <a:cubicBezTo>
                    <a:pt x="21" y="46"/>
                    <a:pt x="21" y="46"/>
                    <a:pt x="21" y="46"/>
                  </a:cubicBezTo>
                  <a:cubicBezTo>
                    <a:pt x="24" y="44"/>
                    <a:pt x="31" y="38"/>
                    <a:pt x="33" y="35"/>
                  </a:cubicBezTo>
                  <a:cubicBezTo>
                    <a:pt x="33" y="37"/>
                    <a:pt x="30" y="48"/>
                    <a:pt x="20" y="52"/>
                  </a:cubicBezTo>
                  <a:cubicBezTo>
                    <a:pt x="20" y="52"/>
                    <a:pt x="17" y="51"/>
                    <a:pt x="17" y="54"/>
                  </a:cubicBezTo>
                  <a:cubicBezTo>
                    <a:pt x="17" y="56"/>
                    <a:pt x="20" y="53"/>
                    <a:pt x="20" y="53"/>
                  </a:cubicBezTo>
                  <a:cubicBezTo>
                    <a:pt x="22" y="52"/>
                    <a:pt x="27" y="49"/>
                    <a:pt x="29" y="46"/>
                  </a:cubicBezTo>
                  <a:cubicBezTo>
                    <a:pt x="31" y="43"/>
                    <a:pt x="33" y="39"/>
                    <a:pt x="33" y="37"/>
                  </a:cubicBezTo>
                  <a:cubicBezTo>
                    <a:pt x="33" y="41"/>
                    <a:pt x="32" y="48"/>
                    <a:pt x="28" y="55"/>
                  </a:cubicBezTo>
                  <a:cubicBezTo>
                    <a:pt x="28" y="55"/>
                    <a:pt x="27" y="56"/>
                    <a:pt x="27" y="56"/>
                  </a:cubicBezTo>
                  <a:cubicBezTo>
                    <a:pt x="27" y="56"/>
                    <a:pt x="27" y="56"/>
                    <a:pt x="27" y="56"/>
                  </a:cubicBezTo>
                  <a:cubicBezTo>
                    <a:pt x="27" y="56"/>
                    <a:pt x="25" y="58"/>
                    <a:pt x="26" y="59"/>
                  </a:cubicBezTo>
                  <a:cubicBezTo>
                    <a:pt x="27" y="60"/>
                    <a:pt x="28" y="57"/>
                    <a:pt x="28" y="57"/>
                  </a:cubicBezTo>
                  <a:cubicBezTo>
                    <a:pt x="28" y="57"/>
                    <a:pt x="28" y="57"/>
                    <a:pt x="28" y="57"/>
                  </a:cubicBezTo>
                  <a:cubicBezTo>
                    <a:pt x="29" y="55"/>
                    <a:pt x="31" y="52"/>
                    <a:pt x="31" y="49"/>
                  </a:cubicBezTo>
                  <a:cubicBezTo>
                    <a:pt x="33" y="45"/>
                    <a:pt x="34" y="40"/>
                    <a:pt x="34" y="37"/>
                  </a:cubicBezTo>
                  <a:cubicBezTo>
                    <a:pt x="35" y="44"/>
                    <a:pt x="36" y="56"/>
                    <a:pt x="30" y="63"/>
                  </a:cubicBezTo>
                  <a:cubicBezTo>
                    <a:pt x="30" y="64"/>
                    <a:pt x="30" y="64"/>
                    <a:pt x="30" y="64"/>
                  </a:cubicBezTo>
                  <a:cubicBezTo>
                    <a:pt x="30" y="64"/>
                    <a:pt x="27" y="64"/>
                    <a:pt x="28" y="66"/>
                  </a:cubicBezTo>
                  <a:cubicBezTo>
                    <a:pt x="29" y="67"/>
                    <a:pt x="31" y="64"/>
                    <a:pt x="31" y="64"/>
                  </a:cubicBezTo>
                  <a:cubicBezTo>
                    <a:pt x="33" y="61"/>
                    <a:pt x="37" y="54"/>
                    <a:pt x="35" y="39"/>
                  </a:cubicBezTo>
                  <a:cubicBezTo>
                    <a:pt x="37" y="43"/>
                    <a:pt x="40" y="51"/>
                    <a:pt x="39" y="58"/>
                  </a:cubicBezTo>
                  <a:cubicBezTo>
                    <a:pt x="39" y="58"/>
                    <a:pt x="39" y="59"/>
                    <a:pt x="38" y="59"/>
                  </a:cubicBezTo>
                  <a:cubicBezTo>
                    <a:pt x="38" y="59"/>
                    <a:pt x="38" y="59"/>
                    <a:pt x="38" y="59"/>
                  </a:cubicBezTo>
                  <a:cubicBezTo>
                    <a:pt x="38" y="59"/>
                    <a:pt x="36" y="62"/>
                    <a:pt x="38" y="63"/>
                  </a:cubicBezTo>
                  <a:cubicBezTo>
                    <a:pt x="41" y="63"/>
                    <a:pt x="40" y="60"/>
                    <a:pt x="40" y="60"/>
                  </a:cubicBezTo>
                  <a:cubicBezTo>
                    <a:pt x="40" y="60"/>
                    <a:pt x="40" y="60"/>
                    <a:pt x="40" y="60"/>
                  </a:cubicBezTo>
                  <a:cubicBezTo>
                    <a:pt x="40" y="56"/>
                    <a:pt x="39" y="47"/>
                    <a:pt x="36" y="39"/>
                  </a:cubicBezTo>
                  <a:cubicBezTo>
                    <a:pt x="39" y="43"/>
                    <a:pt x="44" y="49"/>
                    <a:pt x="52" y="51"/>
                  </a:cubicBezTo>
                  <a:cubicBezTo>
                    <a:pt x="53" y="51"/>
                    <a:pt x="53" y="51"/>
                    <a:pt x="53" y="51"/>
                  </a:cubicBezTo>
                  <a:cubicBezTo>
                    <a:pt x="53" y="51"/>
                    <a:pt x="53" y="51"/>
                    <a:pt x="53" y="51"/>
                  </a:cubicBezTo>
                  <a:cubicBezTo>
                    <a:pt x="53" y="51"/>
                    <a:pt x="56" y="53"/>
                    <a:pt x="56" y="52"/>
                  </a:cubicBezTo>
                  <a:cubicBezTo>
                    <a:pt x="56" y="50"/>
                    <a:pt x="53" y="51"/>
                    <a:pt x="53" y="51"/>
                  </a:cubicBezTo>
                  <a:cubicBezTo>
                    <a:pt x="50" y="50"/>
                    <a:pt x="45" y="47"/>
                    <a:pt x="41" y="43"/>
                  </a:cubicBezTo>
                  <a:cubicBezTo>
                    <a:pt x="37" y="39"/>
                    <a:pt x="35" y="36"/>
                    <a:pt x="35" y="34"/>
                  </a:cubicBezTo>
                  <a:cubicBezTo>
                    <a:pt x="37" y="36"/>
                    <a:pt x="43" y="43"/>
                    <a:pt x="52" y="46"/>
                  </a:cubicBezTo>
                  <a:cubicBezTo>
                    <a:pt x="52" y="46"/>
                    <a:pt x="53" y="47"/>
                    <a:pt x="54" y="47"/>
                  </a:cubicBezTo>
                  <a:cubicBezTo>
                    <a:pt x="54" y="47"/>
                    <a:pt x="54" y="47"/>
                    <a:pt x="54" y="47"/>
                  </a:cubicBezTo>
                  <a:cubicBezTo>
                    <a:pt x="54" y="47"/>
                    <a:pt x="57" y="48"/>
                    <a:pt x="56" y="47"/>
                  </a:cubicBezTo>
                  <a:cubicBezTo>
                    <a:pt x="56" y="46"/>
                    <a:pt x="54" y="46"/>
                    <a:pt x="54" y="46"/>
                  </a:cubicBezTo>
                  <a:cubicBezTo>
                    <a:pt x="52" y="46"/>
                    <a:pt x="50" y="45"/>
                    <a:pt x="47" y="43"/>
                  </a:cubicBezTo>
                  <a:cubicBezTo>
                    <a:pt x="42" y="40"/>
                    <a:pt x="39" y="37"/>
                    <a:pt x="37" y="35"/>
                  </a:cubicBezTo>
                  <a:cubicBezTo>
                    <a:pt x="43" y="40"/>
                    <a:pt x="52" y="42"/>
                    <a:pt x="54" y="43"/>
                  </a:cubicBezTo>
                  <a:cubicBezTo>
                    <a:pt x="54" y="43"/>
                    <a:pt x="55" y="43"/>
                    <a:pt x="55" y="43"/>
                  </a:cubicBezTo>
                  <a:cubicBezTo>
                    <a:pt x="55" y="43"/>
                    <a:pt x="58" y="43"/>
                    <a:pt x="57" y="42"/>
                  </a:cubicBezTo>
                  <a:cubicBezTo>
                    <a:pt x="57" y="41"/>
                    <a:pt x="55" y="42"/>
                    <a:pt x="55" y="42"/>
                  </a:cubicBezTo>
                  <a:cubicBezTo>
                    <a:pt x="49" y="42"/>
                    <a:pt x="39" y="35"/>
                    <a:pt x="36" y="34"/>
                  </a:cubicBezTo>
                  <a:cubicBezTo>
                    <a:pt x="42" y="34"/>
                    <a:pt x="46" y="36"/>
                    <a:pt x="47" y="37"/>
                  </a:cubicBezTo>
                  <a:cubicBezTo>
                    <a:pt x="47" y="37"/>
                    <a:pt x="48" y="39"/>
                    <a:pt x="49" y="38"/>
                  </a:cubicBezTo>
                  <a:cubicBezTo>
                    <a:pt x="51" y="37"/>
                    <a:pt x="48" y="36"/>
                    <a:pt x="48" y="36"/>
                  </a:cubicBezTo>
                  <a:cubicBezTo>
                    <a:pt x="48" y="36"/>
                    <a:pt x="48" y="36"/>
                    <a:pt x="48" y="36"/>
                  </a:cubicBezTo>
                  <a:cubicBezTo>
                    <a:pt x="45" y="34"/>
                    <a:pt x="40" y="33"/>
                    <a:pt x="37" y="33"/>
                  </a:cubicBezTo>
                  <a:cubicBezTo>
                    <a:pt x="41" y="33"/>
                    <a:pt x="50" y="32"/>
                    <a:pt x="55" y="34"/>
                  </a:cubicBezTo>
                  <a:cubicBezTo>
                    <a:pt x="57" y="35"/>
                    <a:pt x="57" y="35"/>
                    <a:pt x="58" y="36"/>
                  </a:cubicBezTo>
                  <a:cubicBezTo>
                    <a:pt x="58" y="36"/>
                    <a:pt x="60" y="39"/>
                    <a:pt x="62" y="37"/>
                  </a:cubicBezTo>
                  <a:cubicBezTo>
                    <a:pt x="63" y="36"/>
                    <a:pt x="59" y="35"/>
                    <a:pt x="58" y="35"/>
                  </a:cubicBezTo>
                  <a:close/>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0" name="Freeform 48"/>
            <p:cNvSpPr/>
            <p:nvPr/>
          </p:nvSpPr>
          <p:spPr bwMode="auto">
            <a:xfrm flipH="1">
              <a:off x="1141413" y="6042025"/>
              <a:ext cx="3175"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close/>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1" name="Freeform 49"/>
            <p:cNvSpPr/>
            <p:nvPr/>
          </p:nvSpPr>
          <p:spPr bwMode="auto">
            <a:xfrm flipH="1">
              <a:off x="1141413" y="6042025"/>
              <a:ext cx="3175"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2" name="Freeform 50"/>
            <p:cNvSpPr/>
            <p:nvPr/>
          </p:nvSpPr>
          <p:spPr bwMode="auto">
            <a:xfrm flipH="1">
              <a:off x="1130300" y="6021388"/>
              <a:ext cx="71438" cy="76200"/>
            </a:xfrm>
            <a:custGeom>
              <a:avLst/>
              <a:gdLst>
                <a:gd name="T0" fmla="*/ 16 w 25"/>
                <a:gd name="T1" fmla="*/ 0 h 27"/>
                <a:gd name="T2" fmla="*/ 12 w 25"/>
                <a:gd name="T3" fmla="*/ 0 h 27"/>
                <a:gd name="T4" fmla="*/ 6 w 25"/>
                <a:gd name="T5" fmla="*/ 5 h 27"/>
                <a:gd name="T6" fmla="*/ 1 w 25"/>
                <a:gd name="T7" fmla="*/ 8 h 27"/>
                <a:gd name="T8" fmla="*/ 0 w 25"/>
                <a:gd name="T9" fmla="*/ 14 h 27"/>
                <a:gd name="T10" fmla="*/ 2 w 25"/>
                <a:gd name="T11" fmla="*/ 27 h 27"/>
                <a:gd name="T12" fmla="*/ 3 w 25"/>
                <a:gd name="T13" fmla="*/ 12 h 27"/>
                <a:gd name="T14" fmla="*/ 4 w 25"/>
                <a:gd name="T15" fmla="*/ 11 h 27"/>
                <a:gd name="T16" fmla="*/ 10 w 25"/>
                <a:gd name="T17" fmla="*/ 27 h 27"/>
                <a:gd name="T18" fmla="*/ 8 w 25"/>
                <a:gd name="T19" fmla="*/ 10 h 27"/>
                <a:gd name="T20" fmla="*/ 9 w 25"/>
                <a:gd name="T21" fmla="*/ 9 h 27"/>
                <a:gd name="T22" fmla="*/ 19 w 25"/>
                <a:gd name="T23" fmla="*/ 16 h 27"/>
                <a:gd name="T24" fmla="*/ 11 w 25"/>
                <a:gd name="T25" fmla="*/ 7 h 27"/>
                <a:gd name="T26" fmla="*/ 11 w 25"/>
                <a:gd name="T27" fmla="*/ 4 h 27"/>
                <a:gd name="T28" fmla="*/ 20 w 25"/>
                <a:gd name="T29" fmla="*/ 7 h 27"/>
                <a:gd name="T30" fmla="*/ 13 w 25"/>
                <a:gd name="T31" fmla="*/ 2 h 27"/>
                <a:gd name="T32" fmla="*/ 22 w 25"/>
                <a:gd name="T33" fmla="*/ 1 h 27"/>
                <a:gd name="T34" fmla="*/ 25 w 25"/>
                <a:gd name="T35" fmla="*/ 1 h 27"/>
                <a:gd name="T36" fmla="*/ 20 w 25"/>
                <a:gd name="T37" fmla="*/ 0 h 27"/>
                <a:gd name="T38" fmla="*/ 16 w 25"/>
                <a:gd name="T3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 h="27">
                  <a:moveTo>
                    <a:pt x="16" y="0"/>
                  </a:moveTo>
                  <a:cubicBezTo>
                    <a:pt x="14" y="0"/>
                    <a:pt x="13" y="0"/>
                    <a:pt x="12" y="0"/>
                  </a:cubicBezTo>
                  <a:cubicBezTo>
                    <a:pt x="10" y="1"/>
                    <a:pt x="8" y="3"/>
                    <a:pt x="6" y="5"/>
                  </a:cubicBezTo>
                  <a:cubicBezTo>
                    <a:pt x="5" y="7"/>
                    <a:pt x="3" y="6"/>
                    <a:pt x="1" y="8"/>
                  </a:cubicBezTo>
                  <a:cubicBezTo>
                    <a:pt x="0" y="9"/>
                    <a:pt x="0" y="11"/>
                    <a:pt x="0" y="14"/>
                  </a:cubicBezTo>
                  <a:cubicBezTo>
                    <a:pt x="0" y="18"/>
                    <a:pt x="0" y="22"/>
                    <a:pt x="2" y="27"/>
                  </a:cubicBezTo>
                  <a:cubicBezTo>
                    <a:pt x="2" y="25"/>
                    <a:pt x="0" y="14"/>
                    <a:pt x="3" y="12"/>
                  </a:cubicBezTo>
                  <a:cubicBezTo>
                    <a:pt x="4" y="11"/>
                    <a:pt x="4" y="11"/>
                    <a:pt x="4" y="11"/>
                  </a:cubicBezTo>
                  <a:cubicBezTo>
                    <a:pt x="6" y="11"/>
                    <a:pt x="6" y="22"/>
                    <a:pt x="10" y="27"/>
                  </a:cubicBezTo>
                  <a:cubicBezTo>
                    <a:pt x="10" y="27"/>
                    <a:pt x="6" y="12"/>
                    <a:pt x="8" y="10"/>
                  </a:cubicBezTo>
                  <a:cubicBezTo>
                    <a:pt x="8" y="10"/>
                    <a:pt x="9" y="9"/>
                    <a:pt x="9" y="9"/>
                  </a:cubicBezTo>
                  <a:cubicBezTo>
                    <a:pt x="12" y="9"/>
                    <a:pt x="17" y="13"/>
                    <a:pt x="19" y="16"/>
                  </a:cubicBezTo>
                  <a:cubicBezTo>
                    <a:pt x="19" y="16"/>
                    <a:pt x="17" y="11"/>
                    <a:pt x="11" y="7"/>
                  </a:cubicBezTo>
                  <a:cubicBezTo>
                    <a:pt x="9" y="5"/>
                    <a:pt x="10" y="4"/>
                    <a:pt x="11" y="4"/>
                  </a:cubicBezTo>
                  <a:cubicBezTo>
                    <a:pt x="14" y="4"/>
                    <a:pt x="18" y="5"/>
                    <a:pt x="20" y="7"/>
                  </a:cubicBezTo>
                  <a:cubicBezTo>
                    <a:pt x="18" y="5"/>
                    <a:pt x="14" y="3"/>
                    <a:pt x="13" y="2"/>
                  </a:cubicBezTo>
                  <a:cubicBezTo>
                    <a:pt x="13" y="2"/>
                    <a:pt x="18" y="1"/>
                    <a:pt x="22" y="1"/>
                  </a:cubicBezTo>
                  <a:cubicBezTo>
                    <a:pt x="23" y="1"/>
                    <a:pt x="24" y="1"/>
                    <a:pt x="25" y="1"/>
                  </a:cubicBezTo>
                  <a:cubicBezTo>
                    <a:pt x="23" y="0"/>
                    <a:pt x="21" y="0"/>
                    <a:pt x="20" y="0"/>
                  </a:cubicBezTo>
                  <a:cubicBezTo>
                    <a:pt x="18" y="0"/>
                    <a:pt x="17" y="0"/>
                    <a:pt x="16"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3" name="Freeform 51"/>
            <p:cNvSpPr/>
            <p:nvPr/>
          </p:nvSpPr>
          <p:spPr bwMode="auto">
            <a:xfrm flipH="1">
              <a:off x="912813" y="5989638"/>
              <a:ext cx="84138" cy="68263"/>
            </a:xfrm>
            <a:custGeom>
              <a:avLst/>
              <a:gdLst>
                <a:gd name="T0" fmla="*/ 15 w 30"/>
                <a:gd name="T1" fmla="*/ 0 h 24"/>
                <a:gd name="T2" fmla="*/ 0 w 30"/>
                <a:gd name="T3" fmla="*/ 5 h 24"/>
                <a:gd name="T4" fmla="*/ 10 w 30"/>
                <a:gd name="T5" fmla="*/ 3 h 24"/>
                <a:gd name="T6" fmla="*/ 14 w 30"/>
                <a:gd name="T7" fmla="*/ 4 h 24"/>
                <a:gd name="T8" fmla="*/ 2 w 30"/>
                <a:gd name="T9" fmla="*/ 14 h 24"/>
                <a:gd name="T10" fmla="*/ 16 w 30"/>
                <a:gd name="T11" fmla="*/ 7 h 24"/>
                <a:gd name="T12" fmla="*/ 17 w 30"/>
                <a:gd name="T13" fmla="*/ 7 h 24"/>
                <a:gd name="T14" fmla="*/ 16 w 30"/>
                <a:gd name="T15" fmla="*/ 18 h 24"/>
                <a:gd name="T16" fmla="*/ 21 w 30"/>
                <a:gd name="T17" fmla="*/ 9 h 24"/>
                <a:gd name="T18" fmla="*/ 22 w 30"/>
                <a:gd name="T19" fmla="*/ 9 h 24"/>
                <a:gd name="T20" fmla="*/ 23 w 30"/>
                <a:gd name="T21" fmla="*/ 19 h 24"/>
                <a:gd name="T22" fmla="*/ 26 w 30"/>
                <a:gd name="T23" fmla="*/ 11 h 24"/>
                <a:gd name="T24" fmla="*/ 30 w 30"/>
                <a:gd name="T25" fmla="*/ 24 h 24"/>
                <a:gd name="T26" fmla="*/ 30 w 30"/>
                <a:gd name="T27" fmla="*/ 23 h 24"/>
                <a:gd name="T28" fmla="*/ 29 w 30"/>
                <a:gd name="T29" fmla="*/ 18 h 24"/>
                <a:gd name="T30" fmla="*/ 22 w 30"/>
                <a:gd name="T31" fmla="*/ 5 h 24"/>
                <a:gd name="T32" fmla="*/ 22 w 30"/>
                <a:gd name="T33" fmla="*/ 5 h 24"/>
                <a:gd name="T34" fmla="*/ 22 w 30"/>
                <a:gd name="T35" fmla="*/ 5 h 24"/>
                <a:gd name="T36" fmla="*/ 18 w 30"/>
                <a:gd name="T37" fmla="*/ 1 h 24"/>
                <a:gd name="T38" fmla="*/ 15 w 30"/>
                <a:gd name="T3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24">
                  <a:moveTo>
                    <a:pt x="15" y="0"/>
                  </a:moveTo>
                  <a:cubicBezTo>
                    <a:pt x="11" y="0"/>
                    <a:pt x="5" y="2"/>
                    <a:pt x="0" y="5"/>
                  </a:cubicBezTo>
                  <a:cubicBezTo>
                    <a:pt x="1" y="5"/>
                    <a:pt x="6" y="3"/>
                    <a:pt x="10" y="3"/>
                  </a:cubicBezTo>
                  <a:cubicBezTo>
                    <a:pt x="12" y="3"/>
                    <a:pt x="13" y="3"/>
                    <a:pt x="14" y="4"/>
                  </a:cubicBezTo>
                  <a:cubicBezTo>
                    <a:pt x="14" y="4"/>
                    <a:pt x="8" y="6"/>
                    <a:pt x="2" y="14"/>
                  </a:cubicBezTo>
                  <a:cubicBezTo>
                    <a:pt x="3" y="13"/>
                    <a:pt x="12" y="7"/>
                    <a:pt x="16" y="7"/>
                  </a:cubicBezTo>
                  <a:cubicBezTo>
                    <a:pt x="16" y="7"/>
                    <a:pt x="16" y="7"/>
                    <a:pt x="17" y="7"/>
                  </a:cubicBezTo>
                  <a:cubicBezTo>
                    <a:pt x="20" y="9"/>
                    <a:pt x="16" y="18"/>
                    <a:pt x="16" y="18"/>
                  </a:cubicBezTo>
                  <a:cubicBezTo>
                    <a:pt x="16" y="18"/>
                    <a:pt x="21" y="12"/>
                    <a:pt x="21" y="9"/>
                  </a:cubicBezTo>
                  <a:cubicBezTo>
                    <a:pt x="22" y="9"/>
                    <a:pt x="22" y="9"/>
                    <a:pt x="22" y="9"/>
                  </a:cubicBezTo>
                  <a:cubicBezTo>
                    <a:pt x="23" y="9"/>
                    <a:pt x="24" y="14"/>
                    <a:pt x="23" y="19"/>
                  </a:cubicBezTo>
                  <a:cubicBezTo>
                    <a:pt x="23" y="19"/>
                    <a:pt x="26" y="14"/>
                    <a:pt x="26" y="11"/>
                  </a:cubicBezTo>
                  <a:cubicBezTo>
                    <a:pt x="26" y="11"/>
                    <a:pt x="29" y="17"/>
                    <a:pt x="30" y="24"/>
                  </a:cubicBezTo>
                  <a:cubicBezTo>
                    <a:pt x="30" y="24"/>
                    <a:pt x="30" y="24"/>
                    <a:pt x="30" y="23"/>
                  </a:cubicBezTo>
                  <a:cubicBezTo>
                    <a:pt x="30" y="21"/>
                    <a:pt x="29" y="19"/>
                    <a:pt x="29" y="18"/>
                  </a:cubicBezTo>
                  <a:cubicBezTo>
                    <a:pt x="29" y="7"/>
                    <a:pt x="25" y="5"/>
                    <a:pt x="22" y="5"/>
                  </a:cubicBezTo>
                  <a:cubicBezTo>
                    <a:pt x="22" y="5"/>
                    <a:pt x="22" y="5"/>
                    <a:pt x="22" y="5"/>
                  </a:cubicBezTo>
                  <a:cubicBezTo>
                    <a:pt x="22" y="5"/>
                    <a:pt x="22" y="5"/>
                    <a:pt x="22" y="5"/>
                  </a:cubicBezTo>
                  <a:cubicBezTo>
                    <a:pt x="20" y="5"/>
                    <a:pt x="20" y="3"/>
                    <a:pt x="18" y="1"/>
                  </a:cubicBezTo>
                  <a:cubicBezTo>
                    <a:pt x="17" y="0"/>
                    <a:pt x="16" y="0"/>
                    <a:pt x="15"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4" name="Freeform 52"/>
            <p:cNvSpPr/>
            <p:nvPr/>
          </p:nvSpPr>
          <p:spPr bwMode="auto">
            <a:xfrm flipH="1">
              <a:off x="844550" y="6161088"/>
              <a:ext cx="58738" cy="104775"/>
            </a:xfrm>
            <a:custGeom>
              <a:avLst/>
              <a:gdLst>
                <a:gd name="T0" fmla="*/ 8 w 21"/>
                <a:gd name="T1" fmla="*/ 0 h 37"/>
                <a:gd name="T2" fmla="*/ 16 w 21"/>
                <a:gd name="T3" fmla="*/ 13 h 37"/>
                <a:gd name="T4" fmla="*/ 15 w 21"/>
                <a:gd name="T5" fmla="*/ 14 h 37"/>
                <a:gd name="T6" fmla="*/ 15 w 21"/>
                <a:gd name="T7" fmla="*/ 14 h 37"/>
                <a:gd name="T8" fmla="*/ 1 w 21"/>
                <a:gd name="T9" fmla="*/ 5 h 37"/>
                <a:gd name="T10" fmla="*/ 14 w 21"/>
                <a:gd name="T11" fmla="*/ 19 h 37"/>
                <a:gd name="T12" fmla="*/ 10 w 21"/>
                <a:gd name="T13" fmla="*/ 21 h 37"/>
                <a:gd name="T14" fmla="*/ 3 w 21"/>
                <a:gd name="T15" fmla="*/ 20 h 37"/>
                <a:gd name="T16" fmla="*/ 13 w 21"/>
                <a:gd name="T17" fmla="*/ 24 h 37"/>
                <a:gd name="T18" fmla="*/ 13 w 21"/>
                <a:gd name="T19" fmla="*/ 24 h 37"/>
                <a:gd name="T20" fmla="*/ 15 w 21"/>
                <a:gd name="T21" fmla="*/ 25 h 37"/>
                <a:gd name="T22" fmla="*/ 6 w 21"/>
                <a:gd name="T23" fmla="*/ 27 h 37"/>
                <a:gd name="T24" fmla="*/ 0 w 21"/>
                <a:gd name="T25" fmla="*/ 27 h 37"/>
                <a:gd name="T26" fmla="*/ 11 w 21"/>
                <a:gd name="T27" fmla="*/ 30 h 37"/>
                <a:gd name="T28" fmla="*/ 13 w 21"/>
                <a:gd name="T29" fmla="*/ 30 h 37"/>
                <a:gd name="T30" fmla="*/ 13 w 21"/>
                <a:gd name="T31" fmla="*/ 30 h 37"/>
                <a:gd name="T32" fmla="*/ 15 w 21"/>
                <a:gd name="T33" fmla="*/ 30 h 37"/>
                <a:gd name="T34" fmla="*/ 5 w 21"/>
                <a:gd name="T35" fmla="*/ 37 h 37"/>
                <a:gd name="T36" fmla="*/ 19 w 21"/>
                <a:gd name="T37" fmla="*/ 29 h 37"/>
                <a:gd name="T38" fmla="*/ 19 w 21"/>
                <a:gd name="T39" fmla="*/ 28 h 37"/>
                <a:gd name="T40" fmla="*/ 19 w 21"/>
                <a:gd name="T41" fmla="*/ 25 h 37"/>
                <a:gd name="T42" fmla="*/ 20 w 21"/>
                <a:gd name="T43" fmla="*/ 23 h 37"/>
                <a:gd name="T44" fmla="*/ 21 w 21"/>
                <a:gd name="T45" fmla="*/ 20 h 37"/>
                <a:gd name="T46" fmla="*/ 16 w 21"/>
                <a:gd name="T47" fmla="*/ 9 h 37"/>
                <a:gd name="T48" fmla="*/ 8 w 21"/>
                <a:gd name="T4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 h="37">
                  <a:moveTo>
                    <a:pt x="8" y="0"/>
                  </a:moveTo>
                  <a:cubicBezTo>
                    <a:pt x="9" y="1"/>
                    <a:pt x="15" y="8"/>
                    <a:pt x="16" y="13"/>
                  </a:cubicBezTo>
                  <a:cubicBezTo>
                    <a:pt x="16" y="14"/>
                    <a:pt x="16" y="14"/>
                    <a:pt x="15" y="14"/>
                  </a:cubicBezTo>
                  <a:cubicBezTo>
                    <a:pt x="15" y="14"/>
                    <a:pt x="15" y="14"/>
                    <a:pt x="15" y="14"/>
                  </a:cubicBezTo>
                  <a:cubicBezTo>
                    <a:pt x="13" y="11"/>
                    <a:pt x="8" y="7"/>
                    <a:pt x="1" y="5"/>
                  </a:cubicBezTo>
                  <a:cubicBezTo>
                    <a:pt x="1" y="5"/>
                    <a:pt x="14" y="15"/>
                    <a:pt x="14" y="19"/>
                  </a:cubicBezTo>
                  <a:cubicBezTo>
                    <a:pt x="14" y="20"/>
                    <a:pt x="12" y="21"/>
                    <a:pt x="10" y="21"/>
                  </a:cubicBezTo>
                  <a:cubicBezTo>
                    <a:pt x="7" y="21"/>
                    <a:pt x="3" y="20"/>
                    <a:pt x="3" y="20"/>
                  </a:cubicBezTo>
                  <a:cubicBezTo>
                    <a:pt x="3" y="20"/>
                    <a:pt x="9" y="24"/>
                    <a:pt x="13" y="24"/>
                  </a:cubicBezTo>
                  <a:cubicBezTo>
                    <a:pt x="13" y="24"/>
                    <a:pt x="13" y="24"/>
                    <a:pt x="13" y="24"/>
                  </a:cubicBezTo>
                  <a:cubicBezTo>
                    <a:pt x="13" y="24"/>
                    <a:pt x="16" y="24"/>
                    <a:pt x="15" y="25"/>
                  </a:cubicBezTo>
                  <a:cubicBezTo>
                    <a:pt x="15" y="26"/>
                    <a:pt x="10" y="27"/>
                    <a:pt x="6" y="27"/>
                  </a:cubicBezTo>
                  <a:cubicBezTo>
                    <a:pt x="4" y="27"/>
                    <a:pt x="2" y="27"/>
                    <a:pt x="0" y="27"/>
                  </a:cubicBezTo>
                  <a:cubicBezTo>
                    <a:pt x="1" y="27"/>
                    <a:pt x="6" y="30"/>
                    <a:pt x="11" y="30"/>
                  </a:cubicBezTo>
                  <a:cubicBezTo>
                    <a:pt x="11" y="30"/>
                    <a:pt x="12" y="30"/>
                    <a:pt x="13" y="30"/>
                  </a:cubicBezTo>
                  <a:cubicBezTo>
                    <a:pt x="13" y="30"/>
                    <a:pt x="13" y="30"/>
                    <a:pt x="13" y="30"/>
                  </a:cubicBezTo>
                  <a:cubicBezTo>
                    <a:pt x="14" y="30"/>
                    <a:pt x="15" y="30"/>
                    <a:pt x="15" y="30"/>
                  </a:cubicBezTo>
                  <a:cubicBezTo>
                    <a:pt x="15" y="31"/>
                    <a:pt x="9" y="36"/>
                    <a:pt x="5" y="37"/>
                  </a:cubicBezTo>
                  <a:cubicBezTo>
                    <a:pt x="13" y="36"/>
                    <a:pt x="19" y="31"/>
                    <a:pt x="19" y="29"/>
                  </a:cubicBezTo>
                  <a:cubicBezTo>
                    <a:pt x="19" y="29"/>
                    <a:pt x="19" y="29"/>
                    <a:pt x="19" y="28"/>
                  </a:cubicBezTo>
                  <a:cubicBezTo>
                    <a:pt x="19" y="27"/>
                    <a:pt x="19" y="26"/>
                    <a:pt x="19" y="25"/>
                  </a:cubicBezTo>
                  <a:cubicBezTo>
                    <a:pt x="19" y="25"/>
                    <a:pt x="19" y="24"/>
                    <a:pt x="20" y="23"/>
                  </a:cubicBezTo>
                  <a:cubicBezTo>
                    <a:pt x="21" y="23"/>
                    <a:pt x="21" y="21"/>
                    <a:pt x="21" y="20"/>
                  </a:cubicBezTo>
                  <a:cubicBezTo>
                    <a:pt x="21" y="17"/>
                    <a:pt x="20" y="14"/>
                    <a:pt x="16" y="9"/>
                  </a:cubicBezTo>
                  <a:cubicBezTo>
                    <a:pt x="14" y="6"/>
                    <a:pt x="12" y="3"/>
                    <a:pt x="8"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5" name="Freeform 53"/>
            <p:cNvSpPr/>
            <p:nvPr/>
          </p:nvSpPr>
          <p:spPr bwMode="auto">
            <a:xfrm flipH="1">
              <a:off x="952500" y="6319838"/>
              <a:ext cx="90488" cy="63500"/>
            </a:xfrm>
            <a:custGeom>
              <a:avLst/>
              <a:gdLst>
                <a:gd name="T0" fmla="*/ 11 w 32"/>
                <a:gd name="T1" fmla="*/ 0 h 22"/>
                <a:gd name="T2" fmla="*/ 14 w 32"/>
                <a:gd name="T3" fmla="*/ 13 h 22"/>
                <a:gd name="T4" fmla="*/ 13 w 32"/>
                <a:gd name="T5" fmla="*/ 18 h 22"/>
                <a:gd name="T6" fmla="*/ 0 w 32"/>
                <a:gd name="T7" fmla="*/ 4 h 22"/>
                <a:gd name="T8" fmla="*/ 9 w 32"/>
                <a:gd name="T9" fmla="*/ 19 h 22"/>
                <a:gd name="T10" fmla="*/ 0 w 32"/>
                <a:gd name="T11" fmla="*/ 14 h 22"/>
                <a:gd name="T12" fmla="*/ 14 w 32"/>
                <a:gd name="T13" fmla="*/ 22 h 22"/>
                <a:gd name="T14" fmla="*/ 15 w 32"/>
                <a:gd name="T15" fmla="*/ 22 h 22"/>
                <a:gd name="T16" fmla="*/ 20 w 32"/>
                <a:gd name="T17" fmla="*/ 19 h 22"/>
                <a:gd name="T18" fmla="*/ 21 w 32"/>
                <a:gd name="T19" fmla="*/ 19 h 22"/>
                <a:gd name="T20" fmla="*/ 22 w 32"/>
                <a:gd name="T21" fmla="*/ 19 h 22"/>
                <a:gd name="T22" fmla="*/ 31 w 32"/>
                <a:gd name="T23" fmla="*/ 9 h 22"/>
                <a:gd name="T24" fmla="*/ 32 w 32"/>
                <a:gd name="T25" fmla="*/ 3 h 22"/>
                <a:gd name="T26" fmla="*/ 26 w 32"/>
                <a:gd name="T27" fmla="*/ 14 h 22"/>
                <a:gd name="T28" fmla="*/ 27 w 32"/>
                <a:gd name="T29" fmla="*/ 2 h 22"/>
                <a:gd name="T30" fmla="*/ 21 w 32"/>
                <a:gd name="T31" fmla="*/ 14 h 22"/>
                <a:gd name="T32" fmla="*/ 21 w 32"/>
                <a:gd name="T33" fmla="*/ 14 h 22"/>
                <a:gd name="T34" fmla="*/ 19 w 32"/>
                <a:gd name="T35" fmla="*/ 2 h 22"/>
                <a:gd name="T36" fmla="*/ 17 w 32"/>
                <a:gd name="T37" fmla="*/ 15 h 22"/>
                <a:gd name="T38" fmla="*/ 17 w 32"/>
                <a:gd name="T39" fmla="*/ 15 h 22"/>
                <a:gd name="T40" fmla="*/ 11 w 32"/>
                <a:gd name="T4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22">
                  <a:moveTo>
                    <a:pt x="11" y="0"/>
                  </a:moveTo>
                  <a:cubicBezTo>
                    <a:pt x="11" y="2"/>
                    <a:pt x="13" y="9"/>
                    <a:pt x="14" y="13"/>
                  </a:cubicBezTo>
                  <a:cubicBezTo>
                    <a:pt x="14" y="16"/>
                    <a:pt x="13" y="18"/>
                    <a:pt x="13" y="18"/>
                  </a:cubicBezTo>
                  <a:cubicBezTo>
                    <a:pt x="8" y="17"/>
                    <a:pt x="0" y="4"/>
                    <a:pt x="0" y="4"/>
                  </a:cubicBezTo>
                  <a:cubicBezTo>
                    <a:pt x="2" y="13"/>
                    <a:pt x="9" y="19"/>
                    <a:pt x="9" y="19"/>
                  </a:cubicBezTo>
                  <a:cubicBezTo>
                    <a:pt x="5" y="18"/>
                    <a:pt x="0" y="14"/>
                    <a:pt x="0" y="14"/>
                  </a:cubicBezTo>
                  <a:cubicBezTo>
                    <a:pt x="5" y="19"/>
                    <a:pt x="11" y="22"/>
                    <a:pt x="14" y="22"/>
                  </a:cubicBezTo>
                  <a:cubicBezTo>
                    <a:pt x="15" y="22"/>
                    <a:pt x="15" y="22"/>
                    <a:pt x="15" y="22"/>
                  </a:cubicBezTo>
                  <a:cubicBezTo>
                    <a:pt x="18" y="21"/>
                    <a:pt x="18" y="19"/>
                    <a:pt x="20" y="19"/>
                  </a:cubicBezTo>
                  <a:cubicBezTo>
                    <a:pt x="20" y="19"/>
                    <a:pt x="20" y="19"/>
                    <a:pt x="21" y="19"/>
                  </a:cubicBezTo>
                  <a:cubicBezTo>
                    <a:pt x="21" y="19"/>
                    <a:pt x="21" y="19"/>
                    <a:pt x="22" y="19"/>
                  </a:cubicBezTo>
                  <a:cubicBezTo>
                    <a:pt x="24" y="19"/>
                    <a:pt x="28" y="17"/>
                    <a:pt x="31" y="9"/>
                  </a:cubicBezTo>
                  <a:cubicBezTo>
                    <a:pt x="31" y="7"/>
                    <a:pt x="32" y="5"/>
                    <a:pt x="32" y="3"/>
                  </a:cubicBezTo>
                  <a:cubicBezTo>
                    <a:pt x="31" y="7"/>
                    <a:pt x="26" y="14"/>
                    <a:pt x="26" y="14"/>
                  </a:cubicBezTo>
                  <a:cubicBezTo>
                    <a:pt x="27" y="12"/>
                    <a:pt x="27" y="4"/>
                    <a:pt x="27" y="2"/>
                  </a:cubicBezTo>
                  <a:cubicBezTo>
                    <a:pt x="27" y="6"/>
                    <a:pt x="23" y="14"/>
                    <a:pt x="21" y="14"/>
                  </a:cubicBezTo>
                  <a:cubicBezTo>
                    <a:pt x="21" y="14"/>
                    <a:pt x="21" y="14"/>
                    <a:pt x="21" y="14"/>
                  </a:cubicBezTo>
                  <a:cubicBezTo>
                    <a:pt x="20" y="14"/>
                    <a:pt x="19" y="4"/>
                    <a:pt x="19" y="2"/>
                  </a:cubicBezTo>
                  <a:cubicBezTo>
                    <a:pt x="19" y="4"/>
                    <a:pt x="19" y="15"/>
                    <a:pt x="17" y="15"/>
                  </a:cubicBezTo>
                  <a:cubicBezTo>
                    <a:pt x="17" y="15"/>
                    <a:pt x="17" y="15"/>
                    <a:pt x="17" y="15"/>
                  </a:cubicBezTo>
                  <a:cubicBezTo>
                    <a:pt x="15" y="14"/>
                    <a:pt x="12" y="3"/>
                    <a:pt x="11"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6" name="Freeform 54"/>
            <p:cNvSpPr/>
            <p:nvPr/>
          </p:nvSpPr>
          <p:spPr bwMode="auto">
            <a:xfrm flipH="1">
              <a:off x="1166813" y="6261100"/>
              <a:ext cx="6350"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7" name="Freeform 55"/>
            <p:cNvSpPr/>
            <p:nvPr/>
          </p:nvSpPr>
          <p:spPr bwMode="auto">
            <a:xfrm flipH="1">
              <a:off x="1165225" y="6189663"/>
              <a:ext cx="69850" cy="104775"/>
            </a:xfrm>
            <a:custGeom>
              <a:avLst/>
              <a:gdLst>
                <a:gd name="T0" fmla="*/ 10 w 25"/>
                <a:gd name="T1" fmla="*/ 0 h 37"/>
                <a:gd name="T2" fmla="*/ 3 w 25"/>
                <a:gd name="T3" fmla="*/ 9 h 37"/>
                <a:gd name="T4" fmla="*/ 0 w 25"/>
                <a:gd name="T5" fmla="*/ 19 h 37"/>
                <a:gd name="T6" fmla="*/ 2 w 25"/>
                <a:gd name="T7" fmla="*/ 23 h 37"/>
                <a:gd name="T8" fmla="*/ 3 w 25"/>
                <a:gd name="T9" fmla="*/ 25 h 37"/>
                <a:gd name="T10" fmla="*/ 3 w 25"/>
                <a:gd name="T11" fmla="*/ 27 h 37"/>
                <a:gd name="T12" fmla="*/ 3 w 25"/>
                <a:gd name="T13" fmla="*/ 29 h 37"/>
                <a:gd name="T14" fmla="*/ 24 w 25"/>
                <a:gd name="T15" fmla="*/ 37 h 37"/>
                <a:gd name="T16" fmla="*/ 25 w 25"/>
                <a:gd name="T17" fmla="*/ 37 h 37"/>
                <a:gd name="T18" fmla="*/ 12 w 25"/>
                <a:gd name="T19" fmla="*/ 31 h 37"/>
                <a:gd name="T20" fmla="*/ 22 w 25"/>
                <a:gd name="T21" fmla="*/ 25 h 37"/>
                <a:gd name="T22" fmla="*/ 12 w 25"/>
                <a:gd name="T23" fmla="*/ 27 h 37"/>
                <a:gd name="T24" fmla="*/ 10 w 25"/>
                <a:gd name="T25" fmla="*/ 26 h 37"/>
                <a:gd name="T26" fmla="*/ 22 w 25"/>
                <a:gd name="T27" fmla="*/ 18 h 37"/>
                <a:gd name="T28" fmla="*/ 9 w 25"/>
                <a:gd name="T29" fmla="*/ 22 h 37"/>
                <a:gd name="T30" fmla="*/ 9 w 25"/>
                <a:gd name="T31" fmla="*/ 22 h 37"/>
                <a:gd name="T32" fmla="*/ 17 w 25"/>
                <a:gd name="T33" fmla="*/ 9 h 37"/>
                <a:gd name="T34" fmla="*/ 6 w 25"/>
                <a:gd name="T35" fmla="*/ 17 h 37"/>
                <a:gd name="T36" fmla="*/ 5 w 25"/>
                <a:gd name="T37" fmla="*/ 16 h 37"/>
                <a:gd name="T38" fmla="*/ 10 w 25"/>
                <a:gd name="T3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 h="37">
                  <a:moveTo>
                    <a:pt x="10" y="0"/>
                  </a:moveTo>
                  <a:cubicBezTo>
                    <a:pt x="7" y="2"/>
                    <a:pt x="5" y="6"/>
                    <a:pt x="3" y="9"/>
                  </a:cubicBezTo>
                  <a:cubicBezTo>
                    <a:pt x="1" y="13"/>
                    <a:pt x="0" y="16"/>
                    <a:pt x="0" y="19"/>
                  </a:cubicBezTo>
                  <a:cubicBezTo>
                    <a:pt x="0" y="21"/>
                    <a:pt x="1" y="23"/>
                    <a:pt x="2" y="23"/>
                  </a:cubicBezTo>
                  <a:cubicBezTo>
                    <a:pt x="3" y="24"/>
                    <a:pt x="3" y="25"/>
                    <a:pt x="3" y="25"/>
                  </a:cubicBezTo>
                  <a:cubicBezTo>
                    <a:pt x="3" y="26"/>
                    <a:pt x="3" y="27"/>
                    <a:pt x="3" y="27"/>
                  </a:cubicBezTo>
                  <a:cubicBezTo>
                    <a:pt x="3" y="28"/>
                    <a:pt x="3" y="28"/>
                    <a:pt x="3" y="29"/>
                  </a:cubicBezTo>
                  <a:cubicBezTo>
                    <a:pt x="4" y="31"/>
                    <a:pt x="14" y="37"/>
                    <a:pt x="24" y="37"/>
                  </a:cubicBezTo>
                  <a:cubicBezTo>
                    <a:pt x="24" y="37"/>
                    <a:pt x="24" y="37"/>
                    <a:pt x="25" y="37"/>
                  </a:cubicBezTo>
                  <a:cubicBezTo>
                    <a:pt x="20" y="37"/>
                    <a:pt x="14" y="34"/>
                    <a:pt x="12" y="31"/>
                  </a:cubicBezTo>
                  <a:cubicBezTo>
                    <a:pt x="10" y="29"/>
                    <a:pt x="17" y="27"/>
                    <a:pt x="22" y="25"/>
                  </a:cubicBezTo>
                  <a:cubicBezTo>
                    <a:pt x="19" y="26"/>
                    <a:pt x="15" y="27"/>
                    <a:pt x="12" y="27"/>
                  </a:cubicBezTo>
                  <a:cubicBezTo>
                    <a:pt x="11" y="27"/>
                    <a:pt x="11" y="27"/>
                    <a:pt x="10" y="26"/>
                  </a:cubicBezTo>
                  <a:cubicBezTo>
                    <a:pt x="10" y="24"/>
                    <a:pt x="21" y="18"/>
                    <a:pt x="22" y="18"/>
                  </a:cubicBezTo>
                  <a:cubicBezTo>
                    <a:pt x="22" y="18"/>
                    <a:pt x="12" y="22"/>
                    <a:pt x="9" y="22"/>
                  </a:cubicBezTo>
                  <a:cubicBezTo>
                    <a:pt x="9" y="22"/>
                    <a:pt x="9" y="22"/>
                    <a:pt x="9" y="22"/>
                  </a:cubicBezTo>
                  <a:cubicBezTo>
                    <a:pt x="7" y="21"/>
                    <a:pt x="16" y="11"/>
                    <a:pt x="17" y="9"/>
                  </a:cubicBezTo>
                  <a:cubicBezTo>
                    <a:pt x="16" y="10"/>
                    <a:pt x="10" y="17"/>
                    <a:pt x="6" y="17"/>
                  </a:cubicBezTo>
                  <a:cubicBezTo>
                    <a:pt x="5" y="17"/>
                    <a:pt x="5" y="16"/>
                    <a:pt x="5" y="16"/>
                  </a:cubicBezTo>
                  <a:cubicBezTo>
                    <a:pt x="2" y="12"/>
                    <a:pt x="9" y="1"/>
                    <a:pt x="10"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8" name="Freeform 56"/>
            <p:cNvSpPr/>
            <p:nvPr/>
          </p:nvSpPr>
          <p:spPr bwMode="auto">
            <a:xfrm flipH="1">
              <a:off x="2141538" y="6124575"/>
              <a:ext cx="217488" cy="138113"/>
            </a:xfrm>
            <a:custGeom>
              <a:avLst/>
              <a:gdLst>
                <a:gd name="T0" fmla="*/ 2 w 77"/>
                <a:gd name="T1" fmla="*/ 18 h 49"/>
                <a:gd name="T2" fmla="*/ 9 w 77"/>
                <a:gd name="T3" fmla="*/ 5 h 49"/>
                <a:gd name="T4" fmla="*/ 14 w 77"/>
                <a:gd name="T5" fmla="*/ 1 h 49"/>
                <a:gd name="T6" fmla="*/ 28 w 77"/>
                <a:gd name="T7" fmla="*/ 3 h 49"/>
                <a:gd name="T8" fmla="*/ 41 w 77"/>
                <a:gd name="T9" fmla="*/ 8 h 49"/>
                <a:gd name="T10" fmla="*/ 28 w 77"/>
                <a:gd name="T11" fmla="*/ 9 h 49"/>
                <a:gd name="T12" fmla="*/ 48 w 77"/>
                <a:gd name="T13" fmla="*/ 11 h 49"/>
                <a:gd name="T14" fmla="*/ 73 w 77"/>
                <a:gd name="T15" fmla="*/ 25 h 49"/>
                <a:gd name="T16" fmla="*/ 72 w 77"/>
                <a:gd name="T17" fmla="*/ 25 h 49"/>
                <a:gd name="T18" fmla="*/ 75 w 77"/>
                <a:gd name="T19" fmla="*/ 43 h 49"/>
                <a:gd name="T20" fmla="*/ 58 w 77"/>
                <a:gd name="T21" fmla="*/ 46 h 49"/>
                <a:gd name="T22" fmla="*/ 42 w 77"/>
                <a:gd name="T23" fmla="*/ 49 h 49"/>
                <a:gd name="T24" fmla="*/ 29 w 77"/>
                <a:gd name="T25" fmla="*/ 46 h 49"/>
                <a:gd name="T26" fmla="*/ 28 w 77"/>
                <a:gd name="T27" fmla="*/ 46 h 49"/>
                <a:gd name="T28" fmla="*/ 11 w 77"/>
                <a:gd name="T29" fmla="*/ 40 h 49"/>
                <a:gd name="T30" fmla="*/ 2 w 77"/>
                <a:gd name="T31" fmla="*/ 24 h 49"/>
                <a:gd name="T32" fmla="*/ 2 w 77"/>
                <a:gd name="T33" fmla="*/ 1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7" h="49">
                  <a:moveTo>
                    <a:pt x="2" y="18"/>
                  </a:moveTo>
                  <a:cubicBezTo>
                    <a:pt x="4" y="15"/>
                    <a:pt x="4" y="11"/>
                    <a:pt x="9" y="5"/>
                  </a:cubicBezTo>
                  <a:cubicBezTo>
                    <a:pt x="10" y="4"/>
                    <a:pt x="12" y="3"/>
                    <a:pt x="14" y="1"/>
                  </a:cubicBezTo>
                  <a:cubicBezTo>
                    <a:pt x="17" y="0"/>
                    <a:pt x="22" y="1"/>
                    <a:pt x="28" y="3"/>
                  </a:cubicBezTo>
                  <a:cubicBezTo>
                    <a:pt x="32" y="4"/>
                    <a:pt x="36" y="6"/>
                    <a:pt x="41" y="8"/>
                  </a:cubicBezTo>
                  <a:cubicBezTo>
                    <a:pt x="35" y="8"/>
                    <a:pt x="30" y="9"/>
                    <a:pt x="28" y="9"/>
                  </a:cubicBezTo>
                  <a:cubicBezTo>
                    <a:pt x="33" y="9"/>
                    <a:pt x="41" y="10"/>
                    <a:pt x="48" y="11"/>
                  </a:cubicBezTo>
                  <a:cubicBezTo>
                    <a:pt x="57" y="16"/>
                    <a:pt x="67" y="21"/>
                    <a:pt x="73" y="25"/>
                  </a:cubicBezTo>
                  <a:cubicBezTo>
                    <a:pt x="72" y="25"/>
                    <a:pt x="72" y="25"/>
                    <a:pt x="72" y="25"/>
                  </a:cubicBezTo>
                  <a:cubicBezTo>
                    <a:pt x="59" y="30"/>
                    <a:pt x="77" y="43"/>
                    <a:pt x="75" y="43"/>
                  </a:cubicBezTo>
                  <a:cubicBezTo>
                    <a:pt x="58" y="46"/>
                    <a:pt x="58" y="46"/>
                    <a:pt x="58" y="46"/>
                  </a:cubicBezTo>
                  <a:cubicBezTo>
                    <a:pt x="42" y="49"/>
                    <a:pt x="42" y="49"/>
                    <a:pt x="42" y="49"/>
                  </a:cubicBezTo>
                  <a:cubicBezTo>
                    <a:pt x="42" y="49"/>
                    <a:pt x="36" y="48"/>
                    <a:pt x="29" y="46"/>
                  </a:cubicBezTo>
                  <a:cubicBezTo>
                    <a:pt x="28" y="46"/>
                    <a:pt x="28" y="46"/>
                    <a:pt x="28" y="46"/>
                  </a:cubicBezTo>
                  <a:cubicBezTo>
                    <a:pt x="22" y="45"/>
                    <a:pt x="15" y="42"/>
                    <a:pt x="11" y="40"/>
                  </a:cubicBezTo>
                  <a:cubicBezTo>
                    <a:pt x="4" y="34"/>
                    <a:pt x="3" y="26"/>
                    <a:pt x="2" y="24"/>
                  </a:cubicBezTo>
                  <a:cubicBezTo>
                    <a:pt x="2" y="23"/>
                    <a:pt x="0" y="21"/>
                    <a:pt x="2" y="18"/>
                  </a:cubicBezTo>
                </a:path>
              </a:pathLst>
            </a:custGeom>
            <a:solidFill>
              <a:srgbClr val="F9E5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9" name="Freeform 57"/>
            <p:cNvSpPr>
              <a:spLocks noEditPoints="1"/>
            </p:cNvSpPr>
            <p:nvPr/>
          </p:nvSpPr>
          <p:spPr bwMode="auto">
            <a:xfrm flipH="1">
              <a:off x="2271713" y="6138863"/>
              <a:ext cx="84138" cy="107950"/>
            </a:xfrm>
            <a:custGeom>
              <a:avLst/>
              <a:gdLst>
                <a:gd name="T0" fmla="*/ 15 w 30"/>
                <a:gd name="T1" fmla="*/ 33 h 38"/>
                <a:gd name="T2" fmla="*/ 12 w 30"/>
                <a:gd name="T3" fmla="*/ 36 h 38"/>
                <a:gd name="T4" fmla="*/ 17 w 30"/>
                <a:gd name="T5" fmla="*/ 38 h 38"/>
                <a:gd name="T6" fmla="*/ 19 w 30"/>
                <a:gd name="T7" fmla="*/ 36 h 38"/>
                <a:gd name="T8" fmla="*/ 15 w 30"/>
                <a:gd name="T9" fmla="*/ 33 h 38"/>
                <a:gd name="T10" fmla="*/ 25 w 30"/>
                <a:gd name="T11" fmla="*/ 24 h 38"/>
                <a:gd name="T12" fmla="*/ 24 w 30"/>
                <a:gd name="T13" fmla="*/ 25 h 38"/>
                <a:gd name="T14" fmla="*/ 30 w 30"/>
                <a:gd name="T15" fmla="*/ 26 h 38"/>
                <a:gd name="T16" fmla="*/ 25 w 30"/>
                <a:gd name="T17" fmla="*/ 24 h 38"/>
                <a:gd name="T18" fmla="*/ 18 w 30"/>
                <a:gd name="T19" fmla="*/ 21 h 38"/>
                <a:gd name="T20" fmla="*/ 6 w 30"/>
                <a:gd name="T21" fmla="*/ 30 h 38"/>
                <a:gd name="T22" fmla="*/ 10 w 30"/>
                <a:gd name="T23" fmla="*/ 35 h 38"/>
                <a:gd name="T24" fmla="*/ 11 w 30"/>
                <a:gd name="T25" fmla="*/ 35 h 38"/>
                <a:gd name="T26" fmla="*/ 13 w 30"/>
                <a:gd name="T27" fmla="*/ 32 h 38"/>
                <a:gd name="T28" fmla="*/ 11 w 30"/>
                <a:gd name="T29" fmla="*/ 27 h 38"/>
                <a:gd name="T30" fmla="*/ 18 w 30"/>
                <a:gd name="T31" fmla="*/ 24 h 38"/>
                <a:gd name="T32" fmla="*/ 22 w 30"/>
                <a:gd name="T33" fmla="*/ 24 h 38"/>
                <a:gd name="T34" fmla="*/ 23 w 30"/>
                <a:gd name="T35" fmla="*/ 23 h 38"/>
                <a:gd name="T36" fmla="*/ 18 w 30"/>
                <a:gd name="T37" fmla="*/ 21 h 38"/>
                <a:gd name="T38" fmla="*/ 15 w 30"/>
                <a:gd name="T39" fmla="*/ 13 h 38"/>
                <a:gd name="T40" fmla="*/ 1 w 30"/>
                <a:gd name="T41" fmla="*/ 19 h 38"/>
                <a:gd name="T42" fmla="*/ 5 w 30"/>
                <a:gd name="T43" fmla="*/ 29 h 38"/>
                <a:gd name="T44" fmla="*/ 16 w 30"/>
                <a:gd name="T45" fmla="*/ 20 h 38"/>
                <a:gd name="T46" fmla="*/ 12 w 30"/>
                <a:gd name="T47" fmla="*/ 16 h 38"/>
                <a:gd name="T48" fmla="*/ 15 w 30"/>
                <a:gd name="T49" fmla="*/ 13 h 38"/>
                <a:gd name="T50" fmla="*/ 15 w 30"/>
                <a:gd name="T51" fmla="*/ 13 h 38"/>
                <a:gd name="T52" fmla="*/ 10 w 30"/>
                <a:gd name="T53" fmla="*/ 6 h 38"/>
                <a:gd name="T54" fmla="*/ 3 w 30"/>
                <a:gd name="T55" fmla="*/ 8 h 38"/>
                <a:gd name="T56" fmla="*/ 1 w 30"/>
                <a:gd name="T57" fmla="*/ 13 h 38"/>
                <a:gd name="T58" fmla="*/ 0 w 30"/>
                <a:gd name="T59" fmla="*/ 16 h 38"/>
                <a:gd name="T60" fmla="*/ 0 w 30"/>
                <a:gd name="T61" fmla="*/ 17 h 38"/>
                <a:gd name="T62" fmla="*/ 14 w 30"/>
                <a:gd name="T63" fmla="*/ 11 h 38"/>
                <a:gd name="T64" fmla="*/ 13 w 30"/>
                <a:gd name="T65" fmla="*/ 10 h 38"/>
                <a:gd name="T66" fmla="*/ 9 w 30"/>
                <a:gd name="T67" fmla="*/ 7 h 38"/>
                <a:gd name="T68" fmla="*/ 10 w 30"/>
                <a:gd name="T69" fmla="*/ 6 h 38"/>
                <a:gd name="T70" fmla="*/ 8 w 30"/>
                <a:gd name="T71" fmla="*/ 0 h 38"/>
                <a:gd name="T72" fmla="*/ 8 w 30"/>
                <a:gd name="T73" fmla="*/ 0 h 38"/>
                <a:gd name="T74" fmla="*/ 5 w 30"/>
                <a:gd name="T75" fmla="*/ 5 h 38"/>
                <a:gd name="T76" fmla="*/ 9 w 30"/>
                <a:gd name="T77" fmla="*/ 3 h 38"/>
                <a:gd name="T78" fmla="*/ 8 w 30"/>
                <a:gd name="T79"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0" h="38">
                  <a:moveTo>
                    <a:pt x="15" y="33"/>
                  </a:moveTo>
                  <a:cubicBezTo>
                    <a:pt x="14" y="34"/>
                    <a:pt x="13" y="35"/>
                    <a:pt x="12" y="36"/>
                  </a:cubicBezTo>
                  <a:cubicBezTo>
                    <a:pt x="14" y="37"/>
                    <a:pt x="15" y="37"/>
                    <a:pt x="17" y="38"/>
                  </a:cubicBezTo>
                  <a:cubicBezTo>
                    <a:pt x="17" y="37"/>
                    <a:pt x="18" y="37"/>
                    <a:pt x="19" y="36"/>
                  </a:cubicBezTo>
                  <a:cubicBezTo>
                    <a:pt x="17" y="35"/>
                    <a:pt x="16" y="34"/>
                    <a:pt x="15" y="33"/>
                  </a:cubicBezTo>
                  <a:moveTo>
                    <a:pt x="25" y="24"/>
                  </a:moveTo>
                  <a:cubicBezTo>
                    <a:pt x="25" y="24"/>
                    <a:pt x="24" y="25"/>
                    <a:pt x="24" y="25"/>
                  </a:cubicBezTo>
                  <a:cubicBezTo>
                    <a:pt x="27" y="25"/>
                    <a:pt x="29" y="26"/>
                    <a:pt x="30" y="26"/>
                  </a:cubicBezTo>
                  <a:cubicBezTo>
                    <a:pt x="29" y="26"/>
                    <a:pt x="27" y="25"/>
                    <a:pt x="25" y="24"/>
                  </a:cubicBezTo>
                  <a:moveTo>
                    <a:pt x="18" y="21"/>
                  </a:moveTo>
                  <a:cubicBezTo>
                    <a:pt x="13" y="24"/>
                    <a:pt x="9" y="27"/>
                    <a:pt x="6" y="30"/>
                  </a:cubicBezTo>
                  <a:cubicBezTo>
                    <a:pt x="7" y="32"/>
                    <a:pt x="8" y="33"/>
                    <a:pt x="10" y="35"/>
                  </a:cubicBezTo>
                  <a:cubicBezTo>
                    <a:pt x="10" y="35"/>
                    <a:pt x="11" y="35"/>
                    <a:pt x="11" y="35"/>
                  </a:cubicBezTo>
                  <a:cubicBezTo>
                    <a:pt x="12" y="34"/>
                    <a:pt x="13" y="33"/>
                    <a:pt x="13" y="32"/>
                  </a:cubicBezTo>
                  <a:cubicBezTo>
                    <a:pt x="12" y="31"/>
                    <a:pt x="11" y="29"/>
                    <a:pt x="11" y="27"/>
                  </a:cubicBezTo>
                  <a:cubicBezTo>
                    <a:pt x="11" y="25"/>
                    <a:pt x="14" y="24"/>
                    <a:pt x="18" y="24"/>
                  </a:cubicBezTo>
                  <a:cubicBezTo>
                    <a:pt x="19" y="24"/>
                    <a:pt x="20" y="24"/>
                    <a:pt x="22" y="24"/>
                  </a:cubicBezTo>
                  <a:cubicBezTo>
                    <a:pt x="22" y="24"/>
                    <a:pt x="22" y="24"/>
                    <a:pt x="23" y="23"/>
                  </a:cubicBezTo>
                  <a:cubicBezTo>
                    <a:pt x="21" y="23"/>
                    <a:pt x="19" y="22"/>
                    <a:pt x="18" y="21"/>
                  </a:cubicBezTo>
                  <a:moveTo>
                    <a:pt x="15" y="13"/>
                  </a:moveTo>
                  <a:cubicBezTo>
                    <a:pt x="10" y="15"/>
                    <a:pt x="6" y="17"/>
                    <a:pt x="1" y="19"/>
                  </a:cubicBezTo>
                  <a:cubicBezTo>
                    <a:pt x="1" y="21"/>
                    <a:pt x="2" y="24"/>
                    <a:pt x="5" y="29"/>
                  </a:cubicBezTo>
                  <a:cubicBezTo>
                    <a:pt x="8" y="25"/>
                    <a:pt x="12" y="22"/>
                    <a:pt x="16" y="20"/>
                  </a:cubicBezTo>
                  <a:cubicBezTo>
                    <a:pt x="14" y="19"/>
                    <a:pt x="12" y="17"/>
                    <a:pt x="12" y="16"/>
                  </a:cubicBezTo>
                  <a:cubicBezTo>
                    <a:pt x="12" y="14"/>
                    <a:pt x="13" y="14"/>
                    <a:pt x="15" y="13"/>
                  </a:cubicBezTo>
                  <a:cubicBezTo>
                    <a:pt x="15" y="13"/>
                    <a:pt x="15" y="13"/>
                    <a:pt x="15" y="13"/>
                  </a:cubicBezTo>
                  <a:moveTo>
                    <a:pt x="10" y="6"/>
                  </a:moveTo>
                  <a:cubicBezTo>
                    <a:pt x="7" y="7"/>
                    <a:pt x="5" y="7"/>
                    <a:pt x="3" y="8"/>
                  </a:cubicBezTo>
                  <a:cubicBezTo>
                    <a:pt x="2" y="10"/>
                    <a:pt x="2" y="12"/>
                    <a:pt x="1" y="13"/>
                  </a:cubicBezTo>
                  <a:cubicBezTo>
                    <a:pt x="0" y="14"/>
                    <a:pt x="0" y="15"/>
                    <a:pt x="0" y="16"/>
                  </a:cubicBezTo>
                  <a:cubicBezTo>
                    <a:pt x="0" y="17"/>
                    <a:pt x="0" y="17"/>
                    <a:pt x="0" y="17"/>
                  </a:cubicBezTo>
                  <a:cubicBezTo>
                    <a:pt x="5" y="15"/>
                    <a:pt x="9" y="13"/>
                    <a:pt x="14" y="11"/>
                  </a:cubicBezTo>
                  <a:cubicBezTo>
                    <a:pt x="14" y="11"/>
                    <a:pt x="13" y="11"/>
                    <a:pt x="13" y="10"/>
                  </a:cubicBezTo>
                  <a:cubicBezTo>
                    <a:pt x="11" y="10"/>
                    <a:pt x="10" y="9"/>
                    <a:pt x="9" y="7"/>
                  </a:cubicBezTo>
                  <a:cubicBezTo>
                    <a:pt x="9" y="7"/>
                    <a:pt x="9" y="6"/>
                    <a:pt x="10" y="6"/>
                  </a:cubicBezTo>
                  <a:moveTo>
                    <a:pt x="8" y="0"/>
                  </a:moveTo>
                  <a:cubicBezTo>
                    <a:pt x="8" y="0"/>
                    <a:pt x="8" y="0"/>
                    <a:pt x="8" y="0"/>
                  </a:cubicBezTo>
                  <a:cubicBezTo>
                    <a:pt x="6" y="2"/>
                    <a:pt x="5" y="3"/>
                    <a:pt x="5" y="5"/>
                  </a:cubicBezTo>
                  <a:cubicBezTo>
                    <a:pt x="6" y="4"/>
                    <a:pt x="8" y="4"/>
                    <a:pt x="9" y="3"/>
                  </a:cubicBezTo>
                  <a:cubicBezTo>
                    <a:pt x="9" y="2"/>
                    <a:pt x="8" y="1"/>
                    <a:pt x="8" y="0"/>
                  </a:cubicBezTo>
                </a:path>
              </a:pathLst>
            </a:custGeom>
            <a:solidFill>
              <a:srgbClr val="FCF2F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0" name="Freeform 58"/>
            <p:cNvSpPr/>
            <p:nvPr/>
          </p:nvSpPr>
          <p:spPr bwMode="auto">
            <a:xfrm flipH="1">
              <a:off x="2098675" y="6297613"/>
              <a:ext cx="201613" cy="190500"/>
            </a:xfrm>
            <a:custGeom>
              <a:avLst/>
              <a:gdLst>
                <a:gd name="T0" fmla="*/ 3 w 71"/>
                <a:gd name="T1" fmla="*/ 26 h 67"/>
                <a:gd name="T2" fmla="*/ 3 w 71"/>
                <a:gd name="T3" fmla="*/ 26 h 67"/>
                <a:gd name="T4" fmla="*/ 4 w 71"/>
                <a:gd name="T5" fmla="*/ 26 h 67"/>
                <a:gd name="T6" fmla="*/ 26 w 71"/>
                <a:gd name="T7" fmla="*/ 0 h 67"/>
                <a:gd name="T8" fmla="*/ 71 w 71"/>
                <a:gd name="T9" fmla="*/ 12 h 67"/>
                <a:gd name="T10" fmla="*/ 40 w 71"/>
                <a:gd name="T11" fmla="*/ 55 h 67"/>
                <a:gd name="T12" fmla="*/ 40 w 71"/>
                <a:gd name="T13" fmla="*/ 55 h 67"/>
                <a:gd name="T14" fmla="*/ 22 w 71"/>
                <a:gd name="T15" fmla="*/ 63 h 67"/>
                <a:gd name="T16" fmla="*/ 16 w 71"/>
                <a:gd name="T17" fmla="*/ 63 h 67"/>
                <a:gd name="T18" fmla="*/ 11 w 71"/>
                <a:gd name="T19" fmla="*/ 53 h 67"/>
                <a:gd name="T20" fmla="*/ 3 w 71"/>
                <a:gd name="T21" fmla="*/ 49 h 67"/>
                <a:gd name="T22" fmla="*/ 3 w 71"/>
                <a:gd name="T23" fmla="*/ 2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 h="67">
                  <a:moveTo>
                    <a:pt x="3" y="26"/>
                  </a:moveTo>
                  <a:cubicBezTo>
                    <a:pt x="3" y="26"/>
                    <a:pt x="3" y="26"/>
                    <a:pt x="3" y="26"/>
                  </a:cubicBezTo>
                  <a:cubicBezTo>
                    <a:pt x="4" y="26"/>
                    <a:pt x="4" y="26"/>
                    <a:pt x="4" y="26"/>
                  </a:cubicBezTo>
                  <a:cubicBezTo>
                    <a:pt x="6" y="17"/>
                    <a:pt x="13" y="8"/>
                    <a:pt x="26" y="0"/>
                  </a:cubicBezTo>
                  <a:cubicBezTo>
                    <a:pt x="71" y="12"/>
                    <a:pt x="71" y="12"/>
                    <a:pt x="71" y="12"/>
                  </a:cubicBezTo>
                  <a:cubicBezTo>
                    <a:pt x="71" y="12"/>
                    <a:pt x="63" y="39"/>
                    <a:pt x="40" y="55"/>
                  </a:cubicBezTo>
                  <a:cubicBezTo>
                    <a:pt x="40" y="55"/>
                    <a:pt x="40" y="55"/>
                    <a:pt x="40" y="55"/>
                  </a:cubicBezTo>
                  <a:cubicBezTo>
                    <a:pt x="35" y="58"/>
                    <a:pt x="29" y="61"/>
                    <a:pt x="22" y="63"/>
                  </a:cubicBezTo>
                  <a:cubicBezTo>
                    <a:pt x="22" y="63"/>
                    <a:pt x="19" y="67"/>
                    <a:pt x="16" y="63"/>
                  </a:cubicBezTo>
                  <a:cubicBezTo>
                    <a:pt x="13" y="60"/>
                    <a:pt x="15" y="54"/>
                    <a:pt x="11" y="53"/>
                  </a:cubicBezTo>
                  <a:cubicBezTo>
                    <a:pt x="8" y="52"/>
                    <a:pt x="6" y="54"/>
                    <a:pt x="3" y="49"/>
                  </a:cubicBezTo>
                  <a:cubicBezTo>
                    <a:pt x="2" y="47"/>
                    <a:pt x="0" y="37"/>
                    <a:pt x="3" y="26"/>
                  </a:cubicBezTo>
                </a:path>
              </a:pathLst>
            </a:custGeom>
            <a:solidFill>
              <a:srgbClr val="F9E5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1" name="Freeform 59"/>
            <p:cNvSpPr>
              <a:spLocks noEditPoints="1"/>
            </p:cNvSpPr>
            <p:nvPr/>
          </p:nvSpPr>
          <p:spPr bwMode="auto">
            <a:xfrm flipH="1">
              <a:off x="2185988" y="6372225"/>
              <a:ext cx="111125" cy="109538"/>
            </a:xfrm>
            <a:custGeom>
              <a:avLst/>
              <a:gdLst>
                <a:gd name="T0" fmla="*/ 39 w 39"/>
                <a:gd name="T1" fmla="*/ 29 h 39"/>
                <a:gd name="T2" fmla="*/ 28 w 39"/>
                <a:gd name="T3" fmla="*/ 32 h 39"/>
                <a:gd name="T4" fmla="*/ 18 w 39"/>
                <a:gd name="T5" fmla="*/ 39 h 39"/>
                <a:gd name="T6" fmla="*/ 18 w 39"/>
                <a:gd name="T7" fmla="*/ 39 h 39"/>
                <a:gd name="T8" fmla="*/ 21 w 39"/>
                <a:gd name="T9" fmla="*/ 37 h 39"/>
                <a:gd name="T10" fmla="*/ 39 w 39"/>
                <a:gd name="T11" fmla="*/ 29 h 39"/>
                <a:gd name="T12" fmla="*/ 32 w 39"/>
                <a:gd name="T13" fmla="*/ 18 h 39"/>
                <a:gd name="T14" fmla="*/ 17 w 39"/>
                <a:gd name="T15" fmla="*/ 23 h 39"/>
                <a:gd name="T16" fmla="*/ 16 w 39"/>
                <a:gd name="T17" fmla="*/ 23 h 39"/>
                <a:gd name="T18" fmla="*/ 7 w 39"/>
                <a:gd name="T19" fmla="*/ 24 h 39"/>
                <a:gd name="T20" fmla="*/ 3 w 39"/>
                <a:gd name="T21" fmla="*/ 24 h 39"/>
                <a:gd name="T22" fmla="*/ 10 w 39"/>
                <a:gd name="T23" fmla="*/ 27 h 39"/>
                <a:gd name="T24" fmla="*/ 15 w 39"/>
                <a:gd name="T25" fmla="*/ 37 h 39"/>
                <a:gd name="T26" fmla="*/ 16 w 39"/>
                <a:gd name="T27" fmla="*/ 38 h 39"/>
                <a:gd name="T28" fmla="*/ 25 w 39"/>
                <a:gd name="T29" fmla="*/ 32 h 39"/>
                <a:gd name="T30" fmla="*/ 22 w 39"/>
                <a:gd name="T31" fmla="*/ 31 h 39"/>
                <a:gd name="T32" fmla="*/ 32 w 39"/>
                <a:gd name="T33" fmla="*/ 18 h 39"/>
                <a:gd name="T34" fmla="*/ 19 w 39"/>
                <a:gd name="T35" fmla="*/ 12 h 39"/>
                <a:gd name="T36" fmla="*/ 18 w 39"/>
                <a:gd name="T37" fmla="*/ 12 h 39"/>
                <a:gd name="T38" fmla="*/ 10 w 39"/>
                <a:gd name="T39" fmla="*/ 17 h 39"/>
                <a:gd name="T40" fmla="*/ 9 w 39"/>
                <a:gd name="T41" fmla="*/ 17 h 39"/>
                <a:gd name="T42" fmla="*/ 9 w 39"/>
                <a:gd name="T43" fmla="*/ 14 h 39"/>
                <a:gd name="T44" fmla="*/ 1 w 39"/>
                <a:gd name="T45" fmla="*/ 15 h 39"/>
                <a:gd name="T46" fmla="*/ 2 w 39"/>
                <a:gd name="T47" fmla="*/ 22 h 39"/>
                <a:gd name="T48" fmla="*/ 8 w 39"/>
                <a:gd name="T49" fmla="*/ 22 h 39"/>
                <a:gd name="T50" fmla="*/ 14 w 39"/>
                <a:gd name="T51" fmla="*/ 22 h 39"/>
                <a:gd name="T52" fmla="*/ 19 w 39"/>
                <a:gd name="T53" fmla="*/ 12 h 39"/>
                <a:gd name="T54" fmla="*/ 22 w 39"/>
                <a:gd name="T55" fmla="*/ 9 h 39"/>
                <a:gd name="T56" fmla="*/ 21 w 39"/>
                <a:gd name="T57" fmla="*/ 9 h 39"/>
                <a:gd name="T58" fmla="*/ 22 w 39"/>
                <a:gd name="T59" fmla="*/ 9 h 39"/>
                <a:gd name="T60" fmla="*/ 22 w 39"/>
                <a:gd name="T61" fmla="*/ 9 h 39"/>
                <a:gd name="T62" fmla="*/ 2 w 39"/>
                <a:gd name="T63" fmla="*/ 9 h 39"/>
                <a:gd name="T64" fmla="*/ 1 w 39"/>
                <a:gd name="T65" fmla="*/ 9 h 39"/>
                <a:gd name="T66" fmla="*/ 0 w 39"/>
                <a:gd name="T67" fmla="*/ 12 h 39"/>
                <a:gd name="T68" fmla="*/ 3 w 39"/>
                <a:gd name="T69" fmla="*/ 12 h 39"/>
                <a:gd name="T70" fmla="*/ 3 w 39"/>
                <a:gd name="T71" fmla="*/ 12 h 39"/>
                <a:gd name="T72" fmla="*/ 2 w 39"/>
                <a:gd name="T73" fmla="*/ 9 h 39"/>
                <a:gd name="T74" fmla="*/ 9 w 39"/>
                <a:gd name="T75" fmla="*/ 8 h 39"/>
                <a:gd name="T76" fmla="*/ 8 w 39"/>
                <a:gd name="T77" fmla="*/ 8 h 39"/>
                <a:gd name="T78" fmla="*/ 5 w 39"/>
                <a:gd name="T79" fmla="*/ 12 h 39"/>
                <a:gd name="T80" fmla="*/ 9 w 39"/>
                <a:gd name="T81" fmla="*/ 12 h 39"/>
                <a:gd name="T82" fmla="*/ 9 w 39"/>
                <a:gd name="T83" fmla="*/ 8 h 39"/>
                <a:gd name="T84" fmla="*/ 10 w 39"/>
                <a:gd name="T85" fmla="*/ 3 h 39"/>
                <a:gd name="T86" fmla="*/ 8 w 39"/>
                <a:gd name="T87" fmla="*/ 6 h 39"/>
                <a:gd name="T88" fmla="*/ 9 w 39"/>
                <a:gd name="T89" fmla="*/ 6 h 39"/>
                <a:gd name="T90" fmla="*/ 10 w 39"/>
                <a:gd name="T91" fmla="*/ 3 h 39"/>
                <a:gd name="T92" fmla="*/ 2 w 39"/>
                <a:gd name="T93" fmla="*/ 0 h 39"/>
                <a:gd name="T94" fmla="*/ 1 w 39"/>
                <a:gd name="T95" fmla="*/ 7 h 39"/>
                <a:gd name="T96" fmla="*/ 1 w 39"/>
                <a:gd name="T97" fmla="*/ 7 h 39"/>
                <a:gd name="T98" fmla="*/ 2 w 39"/>
                <a:gd name="T99" fmla="*/ 7 h 39"/>
                <a:gd name="T100" fmla="*/ 2 w 39"/>
                <a:gd name="T101" fmla="*/ 0 h 39"/>
                <a:gd name="T102" fmla="*/ 2 w 39"/>
                <a:gd name="T103" fmla="*/ 0 h 39"/>
                <a:gd name="T104" fmla="*/ 2 w 39"/>
                <a:gd name="T105" fmla="*/ 0 h 39"/>
                <a:gd name="T106" fmla="*/ 2 w 39"/>
                <a:gd name="T10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9" y="29"/>
                  </a:moveTo>
                  <a:cubicBezTo>
                    <a:pt x="38" y="29"/>
                    <a:pt x="33" y="31"/>
                    <a:pt x="28" y="32"/>
                  </a:cubicBezTo>
                  <a:cubicBezTo>
                    <a:pt x="25" y="34"/>
                    <a:pt x="22" y="37"/>
                    <a:pt x="18" y="39"/>
                  </a:cubicBezTo>
                  <a:cubicBezTo>
                    <a:pt x="18" y="39"/>
                    <a:pt x="18" y="39"/>
                    <a:pt x="18" y="39"/>
                  </a:cubicBezTo>
                  <a:cubicBezTo>
                    <a:pt x="20" y="39"/>
                    <a:pt x="21" y="37"/>
                    <a:pt x="21" y="37"/>
                  </a:cubicBezTo>
                  <a:cubicBezTo>
                    <a:pt x="28" y="35"/>
                    <a:pt x="34" y="32"/>
                    <a:pt x="39" y="29"/>
                  </a:cubicBezTo>
                  <a:moveTo>
                    <a:pt x="32" y="18"/>
                  </a:moveTo>
                  <a:cubicBezTo>
                    <a:pt x="31" y="19"/>
                    <a:pt x="22" y="23"/>
                    <a:pt x="17" y="23"/>
                  </a:cubicBezTo>
                  <a:cubicBezTo>
                    <a:pt x="17" y="23"/>
                    <a:pt x="17" y="23"/>
                    <a:pt x="16" y="23"/>
                  </a:cubicBezTo>
                  <a:cubicBezTo>
                    <a:pt x="13" y="24"/>
                    <a:pt x="10" y="24"/>
                    <a:pt x="7" y="24"/>
                  </a:cubicBezTo>
                  <a:cubicBezTo>
                    <a:pt x="6" y="24"/>
                    <a:pt x="4" y="24"/>
                    <a:pt x="3" y="24"/>
                  </a:cubicBezTo>
                  <a:cubicBezTo>
                    <a:pt x="5" y="28"/>
                    <a:pt x="7" y="26"/>
                    <a:pt x="10" y="27"/>
                  </a:cubicBezTo>
                  <a:cubicBezTo>
                    <a:pt x="14" y="28"/>
                    <a:pt x="12" y="34"/>
                    <a:pt x="15" y="37"/>
                  </a:cubicBezTo>
                  <a:cubicBezTo>
                    <a:pt x="15" y="37"/>
                    <a:pt x="16" y="37"/>
                    <a:pt x="16" y="38"/>
                  </a:cubicBezTo>
                  <a:cubicBezTo>
                    <a:pt x="19" y="36"/>
                    <a:pt x="22" y="34"/>
                    <a:pt x="25" y="32"/>
                  </a:cubicBezTo>
                  <a:cubicBezTo>
                    <a:pt x="23" y="32"/>
                    <a:pt x="22" y="32"/>
                    <a:pt x="22" y="31"/>
                  </a:cubicBezTo>
                  <a:cubicBezTo>
                    <a:pt x="18" y="28"/>
                    <a:pt x="30" y="19"/>
                    <a:pt x="32" y="18"/>
                  </a:cubicBezTo>
                  <a:moveTo>
                    <a:pt x="19" y="12"/>
                  </a:moveTo>
                  <a:cubicBezTo>
                    <a:pt x="19" y="12"/>
                    <a:pt x="18" y="12"/>
                    <a:pt x="18" y="12"/>
                  </a:cubicBezTo>
                  <a:cubicBezTo>
                    <a:pt x="15" y="15"/>
                    <a:pt x="12" y="17"/>
                    <a:pt x="10" y="17"/>
                  </a:cubicBezTo>
                  <a:cubicBezTo>
                    <a:pt x="10" y="17"/>
                    <a:pt x="10" y="17"/>
                    <a:pt x="9" y="17"/>
                  </a:cubicBezTo>
                  <a:cubicBezTo>
                    <a:pt x="9" y="17"/>
                    <a:pt x="9" y="16"/>
                    <a:pt x="9" y="14"/>
                  </a:cubicBezTo>
                  <a:cubicBezTo>
                    <a:pt x="6" y="15"/>
                    <a:pt x="3" y="15"/>
                    <a:pt x="1" y="15"/>
                  </a:cubicBezTo>
                  <a:cubicBezTo>
                    <a:pt x="1" y="18"/>
                    <a:pt x="1" y="20"/>
                    <a:pt x="2" y="22"/>
                  </a:cubicBezTo>
                  <a:cubicBezTo>
                    <a:pt x="4" y="22"/>
                    <a:pt x="6" y="22"/>
                    <a:pt x="8" y="22"/>
                  </a:cubicBezTo>
                  <a:cubicBezTo>
                    <a:pt x="10" y="22"/>
                    <a:pt x="12" y="22"/>
                    <a:pt x="14" y="22"/>
                  </a:cubicBezTo>
                  <a:cubicBezTo>
                    <a:pt x="13" y="20"/>
                    <a:pt x="16" y="15"/>
                    <a:pt x="19" y="12"/>
                  </a:cubicBezTo>
                  <a:moveTo>
                    <a:pt x="22" y="9"/>
                  </a:moveTo>
                  <a:cubicBezTo>
                    <a:pt x="22" y="9"/>
                    <a:pt x="22" y="9"/>
                    <a:pt x="21" y="9"/>
                  </a:cubicBezTo>
                  <a:cubicBezTo>
                    <a:pt x="21" y="9"/>
                    <a:pt x="21" y="9"/>
                    <a:pt x="22" y="9"/>
                  </a:cubicBezTo>
                  <a:cubicBezTo>
                    <a:pt x="22" y="9"/>
                    <a:pt x="22" y="9"/>
                    <a:pt x="22" y="9"/>
                  </a:cubicBezTo>
                  <a:moveTo>
                    <a:pt x="2" y="9"/>
                  </a:moveTo>
                  <a:cubicBezTo>
                    <a:pt x="1" y="9"/>
                    <a:pt x="1" y="9"/>
                    <a:pt x="1" y="9"/>
                  </a:cubicBezTo>
                  <a:cubicBezTo>
                    <a:pt x="0" y="10"/>
                    <a:pt x="0" y="11"/>
                    <a:pt x="0" y="12"/>
                  </a:cubicBezTo>
                  <a:cubicBezTo>
                    <a:pt x="1" y="12"/>
                    <a:pt x="2" y="12"/>
                    <a:pt x="3" y="12"/>
                  </a:cubicBezTo>
                  <a:cubicBezTo>
                    <a:pt x="3" y="12"/>
                    <a:pt x="3" y="12"/>
                    <a:pt x="3" y="12"/>
                  </a:cubicBezTo>
                  <a:cubicBezTo>
                    <a:pt x="2" y="11"/>
                    <a:pt x="2" y="10"/>
                    <a:pt x="2" y="9"/>
                  </a:cubicBezTo>
                  <a:moveTo>
                    <a:pt x="9" y="8"/>
                  </a:moveTo>
                  <a:cubicBezTo>
                    <a:pt x="9" y="8"/>
                    <a:pt x="8" y="8"/>
                    <a:pt x="8" y="8"/>
                  </a:cubicBezTo>
                  <a:cubicBezTo>
                    <a:pt x="7" y="10"/>
                    <a:pt x="6" y="12"/>
                    <a:pt x="5" y="12"/>
                  </a:cubicBezTo>
                  <a:cubicBezTo>
                    <a:pt x="6" y="12"/>
                    <a:pt x="7" y="12"/>
                    <a:pt x="9" y="12"/>
                  </a:cubicBezTo>
                  <a:cubicBezTo>
                    <a:pt x="9" y="11"/>
                    <a:pt x="9" y="9"/>
                    <a:pt x="9" y="8"/>
                  </a:cubicBezTo>
                  <a:moveTo>
                    <a:pt x="10" y="3"/>
                  </a:moveTo>
                  <a:cubicBezTo>
                    <a:pt x="10" y="3"/>
                    <a:pt x="9" y="5"/>
                    <a:pt x="8" y="6"/>
                  </a:cubicBezTo>
                  <a:cubicBezTo>
                    <a:pt x="9" y="6"/>
                    <a:pt x="9" y="6"/>
                    <a:pt x="9" y="6"/>
                  </a:cubicBezTo>
                  <a:cubicBezTo>
                    <a:pt x="9" y="4"/>
                    <a:pt x="10" y="3"/>
                    <a:pt x="10" y="3"/>
                  </a:cubicBezTo>
                  <a:moveTo>
                    <a:pt x="2" y="0"/>
                  </a:moveTo>
                  <a:cubicBezTo>
                    <a:pt x="2" y="3"/>
                    <a:pt x="1" y="5"/>
                    <a:pt x="1" y="7"/>
                  </a:cubicBezTo>
                  <a:cubicBezTo>
                    <a:pt x="1" y="7"/>
                    <a:pt x="1" y="7"/>
                    <a:pt x="1" y="7"/>
                  </a:cubicBezTo>
                  <a:cubicBezTo>
                    <a:pt x="2" y="7"/>
                    <a:pt x="2" y="7"/>
                    <a:pt x="2" y="7"/>
                  </a:cubicBezTo>
                  <a:cubicBezTo>
                    <a:pt x="2" y="4"/>
                    <a:pt x="2" y="2"/>
                    <a:pt x="2" y="0"/>
                  </a:cubicBezTo>
                  <a:moveTo>
                    <a:pt x="2" y="0"/>
                  </a:moveTo>
                  <a:cubicBezTo>
                    <a:pt x="2" y="0"/>
                    <a:pt x="2" y="0"/>
                    <a:pt x="2" y="0"/>
                  </a:cubicBezTo>
                  <a:cubicBezTo>
                    <a:pt x="2" y="0"/>
                    <a:pt x="2" y="0"/>
                    <a:pt x="2" y="0"/>
                  </a:cubicBezTo>
                </a:path>
              </a:pathLst>
            </a:custGeom>
            <a:solidFill>
              <a:srgbClr val="FCF2F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2" name="Freeform 60"/>
            <p:cNvSpPr/>
            <p:nvPr/>
          </p:nvSpPr>
          <p:spPr bwMode="auto">
            <a:xfrm flipH="1">
              <a:off x="2114550" y="6223000"/>
              <a:ext cx="233363" cy="125413"/>
            </a:xfrm>
            <a:custGeom>
              <a:avLst/>
              <a:gdLst>
                <a:gd name="T0" fmla="*/ 8 w 82"/>
                <a:gd name="T1" fmla="*/ 34 h 44"/>
                <a:gd name="T2" fmla="*/ 52 w 82"/>
                <a:gd name="T3" fmla="*/ 27 h 44"/>
                <a:gd name="T4" fmla="*/ 81 w 82"/>
                <a:gd name="T5" fmla="*/ 0 h 44"/>
                <a:gd name="T6" fmla="*/ 82 w 82"/>
                <a:gd name="T7" fmla="*/ 4 h 44"/>
                <a:gd name="T8" fmla="*/ 7 w 82"/>
                <a:gd name="T9" fmla="*/ 35 h 44"/>
                <a:gd name="T10" fmla="*/ 7 w 82"/>
                <a:gd name="T11" fmla="*/ 35 h 44"/>
                <a:gd name="T12" fmla="*/ 2 w 82"/>
                <a:gd name="T13" fmla="*/ 35 h 44"/>
                <a:gd name="T14" fmla="*/ 5 w 82"/>
                <a:gd name="T15" fmla="*/ 31 h 44"/>
                <a:gd name="T16" fmla="*/ 8 w 82"/>
                <a:gd name="T17" fmla="*/ 3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44">
                  <a:moveTo>
                    <a:pt x="8" y="34"/>
                  </a:moveTo>
                  <a:cubicBezTo>
                    <a:pt x="16" y="35"/>
                    <a:pt x="35" y="37"/>
                    <a:pt x="52" y="27"/>
                  </a:cubicBezTo>
                  <a:cubicBezTo>
                    <a:pt x="74" y="14"/>
                    <a:pt x="81" y="0"/>
                    <a:pt x="81" y="0"/>
                  </a:cubicBezTo>
                  <a:cubicBezTo>
                    <a:pt x="82" y="4"/>
                    <a:pt x="82" y="4"/>
                    <a:pt x="82" y="4"/>
                  </a:cubicBezTo>
                  <a:cubicBezTo>
                    <a:pt x="82" y="4"/>
                    <a:pt x="56" y="44"/>
                    <a:pt x="7" y="35"/>
                  </a:cubicBezTo>
                  <a:cubicBezTo>
                    <a:pt x="7" y="35"/>
                    <a:pt x="7" y="35"/>
                    <a:pt x="7" y="35"/>
                  </a:cubicBezTo>
                  <a:cubicBezTo>
                    <a:pt x="6" y="35"/>
                    <a:pt x="4" y="36"/>
                    <a:pt x="2" y="35"/>
                  </a:cubicBezTo>
                  <a:cubicBezTo>
                    <a:pt x="0" y="35"/>
                    <a:pt x="1" y="31"/>
                    <a:pt x="5" y="31"/>
                  </a:cubicBezTo>
                  <a:cubicBezTo>
                    <a:pt x="8" y="31"/>
                    <a:pt x="8" y="33"/>
                    <a:pt x="8" y="34"/>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3" name="Freeform 61"/>
            <p:cNvSpPr/>
            <p:nvPr/>
          </p:nvSpPr>
          <p:spPr bwMode="auto">
            <a:xfrm flipH="1">
              <a:off x="2124075" y="6183313"/>
              <a:ext cx="263525" cy="134938"/>
            </a:xfrm>
            <a:custGeom>
              <a:avLst/>
              <a:gdLst>
                <a:gd name="T0" fmla="*/ 92 w 93"/>
                <a:gd name="T1" fmla="*/ 5 h 47"/>
                <a:gd name="T2" fmla="*/ 93 w 93"/>
                <a:gd name="T3" fmla="*/ 0 h 47"/>
                <a:gd name="T4" fmla="*/ 9 w 93"/>
                <a:gd name="T5" fmla="*/ 43 h 47"/>
                <a:gd name="T6" fmla="*/ 3 w 93"/>
                <a:gd name="T7" fmla="*/ 42 h 47"/>
                <a:gd name="T8" fmla="*/ 9 w 93"/>
                <a:gd name="T9" fmla="*/ 44 h 47"/>
                <a:gd name="T10" fmla="*/ 9 w 93"/>
                <a:gd name="T11" fmla="*/ 44 h 47"/>
                <a:gd name="T12" fmla="*/ 40 w 93"/>
                <a:gd name="T13" fmla="*/ 38 h 47"/>
                <a:gd name="T14" fmla="*/ 92 w 93"/>
                <a:gd name="T15" fmla="*/ 5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 h="47">
                  <a:moveTo>
                    <a:pt x="92" y="5"/>
                  </a:moveTo>
                  <a:cubicBezTo>
                    <a:pt x="93" y="0"/>
                    <a:pt x="93" y="0"/>
                    <a:pt x="93" y="0"/>
                  </a:cubicBezTo>
                  <a:cubicBezTo>
                    <a:pt x="93" y="0"/>
                    <a:pt x="52" y="42"/>
                    <a:pt x="9" y="43"/>
                  </a:cubicBezTo>
                  <a:cubicBezTo>
                    <a:pt x="9" y="43"/>
                    <a:pt x="6" y="40"/>
                    <a:pt x="3" y="42"/>
                  </a:cubicBezTo>
                  <a:cubicBezTo>
                    <a:pt x="0" y="44"/>
                    <a:pt x="5" y="47"/>
                    <a:pt x="9" y="44"/>
                  </a:cubicBezTo>
                  <a:cubicBezTo>
                    <a:pt x="9" y="44"/>
                    <a:pt x="9" y="44"/>
                    <a:pt x="9" y="44"/>
                  </a:cubicBezTo>
                  <a:cubicBezTo>
                    <a:pt x="16" y="44"/>
                    <a:pt x="28" y="42"/>
                    <a:pt x="40" y="38"/>
                  </a:cubicBezTo>
                  <a:cubicBezTo>
                    <a:pt x="60" y="30"/>
                    <a:pt x="85" y="11"/>
                    <a:pt x="92" y="5"/>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4" name="Freeform 62"/>
            <p:cNvSpPr/>
            <p:nvPr/>
          </p:nvSpPr>
          <p:spPr bwMode="auto">
            <a:xfrm flipH="1">
              <a:off x="2132013" y="6029325"/>
              <a:ext cx="414338" cy="222250"/>
            </a:xfrm>
            <a:custGeom>
              <a:avLst/>
              <a:gdLst>
                <a:gd name="T0" fmla="*/ 5 w 146"/>
                <a:gd name="T1" fmla="*/ 67 h 78"/>
                <a:gd name="T2" fmla="*/ 0 w 146"/>
                <a:gd name="T3" fmla="*/ 73 h 78"/>
                <a:gd name="T4" fmla="*/ 10 w 146"/>
                <a:gd name="T5" fmla="*/ 67 h 78"/>
                <a:gd name="T6" fmla="*/ 143 w 146"/>
                <a:gd name="T7" fmla="*/ 60 h 78"/>
                <a:gd name="T8" fmla="*/ 146 w 146"/>
                <a:gd name="T9" fmla="*/ 57 h 78"/>
                <a:gd name="T10" fmla="*/ 5 w 146"/>
                <a:gd name="T11" fmla="*/ 67 h 78"/>
              </a:gdLst>
              <a:ahLst/>
              <a:cxnLst>
                <a:cxn ang="0">
                  <a:pos x="T0" y="T1"/>
                </a:cxn>
                <a:cxn ang="0">
                  <a:pos x="T2" y="T3"/>
                </a:cxn>
                <a:cxn ang="0">
                  <a:pos x="T4" y="T5"/>
                </a:cxn>
                <a:cxn ang="0">
                  <a:pos x="T6" y="T7"/>
                </a:cxn>
                <a:cxn ang="0">
                  <a:pos x="T8" y="T9"/>
                </a:cxn>
                <a:cxn ang="0">
                  <a:pos x="T10" y="T11"/>
                </a:cxn>
              </a:cxnLst>
              <a:rect l="0" t="0" r="r" b="b"/>
              <a:pathLst>
                <a:path w="146" h="78">
                  <a:moveTo>
                    <a:pt x="5" y="67"/>
                  </a:moveTo>
                  <a:cubicBezTo>
                    <a:pt x="3" y="68"/>
                    <a:pt x="0" y="70"/>
                    <a:pt x="0" y="73"/>
                  </a:cubicBezTo>
                  <a:cubicBezTo>
                    <a:pt x="1" y="78"/>
                    <a:pt x="13" y="73"/>
                    <a:pt x="10" y="67"/>
                  </a:cubicBezTo>
                  <a:cubicBezTo>
                    <a:pt x="60" y="3"/>
                    <a:pt x="142" y="60"/>
                    <a:pt x="143" y="60"/>
                  </a:cubicBezTo>
                  <a:cubicBezTo>
                    <a:pt x="146" y="57"/>
                    <a:pt x="146" y="57"/>
                    <a:pt x="146" y="57"/>
                  </a:cubicBezTo>
                  <a:cubicBezTo>
                    <a:pt x="145" y="56"/>
                    <a:pt x="55" y="0"/>
                    <a:pt x="5" y="67"/>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5" name="Freeform 63"/>
            <p:cNvSpPr/>
            <p:nvPr/>
          </p:nvSpPr>
          <p:spPr bwMode="auto">
            <a:xfrm flipH="1">
              <a:off x="2066925" y="6075363"/>
              <a:ext cx="395288" cy="250825"/>
            </a:xfrm>
            <a:custGeom>
              <a:avLst/>
              <a:gdLst>
                <a:gd name="T0" fmla="*/ 5 w 139"/>
                <a:gd name="T1" fmla="*/ 77 h 88"/>
                <a:gd name="T2" fmla="*/ 1 w 139"/>
                <a:gd name="T3" fmla="*/ 83 h 88"/>
                <a:gd name="T4" fmla="*/ 9 w 139"/>
                <a:gd name="T5" fmla="*/ 75 h 88"/>
                <a:gd name="T6" fmla="*/ 138 w 139"/>
                <a:gd name="T7" fmla="*/ 39 h 88"/>
                <a:gd name="T8" fmla="*/ 139 w 139"/>
                <a:gd name="T9" fmla="*/ 35 h 88"/>
                <a:gd name="T10" fmla="*/ 5 w 139"/>
                <a:gd name="T11" fmla="*/ 77 h 88"/>
              </a:gdLst>
              <a:ahLst/>
              <a:cxnLst>
                <a:cxn ang="0">
                  <a:pos x="T0" y="T1"/>
                </a:cxn>
                <a:cxn ang="0">
                  <a:pos x="T2" y="T3"/>
                </a:cxn>
                <a:cxn ang="0">
                  <a:pos x="T4" y="T5"/>
                </a:cxn>
                <a:cxn ang="0">
                  <a:pos x="T6" y="T7"/>
                </a:cxn>
                <a:cxn ang="0">
                  <a:pos x="T8" y="T9"/>
                </a:cxn>
                <a:cxn ang="0">
                  <a:pos x="T10" y="T11"/>
                </a:cxn>
              </a:cxnLst>
              <a:rect l="0" t="0" r="r" b="b"/>
              <a:pathLst>
                <a:path w="139" h="88">
                  <a:moveTo>
                    <a:pt x="5" y="77"/>
                  </a:moveTo>
                  <a:cubicBezTo>
                    <a:pt x="2" y="78"/>
                    <a:pt x="0" y="80"/>
                    <a:pt x="1" y="83"/>
                  </a:cubicBezTo>
                  <a:cubicBezTo>
                    <a:pt x="3" y="88"/>
                    <a:pt x="13" y="80"/>
                    <a:pt x="9" y="75"/>
                  </a:cubicBezTo>
                  <a:cubicBezTo>
                    <a:pt x="44" y="2"/>
                    <a:pt x="137" y="39"/>
                    <a:pt x="138" y="39"/>
                  </a:cubicBezTo>
                  <a:cubicBezTo>
                    <a:pt x="139" y="35"/>
                    <a:pt x="139" y="35"/>
                    <a:pt x="139" y="35"/>
                  </a:cubicBezTo>
                  <a:cubicBezTo>
                    <a:pt x="138" y="35"/>
                    <a:pt x="39" y="0"/>
                    <a:pt x="5" y="77"/>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6" name="Freeform 64"/>
            <p:cNvSpPr/>
            <p:nvPr/>
          </p:nvSpPr>
          <p:spPr bwMode="auto">
            <a:xfrm flipH="1">
              <a:off x="2033588" y="6229350"/>
              <a:ext cx="393700" cy="265113"/>
            </a:xfrm>
            <a:custGeom>
              <a:avLst/>
              <a:gdLst>
                <a:gd name="T0" fmla="*/ 9 w 139"/>
                <a:gd name="T1" fmla="*/ 56 h 93"/>
                <a:gd name="T2" fmla="*/ 2 w 139"/>
                <a:gd name="T3" fmla="*/ 53 h 93"/>
                <a:gd name="T4" fmla="*/ 13 w 139"/>
                <a:gd name="T5" fmla="*/ 55 h 93"/>
                <a:gd name="T6" fmla="*/ 135 w 139"/>
                <a:gd name="T7" fmla="*/ 0 h 93"/>
                <a:gd name="T8" fmla="*/ 139 w 139"/>
                <a:gd name="T9" fmla="*/ 2 h 93"/>
                <a:gd name="T10" fmla="*/ 9 w 139"/>
                <a:gd name="T11" fmla="*/ 56 h 93"/>
              </a:gdLst>
              <a:ahLst/>
              <a:cxnLst>
                <a:cxn ang="0">
                  <a:pos x="T0" y="T1"/>
                </a:cxn>
                <a:cxn ang="0">
                  <a:pos x="T2" y="T3"/>
                </a:cxn>
                <a:cxn ang="0">
                  <a:pos x="T4" y="T5"/>
                </a:cxn>
                <a:cxn ang="0">
                  <a:pos x="T6" y="T7"/>
                </a:cxn>
                <a:cxn ang="0">
                  <a:pos x="T8" y="T9"/>
                </a:cxn>
                <a:cxn ang="0">
                  <a:pos x="T10" y="T11"/>
                </a:cxn>
              </a:cxnLst>
              <a:rect l="0" t="0" r="r" b="b"/>
              <a:pathLst>
                <a:path w="139" h="93">
                  <a:moveTo>
                    <a:pt x="9" y="56"/>
                  </a:moveTo>
                  <a:cubicBezTo>
                    <a:pt x="6" y="56"/>
                    <a:pt x="3" y="56"/>
                    <a:pt x="2" y="53"/>
                  </a:cubicBezTo>
                  <a:cubicBezTo>
                    <a:pt x="0" y="48"/>
                    <a:pt x="13" y="48"/>
                    <a:pt x="13" y="55"/>
                  </a:cubicBezTo>
                  <a:cubicBezTo>
                    <a:pt x="86" y="89"/>
                    <a:pt x="134" y="1"/>
                    <a:pt x="135" y="0"/>
                  </a:cubicBezTo>
                  <a:cubicBezTo>
                    <a:pt x="139" y="2"/>
                    <a:pt x="139" y="2"/>
                    <a:pt x="139" y="2"/>
                  </a:cubicBezTo>
                  <a:cubicBezTo>
                    <a:pt x="138" y="3"/>
                    <a:pt x="83" y="93"/>
                    <a:pt x="9" y="56"/>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7" name="Freeform 65"/>
            <p:cNvSpPr/>
            <p:nvPr/>
          </p:nvSpPr>
          <p:spPr bwMode="auto">
            <a:xfrm flipH="1">
              <a:off x="2095500" y="6300788"/>
              <a:ext cx="258763" cy="187325"/>
            </a:xfrm>
            <a:custGeom>
              <a:avLst/>
              <a:gdLst>
                <a:gd name="T0" fmla="*/ 6 w 91"/>
                <a:gd name="T1" fmla="*/ 45 h 66"/>
                <a:gd name="T2" fmla="*/ 1 w 91"/>
                <a:gd name="T3" fmla="*/ 43 h 66"/>
                <a:gd name="T4" fmla="*/ 9 w 91"/>
                <a:gd name="T5" fmla="*/ 44 h 66"/>
                <a:gd name="T6" fmla="*/ 89 w 91"/>
                <a:gd name="T7" fmla="*/ 0 h 66"/>
                <a:gd name="T8" fmla="*/ 91 w 91"/>
                <a:gd name="T9" fmla="*/ 1 h 66"/>
                <a:gd name="T10" fmla="*/ 6 w 91"/>
                <a:gd name="T11" fmla="*/ 45 h 66"/>
              </a:gdLst>
              <a:ahLst/>
              <a:cxnLst>
                <a:cxn ang="0">
                  <a:pos x="T0" y="T1"/>
                </a:cxn>
                <a:cxn ang="0">
                  <a:pos x="T2" y="T3"/>
                </a:cxn>
                <a:cxn ang="0">
                  <a:pos x="T4" y="T5"/>
                </a:cxn>
                <a:cxn ang="0">
                  <a:pos x="T6" y="T7"/>
                </a:cxn>
                <a:cxn ang="0">
                  <a:pos x="T8" y="T9"/>
                </a:cxn>
                <a:cxn ang="0">
                  <a:pos x="T10" y="T11"/>
                </a:cxn>
              </a:cxnLst>
              <a:rect l="0" t="0" r="r" b="b"/>
              <a:pathLst>
                <a:path w="91" h="66">
                  <a:moveTo>
                    <a:pt x="6" y="45"/>
                  </a:moveTo>
                  <a:cubicBezTo>
                    <a:pt x="4" y="45"/>
                    <a:pt x="2" y="45"/>
                    <a:pt x="1" y="43"/>
                  </a:cubicBezTo>
                  <a:cubicBezTo>
                    <a:pt x="0" y="40"/>
                    <a:pt x="9" y="39"/>
                    <a:pt x="9" y="44"/>
                  </a:cubicBezTo>
                  <a:cubicBezTo>
                    <a:pt x="61" y="63"/>
                    <a:pt x="88" y="0"/>
                    <a:pt x="89" y="0"/>
                  </a:cubicBezTo>
                  <a:cubicBezTo>
                    <a:pt x="91" y="1"/>
                    <a:pt x="91" y="1"/>
                    <a:pt x="91" y="1"/>
                  </a:cubicBezTo>
                  <a:cubicBezTo>
                    <a:pt x="91" y="2"/>
                    <a:pt x="59" y="66"/>
                    <a:pt x="6" y="45"/>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8" name="Freeform 66"/>
            <p:cNvSpPr/>
            <p:nvPr/>
          </p:nvSpPr>
          <p:spPr bwMode="auto">
            <a:xfrm flipH="1">
              <a:off x="2163763" y="6056313"/>
              <a:ext cx="274638" cy="165100"/>
            </a:xfrm>
            <a:custGeom>
              <a:avLst/>
              <a:gdLst>
                <a:gd name="T0" fmla="*/ 3 w 97"/>
                <a:gd name="T1" fmla="*/ 50 h 58"/>
                <a:gd name="T2" fmla="*/ 0 w 97"/>
                <a:gd name="T3" fmla="*/ 54 h 58"/>
                <a:gd name="T4" fmla="*/ 6 w 97"/>
                <a:gd name="T5" fmla="*/ 49 h 58"/>
                <a:gd name="T6" fmla="*/ 95 w 97"/>
                <a:gd name="T7" fmla="*/ 33 h 58"/>
                <a:gd name="T8" fmla="*/ 97 w 97"/>
                <a:gd name="T9" fmla="*/ 30 h 58"/>
                <a:gd name="T10" fmla="*/ 3 w 97"/>
                <a:gd name="T11" fmla="*/ 50 h 58"/>
              </a:gdLst>
              <a:ahLst/>
              <a:cxnLst>
                <a:cxn ang="0">
                  <a:pos x="T0" y="T1"/>
                </a:cxn>
                <a:cxn ang="0">
                  <a:pos x="T2" y="T3"/>
                </a:cxn>
                <a:cxn ang="0">
                  <a:pos x="T4" y="T5"/>
                </a:cxn>
                <a:cxn ang="0">
                  <a:pos x="T6" y="T7"/>
                </a:cxn>
                <a:cxn ang="0">
                  <a:pos x="T8" y="T9"/>
                </a:cxn>
                <a:cxn ang="0">
                  <a:pos x="T10" y="T11"/>
                </a:cxn>
              </a:cxnLst>
              <a:rect l="0" t="0" r="r" b="b"/>
              <a:pathLst>
                <a:path w="97" h="58">
                  <a:moveTo>
                    <a:pt x="3" y="50"/>
                  </a:moveTo>
                  <a:cubicBezTo>
                    <a:pt x="1" y="51"/>
                    <a:pt x="0" y="52"/>
                    <a:pt x="0" y="54"/>
                  </a:cubicBezTo>
                  <a:cubicBezTo>
                    <a:pt x="1" y="58"/>
                    <a:pt x="9" y="53"/>
                    <a:pt x="6" y="49"/>
                  </a:cubicBezTo>
                  <a:cubicBezTo>
                    <a:pt x="34" y="2"/>
                    <a:pt x="95" y="33"/>
                    <a:pt x="95" y="33"/>
                  </a:cubicBezTo>
                  <a:cubicBezTo>
                    <a:pt x="97" y="30"/>
                    <a:pt x="97" y="30"/>
                    <a:pt x="97" y="30"/>
                  </a:cubicBezTo>
                  <a:cubicBezTo>
                    <a:pt x="96" y="30"/>
                    <a:pt x="31" y="0"/>
                    <a:pt x="3" y="50"/>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9" name="Freeform 67"/>
            <p:cNvSpPr/>
            <p:nvPr/>
          </p:nvSpPr>
          <p:spPr bwMode="auto">
            <a:xfrm flipH="1">
              <a:off x="2106613" y="6262688"/>
              <a:ext cx="277813" cy="260350"/>
            </a:xfrm>
            <a:custGeom>
              <a:avLst/>
              <a:gdLst>
                <a:gd name="T0" fmla="*/ 9 w 98"/>
                <a:gd name="T1" fmla="*/ 84 h 91"/>
                <a:gd name="T2" fmla="*/ 3 w 98"/>
                <a:gd name="T3" fmla="*/ 84 h 91"/>
                <a:gd name="T4" fmla="*/ 12 w 98"/>
                <a:gd name="T5" fmla="*/ 82 h 91"/>
                <a:gd name="T6" fmla="*/ 94 w 98"/>
                <a:gd name="T7" fmla="*/ 0 h 91"/>
                <a:gd name="T8" fmla="*/ 98 w 98"/>
                <a:gd name="T9" fmla="*/ 1 h 91"/>
                <a:gd name="T10" fmla="*/ 9 w 98"/>
                <a:gd name="T11" fmla="*/ 84 h 91"/>
              </a:gdLst>
              <a:ahLst/>
              <a:cxnLst>
                <a:cxn ang="0">
                  <a:pos x="T0" y="T1"/>
                </a:cxn>
                <a:cxn ang="0">
                  <a:pos x="T2" y="T3"/>
                </a:cxn>
                <a:cxn ang="0">
                  <a:pos x="T4" y="T5"/>
                </a:cxn>
                <a:cxn ang="0">
                  <a:pos x="T6" y="T7"/>
                </a:cxn>
                <a:cxn ang="0">
                  <a:pos x="T8" y="T9"/>
                </a:cxn>
                <a:cxn ang="0">
                  <a:pos x="T10" y="T11"/>
                </a:cxn>
              </a:cxnLst>
              <a:rect l="0" t="0" r="r" b="b"/>
              <a:pathLst>
                <a:path w="98" h="91">
                  <a:moveTo>
                    <a:pt x="9" y="84"/>
                  </a:moveTo>
                  <a:cubicBezTo>
                    <a:pt x="7" y="85"/>
                    <a:pt x="4" y="86"/>
                    <a:pt x="3" y="84"/>
                  </a:cubicBezTo>
                  <a:cubicBezTo>
                    <a:pt x="0" y="80"/>
                    <a:pt x="10" y="76"/>
                    <a:pt x="12" y="82"/>
                  </a:cubicBezTo>
                  <a:cubicBezTo>
                    <a:pt x="82" y="87"/>
                    <a:pt x="94" y="1"/>
                    <a:pt x="94" y="0"/>
                  </a:cubicBezTo>
                  <a:cubicBezTo>
                    <a:pt x="98" y="1"/>
                    <a:pt x="98" y="1"/>
                    <a:pt x="98" y="1"/>
                  </a:cubicBezTo>
                  <a:cubicBezTo>
                    <a:pt x="98" y="2"/>
                    <a:pt x="81" y="91"/>
                    <a:pt x="9" y="84"/>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0" name="Freeform 68"/>
            <p:cNvSpPr/>
            <p:nvPr/>
          </p:nvSpPr>
          <p:spPr bwMode="auto">
            <a:xfrm flipH="1">
              <a:off x="2114550" y="6272213"/>
              <a:ext cx="266700" cy="179388"/>
            </a:xfrm>
            <a:custGeom>
              <a:avLst/>
              <a:gdLst>
                <a:gd name="T0" fmla="*/ 5 w 94"/>
                <a:gd name="T1" fmla="*/ 37 h 63"/>
                <a:gd name="T2" fmla="*/ 1 w 94"/>
                <a:gd name="T3" fmla="*/ 36 h 63"/>
                <a:gd name="T4" fmla="*/ 8 w 94"/>
                <a:gd name="T5" fmla="*/ 36 h 63"/>
                <a:gd name="T6" fmla="*/ 92 w 94"/>
                <a:gd name="T7" fmla="*/ 0 h 63"/>
                <a:gd name="T8" fmla="*/ 94 w 94"/>
                <a:gd name="T9" fmla="*/ 1 h 63"/>
                <a:gd name="T10" fmla="*/ 5 w 94"/>
                <a:gd name="T11" fmla="*/ 37 h 63"/>
              </a:gdLst>
              <a:ahLst/>
              <a:cxnLst>
                <a:cxn ang="0">
                  <a:pos x="T0" y="T1"/>
                </a:cxn>
                <a:cxn ang="0">
                  <a:pos x="T2" y="T3"/>
                </a:cxn>
                <a:cxn ang="0">
                  <a:pos x="T4" y="T5"/>
                </a:cxn>
                <a:cxn ang="0">
                  <a:pos x="T6" y="T7"/>
                </a:cxn>
                <a:cxn ang="0">
                  <a:pos x="T8" y="T9"/>
                </a:cxn>
                <a:cxn ang="0">
                  <a:pos x="T10" y="T11"/>
                </a:cxn>
              </a:cxnLst>
              <a:rect l="0" t="0" r="r" b="b"/>
              <a:pathLst>
                <a:path w="94" h="63">
                  <a:moveTo>
                    <a:pt x="5" y="37"/>
                  </a:moveTo>
                  <a:cubicBezTo>
                    <a:pt x="4" y="38"/>
                    <a:pt x="2" y="38"/>
                    <a:pt x="1" y="36"/>
                  </a:cubicBezTo>
                  <a:cubicBezTo>
                    <a:pt x="0" y="32"/>
                    <a:pt x="9" y="32"/>
                    <a:pt x="8" y="36"/>
                  </a:cubicBezTo>
                  <a:cubicBezTo>
                    <a:pt x="58" y="60"/>
                    <a:pt x="91" y="0"/>
                    <a:pt x="92" y="0"/>
                  </a:cubicBezTo>
                  <a:cubicBezTo>
                    <a:pt x="94" y="1"/>
                    <a:pt x="94" y="1"/>
                    <a:pt x="94" y="1"/>
                  </a:cubicBezTo>
                  <a:cubicBezTo>
                    <a:pt x="94" y="2"/>
                    <a:pt x="56" y="63"/>
                    <a:pt x="5" y="37"/>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1" name="Freeform 69"/>
            <p:cNvSpPr/>
            <p:nvPr/>
          </p:nvSpPr>
          <p:spPr bwMode="auto">
            <a:xfrm flipH="1">
              <a:off x="2163763" y="6140450"/>
              <a:ext cx="227013" cy="142875"/>
            </a:xfrm>
            <a:custGeom>
              <a:avLst/>
              <a:gdLst>
                <a:gd name="T0" fmla="*/ 6 w 80"/>
                <a:gd name="T1" fmla="*/ 43 h 50"/>
                <a:gd name="T2" fmla="*/ 40 w 80"/>
                <a:gd name="T3" fmla="*/ 15 h 50"/>
                <a:gd name="T4" fmla="*/ 80 w 80"/>
                <a:gd name="T5" fmla="*/ 11 h 50"/>
                <a:gd name="T6" fmla="*/ 78 w 80"/>
                <a:gd name="T7" fmla="*/ 8 h 50"/>
                <a:gd name="T8" fmla="*/ 5 w 80"/>
                <a:gd name="T9" fmla="*/ 43 h 50"/>
                <a:gd name="T10" fmla="*/ 5 w 80"/>
                <a:gd name="T11" fmla="*/ 43 h 50"/>
                <a:gd name="T12" fmla="*/ 1 w 80"/>
                <a:gd name="T13" fmla="*/ 46 h 50"/>
                <a:gd name="T14" fmla="*/ 6 w 80"/>
                <a:gd name="T15" fmla="*/ 47 h 50"/>
                <a:gd name="T16" fmla="*/ 6 w 80"/>
                <a:gd name="T17" fmla="*/ 4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50">
                  <a:moveTo>
                    <a:pt x="6" y="43"/>
                  </a:moveTo>
                  <a:cubicBezTo>
                    <a:pt x="10" y="37"/>
                    <a:pt x="21" y="21"/>
                    <a:pt x="40" y="15"/>
                  </a:cubicBezTo>
                  <a:cubicBezTo>
                    <a:pt x="65" y="7"/>
                    <a:pt x="80" y="11"/>
                    <a:pt x="80" y="11"/>
                  </a:cubicBezTo>
                  <a:cubicBezTo>
                    <a:pt x="78" y="8"/>
                    <a:pt x="78" y="8"/>
                    <a:pt x="78" y="8"/>
                  </a:cubicBezTo>
                  <a:cubicBezTo>
                    <a:pt x="78" y="8"/>
                    <a:pt x="30" y="0"/>
                    <a:pt x="5" y="43"/>
                  </a:cubicBezTo>
                  <a:cubicBezTo>
                    <a:pt x="5" y="43"/>
                    <a:pt x="5" y="43"/>
                    <a:pt x="5" y="43"/>
                  </a:cubicBezTo>
                  <a:cubicBezTo>
                    <a:pt x="4" y="44"/>
                    <a:pt x="2" y="45"/>
                    <a:pt x="1" y="46"/>
                  </a:cubicBezTo>
                  <a:cubicBezTo>
                    <a:pt x="0" y="48"/>
                    <a:pt x="3" y="50"/>
                    <a:pt x="6" y="47"/>
                  </a:cubicBezTo>
                  <a:cubicBezTo>
                    <a:pt x="8" y="45"/>
                    <a:pt x="7" y="44"/>
                    <a:pt x="6" y="43"/>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2" name="Freeform 70"/>
            <p:cNvSpPr/>
            <p:nvPr/>
          </p:nvSpPr>
          <p:spPr bwMode="auto">
            <a:xfrm flipH="1">
              <a:off x="2109788" y="6157913"/>
              <a:ext cx="227013" cy="142875"/>
            </a:xfrm>
            <a:custGeom>
              <a:avLst/>
              <a:gdLst>
                <a:gd name="T0" fmla="*/ 6 w 80"/>
                <a:gd name="T1" fmla="*/ 43 h 50"/>
                <a:gd name="T2" fmla="*/ 40 w 80"/>
                <a:gd name="T3" fmla="*/ 15 h 50"/>
                <a:gd name="T4" fmla="*/ 80 w 80"/>
                <a:gd name="T5" fmla="*/ 11 h 50"/>
                <a:gd name="T6" fmla="*/ 78 w 80"/>
                <a:gd name="T7" fmla="*/ 8 h 50"/>
                <a:gd name="T8" fmla="*/ 5 w 80"/>
                <a:gd name="T9" fmla="*/ 43 h 50"/>
                <a:gd name="T10" fmla="*/ 5 w 80"/>
                <a:gd name="T11" fmla="*/ 43 h 50"/>
                <a:gd name="T12" fmla="*/ 1 w 80"/>
                <a:gd name="T13" fmla="*/ 46 h 50"/>
                <a:gd name="T14" fmla="*/ 6 w 80"/>
                <a:gd name="T15" fmla="*/ 47 h 50"/>
                <a:gd name="T16" fmla="*/ 6 w 80"/>
                <a:gd name="T17" fmla="*/ 4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50">
                  <a:moveTo>
                    <a:pt x="6" y="43"/>
                  </a:moveTo>
                  <a:cubicBezTo>
                    <a:pt x="10" y="37"/>
                    <a:pt x="22" y="21"/>
                    <a:pt x="40" y="15"/>
                  </a:cubicBezTo>
                  <a:cubicBezTo>
                    <a:pt x="65" y="8"/>
                    <a:pt x="80" y="11"/>
                    <a:pt x="80" y="11"/>
                  </a:cubicBezTo>
                  <a:cubicBezTo>
                    <a:pt x="78" y="8"/>
                    <a:pt x="78" y="8"/>
                    <a:pt x="78" y="8"/>
                  </a:cubicBezTo>
                  <a:cubicBezTo>
                    <a:pt x="78" y="8"/>
                    <a:pt x="30" y="0"/>
                    <a:pt x="5" y="43"/>
                  </a:cubicBezTo>
                  <a:cubicBezTo>
                    <a:pt x="5" y="43"/>
                    <a:pt x="5" y="43"/>
                    <a:pt x="5" y="43"/>
                  </a:cubicBezTo>
                  <a:cubicBezTo>
                    <a:pt x="4" y="44"/>
                    <a:pt x="2" y="45"/>
                    <a:pt x="1" y="46"/>
                  </a:cubicBezTo>
                  <a:cubicBezTo>
                    <a:pt x="0" y="48"/>
                    <a:pt x="3" y="50"/>
                    <a:pt x="6" y="47"/>
                  </a:cubicBezTo>
                  <a:cubicBezTo>
                    <a:pt x="8" y="45"/>
                    <a:pt x="7" y="44"/>
                    <a:pt x="6" y="43"/>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3" name="Freeform 71"/>
            <p:cNvSpPr/>
            <p:nvPr/>
          </p:nvSpPr>
          <p:spPr bwMode="auto">
            <a:xfrm flipH="1">
              <a:off x="2143125" y="6149975"/>
              <a:ext cx="219075" cy="147638"/>
            </a:xfrm>
            <a:custGeom>
              <a:avLst/>
              <a:gdLst>
                <a:gd name="T0" fmla="*/ 6 w 77"/>
                <a:gd name="T1" fmla="*/ 45 h 52"/>
                <a:gd name="T2" fmla="*/ 38 w 77"/>
                <a:gd name="T3" fmla="*/ 14 h 52"/>
                <a:gd name="T4" fmla="*/ 77 w 77"/>
                <a:gd name="T5" fmla="*/ 7 h 52"/>
                <a:gd name="T6" fmla="*/ 75 w 77"/>
                <a:gd name="T7" fmla="*/ 4 h 52"/>
                <a:gd name="T8" fmla="*/ 5 w 77"/>
                <a:gd name="T9" fmla="*/ 45 h 52"/>
                <a:gd name="T10" fmla="*/ 4 w 77"/>
                <a:gd name="T11" fmla="*/ 45 h 52"/>
                <a:gd name="T12" fmla="*/ 1 w 77"/>
                <a:gd name="T13" fmla="*/ 48 h 52"/>
                <a:gd name="T14" fmla="*/ 6 w 77"/>
                <a:gd name="T15" fmla="*/ 49 h 52"/>
                <a:gd name="T16" fmla="*/ 6 w 77"/>
                <a:gd name="T17" fmla="*/ 4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52">
                  <a:moveTo>
                    <a:pt x="6" y="45"/>
                  </a:moveTo>
                  <a:cubicBezTo>
                    <a:pt x="9" y="38"/>
                    <a:pt x="20" y="22"/>
                    <a:pt x="38" y="14"/>
                  </a:cubicBezTo>
                  <a:cubicBezTo>
                    <a:pt x="61" y="4"/>
                    <a:pt x="77" y="7"/>
                    <a:pt x="77" y="7"/>
                  </a:cubicBezTo>
                  <a:cubicBezTo>
                    <a:pt x="75" y="4"/>
                    <a:pt x="75" y="4"/>
                    <a:pt x="75" y="4"/>
                  </a:cubicBezTo>
                  <a:cubicBezTo>
                    <a:pt x="75" y="4"/>
                    <a:pt x="26" y="0"/>
                    <a:pt x="5" y="45"/>
                  </a:cubicBezTo>
                  <a:cubicBezTo>
                    <a:pt x="4" y="45"/>
                    <a:pt x="4" y="45"/>
                    <a:pt x="4" y="45"/>
                  </a:cubicBezTo>
                  <a:cubicBezTo>
                    <a:pt x="4" y="45"/>
                    <a:pt x="2" y="47"/>
                    <a:pt x="1" y="48"/>
                  </a:cubicBezTo>
                  <a:cubicBezTo>
                    <a:pt x="0" y="50"/>
                    <a:pt x="3" y="52"/>
                    <a:pt x="6" y="49"/>
                  </a:cubicBezTo>
                  <a:cubicBezTo>
                    <a:pt x="8" y="46"/>
                    <a:pt x="6" y="45"/>
                    <a:pt x="6" y="45"/>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4" name="Freeform 72"/>
            <p:cNvSpPr/>
            <p:nvPr/>
          </p:nvSpPr>
          <p:spPr bwMode="auto">
            <a:xfrm flipH="1">
              <a:off x="2239963" y="6124575"/>
              <a:ext cx="219075" cy="147638"/>
            </a:xfrm>
            <a:custGeom>
              <a:avLst/>
              <a:gdLst>
                <a:gd name="T0" fmla="*/ 5 w 77"/>
                <a:gd name="T1" fmla="*/ 45 h 52"/>
                <a:gd name="T2" fmla="*/ 37 w 77"/>
                <a:gd name="T3" fmla="*/ 14 h 52"/>
                <a:gd name="T4" fmla="*/ 77 w 77"/>
                <a:gd name="T5" fmla="*/ 6 h 52"/>
                <a:gd name="T6" fmla="*/ 74 w 77"/>
                <a:gd name="T7" fmla="*/ 3 h 52"/>
                <a:gd name="T8" fmla="*/ 4 w 77"/>
                <a:gd name="T9" fmla="*/ 44 h 52"/>
                <a:gd name="T10" fmla="*/ 4 w 77"/>
                <a:gd name="T11" fmla="*/ 45 h 52"/>
                <a:gd name="T12" fmla="*/ 1 w 77"/>
                <a:gd name="T13" fmla="*/ 48 h 52"/>
                <a:gd name="T14" fmla="*/ 6 w 77"/>
                <a:gd name="T15" fmla="*/ 48 h 52"/>
                <a:gd name="T16" fmla="*/ 5 w 77"/>
                <a:gd name="T17" fmla="*/ 4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52">
                  <a:moveTo>
                    <a:pt x="5" y="45"/>
                  </a:moveTo>
                  <a:cubicBezTo>
                    <a:pt x="9" y="38"/>
                    <a:pt x="19" y="21"/>
                    <a:pt x="37" y="14"/>
                  </a:cubicBezTo>
                  <a:cubicBezTo>
                    <a:pt x="61" y="4"/>
                    <a:pt x="77" y="6"/>
                    <a:pt x="77" y="6"/>
                  </a:cubicBezTo>
                  <a:cubicBezTo>
                    <a:pt x="74" y="3"/>
                    <a:pt x="74" y="3"/>
                    <a:pt x="74" y="3"/>
                  </a:cubicBezTo>
                  <a:cubicBezTo>
                    <a:pt x="74" y="3"/>
                    <a:pt x="26" y="0"/>
                    <a:pt x="4" y="44"/>
                  </a:cubicBezTo>
                  <a:cubicBezTo>
                    <a:pt x="4" y="45"/>
                    <a:pt x="4" y="45"/>
                    <a:pt x="4" y="45"/>
                  </a:cubicBezTo>
                  <a:cubicBezTo>
                    <a:pt x="3" y="45"/>
                    <a:pt x="1" y="47"/>
                    <a:pt x="1" y="48"/>
                  </a:cubicBezTo>
                  <a:cubicBezTo>
                    <a:pt x="0" y="50"/>
                    <a:pt x="3" y="52"/>
                    <a:pt x="6" y="48"/>
                  </a:cubicBezTo>
                  <a:cubicBezTo>
                    <a:pt x="7" y="46"/>
                    <a:pt x="6" y="45"/>
                    <a:pt x="5" y="45"/>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5" name="Freeform 73"/>
            <p:cNvSpPr/>
            <p:nvPr/>
          </p:nvSpPr>
          <p:spPr bwMode="auto">
            <a:xfrm flipH="1">
              <a:off x="2132013" y="6189663"/>
              <a:ext cx="209550" cy="169863"/>
            </a:xfrm>
            <a:custGeom>
              <a:avLst/>
              <a:gdLst>
                <a:gd name="T0" fmla="*/ 8 w 74"/>
                <a:gd name="T1" fmla="*/ 57 h 60"/>
                <a:gd name="T2" fmla="*/ 50 w 74"/>
                <a:gd name="T3" fmla="*/ 36 h 60"/>
                <a:gd name="T4" fmla="*/ 72 w 74"/>
                <a:gd name="T5" fmla="*/ 0 h 60"/>
                <a:gd name="T6" fmla="*/ 74 w 74"/>
                <a:gd name="T7" fmla="*/ 3 h 60"/>
                <a:gd name="T8" fmla="*/ 7 w 74"/>
                <a:gd name="T9" fmla="*/ 58 h 60"/>
                <a:gd name="T10" fmla="*/ 7 w 74"/>
                <a:gd name="T11" fmla="*/ 58 h 60"/>
                <a:gd name="T12" fmla="*/ 2 w 74"/>
                <a:gd name="T13" fmla="*/ 60 h 60"/>
                <a:gd name="T14" fmla="*/ 4 w 74"/>
                <a:gd name="T15" fmla="*/ 55 h 60"/>
                <a:gd name="T16" fmla="*/ 8 w 74"/>
                <a:gd name="T17" fmla="*/ 5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60">
                  <a:moveTo>
                    <a:pt x="8" y="57"/>
                  </a:moveTo>
                  <a:cubicBezTo>
                    <a:pt x="16" y="55"/>
                    <a:pt x="36" y="51"/>
                    <a:pt x="50" y="36"/>
                  </a:cubicBezTo>
                  <a:cubicBezTo>
                    <a:pt x="68" y="16"/>
                    <a:pt x="72" y="0"/>
                    <a:pt x="72" y="0"/>
                  </a:cubicBezTo>
                  <a:cubicBezTo>
                    <a:pt x="74" y="3"/>
                    <a:pt x="74" y="3"/>
                    <a:pt x="74" y="3"/>
                  </a:cubicBezTo>
                  <a:cubicBezTo>
                    <a:pt x="74" y="3"/>
                    <a:pt x="60" y="53"/>
                    <a:pt x="7" y="58"/>
                  </a:cubicBezTo>
                  <a:cubicBezTo>
                    <a:pt x="7" y="58"/>
                    <a:pt x="7" y="58"/>
                    <a:pt x="7" y="58"/>
                  </a:cubicBezTo>
                  <a:cubicBezTo>
                    <a:pt x="6" y="58"/>
                    <a:pt x="4" y="60"/>
                    <a:pt x="2" y="60"/>
                  </a:cubicBezTo>
                  <a:cubicBezTo>
                    <a:pt x="0" y="60"/>
                    <a:pt x="0" y="56"/>
                    <a:pt x="4" y="55"/>
                  </a:cubicBezTo>
                  <a:cubicBezTo>
                    <a:pt x="7" y="54"/>
                    <a:pt x="7" y="56"/>
                    <a:pt x="8" y="57"/>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6" name="Freeform 74"/>
            <p:cNvSpPr/>
            <p:nvPr/>
          </p:nvSpPr>
          <p:spPr bwMode="auto">
            <a:xfrm flipH="1">
              <a:off x="2020888" y="6240463"/>
              <a:ext cx="161925" cy="333375"/>
            </a:xfrm>
            <a:custGeom>
              <a:avLst/>
              <a:gdLst>
                <a:gd name="T0" fmla="*/ 10 w 57"/>
                <a:gd name="T1" fmla="*/ 42 h 117"/>
                <a:gd name="T2" fmla="*/ 10 w 57"/>
                <a:gd name="T3" fmla="*/ 42 h 117"/>
                <a:gd name="T4" fmla="*/ 10 w 57"/>
                <a:gd name="T5" fmla="*/ 42 h 117"/>
                <a:gd name="T6" fmla="*/ 10 w 57"/>
                <a:gd name="T7" fmla="*/ 42 h 117"/>
                <a:gd name="T8" fmla="*/ 13 w 57"/>
                <a:gd name="T9" fmla="*/ 38 h 117"/>
                <a:gd name="T10" fmla="*/ 54 w 57"/>
                <a:gd name="T11" fmla="*/ 0 h 117"/>
                <a:gd name="T12" fmla="*/ 57 w 57"/>
                <a:gd name="T13" fmla="*/ 2 h 117"/>
                <a:gd name="T14" fmla="*/ 53 w 57"/>
                <a:gd name="T15" fmla="*/ 48 h 117"/>
                <a:gd name="T16" fmla="*/ 44 w 57"/>
                <a:gd name="T17" fmla="*/ 85 h 117"/>
                <a:gd name="T18" fmla="*/ 44 w 57"/>
                <a:gd name="T19" fmla="*/ 86 h 117"/>
                <a:gd name="T20" fmla="*/ 42 w 57"/>
                <a:gd name="T21" fmla="*/ 90 h 117"/>
                <a:gd name="T22" fmla="*/ 42 w 57"/>
                <a:gd name="T23" fmla="*/ 90 h 117"/>
                <a:gd name="T24" fmla="*/ 27 w 57"/>
                <a:gd name="T25" fmla="*/ 113 h 117"/>
                <a:gd name="T26" fmla="*/ 22 w 57"/>
                <a:gd name="T27" fmla="*/ 112 h 117"/>
                <a:gd name="T28" fmla="*/ 15 w 57"/>
                <a:gd name="T29" fmla="*/ 107 h 117"/>
                <a:gd name="T30" fmla="*/ 10 w 57"/>
                <a:gd name="T31" fmla="*/ 101 h 117"/>
                <a:gd name="T32" fmla="*/ 4 w 57"/>
                <a:gd name="T33" fmla="*/ 85 h 117"/>
                <a:gd name="T34" fmla="*/ 4 w 57"/>
                <a:gd name="T35" fmla="*/ 85 h 117"/>
                <a:gd name="T36" fmla="*/ 10 w 57"/>
                <a:gd name="T37" fmla="*/ 4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7" h="117">
                  <a:moveTo>
                    <a:pt x="10" y="42"/>
                  </a:moveTo>
                  <a:cubicBezTo>
                    <a:pt x="10" y="42"/>
                    <a:pt x="10" y="42"/>
                    <a:pt x="10" y="42"/>
                  </a:cubicBezTo>
                  <a:cubicBezTo>
                    <a:pt x="10" y="42"/>
                    <a:pt x="10" y="42"/>
                    <a:pt x="10" y="42"/>
                  </a:cubicBezTo>
                  <a:cubicBezTo>
                    <a:pt x="10" y="42"/>
                    <a:pt x="10" y="42"/>
                    <a:pt x="10" y="42"/>
                  </a:cubicBezTo>
                  <a:cubicBezTo>
                    <a:pt x="11" y="40"/>
                    <a:pt x="12" y="39"/>
                    <a:pt x="13" y="38"/>
                  </a:cubicBezTo>
                  <a:cubicBezTo>
                    <a:pt x="35" y="8"/>
                    <a:pt x="46" y="13"/>
                    <a:pt x="54" y="0"/>
                  </a:cubicBezTo>
                  <a:cubicBezTo>
                    <a:pt x="57" y="2"/>
                    <a:pt x="57" y="2"/>
                    <a:pt x="57" y="2"/>
                  </a:cubicBezTo>
                  <a:cubicBezTo>
                    <a:pt x="57" y="2"/>
                    <a:pt x="54" y="24"/>
                    <a:pt x="53" y="48"/>
                  </a:cubicBezTo>
                  <a:cubicBezTo>
                    <a:pt x="52" y="60"/>
                    <a:pt x="49" y="73"/>
                    <a:pt x="44" y="85"/>
                  </a:cubicBezTo>
                  <a:cubicBezTo>
                    <a:pt x="44" y="86"/>
                    <a:pt x="44" y="86"/>
                    <a:pt x="44" y="86"/>
                  </a:cubicBezTo>
                  <a:cubicBezTo>
                    <a:pt x="43" y="87"/>
                    <a:pt x="43" y="88"/>
                    <a:pt x="42" y="90"/>
                  </a:cubicBezTo>
                  <a:cubicBezTo>
                    <a:pt x="42" y="90"/>
                    <a:pt x="42" y="90"/>
                    <a:pt x="42" y="90"/>
                  </a:cubicBezTo>
                  <a:cubicBezTo>
                    <a:pt x="37" y="100"/>
                    <a:pt x="32" y="109"/>
                    <a:pt x="27" y="113"/>
                  </a:cubicBezTo>
                  <a:cubicBezTo>
                    <a:pt x="27" y="113"/>
                    <a:pt x="23" y="117"/>
                    <a:pt x="22" y="112"/>
                  </a:cubicBezTo>
                  <a:cubicBezTo>
                    <a:pt x="20" y="106"/>
                    <a:pt x="17" y="106"/>
                    <a:pt x="15" y="107"/>
                  </a:cubicBezTo>
                  <a:cubicBezTo>
                    <a:pt x="14" y="107"/>
                    <a:pt x="13" y="107"/>
                    <a:pt x="10" y="101"/>
                  </a:cubicBezTo>
                  <a:cubicBezTo>
                    <a:pt x="9" y="98"/>
                    <a:pt x="6" y="93"/>
                    <a:pt x="4" y="85"/>
                  </a:cubicBezTo>
                  <a:cubicBezTo>
                    <a:pt x="4" y="85"/>
                    <a:pt x="4" y="85"/>
                    <a:pt x="4" y="85"/>
                  </a:cubicBezTo>
                  <a:cubicBezTo>
                    <a:pt x="1" y="74"/>
                    <a:pt x="0" y="58"/>
                    <a:pt x="10" y="42"/>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7" name="Freeform 75"/>
            <p:cNvSpPr>
              <a:spLocks noEditPoints="1"/>
            </p:cNvSpPr>
            <p:nvPr/>
          </p:nvSpPr>
          <p:spPr bwMode="auto">
            <a:xfrm flipH="1">
              <a:off x="2020888" y="6246813"/>
              <a:ext cx="133350" cy="234950"/>
            </a:xfrm>
            <a:custGeom>
              <a:avLst/>
              <a:gdLst>
                <a:gd name="T0" fmla="*/ 3 w 47"/>
                <a:gd name="T1" fmla="*/ 37 h 83"/>
                <a:gd name="T2" fmla="*/ 2 w 47"/>
                <a:gd name="T3" fmla="*/ 37 h 83"/>
                <a:gd name="T4" fmla="*/ 0 w 47"/>
                <a:gd name="T5" fmla="*/ 40 h 83"/>
                <a:gd name="T6" fmla="*/ 3 w 47"/>
                <a:gd name="T7" fmla="*/ 37 h 83"/>
                <a:gd name="T8" fmla="*/ 47 w 47"/>
                <a:gd name="T9" fmla="*/ 0 h 83"/>
                <a:gd name="T10" fmla="*/ 22 w 47"/>
                <a:gd name="T11" fmla="*/ 28 h 83"/>
                <a:gd name="T12" fmla="*/ 16 w 47"/>
                <a:gd name="T13" fmla="*/ 53 h 83"/>
                <a:gd name="T14" fmla="*/ 29 w 47"/>
                <a:gd name="T15" fmla="*/ 32 h 83"/>
                <a:gd name="T16" fmla="*/ 30 w 47"/>
                <a:gd name="T17" fmla="*/ 32 h 83"/>
                <a:gd name="T18" fmla="*/ 26 w 47"/>
                <a:gd name="T19" fmla="*/ 65 h 83"/>
                <a:gd name="T20" fmla="*/ 36 w 47"/>
                <a:gd name="T21" fmla="*/ 41 h 83"/>
                <a:gd name="T22" fmla="*/ 38 w 47"/>
                <a:gd name="T23" fmla="*/ 42 h 83"/>
                <a:gd name="T24" fmla="*/ 34 w 47"/>
                <a:gd name="T25" fmla="*/ 83 h 83"/>
                <a:gd name="T26" fmla="*/ 43 w 47"/>
                <a:gd name="T27" fmla="*/ 46 h 83"/>
                <a:gd name="T28" fmla="*/ 47 w 47"/>
                <a:gd name="T29" fmla="*/ 0 h 83"/>
                <a:gd name="T30" fmla="*/ 47 w 47"/>
                <a:gd name="T31"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 h="83">
                  <a:moveTo>
                    <a:pt x="3" y="37"/>
                  </a:moveTo>
                  <a:cubicBezTo>
                    <a:pt x="3" y="37"/>
                    <a:pt x="2" y="37"/>
                    <a:pt x="2" y="37"/>
                  </a:cubicBezTo>
                  <a:cubicBezTo>
                    <a:pt x="2" y="38"/>
                    <a:pt x="1" y="39"/>
                    <a:pt x="0" y="40"/>
                  </a:cubicBezTo>
                  <a:cubicBezTo>
                    <a:pt x="1" y="39"/>
                    <a:pt x="2" y="38"/>
                    <a:pt x="3" y="37"/>
                  </a:cubicBezTo>
                  <a:moveTo>
                    <a:pt x="47" y="0"/>
                  </a:moveTo>
                  <a:cubicBezTo>
                    <a:pt x="47" y="0"/>
                    <a:pt x="36" y="17"/>
                    <a:pt x="22" y="28"/>
                  </a:cubicBezTo>
                  <a:cubicBezTo>
                    <a:pt x="21" y="38"/>
                    <a:pt x="16" y="53"/>
                    <a:pt x="16" y="53"/>
                  </a:cubicBezTo>
                  <a:cubicBezTo>
                    <a:pt x="16" y="53"/>
                    <a:pt x="25" y="32"/>
                    <a:pt x="29" y="32"/>
                  </a:cubicBezTo>
                  <a:cubicBezTo>
                    <a:pt x="30" y="32"/>
                    <a:pt x="30" y="32"/>
                    <a:pt x="30" y="32"/>
                  </a:cubicBezTo>
                  <a:cubicBezTo>
                    <a:pt x="35" y="35"/>
                    <a:pt x="26" y="65"/>
                    <a:pt x="26" y="65"/>
                  </a:cubicBezTo>
                  <a:cubicBezTo>
                    <a:pt x="34" y="53"/>
                    <a:pt x="34" y="41"/>
                    <a:pt x="36" y="41"/>
                  </a:cubicBezTo>
                  <a:cubicBezTo>
                    <a:pt x="37" y="41"/>
                    <a:pt x="37" y="41"/>
                    <a:pt x="38" y="42"/>
                  </a:cubicBezTo>
                  <a:cubicBezTo>
                    <a:pt x="43" y="47"/>
                    <a:pt x="34" y="81"/>
                    <a:pt x="34" y="83"/>
                  </a:cubicBezTo>
                  <a:cubicBezTo>
                    <a:pt x="39" y="71"/>
                    <a:pt x="42" y="58"/>
                    <a:pt x="43" y="46"/>
                  </a:cubicBezTo>
                  <a:cubicBezTo>
                    <a:pt x="44" y="22"/>
                    <a:pt x="47" y="0"/>
                    <a:pt x="47" y="0"/>
                  </a:cubicBezTo>
                  <a:cubicBezTo>
                    <a:pt x="47" y="0"/>
                    <a:pt x="47" y="0"/>
                    <a:pt x="47" y="0"/>
                  </a:cubicBezTo>
                </a:path>
              </a:pathLst>
            </a:custGeom>
            <a:solidFill>
              <a:srgbClr val="F9E3E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8" name="Freeform 76"/>
            <p:cNvSpPr/>
            <p:nvPr/>
          </p:nvSpPr>
          <p:spPr bwMode="auto">
            <a:xfrm flipH="1">
              <a:off x="2035175" y="6042025"/>
              <a:ext cx="319088" cy="176213"/>
            </a:xfrm>
            <a:custGeom>
              <a:avLst/>
              <a:gdLst>
                <a:gd name="T0" fmla="*/ 4 w 112"/>
                <a:gd name="T1" fmla="*/ 10 h 62"/>
                <a:gd name="T2" fmla="*/ 6 w 112"/>
                <a:gd name="T3" fmla="*/ 3 h 62"/>
                <a:gd name="T4" fmla="*/ 18 w 112"/>
                <a:gd name="T5" fmla="*/ 0 h 62"/>
                <a:gd name="T6" fmla="*/ 19 w 112"/>
                <a:gd name="T7" fmla="*/ 0 h 62"/>
                <a:gd name="T8" fmla="*/ 19 w 112"/>
                <a:gd name="T9" fmla="*/ 0 h 62"/>
                <a:gd name="T10" fmla="*/ 38 w 112"/>
                <a:gd name="T11" fmla="*/ 4 h 62"/>
                <a:gd name="T12" fmla="*/ 39 w 112"/>
                <a:gd name="T13" fmla="*/ 5 h 62"/>
                <a:gd name="T14" fmla="*/ 40 w 112"/>
                <a:gd name="T15" fmla="*/ 5 h 62"/>
                <a:gd name="T16" fmla="*/ 44 w 112"/>
                <a:gd name="T17" fmla="*/ 6 h 62"/>
                <a:gd name="T18" fmla="*/ 112 w 112"/>
                <a:gd name="T19" fmla="*/ 57 h 62"/>
                <a:gd name="T20" fmla="*/ 82 w 112"/>
                <a:gd name="T21" fmla="*/ 62 h 62"/>
                <a:gd name="T22" fmla="*/ 78 w 112"/>
                <a:gd name="T23" fmla="*/ 62 h 62"/>
                <a:gd name="T24" fmla="*/ 33 w 112"/>
                <a:gd name="T25" fmla="*/ 56 h 62"/>
                <a:gd name="T26" fmla="*/ 32 w 112"/>
                <a:gd name="T27" fmla="*/ 56 h 62"/>
                <a:gd name="T28" fmla="*/ 32 w 112"/>
                <a:gd name="T29" fmla="*/ 56 h 62"/>
                <a:gd name="T30" fmla="*/ 27 w 112"/>
                <a:gd name="T31" fmla="*/ 55 h 62"/>
                <a:gd name="T32" fmla="*/ 16 w 112"/>
                <a:gd name="T33" fmla="*/ 49 h 62"/>
                <a:gd name="T34" fmla="*/ 7 w 112"/>
                <a:gd name="T35" fmla="*/ 34 h 62"/>
                <a:gd name="T36" fmla="*/ 2 w 112"/>
                <a:gd name="T37" fmla="*/ 19 h 62"/>
                <a:gd name="T38" fmla="*/ 4 w 112"/>
                <a:gd name="T39" fmla="*/ 1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2" h="62">
                  <a:moveTo>
                    <a:pt x="4" y="10"/>
                  </a:moveTo>
                  <a:cubicBezTo>
                    <a:pt x="7" y="10"/>
                    <a:pt x="5" y="5"/>
                    <a:pt x="6" y="3"/>
                  </a:cubicBezTo>
                  <a:cubicBezTo>
                    <a:pt x="7" y="1"/>
                    <a:pt x="11" y="0"/>
                    <a:pt x="18" y="0"/>
                  </a:cubicBezTo>
                  <a:cubicBezTo>
                    <a:pt x="19" y="0"/>
                    <a:pt x="19" y="0"/>
                    <a:pt x="19" y="0"/>
                  </a:cubicBezTo>
                  <a:cubicBezTo>
                    <a:pt x="19" y="0"/>
                    <a:pt x="19" y="0"/>
                    <a:pt x="19" y="0"/>
                  </a:cubicBezTo>
                  <a:cubicBezTo>
                    <a:pt x="24" y="1"/>
                    <a:pt x="30" y="2"/>
                    <a:pt x="38" y="4"/>
                  </a:cubicBezTo>
                  <a:cubicBezTo>
                    <a:pt x="38" y="4"/>
                    <a:pt x="39" y="5"/>
                    <a:pt x="39" y="5"/>
                  </a:cubicBezTo>
                  <a:cubicBezTo>
                    <a:pt x="40" y="5"/>
                    <a:pt x="40" y="5"/>
                    <a:pt x="40" y="5"/>
                  </a:cubicBezTo>
                  <a:cubicBezTo>
                    <a:pt x="41" y="5"/>
                    <a:pt x="42" y="6"/>
                    <a:pt x="44" y="6"/>
                  </a:cubicBezTo>
                  <a:cubicBezTo>
                    <a:pt x="65" y="14"/>
                    <a:pt x="103" y="29"/>
                    <a:pt x="112" y="57"/>
                  </a:cubicBezTo>
                  <a:cubicBezTo>
                    <a:pt x="82" y="62"/>
                    <a:pt x="82" y="62"/>
                    <a:pt x="82" y="62"/>
                  </a:cubicBezTo>
                  <a:cubicBezTo>
                    <a:pt x="82" y="62"/>
                    <a:pt x="80" y="62"/>
                    <a:pt x="78" y="62"/>
                  </a:cubicBezTo>
                  <a:cubicBezTo>
                    <a:pt x="70" y="61"/>
                    <a:pt x="49" y="60"/>
                    <a:pt x="33" y="56"/>
                  </a:cubicBezTo>
                  <a:cubicBezTo>
                    <a:pt x="32" y="56"/>
                    <a:pt x="32" y="56"/>
                    <a:pt x="32" y="56"/>
                  </a:cubicBezTo>
                  <a:cubicBezTo>
                    <a:pt x="32" y="56"/>
                    <a:pt x="32" y="56"/>
                    <a:pt x="32" y="56"/>
                  </a:cubicBezTo>
                  <a:cubicBezTo>
                    <a:pt x="30" y="56"/>
                    <a:pt x="28" y="55"/>
                    <a:pt x="27" y="55"/>
                  </a:cubicBezTo>
                  <a:cubicBezTo>
                    <a:pt x="22" y="53"/>
                    <a:pt x="18" y="51"/>
                    <a:pt x="16" y="49"/>
                  </a:cubicBezTo>
                  <a:cubicBezTo>
                    <a:pt x="12" y="44"/>
                    <a:pt x="9" y="39"/>
                    <a:pt x="7" y="34"/>
                  </a:cubicBezTo>
                  <a:cubicBezTo>
                    <a:pt x="4" y="28"/>
                    <a:pt x="3" y="23"/>
                    <a:pt x="2" y="19"/>
                  </a:cubicBezTo>
                  <a:cubicBezTo>
                    <a:pt x="0" y="13"/>
                    <a:pt x="1" y="9"/>
                    <a:pt x="4" y="10"/>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9" name="Freeform 77"/>
            <p:cNvSpPr/>
            <p:nvPr/>
          </p:nvSpPr>
          <p:spPr bwMode="auto">
            <a:xfrm flipH="1">
              <a:off x="2035175" y="6057900"/>
              <a:ext cx="207963" cy="146050"/>
            </a:xfrm>
            <a:custGeom>
              <a:avLst/>
              <a:gdLst>
                <a:gd name="T0" fmla="*/ 5 w 73"/>
                <a:gd name="T1" fmla="*/ 0 h 51"/>
                <a:gd name="T2" fmla="*/ 37 w 73"/>
                <a:gd name="T3" fmla="*/ 22 h 51"/>
                <a:gd name="T4" fmla="*/ 36 w 73"/>
                <a:gd name="T5" fmla="*/ 24 h 51"/>
                <a:gd name="T6" fmla="*/ 35 w 73"/>
                <a:gd name="T7" fmla="*/ 24 h 51"/>
                <a:gd name="T8" fmla="*/ 2 w 73"/>
                <a:gd name="T9" fmla="*/ 17 h 51"/>
                <a:gd name="T10" fmla="*/ 0 w 73"/>
                <a:gd name="T11" fmla="*/ 17 h 51"/>
                <a:gd name="T12" fmla="*/ 29 w 73"/>
                <a:gd name="T13" fmla="*/ 33 h 51"/>
                <a:gd name="T14" fmla="*/ 26 w 73"/>
                <a:gd name="T15" fmla="*/ 32 h 51"/>
                <a:gd name="T16" fmla="*/ 7 w 73"/>
                <a:gd name="T17" fmla="*/ 31 h 51"/>
                <a:gd name="T18" fmla="*/ 0 w 73"/>
                <a:gd name="T19" fmla="*/ 31 h 51"/>
                <a:gd name="T20" fmla="*/ 7 w 73"/>
                <a:gd name="T21" fmla="*/ 34 h 51"/>
                <a:gd name="T22" fmla="*/ 32 w 73"/>
                <a:gd name="T23" fmla="*/ 48 h 51"/>
                <a:gd name="T24" fmla="*/ 33 w 73"/>
                <a:gd name="T25" fmla="*/ 49 h 51"/>
                <a:gd name="T26" fmla="*/ 46 w 73"/>
                <a:gd name="T27" fmla="*/ 49 h 51"/>
                <a:gd name="T28" fmla="*/ 73 w 73"/>
                <a:gd name="T29" fmla="*/ 51 h 51"/>
                <a:gd name="T30" fmla="*/ 5 w 73"/>
                <a:gd name="T31"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3" h="51">
                  <a:moveTo>
                    <a:pt x="5" y="0"/>
                  </a:moveTo>
                  <a:cubicBezTo>
                    <a:pt x="17" y="5"/>
                    <a:pt x="34" y="19"/>
                    <a:pt x="37" y="22"/>
                  </a:cubicBezTo>
                  <a:cubicBezTo>
                    <a:pt x="39" y="24"/>
                    <a:pt x="37" y="24"/>
                    <a:pt x="36" y="24"/>
                  </a:cubicBezTo>
                  <a:cubicBezTo>
                    <a:pt x="35" y="24"/>
                    <a:pt x="35" y="24"/>
                    <a:pt x="35" y="24"/>
                  </a:cubicBezTo>
                  <a:cubicBezTo>
                    <a:pt x="22" y="17"/>
                    <a:pt x="8" y="17"/>
                    <a:pt x="2" y="17"/>
                  </a:cubicBezTo>
                  <a:cubicBezTo>
                    <a:pt x="1" y="17"/>
                    <a:pt x="0" y="17"/>
                    <a:pt x="0" y="17"/>
                  </a:cubicBezTo>
                  <a:cubicBezTo>
                    <a:pt x="17" y="18"/>
                    <a:pt x="38" y="33"/>
                    <a:pt x="29" y="33"/>
                  </a:cubicBezTo>
                  <a:cubicBezTo>
                    <a:pt x="28" y="33"/>
                    <a:pt x="27" y="33"/>
                    <a:pt x="26" y="32"/>
                  </a:cubicBezTo>
                  <a:cubicBezTo>
                    <a:pt x="21" y="31"/>
                    <a:pt x="14" y="31"/>
                    <a:pt x="7" y="31"/>
                  </a:cubicBezTo>
                  <a:cubicBezTo>
                    <a:pt x="5" y="31"/>
                    <a:pt x="2" y="31"/>
                    <a:pt x="0" y="31"/>
                  </a:cubicBezTo>
                  <a:cubicBezTo>
                    <a:pt x="3" y="32"/>
                    <a:pt x="5" y="33"/>
                    <a:pt x="7" y="34"/>
                  </a:cubicBezTo>
                  <a:cubicBezTo>
                    <a:pt x="23" y="38"/>
                    <a:pt x="38" y="45"/>
                    <a:pt x="32" y="48"/>
                  </a:cubicBezTo>
                  <a:cubicBezTo>
                    <a:pt x="32" y="48"/>
                    <a:pt x="33" y="49"/>
                    <a:pt x="33" y="49"/>
                  </a:cubicBezTo>
                  <a:cubicBezTo>
                    <a:pt x="38" y="49"/>
                    <a:pt x="42" y="49"/>
                    <a:pt x="46" y="49"/>
                  </a:cubicBezTo>
                  <a:cubicBezTo>
                    <a:pt x="62" y="49"/>
                    <a:pt x="73" y="51"/>
                    <a:pt x="73" y="51"/>
                  </a:cubicBezTo>
                  <a:cubicBezTo>
                    <a:pt x="64" y="23"/>
                    <a:pt x="26" y="8"/>
                    <a:pt x="5" y="0"/>
                  </a:cubicBezTo>
                </a:path>
              </a:pathLst>
            </a:custGeom>
            <a:solidFill>
              <a:srgbClr val="F9E3E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0" name="Freeform 78"/>
            <p:cNvSpPr/>
            <p:nvPr/>
          </p:nvSpPr>
          <p:spPr bwMode="auto">
            <a:xfrm flipH="1">
              <a:off x="2020888" y="6189663"/>
              <a:ext cx="327025" cy="165100"/>
            </a:xfrm>
            <a:custGeom>
              <a:avLst/>
              <a:gdLst>
                <a:gd name="T0" fmla="*/ 1 w 115"/>
                <a:gd name="T1" fmla="*/ 41 h 58"/>
                <a:gd name="T2" fmla="*/ 18 w 115"/>
                <a:gd name="T3" fmla="*/ 17 h 58"/>
                <a:gd name="T4" fmla="*/ 19 w 115"/>
                <a:gd name="T5" fmla="*/ 15 h 58"/>
                <a:gd name="T6" fmla="*/ 20 w 115"/>
                <a:gd name="T7" fmla="*/ 15 h 58"/>
                <a:gd name="T8" fmla="*/ 21 w 115"/>
                <a:gd name="T9" fmla="*/ 14 h 58"/>
                <a:gd name="T10" fmla="*/ 21 w 115"/>
                <a:gd name="T11" fmla="*/ 14 h 58"/>
                <a:gd name="T12" fmla="*/ 33 w 115"/>
                <a:gd name="T13" fmla="*/ 9 h 58"/>
                <a:gd name="T14" fmla="*/ 54 w 115"/>
                <a:gd name="T15" fmla="*/ 5 h 58"/>
                <a:gd name="T16" fmla="*/ 54 w 115"/>
                <a:gd name="T17" fmla="*/ 5 h 58"/>
                <a:gd name="T18" fmla="*/ 55 w 115"/>
                <a:gd name="T19" fmla="*/ 4 h 58"/>
                <a:gd name="T20" fmla="*/ 110 w 115"/>
                <a:gd name="T21" fmla="*/ 5 h 58"/>
                <a:gd name="T22" fmla="*/ 115 w 115"/>
                <a:gd name="T23" fmla="*/ 20 h 58"/>
                <a:gd name="T24" fmla="*/ 81 w 115"/>
                <a:gd name="T25" fmla="*/ 54 h 58"/>
                <a:gd name="T26" fmla="*/ 49 w 115"/>
                <a:gd name="T27" fmla="*/ 58 h 58"/>
                <a:gd name="T28" fmla="*/ 49 w 115"/>
                <a:gd name="T29" fmla="*/ 58 h 58"/>
                <a:gd name="T30" fmla="*/ 37 w 115"/>
                <a:gd name="T31" fmla="*/ 57 h 58"/>
                <a:gd name="T32" fmla="*/ 24 w 115"/>
                <a:gd name="T33" fmla="*/ 55 h 58"/>
                <a:gd name="T34" fmla="*/ 9 w 115"/>
                <a:gd name="T35" fmla="*/ 51 h 58"/>
                <a:gd name="T36" fmla="*/ 9 w 115"/>
                <a:gd name="T37" fmla="*/ 44 h 58"/>
                <a:gd name="T38" fmla="*/ 1 w 115"/>
                <a:gd name="T39"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5" h="58">
                  <a:moveTo>
                    <a:pt x="1" y="41"/>
                  </a:moveTo>
                  <a:cubicBezTo>
                    <a:pt x="0" y="39"/>
                    <a:pt x="6" y="26"/>
                    <a:pt x="18" y="17"/>
                  </a:cubicBezTo>
                  <a:cubicBezTo>
                    <a:pt x="18" y="16"/>
                    <a:pt x="18" y="16"/>
                    <a:pt x="19" y="15"/>
                  </a:cubicBezTo>
                  <a:cubicBezTo>
                    <a:pt x="20" y="15"/>
                    <a:pt x="20" y="15"/>
                    <a:pt x="20" y="15"/>
                  </a:cubicBezTo>
                  <a:cubicBezTo>
                    <a:pt x="20" y="15"/>
                    <a:pt x="21" y="14"/>
                    <a:pt x="21" y="14"/>
                  </a:cubicBezTo>
                  <a:cubicBezTo>
                    <a:pt x="21" y="14"/>
                    <a:pt x="21" y="14"/>
                    <a:pt x="21" y="14"/>
                  </a:cubicBezTo>
                  <a:cubicBezTo>
                    <a:pt x="25" y="11"/>
                    <a:pt x="29" y="10"/>
                    <a:pt x="33" y="9"/>
                  </a:cubicBezTo>
                  <a:cubicBezTo>
                    <a:pt x="40" y="7"/>
                    <a:pt x="47" y="5"/>
                    <a:pt x="54" y="5"/>
                  </a:cubicBezTo>
                  <a:cubicBezTo>
                    <a:pt x="54" y="5"/>
                    <a:pt x="54" y="5"/>
                    <a:pt x="54" y="5"/>
                  </a:cubicBezTo>
                  <a:cubicBezTo>
                    <a:pt x="54" y="4"/>
                    <a:pt x="55" y="4"/>
                    <a:pt x="55" y="4"/>
                  </a:cubicBezTo>
                  <a:cubicBezTo>
                    <a:pt x="87" y="0"/>
                    <a:pt x="110" y="5"/>
                    <a:pt x="110" y="5"/>
                  </a:cubicBezTo>
                  <a:cubicBezTo>
                    <a:pt x="115" y="20"/>
                    <a:pt x="115" y="20"/>
                    <a:pt x="115" y="20"/>
                  </a:cubicBezTo>
                  <a:cubicBezTo>
                    <a:pt x="115" y="20"/>
                    <a:pt x="99" y="46"/>
                    <a:pt x="81" y="54"/>
                  </a:cubicBezTo>
                  <a:cubicBezTo>
                    <a:pt x="71" y="58"/>
                    <a:pt x="60" y="58"/>
                    <a:pt x="49" y="58"/>
                  </a:cubicBezTo>
                  <a:cubicBezTo>
                    <a:pt x="49" y="58"/>
                    <a:pt x="49" y="58"/>
                    <a:pt x="49" y="58"/>
                  </a:cubicBezTo>
                  <a:cubicBezTo>
                    <a:pt x="45" y="58"/>
                    <a:pt x="41" y="57"/>
                    <a:pt x="37" y="57"/>
                  </a:cubicBezTo>
                  <a:cubicBezTo>
                    <a:pt x="32" y="56"/>
                    <a:pt x="27" y="56"/>
                    <a:pt x="24" y="55"/>
                  </a:cubicBezTo>
                  <a:cubicBezTo>
                    <a:pt x="11" y="55"/>
                    <a:pt x="10" y="54"/>
                    <a:pt x="9" y="51"/>
                  </a:cubicBezTo>
                  <a:cubicBezTo>
                    <a:pt x="9" y="47"/>
                    <a:pt x="9" y="46"/>
                    <a:pt x="9" y="44"/>
                  </a:cubicBezTo>
                  <a:cubicBezTo>
                    <a:pt x="9" y="43"/>
                    <a:pt x="2" y="44"/>
                    <a:pt x="1" y="41"/>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1" name="Freeform 79"/>
            <p:cNvSpPr/>
            <p:nvPr/>
          </p:nvSpPr>
          <p:spPr bwMode="auto">
            <a:xfrm flipH="1">
              <a:off x="2020888" y="6197600"/>
              <a:ext cx="193675" cy="157163"/>
            </a:xfrm>
            <a:custGeom>
              <a:avLst/>
              <a:gdLst>
                <a:gd name="T0" fmla="*/ 36 w 68"/>
                <a:gd name="T1" fmla="*/ 0 h 55"/>
                <a:gd name="T2" fmla="*/ 8 w 68"/>
                <a:gd name="T3" fmla="*/ 1 h 55"/>
                <a:gd name="T4" fmla="*/ 18 w 68"/>
                <a:gd name="T5" fmla="*/ 1 h 55"/>
                <a:gd name="T6" fmla="*/ 35 w 68"/>
                <a:gd name="T7" fmla="*/ 2 h 55"/>
                <a:gd name="T8" fmla="*/ 34 w 68"/>
                <a:gd name="T9" fmla="*/ 4 h 55"/>
                <a:gd name="T10" fmla="*/ 31 w 68"/>
                <a:gd name="T11" fmla="*/ 4 h 55"/>
                <a:gd name="T12" fmla="*/ 6 w 68"/>
                <a:gd name="T13" fmla="*/ 13 h 55"/>
                <a:gd name="T14" fmla="*/ 18 w 68"/>
                <a:gd name="T15" fmla="*/ 10 h 55"/>
                <a:gd name="T16" fmla="*/ 27 w 68"/>
                <a:gd name="T17" fmla="*/ 15 h 55"/>
                <a:gd name="T18" fmla="*/ 0 w 68"/>
                <a:gd name="T19" fmla="*/ 28 h 55"/>
                <a:gd name="T20" fmla="*/ 30 w 68"/>
                <a:gd name="T21" fmla="*/ 23 h 55"/>
                <a:gd name="T22" fmla="*/ 38 w 68"/>
                <a:gd name="T23" fmla="*/ 25 h 55"/>
                <a:gd name="T24" fmla="*/ 11 w 68"/>
                <a:gd name="T25" fmla="*/ 39 h 55"/>
                <a:gd name="T26" fmla="*/ 14 w 68"/>
                <a:gd name="T27" fmla="*/ 39 h 55"/>
                <a:gd name="T28" fmla="*/ 40 w 68"/>
                <a:gd name="T29" fmla="*/ 33 h 55"/>
                <a:gd name="T30" fmla="*/ 40 w 68"/>
                <a:gd name="T31" fmla="*/ 33 h 55"/>
                <a:gd name="T32" fmla="*/ 42 w 68"/>
                <a:gd name="T33" fmla="*/ 36 h 55"/>
                <a:gd name="T34" fmla="*/ 2 w 68"/>
                <a:gd name="T35" fmla="*/ 55 h 55"/>
                <a:gd name="T36" fmla="*/ 9 w 68"/>
                <a:gd name="T37" fmla="*/ 55 h 55"/>
                <a:gd name="T38" fmla="*/ 34 w 68"/>
                <a:gd name="T39" fmla="*/ 51 h 55"/>
                <a:gd name="T40" fmla="*/ 68 w 68"/>
                <a:gd name="T41" fmla="*/ 17 h 55"/>
                <a:gd name="T42" fmla="*/ 63 w 68"/>
                <a:gd name="T43" fmla="*/ 2 h 55"/>
                <a:gd name="T44" fmla="*/ 36 w 68"/>
                <a:gd name="T45"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8" h="55">
                  <a:moveTo>
                    <a:pt x="36" y="0"/>
                  </a:moveTo>
                  <a:cubicBezTo>
                    <a:pt x="28" y="0"/>
                    <a:pt x="18" y="0"/>
                    <a:pt x="8" y="1"/>
                  </a:cubicBezTo>
                  <a:cubicBezTo>
                    <a:pt x="11" y="1"/>
                    <a:pt x="14" y="1"/>
                    <a:pt x="18" y="1"/>
                  </a:cubicBezTo>
                  <a:cubicBezTo>
                    <a:pt x="26" y="1"/>
                    <a:pt x="34" y="2"/>
                    <a:pt x="35" y="2"/>
                  </a:cubicBezTo>
                  <a:cubicBezTo>
                    <a:pt x="37" y="3"/>
                    <a:pt x="34" y="4"/>
                    <a:pt x="34" y="4"/>
                  </a:cubicBezTo>
                  <a:cubicBezTo>
                    <a:pt x="33" y="4"/>
                    <a:pt x="32" y="4"/>
                    <a:pt x="31" y="4"/>
                  </a:cubicBezTo>
                  <a:cubicBezTo>
                    <a:pt x="18" y="4"/>
                    <a:pt x="6" y="13"/>
                    <a:pt x="6" y="13"/>
                  </a:cubicBezTo>
                  <a:cubicBezTo>
                    <a:pt x="9" y="11"/>
                    <a:pt x="14" y="10"/>
                    <a:pt x="18" y="10"/>
                  </a:cubicBezTo>
                  <a:cubicBezTo>
                    <a:pt x="27" y="10"/>
                    <a:pt x="34" y="13"/>
                    <a:pt x="27" y="15"/>
                  </a:cubicBezTo>
                  <a:cubicBezTo>
                    <a:pt x="16" y="17"/>
                    <a:pt x="2" y="27"/>
                    <a:pt x="0" y="28"/>
                  </a:cubicBezTo>
                  <a:cubicBezTo>
                    <a:pt x="5" y="26"/>
                    <a:pt x="20" y="23"/>
                    <a:pt x="30" y="23"/>
                  </a:cubicBezTo>
                  <a:cubicBezTo>
                    <a:pt x="34" y="23"/>
                    <a:pt x="38" y="23"/>
                    <a:pt x="38" y="25"/>
                  </a:cubicBezTo>
                  <a:cubicBezTo>
                    <a:pt x="40" y="31"/>
                    <a:pt x="11" y="39"/>
                    <a:pt x="11" y="39"/>
                  </a:cubicBezTo>
                  <a:cubicBezTo>
                    <a:pt x="12" y="39"/>
                    <a:pt x="13" y="39"/>
                    <a:pt x="14" y="39"/>
                  </a:cubicBezTo>
                  <a:cubicBezTo>
                    <a:pt x="25" y="39"/>
                    <a:pt x="37" y="33"/>
                    <a:pt x="40" y="33"/>
                  </a:cubicBezTo>
                  <a:cubicBezTo>
                    <a:pt x="40" y="33"/>
                    <a:pt x="40" y="33"/>
                    <a:pt x="40" y="33"/>
                  </a:cubicBezTo>
                  <a:cubicBezTo>
                    <a:pt x="44" y="33"/>
                    <a:pt x="42" y="36"/>
                    <a:pt x="42" y="36"/>
                  </a:cubicBezTo>
                  <a:cubicBezTo>
                    <a:pt x="33" y="51"/>
                    <a:pt x="8" y="54"/>
                    <a:pt x="2" y="55"/>
                  </a:cubicBezTo>
                  <a:cubicBezTo>
                    <a:pt x="4" y="55"/>
                    <a:pt x="7" y="55"/>
                    <a:pt x="9" y="55"/>
                  </a:cubicBezTo>
                  <a:cubicBezTo>
                    <a:pt x="18" y="55"/>
                    <a:pt x="26" y="54"/>
                    <a:pt x="34" y="51"/>
                  </a:cubicBezTo>
                  <a:cubicBezTo>
                    <a:pt x="52" y="43"/>
                    <a:pt x="68" y="17"/>
                    <a:pt x="68" y="17"/>
                  </a:cubicBezTo>
                  <a:cubicBezTo>
                    <a:pt x="63" y="2"/>
                    <a:pt x="63" y="2"/>
                    <a:pt x="63" y="2"/>
                  </a:cubicBezTo>
                  <a:cubicBezTo>
                    <a:pt x="63" y="2"/>
                    <a:pt x="52" y="0"/>
                    <a:pt x="36" y="0"/>
                  </a:cubicBezTo>
                </a:path>
              </a:pathLst>
            </a:custGeom>
            <a:solidFill>
              <a:srgbClr val="F9E3E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2" name="Freeform 80"/>
            <p:cNvSpPr/>
            <p:nvPr/>
          </p:nvSpPr>
          <p:spPr bwMode="auto">
            <a:xfrm flipH="1">
              <a:off x="2063750" y="6427788"/>
              <a:ext cx="107950" cy="136525"/>
            </a:xfrm>
            <a:custGeom>
              <a:avLst/>
              <a:gdLst>
                <a:gd name="T0" fmla="*/ 25 w 38"/>
                <a:gd name="T1" fmla="*/ 0 h 48"/>
                <a:gd name="T2" fmla="*/ 12 w 38"/>
                <a:gd name="T3" fmla="*/ 27 h 48"/>
                <a:gd name="T4" fmla="*/ 11 w 38"/>
                <a:gd name="T5" fmla="*/ 28 h 48"/>
                <a:gd name="T6" fmla="*/ 10 w 38"/>
                <a:gd name="T7" fmla="*/ 1 h 48"/>
                <a:gd name="T8" fmla="*/ 2 w 38"/>
                <a:gd name="T9" fmla="*/ 20 h 48"/>
                <a:gd name="T10" fmla="*/ 0 w 38"/>
                <a:gd name="T11" fmla="*/ 19 h 48"/>
                <a:gd name="T12" fmla="*/ 6 w 38"/>
                <a:gd name="T13" fmla="*/ 35 h 48"/>
                <a:gd name="T14" fmla="*/ 11 w 38"/>
                <a:gd name="T15" fmla="*/ 41 h 48"/>
                <a:gd name="T16" fmla="*/ 11 w 38"/>
                <a:gd name="T17" fmla="*/ 41 h 48"/>
                <a:gd name="T18" fmla="*/ 12 w 38"/>
                <a:gd name="T19" fmla="*/ 41 h 48"/>
                <a:gd name="T20" fmla="*/ 18 w 38"/>
                <a:gd name="T21" fmla="*/ 46 h 48"/>
                <a:gd name="T22" fmla="*/ 20 w 38"/>
                <a:gd name="T23" fmla="*/ 48 h 48"/>
                <a:gd name="T24" fmla="*/ 23 w 38"/>
                <a:gd name="T25" fmla="*/ 47 h 48"/>
                <a:gd name="T26" fmla="*/ 38 w 38"/>
                <a:gd name="T27" fmla="*/ 24 h 48"/>
                <a:gd name="T28" fmla="*/ 26 w 38"/>
                <a:gd name="T29" fmla="*/ 38 h 48"/>
                <a:gd name="T30" fmla="*/ 26 w 38"/>
                <a:gd name="T31" fmla="*/ 38 h 48"/>
                <a:gd name="T32" fmla="*/ 36 w 38"/>
                <a:gd name="T33" fmla="*/ 10 h 48"/>
                <a:gd name="T34" fmla="*/ 20 w 38"/>
                <a:gd name="T35" fmla="*/ 34 h 48"/>
                <a:gd name="T36" fmla="*/ 18 w 38"/>
                <a:gd name="T37" fmla="*/ 33 h 48"/>
                <a:gd name="T38" fmla="*/ 25 w 38"/>
                <a:gd name="T3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48">
                  <a:moveTo>
                    <a:pt x="25" y="0"/>
                  </a:moveTo>
                  <a:cubicBezTo>
                    <a:pt x="25" y="0"/>
                    <a:pt x="19" y="24"/>
                    <a:pt x="12" y="27"/>
                  </a:cubicBezTo>
                  <a:cubicBezTo>
                    <a:pt x="11" y="28"/>
                    <a:pt x="11" y="28"/>
                    <a:pt x="11" y="28"/>
                  </a:cubicBezTo>
                  <a:cubicBezTo>
                    <a:pt x="5" y="28"/>
                    <a:pt x="9" y="4"/>
                    <a:pt x="10" y="1"/>
                  </a:cubicBezTo>
                  <a:cubicBezTo>
                    <a:pt x="9" y="3"/>
                    <a:pt x="6" y="20"/>
                    <a:pt x="2" y="20"/>
                  </a:cubicBezTo>
                  <a:cubicBezTo>
                    <a:pt x="1" y="20"/>
                    <a:pt x="0" y="20"/>
                    <a:pt x="0" y="19"/>
                  </a:cubicBezTo>
                  <a:cubicBezTo>
                    <a:pt x="2" y="27"/>
                    <a:pt x="5" y="32"/>
                    <a:pt x="6" y="35"/>
                  </a:cubicBezTo>
                  <a:cubicBezTo>
                    <a:pt x="9" y="40"/>
                    <a:pt x="9" y="41"/>
                    <a:pt x="11" y="41"/>
                  </a:cubicBezTo>
                  <a:cubicBezTo>
                    <a:pt x="11" y="41"/>
                    <a:pt x="11" y="41"/>
                    <a:pt x="11" y="41"/>
                  </a:cubicBezTo>
                  <a:cubicBezTo>
                    <a:pt x="12" y="41"/>
                    <a:pt x="12" y="41"/>
                    <a:pt x="12" y="41"/>
                  </a:cubicBezTo>
                  <a:cubicBezTo>
                    <a:pt x="14" y="41"/>
                    <a:pt x="16" y="41"/>
                    <a:pt x="18" y="46"/>
                  </a:cubicBezTo>
                  <a:cubicBezTo>
                    <a:pt x="18" y="48"/>
                    <a:pt x="19" y="48"/>
                    <a:pt x="20" y="48"/>
                  </a:cubicBezTo>
                  <a:cubicBezTo>
                    <a:pt x="22" y="48"/>
                    <a:pt x="23" y="47"/>
                    <a:pt x="23" y="47"/>
                  </a:cubicBezTo>
                  <a:cubicBezTo>
                    <a:pt x="28" y="43"/>
                    <a:pt x="33" y="34"/>
                    <a:pt x="38" y="24"/>
                  </a:cubicBezTo>
                  <a:cubicBezTo>
                    <a:pt x="37" y="25"/>
                    <a:pt x="30" y="38"/>
                    <a:pt x="26" y="38"/>
                  </a:cubicBezTo>
                  <a:cubicBezTo>
                    <a:pt x="26" y="38"/>
                    <a:pt x="26" y="38"/>
                    <a:pt x="26" y="38"/>
                  </a:cubicBezTo>
                  <a:cubicBezTo>
                    <a:pt x="26" y="38"/>
                    <a:pt x="36" y="21"/>
                    <a:pt x="36" y="10"/>
                  </a:cubicBezTo>
                  <a:cubicBezTo>
                    <a:pt x="36" y="10"/>
                    <a:pt x="26" y="34"/>
                    <a:pt x="20" y="34"/>
                  </a:cubicBezTo>
                  <a:cubicBezTo>
                    <a:pt x="19" y="34"/>
                    <a:pt x="18" y="34"/>
                    <a:pt x="18" y="33"/>
                  </a:cubicBezTo>
                  <a:cubicBezTo>
                    <a:pt x="22" y="21"/>
                    <a:pt x="26" y="16"/>
                    <a:pt x="25"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3" name="Freeform 81"/>
            <p:cNvSpPr/>
            <p:nvPr/>
          </p:nvSpPr>
          <p:spPr bwMode="auto">
            <a:xfrm flipH="1">
              <a:off x="2254250" y="6272213"/>
              <a:ext cx="7938"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3" y="0"/>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4" name="Freeform 82"/>
            <p:cNvSpPr/>
            <p:nvPr/>
          </p:nvSpPr>
          <p:spPr bwMode="auto">
            <a:xfrm flipH="1">
              <a:off x="2286000" y="6229350"/>
              <a:ext cx="7938" cy="3175"/>
            </a:xfrm>
            <a:custGeom>
              <a:avLst/>
              <a:gdLst>
                <a:gd name="T0" fmla="*/ 1 w 3"/>
                <a:gd name="T1" fmla="*/ 1 h 1"/>
                <a:gd name="T2" fmla="*/ 0 w 3"/>
                <a:gd name="T3" fmla="*/ 1 h 1"/>
                <a:gd name="T4" fmla="*/ 2 w 3"/>
                <a:gd name="T5" fmla="*/ 0 h 1"/>
                <a:gd name="T6" fmla="*/ 2 w 3"/>
                <a:gd name="T7" fmla="*/ 0 h 1"/>
                <a:gd name="T8" fmla="*/ 3 w 3"/>
                <a:gd name="T9" fmla="*/ 0 h 1"/>
                <a:gd name="T10" fmla="*/ 1 w 3"/>
                <a:gd name="T11" fmla="*/ 1 h 1"/>
              </a:gdLst>
              <a:ahLst/>
              <a:cxnLst>
                <a:cxn ang="0">
                  <a:pos x="T0" y="T1"/>
                </a:cxn>
                <a:cxn ang="0">
                  <a:pos x="T2" y="T3"/>
                </a:cxn>
                <a:cxn ang="0">
                  <a:pos x="T4" y="T5"/>
                </a:cxn>
                <a:cxn ang="0">
                  <a:pos x="T6" y="T7"/>
                </a:cxn>
                <a:cxn ang="0">
                  <a:pos x="T8" y="T9"/>
                </a:cxn>
                <a:cxn ang="0">
                  <a:pos x="T10" y="T11"/>
                </a:cxn>
              </a:cxnLst>
              <a:rect l="0" t="0" r="r" b="b"/>
              <a:pathLst>
                <a:path w="3" h="1">
                  <a:moveTo>
                    <a:pt x="1" y="1"/>
                  </a:moveTo>
                  <a:cubicBezTo>
                    <a:pt x="1" y="1"/>
                    <a:pt x="1" y="1"/>
                    <a:pt x="0" y="1"/>
                  </a:cubicBezTo>
                  <a:cubicBezTo>
                    <a:pt x="1" y="1"/>
                    <a:pt x="2" y="0"/>
                    <a:pt x="2" y="0"/>
                  </a:cubicBezTo>
                  <a:cubicBezTo>
                    <a:pt x="2" y="0"/>
                    <a:pt x="2" y="0"/>
                    <a:pt x="2" y="0"/>
                  </a:cubicBezTo>
                  <a:cubicBezTo>
                    <a:pt x="3" y="0"/>
                    <a:pt x="3" y="0"/>
                    <a:pt x="3" y="0"/>
                  </a:cubicBezTo>
                  <a:cubicBezTo>
                    <a:pt x="3" y="0"/>
                    <a:pt x="2"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5" name="Freeform 83"/>
            <p:cNvSpPr/>
            <p:nvPr/>
          </p:nvSpPr>
          <p:spPr bwMode="auto">
            <a:xfrm flipH="1">
              <a:off x="2243138" y="6237288"/>
              <a:ext cx="101600" cy="114300"/>
            </a:xfrm>
            <a:custGeom>
              <a:avLst/>
              <a:gdLst>
                <a:gd name="T0" fmla="*/ 17 w 36"/>
                <a:gd name="T1" fmla="*/ 0 h 40"/>
                <a:gd name="T2" fmla="*/ 15 w 36"/>
                <a:gd name="T3" fmla="*/ 1 h 40"/>
                <a:gd name="T4" fmla="*/ 13 w 36"/>
                <a:gd name="T5" fmla="*/ 3 h 40"/>
                <a:gd name="T6" fmla="*/ 0 w 36"/>
                <a:gd name="T7" fmla="*/ 24 h 40"/>
                <a:gd name="T8" fmla="*/ 0 w 36"/>
                <a:gd name="T9" fmla="*/ 24 h 40"/>
                <a:gd name="T10" fmla="*/ 8 w 36"/>
                <a:gd name="T11" fmla="*/ 27 h 40"/>
                <a:gd name="T12" fmla="*/ 8 w 36"/>
                <a:gd name="T13" fmla="*/ 27 h 40"/>
                <a:gd name="T14" fmla="*/ 8 w 36"/>
                <a:gd name="T15" fmla="*/ 27 h 40"/>
                <a:gd name="T16" fmla="*/ 8 w 36"/>
                <a:gd name="T17" fmla="*/ 29 h 40"/>
                <a:gd name="T18" fmla="*/ 8 w 36"/>
                <a:gd name="T19" fmla="*/ 30 h 40"/>
                <a:gd name="T20" fmla="*/ 8 w 36"/>
                <a:gd name="T21" fmla="*/ 31 h 40"/>
                <a:gd name="T22" fmla="*/ 8 w 36"/>
                <a:gd name="T23" fmla="*/ 34 h 40"/>
                <a:gd name="T24" fmla="*/ 23 w 36"/>
                <a:gd name="T25" fmla="*/ 38 h 40"/>
                <a:gd name="T26" fmla="*/ 36 w 36"/>
                <a:gd name="T27" fmla="*/ 40 h 40"/>
                <a:gd name="T28" fmla="*/ 16 w 36"/>
                <a:gd name="T29" fmla="*/ 31 h 40"/>
                <a:gd name="T30" fmla="*/ 32 w 36"/>
                <a:gd name="T31" fmla="*/ 26 h 40"/>
                <a:gd name="T32" fmla="*/ 35 w 36"/>
                <a:gd name="T33" fmla="*/ 26 h 40"/>
                <a:gd name="T34" fmla="*/ 15 w 36"/>
                <a:gd name="T35" fmla="*/ 21 h 40"/>
                <a:gd name="T36" fmla="*/ 28 w 36"/>
                <a:gd name="T37" fmla="*/ 12 h 40"/>
                <a:gd name="T38" fmla="*/ 13 w 36"/>
                <a:gd name="T39" fmla="*/ 13 h 40"/>
                <a:gd name="T40" fmla="*/ 13 w 36"/>
                <a:gd name="T41" fmla="*/ 14 h 40"/>
                <a:gd name="T42" fmla="*/ 17 w 36"/>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40">
                  <a:moveTo>
                    <a:pt x="17" y="0"/>
                  </a:moveTo>
                  <a:cubicBezTo>
                    <a:pt x="16" y="0"/>
                    <a:pt x="15" y="1"/>
                    <a:pt x="15" y="1"/>
                  </a:cubicBezTo>
                  <a:cubicBezTo>
                    <a:pt x="14" y="2"/>
                    <a:pt x="13" y="2"/>
                    <a:pt x="13" y="3"/>
                  </a:cubicBezTo>
                  <a:cubicBezTo>
                    <a:pt x="4" y="11"/>
                    <a:pt x="0" y="21"/>
                    <a:pt x="0" y="24"/>
                  </a:cubicBezTo>
                  <a:cubicBezTo>
                    <a:pt x="0" y="24"/>
                    <a:pt x="0" y="24"/>
                    <a:pt x="0" y="24"/>
                  </a:cubicBezTo>
                  <a:cubicBezTo>
                    <a:pt x="1" y="27"/>
                    <a:pt x="8" y="26"/>
                    <a:pt x="8" y="27"/>
                  </a:cubicBezTo>
                  <a:cubicBezTo>
                    <a:pt x="8" y="27"/>
                    <a:pt x="8" y="27"/>
                    <a:pt x="8" y="27"/>
                  </a:cubicBezTo>
                  <a:cubicBezTo>
                    <a:pt x="8" y="27"/>
                    <a:pt x="8" y="27"/>
                    <a:pt x="8" y="27"/>
                  </a:cubicBezTo>
                  <a:cubicBezTo>
                    <a:pt x="8" y="28"/>
                    <a:pt x="8" y="28"/>
                    <a:pt x="8" y="29"/>
                  </a:cubicBezTo>
                  <a:cubicBezTo>
                    <a:pt x="8" y="29"/>
                    <a:pt x="8" y="30"/>
                    <a:pt x="8" y="30"/>
                  </a:cubicBezTo>
                  <a:cubicBezTo>
                    <a:pt x="8" y="30"/>
                    <a:pt x="8" y="31"/>
                    <a:pt x="8" y="31"/>
                  </a:cubicBezTo>
                  <a:cubicBezTo>
                    <a:pt x="8" y="32"/>
                    <a:pt x="8" y="33"/>
                    <a:pt x="8" y="34"/>
                  </a:cubicBezTo>
                  <a:cubicBezTo>
                    <a:pt x="9" y="37"/>
                    <a:pt x="10" y="38"/>
                    <a:pt x="23" y="38"/>
                  </a:cubicBezTo>
                  <a:cubicBezTo>
                    <a:pt x="26" y="39"/>
                    <a:pt x="31" y="39"/>
                    <a:pt x="36" y="40"/>
                  </a:cubicBezTo>
                  <a:cubicBezTo>
                    <a:pt x="36" y="40"/>
                    <a:pt x="17" y="36"/>
                    <a:pt x="16" y="31"/>
                  </a:cubicBezTo>
                  <a:cubicBezTo>
                    <a:pt x="14" y="26"/>
                    <a:pt x="26" y="26"/>
                    <a:pt x="32" y="26"/>
                  </a:cubicBezTo>
                  <a:cubicBezTo>
                    <a:pt x="34" y="26"/>
                    <a:pt x="35" y="26"/>
                    <a:pt x="35" y="26"/>
                  </a:cubicBezTo>
                  <a:cubicBezTo>
                    <a:pt x="35" y="26"/>
                    <a:pt x="16" y="24"/>
                    <a:pt x="15" y="21"/>
                  </a:cubicBezTo>
                  <a:cubicBezTo>
                    <a:pt x="14" y="18"/>
                    <a:pt x="21" y="13"/>
                    <a:pt x="28" y="12"/>
                  </a:cubicBezTo>
                  <a:cubicBezTo>
                    <a:pt x="24" y="12"/>
                    <a:pt x="17" y="13"/>
                    <a:pt x="13" y="13"/>
                  </a:cubicBezTo>
                  <a:cubicBezTo>
                    <a:pt x="13" y="13"/>
                    <a:pt x="13" y="14"/>
                    <a:pt x="13" y="14"/>
                  </a:cubicBezTo>
                  <a:cubicBezTo>
                    <a:pt x="8" y="14"/>
                    <a:pt x="11" y="5"/>
                    <a:pt x="17"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6" name="Freeform 84"/>
            <p:cNvSpPr/>
            <p:nvPr/>
          </p:nvSpPr>
          <p:spPr bwMode="auto">
            <a:xfrm flipH="1">
              <a:off x="2282825" y="617855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7" name="Freeform 85"/>
            <p:cNvSpPr/>
            <p:nvPr/>
          </p:nvSpPr>
          <p:spPr bwMode="auto">
            <a:xfrm flipH="1">
              <a:off x="2235200" y="6042025"/>
              <a:ext cx="115888" cy="155575"/>
            </a:xfrm>
            <a:custGeom>
              <a:avLst/>
              <a:gdLst>
                <a:gd name="T0" fmla="*/ 15 w 41"/>
                <a:gd name="T1" fmla="*/ 0 h 55"/>
                <a:gd name="T2" fmla="*/ 5 w 41"/>
                <a:gd name="T3" fmla="*/ 3 h 55"/>
                <a:gd name="T4" fmla="*/ 5 w 41"/>
                <a:gd name="T5" fmla="*/ 5 h 55"/>
                <a:gd name="T6" fmla="*/ 5 w 41"/>
                <a:gd name="T7" fmla="*/ 7 h 55"/>
                <a:gd name="T8" fmla="*/ 3 w 41"/>
                <a:gd name="T9" fmla="*/ 10 h 55"/>
                <a:gd name="T10" fmla="*/ 3 w 41"/>
                <a:gd name="T11" fmla="*/ 10 h 55"/>
                <a:gd name="T12" fmla="*/ 3 w 41"/>
                <a:gd name="T13" fmla="*/ 10 h 55"/>
                <a:gd name="T14" fmla="*/ 0 w 41"/>
                <a:gd name="T15" fmla="*/ 13 h 55"/>
                <a:gd name="T16" fmla="*/ 1 w 41"/>
                <a:gd name="T17" fmla="*/ 19 h 55"/>
                <a:gd name="T18" fmla="*/ 6 w 41"/>
                <a:gd name="T19" fmla="*/ 34 h 55"/>
                <a:gd name="T20" fmla="*/ 15 w 41"/>
                <a:gd name="T21" fmla="*/ 49 h 55"/>
                <a:gd name="T22" fmla="*/ 26 w 41"/>
                <a:gd name="T23" fmla="*/ 55 h 55"/>
                <a:gd name="T24" fmla="*/ 14 w 41"/>
                <a:gd name="T25" fmla="*/ 36 h 55"/>
                <a:gd name="T26" fmla="*/ 28 w 41"/>
                <a:gd name="T27" fmla="*/ 32 h 55"/>
                <a:gd name="T28" fmla="*/ 35 w 41"/>
                <a:gd name="T29" fmla="*/ 32 h 55"/>
                <a:gd name="T30" fmla="*/ 16 w 41"/>
                <a:gd name="T31" fmla="*/ 26 h 55"/>
                <a:gd name="T32" fmla="*/ 14 w 41"/>
                <a:gd name="T33" fmla="*/ 19 h 55"/>
                <a:gd name="T34" fmla="*/ 16 w 41"/>
                <a:gd name="T35" fmla="*/ 19 h 55"/>
                <a:gd name="T36" fmla="*/ 31 w 41"/>
                <a:gd name="T37" fmla="*/ 22 h 55"/>
                <a:gd name="T38" fmla="*/ 15 w 41"/>
                <a:gd name="T39" fmla="*/ 13 h 55"/>
                <a:gd name="T40" fmla="*/ 18 w 41"/>
                <a:gd name="T41" fmla="*/ 7 h 55"/>
                <a:gd name="T42" fmla="*/ 20 w 41"/>
                <a:gd name="T43" fmla="*/ 7 h 55"/>
                <a:gd name="T44" fmla="*/ 41 w 41"/>
                <a:gd name="T45" fmla="*/ 15 h 55"/>
                <a:gd name="T46" fmla="*/ 18 w 41"/>
                <a:gd name="T47" fmla="*/ 0 h 55"/>
                <a:gd name="T48" fmla="*/ 18 w 41"/>
                <a:gd name="T49" fmla="*/ 0 h 55"/>
                <a:gd name="T50" fmla="*/ 18 w 41"/>
                <a:gd name="T51" fmla="*/ 0 h 55"/>
                <a:gd name="T52" fmla="*/ 17 w 41"/>
                <a:gd name="T53" fmla="*/ 0 h 55"/>
                <a:gd name="T54" fmla="*/ 15 w 41"/>
                <a:gd name="T55"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 h="55">
                  <a:moveTo>
                    <a:pt x="15" y="0"/>
                  </a:moveTo>
                  <a:cubicBezTo>
                    <a:pt x="9" y="0"/>
                    <a:pt x="6" y="1"/>
                    <a:pt x="5" y="3"/>
                  </a:cubicBezTo>
                  <a:cubicBezTo>
                    <a:pt x="5" y="3"/>
                    <a:pt x="5" y="4"/>
                    <a:pt x="5" y="5"/>
                  </a:cubicBezTo>
                  <a:cubicBezTo>
                    <a:pt x="5" y="6"/>
                    <a:pt x="5" y="7"/>
                    <a:pt x="5" y="7"/>
                  </a:cubicBezTo>
                  <a:cubicBezTo>
                    <a:pt x="5" y="9"/>
                    <a:pt x="5" y="10"/>
                    <a:pt x="3" y="10"/>
                  </a:cubicBezTo>
                  <a:cubicBezTo>
                    <a:pt x="3" y="10"/>
                    <a:pt x="3" y="10"/>
                    <a:pt x="3" y="10"/>
                  </a:cubicBezTo>
                  <a:cubicBezTo>
                    <a:pt x="3" y="10"/>
                    <a:pt x="3" y="10"/>
                    <a:pt x="3" y="10"/>
                  </a:cubicBezTo>
                  <a:cubicBezTo>
                    <a:pt x="1" y="10"/>
                    <a:pt x="0" y="11"/>
                    <a:pt x="0" y="13"/>
                  </a:cubicBezTo>
                  <a:cubicBezTo>
                    <a:pt x="0" y="15"/>
                    <a:pt x="0" y="17"/>
                    <a:pt x="1" y="19"/>
                  </a:cubicBezTo>
                  <a:cubicBezTo>
                    <a:pt x="2" y="23"/>
                    <a:pt x="3" y="28"/>
                    <a:pt x="6" y="34"/>
                  </a:cubicBezTo>
                  <a:cubicBezTo>
                    <a:pt x="8" y="39"/>
                    <a:pt x="11" y="44"/>
                    <a:pt x="15" y="49"/>
                  </a:cubicBezTo>
                  <a:cubicBezTo>
                    <a:pt x="17" y="51"/>
                    <a:pt x="21" y="53"/>
                    <a:pt x="26" y="55"/>
                  </a:cubicBezTo>
                  <a:cubicBezTo>
                    <a:pt x="26" y="55"/>
                    <a:pt x="11" y="43"/>
                    <a:pt x="14" y="36"/>
                  </a:cubicBezTo>
                  <a:cubicBezTo>
                    <a:pt x="16" y="32"/>
                    <a:pt x="22" y="32"/>
                    <a:pt x="28" y="32"/>
                  </a:cubicBezTo>
                  <a:cubicBezTo>
                    <a:pt x="32" y="32"/>
                    <a:pt x="35" y="32"/>
                    <a:pt x="35" y="32"/>
                  </a:cubicBezTo>
                  <a:cubicBezTo>
                    <a:pt x="35" y="32"/>
                    <a:pt x="22" y="27"/>
                    <a:pt x="16" y="26"/>
                  </a:cubicBezTo>
                  <a:cubicBezTo>
                    <a:pt x="9" y="26"/>
                    <a:pt x="9" y="20"/>
                    <a:pt x="14" y="19"/>
                  </a:cubicBezTo>
                  <a:cubicBezTo>
                    <a:pt x="15" y="19"/>
                    <a:pt x="16" y="19"/>
                    <a:pt x="16" y="19"/>
                  </a:cubicBezTo>
                  <a:cubicBezTo>
                    <a:pt x="22" y="19"/>
                    <a:pt x="30" y="22"/>
                    <a:pt x="31" y="22"/>
                  </a:cubicBezTo>
                  <a:cubicBezTo>
                    <a:pt x="30" y="21"/>
                    <a:pt x="22" y="15"/>
                    <a:pt x="15" y="13"/>
                  </a:cubicBezTo>
                  <a:cubicBezTo>
                    <a:pt x="8" y="11"/>
                    <a:pt x="11" y="7"/>
                    <a:pt x="18" y="7"/>
                  </a:cubicBezTo>
                  <a:cubicBezTo>
                    <a:pt x="18" y="7"/>
                    <a:pt x="19" y="7"/>
                    <a:pt x="20" y="7"/>
                  </a:cubicBezTo>
                  <a:cubicBezTo>
                    <a:pt x="28" y="8"/>
                    <a:pt x="41" y="15"/>
                    <a:pt x="41" y="15"/>
                  </a:cubicBezTo>
                  <a:cubicBezTo>
                    <a:pt x="41" y="15"/>
                    <a:pt x="32" y="2"/>
                    <a:pt x="18" y="0"/>
                  </a:cubicBezTo>
                  <a:cubicBezTo>
                    <a:pt x="18" y="0"/>
                    <a:pt x="18" y="0"/>
                    <a:pt x="18" y="0"/>
                  </a:cubicBezTo>
                  <a:cubicBezTo>
                    <a:pt x="18" y="0"/>
                    <a:pt x="18" y="0"/>
                    <a:pt x="18" y="0"/>
                  </a:cubicBezTo>
                  <a:cubicBezTo>
                    <a:pt x="17" y="0"/>
                    <a:pt x="17" y="0"/>
                    <a:pt x="17" y="0"/>
                  </a:cubicBezTo>
                  <a:cubicBezTo>
                    <a:pt x="16" y="0"/>
                    <a:pt x="15" y="0"/>
                    <a:pt x="15"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8" name="Freeform 86"/>
            <p:cNvSpPr/>
            <p:nvPr/>
          </p:nvSpPr>
          <p:spPr bwMode="auto">
            <a:xfrm flipH="1">
              <a:off x="1993900" y="6164263"/>
              <a:ext cx="106363" cy="133350"/>
            </a:xfrm>
            <a:custGeom>
              <a:avLst/>
              <a:gdLst>
                <a:gd name="T0" fmla="*/ 0 w 38"/>
                <a:gd name="T1" fmla="*/ 13 h 47"/>
                <a:gd name="T2" fmla="*/ 22 w 38"/>
                <a:gd name="T3" fmla="*/ 24 h 47"/>
                <a:gd name="T4" fmla="*/ 10 w 38"/>
                <a:gd name="T5" fmla="*/ 38 h 47"/>
                <a:gd name="T6" fmla="*/ 23 w 38"/>
                <a:gd name="T7" fmla="*/ 32 h 47"/>
                <a:gd name="T8" fmla="*/ 26 w 38"/>
                <a:gd name="T9" fmla="*/ 47 h 47"/>
                <a:gd name="T10" fmla="*/ 29 w 38"/>
                <a:gd name="T11" fmla="*/ 36 h 47"/>
                <a:gd name="T12" fmla="*/ 31 w 38"/>
                <a:gd name="T13" fmla="*/ 27 h 47"/>
                <a:gd name="T14" fmla="*/ 31 w 38"/>
                <a:gd name="T15" fmla="*/ 17 h 47"/>
                <a:gd name="T16" fmla="*/ 15 w 38"/>
                <a:gd name="T17" fmla="*/ 0 h 47"/>
                <a:gd name="T18" fmla="*/ 22 w 38"/>
                <a:gd name="T19" fmla="*/ 17 h 47"/>
                <a:gd name="T20" fmla="*/ 0 w 38"/>
                <a:gd name="T21" fmla="*/ 1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7">
                  <a:moveTo>
                    <a:pt x="0" y="13"/>
                  </a:moveTo>
                  <a:cubicBezTo>
                    <a:pt x="0" y="13"/>
                    <a:pt x="19" y="18"/>
                    <a:pt x="22" y="24"/>
                  </a:cubicBezTo>
                  <a:cubicBezTo>
                    <a:pt x="24" y="29"/>
                    <a:pt x="10" y="38"/>
                    <a:pt x="10" y="38"/>
                  </a:cubicBezTo>
                  <a:cubicBezTo>
                    <a:pt x="10" y="38"/>
                    <a:pt x="19" y="38"/>
                    <a:pt x="23" y="32"/>
                  </a:cubicBezTo>
                  <a:cubicBezTo>
                    <a:pt x="23" y="32"/>
                    <a:pt x="27" y="34"/>
                    <a:pt x="26" y="47"/>
                  </a:cubicBezTo>
                  <a:cubicBezTo>
                    <a:pt x="26" y="47"/>
                    <a:pt x="28" y="42"/>
                    <a:pt x="29" y="36"/>
                  </a:cubicBezTo>
                  <a:cubicBezTo>
                    <a:pt x="30" y="34"/>
                    <a:pt x="31" y="27"/>
                    <a:pt x="31" y="27"/>
                  </a:cubicBezTo>
                  <a:cubicBezTo>
                    <a:pt x="31" y="27"/>
                    <a:pt x="38" y="21"/>
                    <a:pt x="31" y="17"/>
                  </a:cubicBezTo>
                  <a:cubicBezTo>
                    <a:pt x="31" y="17"/>
                    <a:pt x="22" y="4"/>
                    <a:pt x="15" y="0"/>
                  </a:cubicBezTo>
                  <a:cubicBezTo>
                    <a:pt x="15" y="0"/>
                    <a:pt x="23" y="11"/>
                    <a:pt x="22" y="17"/>
                  </a:cubicBezTo>
                  <a:cubicBezTo>
                    <a:pt x="22" y="17"/>
                    <a:pt x="12" y="13"/>
                    <a:pt x="0" y="13"/>
                  </a:cubicBezTo>
                  <a:close/>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9" name="Freeform 87"/>
            <p:cNvSpPr/>
            <p:nvPr/>
          </p:nvSpPr>
          <p:spPr bwMode="auto">
            <a:xfrm flipH="1">
              <a:off x="1717675" y="6035675"/>
              <a:ext cx="290513" cy="200025"/>
            </a:xfrm>
            <a:custGeom>
              <a:avLst/>
              <a:gdLst>
                <a:gd name="T0" fmla="*/ 0 w 102"/>
                <a:gd name="T1" fmla="*/ 70 h 70"/>
                <a:gd name="T2" fmla="*/ 98 w 102"/>
                <a:gd name="T3" fmla="*/ 5 h 70"/>
                <a:gd name="T4" fmla="*/ 98 w 102"/>
                <a:gd name="T5" fmla="*/ 0 h 70"/>
                <a:gd name="T6" fmla="*/ 0 w 102"/>
                <a:gd name="T7" fmla="*/ 64 h 70"/>
                <a:gd name="T8" fmla="*/ 0 w 102"/>
                <a:gd name="T9" fmla="*/ 70 h 70"/>
              </a:gdLst>
              <a:ahLst/>
              <a:cxnLst>
                <a:cxn ang="0">
                  <a:pos x="T0" y="T1"/>
                </a:cxn>
                <a:cxn ang="0">
                  <a:pos x="T2" y="T3"/>
                </a:cxn>
                <a:cxn ang="0">
                  <a:pos x="T4" y="T5"/>
                </a:cxn>
                <a:cxn ang="0">
                  <a:pos x="T6" y="T7"/>
                </a:cxn>
                <a:cxn ang="0">
                  <a:pos x="T8" y="T9"/>
                </a:cxn>
              </a:cxnLst>
              <a:rect l="0" t="0" r="r" b="b"/>
              <a:pathLst>
                <a:path w="102" h="70">
                  <a:moveTo>
                    <a:pt x="0" y="70"/>
                  </a:moveTo>
                  <a:cubicBezTo>
                    <a:pt x="0" y="70"/>
                    <a:pt x="57" y="55"/>
                    <a:pt x="98" y="5"/>
                  </a:cubicBezTo>
                  <a:cubicBezTo>
                    <a:pt x="98" y="5"/>
                    <a:pt x="102" y="0"/>
                    <a:pt x="98" y="0"/>
                  </a:cubicBezTo>
                  <a:cubicBezTo>
                    <a:pt x="89" y="0"/>
                    <a:pt x="75" y="41"/>
                    <a:pt x="0" y="64"/>
                  </a:cubicBezTo>
                  <a:cubicBezTo>
                    <a:pt x="0" y="70"/>
                    <a:pt x="0" y="70"/>
                    <a:pt x="0" y="70"/>
                  </a:cubicBezTo>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0" name="Freeform 88"/>
            <p:cNvSpPr/>
            <p:nvPr/>
          </p:nvSpPr>
          <p:spPr bwMode="auto">
            <a:xfrm flipH="1">
              <a:off x="1720850" y="5468938"/>
              <a:ext cx="193675" cy="171450"/>
            </a:xfrm>
            <a:custGeom>
              <a:avLst/>
              <a:gdLst>
                <a:gd name="T0" fmla="*/ 68 w 68"/>
                <a:gd name="T1" fmla="*/ 51 h 60"/>
                <a:gd name="T2" fmla="*/ 17 w 68"/>
                <a:gd name="T3" fmla="*/ 1 h 60"/>
                <a:gd name="T4" fmla="*/ 12 w 68"/>
                <a:gd name="T5" fmla="*/ 5 h 60"/>
                <a:gd name="T6" fmla="*/ 2 w 68"/>
                <a:gd name="T7" fmla="*/ 9 h 60"/>
                <a:gd name="T8" fmla="*/ 15 w 68"/>
                <a:gd name="T9" fmla="*/ 34 h 60"/>
                <a:gd name="T10" fmla="*/ 59 w 68"/>
                <a:gd name="T11" fmla="*/ 60 h 60"/>
              </a:gdLst>
              <a:ahLst/>
              <a:cxnLst>
                <a:cxn ang="0">
                  <a:pos x="T0" y="T1"/>
                </a:cxn>
                <a:cxn ang="0">
                  <a:pos x="T2" y="T3"/>
                </a:cxn>
                <a:cxn ang="0">
                  <a:pos x="T4" y="T5"/>
                </a:cxn>
                <a:cxn ang="0">
                  <a:pos x="T6" y="T7"/>
                </a:cxn>
                <a:cxn ang="0">
                  <a:pos x="T8" y="T9"/>
                </a:cxn>
                <a:cxn ang="0">
                  <a:pos x="T10" y="T11"/>
                </a:cxn>
              </a:cxnLst>
              <a:rect l="0" t="0" r="r" b="b"/>
              <a:pathLst>
                <a:path w="68" h="60">
                  <a:moveTo>
                    <a:pt x="68" y="51"/>
                  </a:moveTo>
                  <a:cubicBezTo>
                    <a:pt x="68" y="51"/>
                    <a:pt x="57" y="7"/>
                    <a:pt x="17" y="1"/>
                  </a:cubicBezTo>
                  <a:cubicBezTo>
                    <a:pt x="17" y="1"/>
                    <a:pt x="11" y="0"/>
                    <a:pt x="12" y="5"/>
                  </a:cubicBezTo>
                  <a:cubicBezTo>
                    <a:pt x="12" y="9"/>
                    <a:pt x="5" y="5"/>
                    <a:pt x="2" y="9"/>
                  </a:cubicBezTo>
                  <a:cubicBezTo>
                    <a:pt x="0" y="12"/>
                    <a:pt x="6" y="22"/>
                    <a:pt x="15" y="34"/>
                  </a:cubicBezTo>
                  <a:cubicBezTo>
                    <a:pt x="23" y="47"/>
                    <a:pt x="38" y="60"/>
                    <a:pt x="59" y="60"/>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1" name="Freeform 89"/>
            <p:cNvSpPr/>
            <p:nvPr/>
          </p:nvSpPr>
          <p:spPr bwMode="auto">
            <a:xfrm flipH="1">
              <a:off x="1738313" y="5518150"/>
              <a:ext cx="119063" cy="111125"/>
            </a:xfrm>
            <a:custGeom>
              <a:avLst/>
              <a:gdLst>
                <a:gd name="T0" fmla="*/ 15 w 42"/>
                <a:gd name="T1" fmla="*/ 0 h 39"/>
                <a:gd name="T2" fmla="*/ 26 w 42"/>
                <a:gd name="T3" fmla="*/ 20 h 39"/>
                <a:gd name="T4" fmla="*/ 8 w 42"/>
                <a:gd name="T5" fmla="*/ 9 h 39"/>
                <a:gd name="T6" fmla="*/ 35 w 42"/>
                <a:gd name="T7" fmla="*/ 39 h 39"/>
                <a:gd name="T8" fmla="*/ 41 w 42"/>
                <a:gd name="T9" fmla="*/ 38 h 39"/>
                <a:gd name="T10" fmla="*/ 39 w 42"/>
                <a:gd name="T11" fmla="*/ 24 h 39"/>
                <a:gd name="T12" fmla="*/ 15 w 42"/>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42" h="39">
                  <a:moveTo>
                    <a:pt x="15" y="0"/>
                  </a:moveTo>
                  <a:cubicBezTo>
                    <a:pt x="15" y="0"/>
                    <a:pt x="25" y="15"/>
                    <a:pt x="26" y="20"/>
                  </a:cubicBezTo>
                  <a:cubicBezTo>
                    <a:pt x="26" y="20"/>
                    <a:pt x="17" y="12"/>
                    <a:pt x="8" y="9"/>
                  </a:cubicBezTo>
                  <a:cubicBezTo>
                    <a:pt x="0" y="7"/>
                    <a:pt x="35" y="39"/>
                    <a:pt x="35" y="39"/>
                  </a:cubicBezTo>
                  <a:cubicBezTo>
                    <a:pt x="41" y="38"/>
                    <a:pt x="41" y="38"/>
                    <a:pt x="41" y="38"/>
                  </a:cubicBezTo>
                  <a:cubicBezTo>
                    <a:pt x="41" y="38"/>
                    <a:pt x="42" y="27"/>
                    <a:pt x="39" y="24"/>
                  </a:cubicBezTo>
                  <a:cubicBezTo>
                    <a:pt x="37" y="21"/>
                    <a:pt x="15" y="0"/>
                    <a:pt x="15" y="0"/>
                  </a:cubicBezTo>
                  <a:close/>
                </a:path>
              </a:pathLst>
            </a:custGeom>
            <a:solidFill>
              <a:srgbClr val="FFE1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2" name="Freeform 90"/>
            <p:cNvSpPr/>
            <p:nvPr/>
          </p:nvSpPr>
          <p:spPr bwMode="auto">
            <a:xfrm flipH="1">
              <a:off x="1738313" y="5503863"/>
              <a:ext cx="180975" cy="169863"/>
            </a:xfrm>
            <a:custGeom>
              <a:avLst/>
              <a:gdLst>
                <a:gd name="T0" fmla="*/ 53 w 64"/>
                <a:gd name="T1" fmla="*/ 60 h 60"/>
                <a:gd name="T2" fmla="*/ 29 w 64"/>
                <a:gd name="T3" fmla="*/ 51 h 60"/>
                <a:gd name="T4" fmla="*/ 28 w 64"/>
                <a:gd name="T5" fmla="*/ 50 h 60"/>
                <a:gd name="T6" fmla="*/ 28 w 64"/>
                <a:gd name="T7" fmla="*/ 50 h 60"/>
                <a:gd name="T8" fmla="*/ 2 w 64"/>
                <a:gd name="T9" fmla="*/ 18 h 60"/>
                <a:gd name="T10" fmla="*/ 3 w 64"/>
                <a:gd name="T11" fmla="*/ 13 h 60"/>
                <a:gd name="T12" fmla="*/ 2 w 64"/>
                <a:gd name="T13" fmla="*/ 2 h 60"/>
                <a:gd name="T14" fmla="*/ 8 w 64"/>
                <a:gd name="T15" fmla="*/ 3 h 60"/>
                <a:gd name="T16" fmla="*/ 62 w 64"/>
                <a:gd name="T17" fmla="*/ 47 h 60"/>
                <a:gd name="T18" fmla="*/ 53 w 64"/>
                <a:gd name="T19"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0">
                  <a:moveTo>
                    <a:pt x="53" y="60"/>
                  </a:moveTo>
                  <a:cubicBezTo>
                    <a:pt x="45" y="60"/>
                    <a:pt x="36" y="56"/>
                    <a:pt x="29" y="51"/>
                  </a:cubicBezTo>
                  <a:cubicBezTo>
                    <a:pt x="29" y="51"/>
                    <a:pt x="29" y="50"/>
                    <a:pt x="28" y="50"/>
                  </a:cubicBezTo>
                  <a:cubicBezTo>
                    <a:pt x="28" y="50"/>
                    <a:pt x="28" y="50"/>
                    <a:pt x="28" y="50"/>
                  </a:cubicBezTo>
                  <a:cubicBezTo>
                    <a:pt x="14" y="39"/>
                    <a:pt x="3" y="22"/>
                    <a:pt x="2" y="18"/>
                  </a:cubicBezTo>
                  <a:cubicBezTo>
                    <a:pt x="0" y="12"/>
                    <a:pt x="3" y="16"/>
                    <a:pt x="3" y="13"/>
                  </a:cubicBezTo>
                  <a:cubicBezTo>
                    <a:pt x="3" y="11"/>
                    <a:pt x="0" y="5"/>
                    <a:pt x="2" y="2"/>
                  </a:cubicBezTo>
                  <a:cubicBezTo>
                    <a:pt x="4" y="0"/>
                    <a:pt x="8" y="3"/>
                    <a:pt x="8" y="3"/>
                  </a:cubicBezTo>
                  <a:cubicBezTo>
                    <a:pt x="37" y="14"/>
                    <a:pt x="57" y="34"/>
                    <a:pt x="62" y="47"/>
                  </a:cubicBezTo>
                  <a:cubicBezTo>
                    <a:pt x="64" y="54"/>
                    <a:pt x="61" y="59"/>
                    <a:pt x="53" y="60"/>
                  </a:cubicBezTo>
                  <a:close/>
                </a:path>
              </a:pathLst>
            </a:custGeom>
            <a:solidFill>
              <a:srgbClr val="FFEEF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3" name="Freeform 91"/>
            <p:cNvSpPr/>
            <p:nvPr/>
          </p:nvSpPr>
          <p:spPr bwMode="auto">
            <a:xfrm flipH="1">
              <a:off x="1738313" y="5605463"/>
              <a:ext cx="98425" cy="68263"/>
            </a:xfrm>
            <a:custGeom>
              <a:avLst/>
              <a:gdLst>
                <a:gd name="T0" fmla="*/ 24 w 35"/>
                <a:gd name="T1" fmla="*/ 24 h 24"/>
                <a:gd name="T2" fmla="*/ 0 w 35"/>
                <a:gd name="T3" fmla="*/ 15 h 24"/>
                <a:gd name="T4" fmla="*/ 18 w 35"/>
                <a:gd name="T5" fmla="*/ 22 h 24"/>
                <a:gd name="T6" fmla="*/ 3 w 35"/>
                <a:gd name="T7" fmla="*/ 6 h 24"/>
                <a:gd name="T8" fmla="*/ 20 w 35"/>
                <a:gd name="T9" fmla="*/ 14 h 24"/>
                <a:gd name="T10" fmla="*/ 5 w 35"/>
                <a:gd name="T11" fmla="*/ 0 h 24"/>
                <a:gd name="T12" fmla="*/ 21 w 35"/>
                <a:gd name="T13" fmla="*/ 11 h 24"/>
                <a:gd name="T14" fmla="*/ 30 w 35"/>
                <a:gd name="T15" fmla="*/ 9 h 24"/>
                <a:gd name="T16" fmla="*/ 33 w 35"/>
                <a:gd name="T17" fmla="*/ 11 h 24"/>
                <a:gd name="T18" fmla="*/ 24 w 35"/>
                <a:gd name="T19"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24">
                  <a:moveTo>
                    <a:pt x="24" y="24"/>
                  </a:moveTo>
                  <a:cubicBezTo>
                    <a:pt x="16" y="24"/>
                    <a:pt x="7" y="20"/>
                    <a:pt x="0" y="15"/>
                  </a:cubicBezTo>
                  <a:cubicBezTo>
                    <a:pt x="6" y="19"/>
                    <a:pt x="16" y="22"/>
                    <a:pt x="18" y="22"/>
                  </a:cubicBezTo>
                  <a:cubicBezTo>
                    <a:pt x="9" y="18"/>
                    <a:pt x="3" y="6"/>
                    <a:pt x="3" y="6"/>
                  </a:cubicBezTo>
                  <a:cubicBezTo>
                    <a:pt x="10" y="13"/>
                    <a:pt x="20" y="14"/>
                    <a:pt x="20" y="14"/>
                  </a:cubicBezTo>
                  <a:cubicBezTo>
                    <a:pt x="14" y="11"/>
                    <a:pt x="5" y="0"/>
                    <a:pt x="5" y="0"/>
                  </a:cubicBezTo>
                  <a:cubicBezTo>
                    <a:pt x="5" y="0"/>
                    <a:pt x="14" y="9"/>
                    <a:pt x="21" y="11"/>
                  </a:cubicBezTo>
                  <a:cubicBezTo>
                    <a:pt x="27" y="13"/>
                    <a:pt x="30" y="9"/>
                    <a:pt x="30" y="9"/>
                  </a:cubicBezTo>
                  <a:cubicBezTo>
                    <a:pt x="33" y="11"/>
                    <a:pt x="33" y="11"/>
                    <a:pt x="33" y="11"/>
                  </a:cubicBezTo>
                  <a:cubicBezTo>
                    <a:pt x="35" y="18"/>
                    <a:pt x="32" y="23"/>
                    <a:pt x="24" y="24"/>
                  </a:cubicBezTo>
                  <a:close/>
                </a:path>
              </a:pathLst>
            </a:custGeom>
            <a:solidFill>
              <a:srgbClr val="FFE1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4" name="Freeform 92"/>
            <p:cNvSpPr/>
            <p:nvPr/>
          </p:nvSpPr>
          <p:spPr bwMode="auto">
            <a:xfrm flipH="1">
              <a:off x="1703388" y="5449888"/>
              <a:ext cx="133350" cy="193675"/>
            </a:xfrm>
            <a:custGeom>
              <a:avLst/>
              <a:gdLst>
                <a:gd name="T0" fmla="*/ 37 w 47"/>
                <a:gd name="T1" fmla="*/ 63 h 68"/>
                <a:gd name="T2" fmla="*/ 27 w 47"/>
                <a:gd name="T3" fmla="*/ 50 h 68"/>
                <a:gd name="T4" fmla="*/ 27 w 47"/>
                <a:gd name="T5" fmla="*/ 50 h 68"/>
                <a:gd name="T6" fmla="*/ 24 w 47"/>
                <a:gd name="T7" fmla="*/ 47 h 68"/>
                <a:gd name="T8" fmla="*/ 23 w 47"/>
                <a:gd name="T9" fmla="*/ 46 h 68"/>
                <a:gd name="T10" fmla="*/ 23 w 47"/>
                <a:gd name="T11" fmla="*/ 45 h 68"/>
                <a:gd name="T12" fmla="*/ 1 w 47"/>
                <a:gd name="T13" fmla="*/ 9 h 68"/>
                <a:gd name="T14" fmla="*/ 10 w 47"/>
                <a:gd name="T15" fmla="*/ 7 h 68"/>
                <a:gd name="T16" fmla="*/ 16 w 47"/>
                <a:gd name="T17" fmla="*/ 0 h 68"/>
                <a:gd name="T18" fmla="*/ 40 w 47"/>
                <a:gd name="T19" fmla="*/ 29 h 68"/>
                <a:gd name="T20" fmla="*/ 46 w 47"/>
                <a:gd name="T21" fmla="*/ 59 h 68"/>
                <a:gd name="T22" fmla="*/ 37 w 47"/>
                <a:gd name="T23" fmla="*/ 63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 h="68">
                  <a:moveTo>
                    <a:pt x="37" y="63"/>
                  </a:moveTo>
                  <a:cubicBezTo>
                    <a:pt x="37" y="63"/>
                    <a:pt x="32" y="58"/>
                    <a:pt x="27" y="50"/>
                  </a:cubicBezTo>
                  <a:cubicBezTo>
                    <a:pt x="27" y="50"/>
                    <a:pt x="27" y="50"/>
                    <a:pt x="27" y="50"/>
                  </a:cubicBezTo>
                  <a:cubicBezTo>
                    <a:pt x="26" y="49"/>
                    <a:pt x="25" y="48"/>
                    <a:pt x="24" y="47"/>
                  </a:cubicBezTo>
                  <a:cubicBezTo>
                    <a:pt x="24" y="46"/>
                    <a:pt x="23" y="46"/>
                    <a:pt x="23" y="46"/>
                  </a:cubicBezTo>
                  <a:cubicBezTo>
                    <a:pt x="23" y="45"/>
                    <a:pt x="23" y="45"/>
                    <a:pt x="23" y="45"/>
                  </a:cubicBezTo>
                  <a:cubicBezTo>
                    <a:pt x="13" y="32"/>
                    <a:pt x="0" y="14"/>
                    <a:pt x="1" y="9"/>
                  </a:cubicBezTo>
                  <a:cubicBezTo>
                    <a:pt x="2" y="0"/>
                    <a:pt x="8" y="7"/>
                    <a:pt x="10" y="7"/>
                  </a:cubicBezTo>
                  <a:cubicBezTo>
                    <a:pt x="12" y="7"/>
                    <a:pt x="13" y="0"/>
                    <a:pt x="16" y="0"/>
                  </a:cubicBezTo>
                  <a:cubicBezTo>
                    <a:pt x="17" y="0"/>
                    <a:pt x="31" y="11"/>
                    <a:pt x="40" y="29"/>
                  </a:cubicBezTo>
                  <a:cubicBezTo>
                    <a:pt x="44" y="38"/>
                    <a:pt x="47" y="48"/>
                    <a:pt x="46" y="59"/>
                  </a:cubicBezTo>
                  <a:cubicBezTo>
                    <a:pt x="46" y="59"/>
                    <a:pt x="42" y="68"/>
                    <a:pt x="37" y="63"/>
                  </a:cubicBezTo>
                  <a:close/>
                </a:path>
              </a:pathLst>
            </a:custGeom>
            <a:solidFill>
              <a:srgbClr val="FFEEF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5" name="Freeform 93"/>
            <p:cNvSpPr/>
            <p:nvPr/>
          </p:nvSpPr>
          <p:spPr bwMode="auto">
            <a:xfrm flipH="1">
              <a:off x="1706563" y="5586413"/>
              <a:ext cx="96838" cy="93663"/>
            </a:xfrm>
            <a:custGeom>
              <a:avLst/>
              <a:gdLst>
                <a:gd name="T0" fmla="*/ 33 w 34"/>
                <a:gd name="T1" fmla="*/ 8 h 33"/>
                <a:gd name="T2" fmla="*/ 30 w 34"/>
                <a:gd name="T3" fmla="*/ 0 h 33"/>
                <a:gd name="T4" fmla="*/ 26 w 34"/>
                <a:gd name="T5" fmla="*/ 13 h 33"/>
                <a:gd name="T6" fmla="*/ 14 w 34"/>
                <a:gd name="T7" fmla="*/ 7 h 33"/>
                <a:gd name="T8" fmla="*/ 17 w 34"/>
                <a:gd name="T9" fmla="*/ 21 h 33"/>
                <a:gd name="T10" fmla="*/ 0 w 34"/>
                <a:gd name="T11" fmla="*/ 21 h 33"/>
                <a:gd name="T12" fmla="*/ 12 w 34"/>
                <a:gd name="T13" fmla="*/ 28 h 33"/>
                <a:gd name="T14" fmla="*/ 6 w 34"/>
                <a:gd name="T15" fmla="*/ 31 h 33"/>
                <a:gd name="T16" fmla="*/ 24 w 34"/>
                <a:gd name="T17" fmla="*/ 28 h 33"/>
                <a:gd name="T18" fmla="*/ 29 w 34"/>
                <a:gd name="T19" fmla="*/ 28 h 33"/>
                <a:gd name="T20" fmla="*/ 30 w 34"/>
                <a:gd name="T21" fmla="*/ 22 h 33"/>
                <a:gd name="T22" fmla="*/ 33 w 34"/>
                <a:gd name="T23" fmla="*/ 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33">
                  <a:moveTo>
                    <a:pt x="33" y="8"/>
                  </a:moveTo>
                  <a:cubicBezTo>
                    <a:pt x="33" y="6"/>
                    <a:pt x="32" y="2"/>
                    <a:pt x="30" y="0"/>
                  </a:cubicBezTo>
                  <a:cubicBezTo>
                    <a:pt x="31" y="7"/>
                    <a:pt x="29" y="12"/>
                    <a:pt x="26" y="13"/>
                  </a:cubicBezTo>
                  <a:cubicBezTo>
                    <a:pt x="23" y="13"/>
                    <a:pt x="14" y="7"/>
                    <a:pt x="14" y="7"/>
                  </a:cubicBezTo>
                  <a:cubicBezTo>
                    <a:pt x="14" y="7"/>
                    <a:pt x="19" y="16"/>
                    <a:pt x="17" y="21"/>
                  </a:cubicBezTo>
                  <a:cubicBezTo>
                    <a:pt x="15" y="25"/>
                    <a:pt x="7" y="27"/>
                    <a:pt x="0" y="21"/>
                  </a:cubicBezTo>
                  <a:cubicBezTo>
                    <a:pt x="3" y="26"/>
                    <a:pt x="7" y="28"/>
                    <a:pt x="12" y="28"/>
                  </a:cubicBezTo>
                  <a:cubicBezTo>
                    <a:pt x="14" y="28"/>
                    <a:pt x="6" y="31"/>
                    <a:pt x="6" y="31"/>
                  </a:cubicBezTo>
                  <a:cubicBezTo>
                    <a:pt x="6" y="31"/>
                    <a:pt x="12" y="33"/>
                    <a:pt x="24" y="28"/>
                  </a:cubicBezTo>
                  <a:cubicBezTo>
                    <a:pt x="26" y="27"/>
                    <a:pt x="26" y="30"/>
                    <a:pt x="29" y="28"/>
                  </a:cubicBezTo>
                  <a:cubicBezTo>
                    <a:pt x="31" y="26"/>
                    <a:pt x="29" y="25"/>
                    <a:pt x="30" y="22"/>
                  </a:cubicBezTo>
                  <a:cubicBezTo>
                    <a:pt x="32" y="19"/>
                    <a:pt x="34" y="12"/>
                    <a:pt x="33" y="8"/>
                  </a:cubicBezTo>
                  <a:close/>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6" name="Freeform 94"/>
            <p:cNvSpPr/>
            <p:nvPr/>
          </p:nvSpPr>
          <p:spPr bwMode="auto">
            <a:xfrm flipH="1">
              <a:off x="1428750" y="5651500"/>
              <a:ext cx="306388" cy="230188"/>
            </a:xfrm>
            <a:custGeom>
              <a:avLst/>
              <a:gdLst>
                <a:gd name="T0" fmla="*/ 3 w 108"/>
                <a:gd name="T1" fmla="*/ 0 h 81"/>
                <a:gd name="T2" fmla="*/ 108 w 108"/>
                <a:gd name="T3" fmla="*/ 72 h 81"/>
                <a:gd name="T4" fmla="*/ 105 w 108"/>
                <a:gd name="T5" fmla="*/ 79 h 81"/>
                <a:gd name="T6" fmla="*/ 0 w 108"/>
                <a:gd name="T7" fmla="*/ 2 h 81"/>
                <a:gd name="T8" fmla="*/ 3 w 108"/>
                <a:gd name="T9" fmla="*/ 0 h 81"/>
              </a:gdLst>
              <a:ahLst/>
              <a:cxnLst>
                <a:cxn ang="0">
                  <a:pos x="T0" y="T1"/>
                </a:cxn>
                <a:cxn ang="0">
                  <a:pos x="T2" y="T3"/>
                </a:cxn>
                <a:cxn ang="0">
                  <a:pos x="T4" y="T5"/>
                </a:cxn>
                <a:cxn ang="0">
                  <a:pos x="T6" y="T7"/>
                </a:cxn>
                <a:cxn ang="0">
                  <a:pos x="T8" y="T9"/>
                </a:cxn>
              </a:cxnLst>
              <a:rect l="0" t="0" r="r" b="b"/>
              <a:pathLst>
                <a:path w="108" h="81">
                  <a:moveTo>
                    <a:pt x="3" y="0"/>
                  </a:moveTo>
                  <a:cubicBezTo>
                    <a:pt x="3" y="0"/>
                    <a:pt x="57" y="76"/>
                    <a:pt x="108" y="72"/>
                  </a:cubicBezTo>
                  <a:cubicBezTo>
                    <a:pt x="108" y="72"/>
                    <a:pt x="107" y="76"/>
                    <a:pt x="105" y="79"/>
                  </a:cubicBezTo>
                  <a:cubicBezTo>
                    <a:pt x="103" y="81"/>
                    <a:pt x="56" y="77"/>
                    <a:pt x="0" y="2"/>
                  </a:cubicBezTo>
                  <a:cubicBezTo>
                    <a:pt x="3" y="0"/>
                    <a:pt x="3" y="0"/>
                    <a:pt x="3" y="0"/>
                  </a:cubicBezTo>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7" name="Freeform 95"/>
            <p:cNvSpPr/>
            <p:nvPr/>
          </p:nvSpPr>
          <p:spPr bwMode="auto">
            <a:xfrm flipH="1">
              <a:off x="1703388" y="5532438"/>
              <a:ext cx="60325" cy="111125"/>
            </a:xfrm>
            <a:custGeom>
              <a:avLst/>
              <a:gdLst>
                <a:gd name="T0" fmla="*/ 11 w 21"/>
                <a:gd name="T1" fmla="*/ 34 h 39"/>
                <a:gd name="T2" fmla="*/ 1 w 21"/>
                <a:gd name="T3" fmla="*/ 21 h 39"/>
                <a:gd name="T4" fmla="*/ 10 w 21"/>
                <a:gd name="T5" fmla="*/ 27 h 39"/>
                <a:gd name="T6" fmla="*/ 0 w 21"/>
                <a:gd name="T7" fmla="*/ 7 h 39"/>
                <a:gd name="T8" fmla="*/ 14 w 21"/>
                <a:gd name="T9" fmla="*/ 25 h 39"/>
                <a:gd name="T10" fmla="*/ 7 w 21"/>
                <a:gd name="T11" fmla="*/ 0 h 39"/>
                <a:gd name="T12" fmla="*/ 17 w 21"/>
                <a:gd name="T13" fmla="*/ 17 h 39"/>
                <a:gd name="T14" fmla="*/ 14 w 21"/>
                <a:gd name="T15" fmla="*/ 5 h 39"/>
                <a:gd name="T16" fmla="*/ 14 w 21"/>
                <a:gd name="T17" fmla="*/ 0 h 39"/>
                <a:gd name="T18" fmla="*/ 20 w 21"/>
                <a:gd name="T19" fmla="*/ 30 h 39"/>
                <a:gd name="T20" fmla="*/ 11 w 21"/>
                <a:gd name="T21"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39">
                  <a:moveTo>
                    <a:pt x="11" y="34"/>
                  </a:moveTo>
                  <a:cubicBezTo>
                    <a:pt x="11" y="34"/>
                    <a:pt x="6" y="29"/>
                    <a:pt x="1" y="21"/>
                  </a:cubicBezTo>
                  <a:cubicBezTo>
                    <a:pt x="4" y="26"/>
                    <a:pt x="9" y="31"/>
                    <a:pt x="10" y="27"/>
                  </a:cubicBezTo>
                  <a:cubicBezTo>
                    <a:pt x="12" y="21"/>
                    <a:pt x="0" y="7"/>
                    <a:pt x="0" y="7"/>
                  </a:cubicBezTo>
                  <a:cubicBezTo>
                    <a:pt x="11" y="13"/>
                    <a:pt x="13" y="24"/>
                    <a:pt x="14" y="25"/>
                  </a:cubicBezTo>
                  <a:cubicBezTo>
                    <a:pt x="17" y="15"/>
                    <a:pt x="7" y="0"/>
                    <a:pt x="7" y="0"/>
                  </a:cubicBezTo>
                  <a:cubicBezTo>
                    <a:pt x="14" y="7"/>
                    <a:pt x="16" y="16"/>
                    <a:pt x="17" y="17"/>
                  </a:cubicBezTo>
                  <a:cubicBezTo>
                    <a:pt x="16" y="16"/>
                    <a:pt x="16" y="11"/>
                    <a:pt x="14" y="5"/>
                  </a:cubicBezTo>
                  <a:cubicBezTo>
                    <a:pt x="14" y="2"/>
                    <a:pt x="13" y="1"/>
                    <a:pt x="14" y="0"/>
                  </a:cubicBezTo>
                  <a:cubicBezTo>
                    <a:pt x="18" y="9"/>
                    <a:pt x="21" y="19"/>
                    <a:pt x="20" y="30"/>
                  </a:cubicBezTo>
                  <a:cubicBezTo>
                    <a:pt x="20" y="30"/>
                    <a:pt x="16" y="39"/>
                    <a:pt x="11" y="34"/>
                  </a:cubicBezTo>
                  <a:close/>
                </a:path>
              </a:pathLst>
            </a:custGeom>
            <a:solidFill>
              <a:srgbClr val="FFE1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8" name="Freeform 96"/>
            <p:cNvSpPr/>
            <p:nvPr/>
          </p:nvSpPr>
          <p:spPr bwMode="auto">
            <a:xfrm flipH="1">
              <a:off x="787400" y="5942013"/>
              <a:ext cx="209550" cy="155575"/>
            </a:xfrm>
            <a:custGeom>
              <a:avLst/>
              <a:gdLst>
                <a:gd name="T0" fmla="*/ 69 w 74"/>
                <a:gd name="T1" fmla="*/ 9 h 55"/>
                <a:gd name="T2" fmla="*/ 3 w 74"/>
                <a:gd name="T3" fmla="*/ 35 h 55"/>
                <a:gd name="T4" fmla="*/ 4 w 74"/>
                <a:gd name="T5" fmla="*/ 41 h 55"/>
                <a:gd name="T6" fmla="*/ 4 w 74"/>
                <a:gd name="T7" fmla="*/ 52 h 55"/>
                <a:gd name="T8" fmla="*/ 33 w 74"/>
                <a:gd name="T9" fmla="*/ 51 h 55"/>
                <a:gd name="T10" fmla="*/ 74 w 74"/>
                <a:gd name="T11" fmla="*/ 20 h 55"/>
              </a:gdLst>
              <a:ahLst/>
              <a:cxnLst>
                <a:cxn ang="0">
                  <a:pos x="T0" y="T1"/>
                </a:cxn>
                <a:cxn ang="0">
                  <a:pos x="T2" y="T3"/>
                </a:cxn>
                <a:cxn ang="0">
                  <a:pos x="T4" y="T5"/>
                </a:cxn>
                <a:cxn ang="0">
                  <a:pos x="T6" y="T7"/>
                </a:cxn>
                <a:cxn ang="0">
                  <a:pos x="T8" y="T9"/>
                </a:cxn>
                <a:cxn ang="0">
                  <a:pos x="T10" y="T11"/>
                </a:cxn>
              </a:cxnLst>
              <a:rect l="0" t="0" r="r" b="b"/>
              <a:pathLst>
                <a:path w="74" h="55">
                  <a:moveTo>
                    <a:pt x="69" y="9"/>
                  </a:moveTo>
                  <a:cubicBezTo>
                    <a:pt x="69" y="9"/>
                    <a:pt x="25" y="0"/>
                    <a:pt x="3" y="35"/>
                  </a:cubicBezTo>
                  <a:cubicBezTo>
                    <a:pt x="3" y="35"/>
                    <a:pt x="0" y="41"/>
                    <a:pt x="4" y="41"/>
                  </a:cubicBezTo>
                  <a:cubicBezTo>
                    <a:pt x="8" y="42"/>
                    <a:pt x="2" y="48"/>
                    <a:pt x="4" y="52"/>
                  </a:cubicBezTo>
                  <a:cubicBezTo>
                    <a:pt x="6" y="55"/>
                    <a:pt x="18" y="53"/>
                    <a:pt x="33" y="51"/>
                  </a:cubicBezTo>
                  <a:cubicBezTo>
                    <a:pt x="47" y="48"/>
                    <a:pt x="66" y="39"/>
                    <a:pt x="74" y="20"/>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9" name="Freeform 97"/>
            <p:cNvSpPr/>
            <p:nvPr/>
          </p:nvSpPr>
          <p:spPr bwMode="auto">
            <a:xfrm flipH="1">
              <a:off x="798513" y="5973763"/>
              <a:ext cx="127000" cy="84138"/>
            </a:xfrm>
            <a:custGeom>
              <a:avLst/>
              <a:gdLst>
                <a:gd name="T0" fmla="*/ 0 w 45"/>
                <a:gd name="T1" fmla="*/ 14 h 30"/>
                <a:gd name="T2" fmla="*/ 23 w 45"/>
                <a:gd name="T3" fmla="*/ 12 h 30"/>
                <a:gd name="T4" fmla="*/ 6 w 45"/>
                <a:gd name="T5" fmla="*/ 24 h 30"/>
                <a:gd name="T6" fmla="*/ 44 w 45"/>
                <a:gd name="T7" fmla="*/ 11 h 30"/>
                <a:gd name="T8" fmla="*/ 45 w 45"/>
                <a:gd name="T9" fmla="*/ 5 h 30"/>
                <a:gd name="T10" fmla="*/ 32 w 45"/>
                <a:gd name="T11" fmla="*/ 1 h 30"/>
                <a:gd name="T12" fmla="*/ 0 w 45"/>
                <a:gd name="T13" fmla="*/ 14 h 30"/>
              </a:gdLst>
              <a:ahLst/>
              <a:cxnLst>
                <a:cxn ang="0">
                  <a:pos x="T0" y="T1"/>
                </a:cxn>
                <a:cxn ang="0">
                  <a:pos x="T2" y="T3"/>
                </a:cxn>
                <a:cxn ang="0">
                  <a:pos x="T4" y="T5"/>
                </a:cxn>
                <a:cxn ang="0">
                  <a:pos x="T6" y="T7"/>
                </a:cxn>
                <a:cxn ang="0">
                  <a:pos x="T8" y="T9"/>
                </a:cxn>
                <a:cxn ang="0">
                  <a:pos x="T10" y="T11"/>
                </a:cxn>
                <a:cxn ang="0">
                  <a:pos x="T12" y="T13"/>
                </a:cxn>
              </a:cxnLst>
              <a:rect l="0" t="0" r="r" b="b"/>
              <a:pathLst>
                <a:path w="45" h="30">
                  <a:moveTo>
                    <a:pt x="0" y="14"/>
                  </a:moveTo>
                  <a:cubicBezTo>
                    <a:pt x="0" y="14"/>
                    <a:pt x="18" y="11"/>
                    <a:pt x="23" y="12"/>
                  </a:cubicBezTo>
                  <a:cubicBezTo>
                    <a:pt x="23" y="12"/>
                    <a:pt x="11" y="17"/>
                    <a:pt x="6" y="24"/>
                  </a:cubicBezTo>
                  <a:cubicBezTo>
                    <a:pt x="0" y="30"/>
                    <a:pt x="44" y="11"/>
                    <a:pt x="44" y="11"/>
                  </a:cubicBezTo>
                  <a:cubicBezTo>
                    <a:pt x="45" y="5"/>
                    <a:pt x="45" y="5"/>
                    <a:pt x="45" y="5"/>
                  </a:cubicBezTo>
                  <a:cubicBezTo>
                    <a:pt x="45" y="5"/>
                    <a:pt x="35" y="0"/>
                    <a:pt x="32" y="1"/>
                  </a:cubicBezTo>
                  <a:cubicBezTo>
                    <a:pt x="28" y="3"/>
                    <a:pt x="0" y="14"/>
                    <a:pt x="0" y="14"/>
                  </a:cubicBezTo>
                  <a:close/>
                </a:path>
              </a:pathLst>
            </a:custGeom>
            <a:solidFill>
              <a:srgbClr val="FFE1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0" name="Freeform 98"/>
            <p:cNvSpPr/>
            <p:nvPr/>
          </p:nvSpPr>
          <p:spPr bwMode="auto">
            <a:xfrm flipH="1">
              <a:off x="755650" y="5992813"/>
              <a:ext cx="222250" cy="125413"/>
            </a:xfrm>
            <a:custGeom>
              <a:avLst/>
              <a:gdLst>
                <a:gd name="T0" fmla="*/ 75 w 78"/>
                <a:gd name="T1" fmla="*/ 14 h 44"/>
                <a:gd name="T2" fmla="*/ 57 w 78"/>
                <a:gd name="T3" fmla="*/ 32 h 44"/>
                <a:gd name="T4" fmla="*/ 56 w 78"/>
                <a:gd name="T5" fmla="*/ 33 h 44"/>
                <a:gd name="T6" fmla="*/ 55 w 78"/>
                <a:gd name="T7" fmla="*/ 33 h 44"/>
                <a:gd name="T8" fmla="*/ 16 w 78"/>
                <a:gd name="T9" fmla="*/ 44 h 44"/>
                <a:gd name="T10" fmla="*/ 12 w 78"/>
                <a:gd name="T11" fmla="*/ 41 h 44"/>
                <a:gd name="T12" fmla="*/ 1 w 78"/>
                <a:gd name="T13" fmla="*/ 38 h 44"/>
                <a:gd name="T14" fmla="*/ 5 w 78"/>
                <a:gd name="T15" fmla="*/ 32 h 44"/>
                <a:gd name="T16" fmla="*/ 66 w 78"/>
                <a:gd name="T17" fmla="*/ 1 h 44"/>
                <a:gd name="T18" fmla="*/ 75 w 78"/>
                <a:gd name="T19" fmla="*/ 1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44">
                  <a:moveTo>
                    <a:pt x="75" y="14"/>
                  </a:moveTo>
                  <a:cubicBezTo>
                    <a:pt x="72" y="22"/>
                    <a:pt x="65" y="28"/>
                    <a:pt x="57" y="32"/>
                  </a:cubicBezTo>
                  <a:cubicBezTo>
                    <a:pt x="57" y="33"/>
                    <a:pt x="56" y="33"/>
                    <a:pt x="56" y="33"/>
                  </a:cubicBezTo>
                  <a:cubicBezTo>
                    <a:pt x="55" y="33"/>
                    <a:pt x="55" y="33"/>
                    <a:pt x="55" y="33"/>
                  </a:cubicBezTo>
                  <a:cubicBezTo>
                    <a:pt x="39" y="42"/>
                    <a:pt x="20" y="44"/>
                    <a:pt x="16" y="44"/>
                  </a:cubicBezTo>
                  <a:cubicBezTo>
                    <a:pt x="10" y="43"/>
                    <a:pt x="14" y="42"/>
                    <a:pt x="12" y="41"/>
                  </a:cubicBezTo>
                  <a:cubicBezTo>
                    <a:pt x="10" y="40"/>
                    <a:pt x="3" y="41"/>
                    <a:pt x="1" y="38"/>
                  </a:cubicBezTo>
                  <a:cubicBezTo>
                    <a:pt x="0" y="35"/>
                    <a:pt x="5" y="32"/>
                    <a:pt x="5" y="32"/>
                  </a:cubicBezTo>
                  <a:cubicBezTo>
                    <a:pt x="26" y="11"/>
                    <a:pt x="53" y="0"/>
                    <a:pt x="66" y="1"/>
                  </a:cubicBezTo>
                  <a:cubicBezTo>
                    <a:pt x="74" y="2"/>
                    <a:pt x="78" y="6"/>
                    <a:pt x="75" y="14"/>
                  </a:cubicBezTo>
                  <a:close/>
                </a:path>
              </a:pathLst>
            </a:custGeom>
            <a:solidFill>
              <a:srgbClr val="FFEEF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1" name="Freeform 99"/>
            <p:cNvSpPr/>
            <p:nvPr/>
          </p:nvSpPr>
          <p:spPr bwMode="auto">
            <a:xfrm flipH="1">
              <a:off x="755650" y="5995988"/>
              <a:ext cx="93663" cy="87313"/>
            </a:xfrm>
            <a:custGeom>
              <a:avLst/>
              <a:gdLst>
                <a:gd name="T0" fmla="*/ 30 w 33"/>
                <a:gd name="T1" fmla="*/ 13 h 31"/>
                <a:gd name="T2" fmla="*/ 12 w 33"/>
                <a:gd name="T3" fmla="*/ 31 h 31"/>
                <a:gd name="T4" fmla="*/ 25 w 33"/>
                <a:gd name="T5" fmla="*/ 18 h 31"/>
                <a:gd name="T6" fmla="*/ 5 w 33"/>
                <a:gd name="T7" fmla="*/ 25 h 31"/>
                <a:gd name="T8" fmla="*/ 18 w 33"/>
                <a:gd name="T9" fmla="*/ 13 h 31"/>
                <a:gd name="T10" fmla="*/ 0 w 33"/>
                <a:gd name="T11" fmla="*/ 21 h 31"/>
                <a:gd name="T12" fmla="*/ 16 w 33"/>
                <a:gd name="T13" fmla="*/ 11 h 31"/>
                <a:gd name="T14" fmla="*/ 18 w 33"/>
                <a:gd name="T15" fmla="*/ 1 h 31"/>
                <a:gd name="T16" fmla="*/ 21 w 33"/>
                <a:gd name="T17" fmla="*/ 0 h 31"/>
                <a:gd name="T18" fmla="*/ 30 w 33"/>
                <a:gd name="T19" fmla="*/ 1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1">
                  <a:moveTo>
                    <a:pt x="30" y="13"/>
                  </a:moveTo>
                  <a:cubicBezTo>
                    <a:pt x="27" y="21"/>
                    <a:pt x="20" y="27"/>
                    <a:pt x="12" y="31"/>
                  </a:cubicBezTo>
                  <a:cubicBezTo>
                    <a:pt x="18" y="28"/>
                    <a:pt x="24" y="19"/>
                    <a:pt x="25" y="18"/>
                  </a:cubicBezTo>
                  <a:cubicBezTo>
                    <a:pt x="18" y="25"/>
                    <a:pt x="5" y="25"/>
                    <a:pt x="5" y="25"/>
                  </a:cubicBezTo>
                  <a:cubicBezTo>
                    <a:pt x="15" y="22"/>
                    <a:pt x="18" y="13"/>
                    <a:pt x="18" y="13"/>
                  </a:cubicBezTo>
                  <a:cubicBezTo>
                    <a:pt x="14" y="18"/>
                    <a:pt x="0" y="21"/>
                    <a:pt x="0" y="21"/>
                  </a:cubicBezTo>
                  <a:cubicBezTo>
                    <a:pt x="0" y="21"/>
                    <a:pt x="12" y="16"/>
                    <a:pt x="16" y="11"/>
                  </a:cubicBezTo>
                  <a:cubicBezTo>
                    <a:pt x="21" y="6"/>
                    <a:pt x="18" y="1"/>
                    <a:pt x="18" y="1"/>
                  </a:cubicBezTo>
                  <a:cubicBezTo>
                    <a:pt x="21" y="0"/>
                    <a:pt x="21" y="0"/>
                    <a:pt x="21" y="0"/>
                  </a:cubicBezTo>
                  <a:cubicBezTo>
                    <a:pt x="29" y="1"/>
                    <a:pt x="33" y="5"/>
                    <a:pt x="30" y="13"/>
                  </a:cubicBezTo>
                  <a:close/>
                </a:path>
              </a:pathLst>
            </a:custGeom>
            <a:solidFill>
              <a:srgbClr val="FFE1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2" name="Freeform 100"/>
            <p:cNvSpPr/>
            <p:nvPr/>
          </p:nvSpPr>
          <p:spPr bwMode="auto">
            <a:xfrm flipH="1">
              <a:off x="773113" y="5932488"/>
              <a:ext cx="220663" cy="88900"/>
            </a:xfrm>
            <a:custGeom>
              <a:avLst/>
              <a:gdLst>
                <a:gd name="T0" fmla="*/ 71 w 78"/>
                <a:gd name="T1" fmla="*/ 17 h 31"/>
                <a:gd name="T2" fmla="*/ 55 w 78"/>
                <a:gd name="T3" fmla="*/ 21 h 31"/>
                <a:gd name="T4" fmla="*/ 55 w 78"/>
                <a:gd name="T5" fmla="*/ 21 h 31"/>
                <a:gd name="T6" fmla="*/ 52 w 78"/>
                <a:gd name="T7" fmla="*/ 22 h 31"/>
                <a:gd name="T8" fmla="*/ 50 w 78"/>
                <a:gd name="T9" fmla="*/ 23 h 31"/>
                <a:gd name="T10" fmla="*/ 50 w 78"/>
                <a:gd name="T11" fmla="*/ 23 h 31"/>
                <a:gd name="T12" fmla="*/ 7 w 78"/>
                <a:gd name="T13" fmla="*/ 28 h 31"/>
                <a:gd name="T14" fmla="*/ 9 w 78"/>
                <a:gd name="T15" fmla="*/ 19 h 31"/>
                <a:gd name="T16" fmla="*/ 5 w 78"/>
                <a:gd name="T17" fmla="*/ 11 h 31"/>
                <a:gd name="T18" fmla="*/ 41 w 78"/>
                <a:gd name="T19" fmla="*/ 1 h 31"/>
                <a:gd name="T20" fmla="*/ 71 w 78"/>
                <a:gd name="T21" fmla="*/ 7 h 31"/>
                <a:gd name="T22" fmla="*/ 71 w 78"/>
                <a:gd name="T23" fmla="*/ 1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 h="31">
                  <a:moveTo>
                    <a:pt x="71" y="17"/>
                  </a:moveTo>
                  <a:cubicBezTo>
                    <a:pt x="71" y="17"/>
                    <a:pt x="64" y="19"/>
                    <a:pt x="55" y="21"/>
                  </a:cubicBezTo>
                  <a:cubicBezTo>
                    <a:pt x="55" y="21"/>
                    <a:pt x="55" y="21"/>
                    <a:pt x="55" y="21"/>
                  </a:cubicBezTo>
                  <a:cubicBezTo>
                    <a:pt x="54" y="22"/>
                    <a:pt x="53" y="22"/>
                    <a:pt x="52" y="22"/>
                  </a:cubicBezTo>
                  <a:cubicBezTo>
                    <a:pt x="51" y="23"/>
                    <a:pt x="50" y="23"/>
                    <a:pt x="50" y="23"/>
                  </a:cubicBezTo>
                  <a:cubicBezTo>
                    <a:pt x="50" y="23"/>
                    <a:pt x="50" y="23"/>
                    <a:pt x="50" y="23"/>
                  </a:cubicBezTo>
                  <a:cubicBezTo>
                    <a:pt x="33" y="27"/>
                    <a:pt x="12" y="31"/>
                    <a:pt x="7" y="28"/>
                  </a:cubicBezTo>
                  <a:cubicBezTo>
                    <a:pt x="0" y="24"/>
                    <a:pt x="8" y="21"/>
                    <a:pt x="9" y="19"/>
                  </a:cubicBezTo>
                  <a:cubicBezTo>
                    <a:pt x="10" y="18"/>
                    <a:pt x="4" y="13"/>
                    <a:pt x="5" y="11"/>
                  </a:cubicBezTo>
                  <a:cubicBezTo>
                    <a:pt x="5" y="10"/>
                    <a:pt x="22" y="2"/>
                    <a:pt x="41" y="1"/>
                  </a:cubicBezTo>
                  <a:cubicBezTo>
                    <a:pt x="51" y="0"/>
                    <a:pt x="61" y="2"/>
                    <a:pt x="71" y="7"/>
                  </a:cubicBezTo>
                  <a:cubicBezTo>
                    <a:pt x="71" y="7"/>
                    <a:pt x="78" y="14"/>
                    <a:pt x="71" y="17"/>
                  </a:cubicBezTo>
                  <a:close/>
                </a:path>
              </a:pathLst>
            </a:custGeom>
            <a:solidFill>
              <a:srgbClr val="FFEEF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3" name="Freeform 101"/>
            <p:cNvSpPr/>
            <p:nvPr/>
          </p:nvSpPr>
          <p:spPr bwMode="auto">
            <a:xfrm flipH="1">
              <a:off x="752475" y="5949950"/>
              <a:ext cx="74613" cy="103188"/>
            </a:xfrm>
            <a:custGeom>
              <a:avLst/>
              <a:gdLst>
                <a:gd name="T0" fmla="*/ 9 w 26"/>
                <a:gd name="T1" fmla="*/ 1 h 36"/>
                <a:gd name="T2" fmla="*/ 0 w 26"/>
                <a:gd name="T3" fmla="*/ 1 h 36"/>
                <a:gd name="T4" fmla="*/ 11 w 26"/>
                <a:gd name="T5" fmla="*/ 9 h 36"/>
                <a:gd name="T6" fmla="*/ 0 w 26"/>
                <a:gd name="T7" fmla="*/ 17 h 36"/>
                <a:gd name="T8" fmla="*/ 14 w 26"/>
                <a:gd name="T9" fmla="*/ 20 h 36"/>
                <a:gd name="T10" fmla="*/ 8 w 26"/>
                <a:gd name="T11" fmla="*/ 36 h 36"/>
                <a:gd name="T12" fmla="*/ 19 w 26"/>
                <a:gd name="T13" fmla="*/ 28 h 36"/>
                <a:gd name="T14" fmla="*/ 19 w 26"/>
                <a:gd name="T15" fmla="*/ 34 h 36"/>
                <a:gd name="T16" fmla="*/ 24 w 26"/>
                <a:gd name="T17" fmla="*/ 17 h 36"/>
                <a:gd name="T18" fmla="*/ 25 w 26"/>
                <a:gd name="T19" fmla="*/ 13 h 36"/>
                <a:gd name="T20" fmla="*/ 21 w 26"/>
                <a:gd name="T21" fmla="*/ 9 h 36"/>
                <a:gd name="T22" fmla="*/ 9 w 26"/>
                <a:gd name="T23"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36">
                  <a:moveTo>
                    <a:pt x="9" y="1"/>
                  </a:moveTo>
                  <a:cubicBezTo>
                    <a:pt x="7" y="0"/>
                    <a:pt x="3" y="0"/>
                    <a:pt x="0" y="1"/>
                  </a:cubicBezTo>
                  <a:cubicBezTo>
                    <a:pt x="8" y="2"/>
                    <a:pt x="11" y="6"/>
                    <a:pt x="11" y="9"/>
                  </a:cubicBezTo>
                  <a:cubicBezTo>
                    <a:pt x="10" y="12"/>
                    <a:pt x="0" y="17"/>
                    <a:pt x="0" y="17"/>
                  </a:cubicBezTo>
                  <a:cubicBezTo>
                    <a:pt x="0" y="17"/>
                    <a:pt x="11" y="17"/>
                    <a:pt x="14" y="20"/>
                  </a:cubicBezTo>
                  <a:cubicBezTo>
                    <a:pt x="18" y="24"/>
                    <a:pt x="16" y="32"/>
                    <a:pt x="8" y="36"/>
                  </a:cubicBezTo>
                  <a:cubicBezTo>
                    <a:pt x="14" y="36"/>
                    <a:pt x="17" y="33"/>
                    <a:pt x="19" y="28"/>
                  </a:cubicBezTo>
                  <a:cubicBezTo>
                    <a:pt x="20" y="26"/>
                    <a:pt x="19" y="34"/>
                    <a:pt x="19" y="34"/>
                  </a:cubicBezTo>
                  <a:cubicBezTo>
                    <a:pt x="19" y="34"/>
                    <a:pt x="24" y="30"/>
                    <a:pt x="24" y="17"/>
                  </a:cubicBezTo>
                  <a:cubicBezTo>
                    <a:pt x="24" y="15"/>
                    <a:pt x="26" y="15"/>
                    <a:pt x="25" y="13"/>
                  </a:cubicBezTo>
                  <a:cubicBezTo>
                    <a:pt x="25" y="10"/>
                    <a:pt x="22" y="11"/>
                    <a:pt x="21" y="9"/>
                  </a:cubicBezTo>
                  <a:cubicBezTo>
                    <a:pt x="18" y="6"/>
                    <a:pt x="13" y="2"/>
                    <a:pt x="9" y="1"/>
                  </a:cubicBezTo>
                  <a:close/>
                </a:path>
              </a:pathLst>
            </a:custGeom>
            <a:solidFill>
              <a:srgbClr val="A25C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4" name="Freeform 102"/>
            <p:cNvSpPr/>
            <p:nvPr/>
          </p:nvSpPr>
          <p:spPr bwMode="auto">
            <a:xfrm flipH="1">
              <a:off x="444500" y="5794375"/>
              <a:ext cx="322263" cy="198438"/>
            </a:xfrm>
            <a:custGeom>
              <a:avLst/>
              <a:gdLst>
                <a:gd name="T0" fmla="*/ 0 w 114"/>
                <a:gd name="T1" fmla="*/ 67 h 70"/>
                <a:gd name="T2" fmla="*/ 107 w 114"/>
                <a:gd name="T3" fmla="*/ 0 h 70"/>
                <a:gd name="T4" fmla="*/ 112 w 114"/>
                <a:gd name="T5" fmla="*/ 5 h 70"/>
                <a:gd name="T6" fmla="*/ 0 w 114"/>
                <a:gd name="T7" fmla="*/ 70 h 70"/>
              </a:gdLst>
              <a:ahLst/>
              <a:cxnLst>
                <a:cxn ang="0">
                  <a:pos x="T0" y="T1"/>
                </a:cxn>
                <a:cxn ang="0">
                  <a:pos x="T2" y="T3"/>
                </a:cxn>
                <a:cxn ang="0">
                  <a:pos x="T4" y="T5"/>
                </a:cxn>
                <a:cxn ang="0">
                  <a:pos x="T6" y="T7"/>
                </a:cxn>
              </a:cxnLst>
              <a:rect l="0" t="0" r="r" b="b"/>
              <a:pathLst>
                <a:path w="114" h="70">
                  <a:moveTo>
                    <a:pt x="0" y="67"/>
                  </a:moveTo>
                  <a:cubicBezTo>
                    <a:pt x="0" y="67"/>
                    <a:pt x="90" y="48"/>
                    <a:pt x="107" y="0"/>
                  </a:cubicBezTo>
                  <a:cubicBezTo>
                    <a:pt x="107" y="0"/>
                    <a:pt x="110" y="2"/>
                    <a:pt x="112" y="5"/>
                  </a:cubicBezTo>
                  <a:cubicBezTo>
                    <a:pt x="114" y="8"/>
                    <a:pt x="91" y="49"/>
                    <a:pt x="0" y="70"/>
                  </a:cubicBezTo>
                </a:path>
              </a:pathLst>
            </a:custGeom>
            <a:solidFill>
              <a:srgbClr val="A25C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5" name="Freeform 103"/>
            <p:cNvSpPr/>
            <p:nvPr/>
          </p:nvSpPr>
          <p:spPr bwMode="auto">
            <a:xfrm flipH="1">
              <a:off x="773113" y="5932488"/>
              <a:ext cx="111125" cy="60325"/>
            </a:xfrm>
            <a:custGeom>
              <a:avLst/>
              <a:gdLst>
                <a:gd name="T0" fmla="*/ 32 w 39"/>
                <a:gd name="T1" fmla="*/ 17 h 21"/>
                <a:gd name="T2" fmla="*/ 16 w 39"/>
                <a:gd name="T3" fmla="*/ 21 h 21"/>
                <a:gd name="T4" fmla="*/ 25 w 39"/>
                <a:gd name="T5" fmla="*/ 15 h 21"/>
                <a:gd name="T6" fmla="*/ 3 w 39"/>
                <a:gd name="T7" fmla="*/ 16 h 21"/>
                <a:gd name="T8" fmla="*/ 25 w 39"/>
                <a:gd name="T9" fmla="*/ 11 h 21"/>
                <a:gd name="T10" fmla="*/ 0 w 39"/>
                <a:gd name="T11" fmla="*/ 7 h 21"/>
                <a:gd name="T12" fmla="*/ 18 w 39"/>
                <a:gd name="T13" fmla="*/ 5 h 21"/>
                <a:gd name="T14" fmla="*/ 7 w 39"/>
                <a:gd name="T15" fmla="*/ 2 h 21"/>
                <a:gd name="T16" fmla="*/ 2 w 39"/>
                <a:gd name="T17" fmla="*/ 1 h 21"/>
                <a:gd name="T18" fmla="*/ 32 w 39"/>
                <a:gd name="T19" fmla="*/ 7 h 21"/>
                <a:gd name="T20" fmla="*/ 32 w 39"/>
                <a:gd name="T21"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21">
                  <a:moveTo>
                    <a:pt x="32" y="17"/>
                  </a:moveTo>
                  <a:cubicBezTo>
                    <a:pt x="32" y="17"/>
                    <a:pt x="25" y="19"/>
                    <a:pt x="16" y="21"/>
                  </a:cubicBezTo>
                  <a:cubicBezTo>
                    <a:pt x="22" y="20"/>
                    <a:pt x="28" y="17"/>
                    <a:pt x="25" y="15"/>
                  </a:cubicBezTo>
                  <a:cubicBezTo>
                    <a:pt x="21" y="10"/>
                    <a:pt x="3" y="16"/>
                    <a:pt x="3" y="16"/>
                  </a:cubicBezTo>
                  <a:cubicBezTo>
                    <a:pt x="13" y="8"/>
                    <a:pt x="24" y="11"/>
                    <a:pt x="25" y="11"/>
                  </a:cubicBezTo>
                  <a:cubicBezTo>
                    <a:pt x="18" y="4"/>
                    <a:pt x="0" y="7"/>
                    <a:pt x="0" y="7"/>
                  </a:cubicBezTo>
                  <a:cubicBezTo>
                    <a:pt x="9" y="4"/>
                    <a:pt x="18" y="5"/>
                    <a:pt x="18" y="5"/>
                  </a:cubicBezTo>
                  <a:cubicBezTo>
                    <a:pt x="18" y="5"/>
                    <a:pt x="13" y="3"/>
                    <a:pt x="7" y="2"/>
                  </a:cubicBezTo>
                  <a:cubicBezTo>
                    <a:pt x="4" y="2"/>
                    <a:pt x="3" y="1"/>
                    <a:pt x="2" y="1"/>
                  </a:cubicBezTo>
                  <a:cubicBezTo>
                    <a:pt x="12" y="0"/>
                    <a:pt x="22" y="2"/>
                    <a:pt x="32" y="7"/>
                  </a:cubicBezTo>
                  <a:cubicBezTo>
                    <a:pt x="32" y="7"/>
                    <a:pt x="39" y="14"/>
                    <a:pt x="32" y="17"/>
                  </a:cubicBezTo>
                  <a:close/>
                </a:path>
              </a:pathLst>
            </a:custGeom>
            <a:solidFill>
              <a:srgbClr val="FFE1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6" name="Freeform 104"/>
            <p:cNvSpPr/>
            <p:nvPr/>
          </p:nvSpPr>
          <p:spPr bwMode="auto">
            <a:xfrm flipH="1">
              <a:off x="2874963" y="6007100"/>
              <a:ext cx="219075" cy="147638"/>
            </a:xfrm>
            <a:custGeom>
              <a:avLst/>
              <a:gdLst>
                <a:gd name="T0" fmla="*/ 75 w 77"/>
                <a:gd name="T1" fmla="*/ 19 h 52"/>
                <a:gd name="T2" fmla="*/ 4 w 77"/>
                <a:gd name="T3" fmla="*/ 28 h 52"/>
                <a:gd name="T4" fmla="*/ 4 w 77"/>
                <a:gd name="T5" fmla="*/ 35 h 52"/>
                <a:gd name="T6" fmla="*/ 1 w 77"/>
                <a:gd name="T7" fmla="*/ 45 h 52"/>
                <a:gd name="T8" fmla="*/ 29 w 77"/>
                <a:gd name="T9" fmla="*/ 51 h 52"/>
                <a:gd name="T10" fmla="*/ 77 w 77"/>
                <a:gd name="T11" fmla="*/ 31 h 52"/>
              </a:gdLst>
              <a:ahLst/>
              <a:cxnLst>
                <a:cxn ang="0">
                  <a:pos x="T0" y="T1"/>
                </a:cxn>
                <a:cxn ang="0">
                  <a:pos x="T2" y="T3"/>
                </a:cxn>
                <a:cxn ang="0">
                  <a:pos x="T4" y="T5"/>
                </a:cxn>
                <a:cxn ang="0">
                  <a:pos x="T6" y="T7"/>
                </a:cxn>
                <a:cxn ang="0">
                  <a:pos x="T8" y="T9"/>
                </a:cxn>
                <a:cxn ang="0">
                  <a:pos x="T10" y="T11"/>
                </a:cxn>
              </a:cxnLst>
              <a:rect l="0" t="0" r="r" b="b"/>
              <a:pathLst>
                <a:path w="77" h="52">
                  <a:moveTo>
                    <a:pt x="75" y="19"/>
                  </a:moveTo>
                  <a:cubicBezTo>
                    <a:pt x="75" y="19"/>
                    <a:pt x="33" y="0"/>
                    <a:pt x="4" y="28"/>
                  </a:cubicBezTo>
                  <a:cubicBezTo>
                    <a:pt x="4" y="28"/>
                    <a:pt x="0" y="33"/>
                    <a:pt x="4" y="35"/>
                  </a:cubicBezTo>
                  <a:cubicBezTo>
                    <a:pt x="7" y="37"/>
                    <a:pt x="0" y="41"/>
                    <a:pt x="1" y="45"/>
                  </a:cubicBezTo>
                  <a:cubicBezTo>
                    <a:pt x="2" y="49"/>
                    <a:pt x="14" y="50"/>
                    <a:pt x="29" y="51"/>
                  </a:cubicBezTo>
                  <a:cubicBezTo>
                    <a:pt x="44" y="52"/>
                    <a:pt x="64" y="48"/>
                    <a:pt x="77" y="31"/>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7" name="Freeform 105"/>
            <p:cNvSpPr/>
            <p:nvPr/>
          </p:nvSpPr>
          <p:spPr bwMode="auto">
            <a:xfrm flipH="1">
              <a:off x="2884488" y="6061075"/>
              <a:ext cx="141288" cy="60325"/>
            </a:xfrm>
            <a:custGeom>
              <a:avLst/>
              <a:gdLst>
                <a:gd name="T0" fmla="*/ 4 w 50"/>
                <a:gd name="T1" fmla="*/ 5 h 21"/>
                <a:gd name="T2" fmla="*/ 26 w 50"/>
                <a:gd name="T3" fmla="*/ 8 h 21"/>
                <a:gd name="T4" fmla="*/ 7 w 50"/>
                <a:gd name="T5" fmla="*/ 16 h 21"/>
                <a:gd name="T6" fmla="*/ 47 w 50"/>
                <a:gd name="T7" fmla="*/ 13 h 21"/>
                <a:gd name="T8" fmla="*/ 50 w 50"/>
                <a:gd name="T9" fmla="*/ 7 h 21"/>
                <a:gd name="T10" fmla="*/ 38 w 50"/>
                <a:gd name="T11" fmla="*/ 1 h 21"/>
                <a:gd name="T12" fmla="*/ 4 w 50"/>
                <a:gd name="T13" fmla="*/ 5 h 21"/>
              </a:gdLst>
              <a:ahLst/>
              <a:cxnLst>
                <a:cxn ang="0">
                  <a:pos x="T0" y="T1"/>
                </a:cxn>
                <a:cxn ang="0">
                  <a:pos x="T2" y="T3"/>
                </a:cxn>
                <a:cxn ang="0">
                  <a:pos x="T4" y="T5"/>
                </a:cxn>
                <a:cxn ang="0">
                  <a:pos x="T6" y="T7"/>
                </a:cxn>
                <a:cxn ang="0">
                  <a:pos x="T8" y="T9"/>
                </a:cxn>
                <a:cxn ang="0">
                  <a:pos x="T10" y="T11"/>
                </a:cxn>
                <a:cxn ang="0">
                  <a:pos x="T12" y="T13"/>
                </a:cxn>
              </a:cxnLst>
              <a:rect l="0" t="0" r="r" b="b"/>
              <a:pathLst>
                <a:path w="50" h="21">
                  <a:moveTo>
                    <a:pt x="4" y="5"/>
                  </a:moveTo>
                  <a:cubicBezTo>
                    <a:pt x="4" y="5"/>
                    <a:pt x="22" y="7"/>
                    <a:pt x="26" y="8"/>
                  </a:cubicBezTo>
                  <a:cubicBezTo>
                    <a:pt x="26" y="8"/>
                    <a:pt x="14" y="11"/>
                    <a:pt x="7" y="16"/>
                  </a:cubicBezTo>
                  <a:cubicBezTo>
                    <a:pt x="0" y="21"/>
                    <a:pt x="47" y="13"/>
                    <a:pt x="47" y="13"/>
                  </a:cubicBezTo>
                  <a:cubicBezTo>
                    <a:pt x="50" y="7"/>
                    <a:pt x="50" y="7"/>
                    <a:pt x="50" y="7"/>
                  </a:cubicBezTo>
                  <a:cubicBezTo>
                    <a:pt x="50" y="7"/>
                    <a:pt x="41" y="0"/>
                    <a:pt x="38" y="1"/>
                  </a:cubicBezTo>
                  <a:cubicBezTo>
                    <a:pt x="34" y="1"/>
                    <a:pt x="4" y="5"/>
                    <a:pt x="4" y="5"/>
                  </a:cubicBezTo>
                  <a:close/>
                </a:path>
              </a:pathLst>
            </a:custGeom>
            <a:solidFill>
              <a:srgbClr val="FFE1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8" name="Freeform 106"/>
            <p:cNvSpPr/>
            <p:nvPr/>
          </p:nvSpPr>
          <p:spPr bwMode="auto">
            <a:xfrm flipH="1">
              <a:off x="2849563" y="6081713"/>
              <a:ext cx="236538" cy="104775"/>
            </a:xfrm>
            <a:custGeom>
              <a:avLst/>
              <a:gdLst>
                <a:gd name="T0" fmla="*/ 78 w 83"/>
                <a:gd name="T1" fmla="*/ 19 h 37"/>
                <a:gd name="T2" fmla="*/ 57 w 83"/>
                <a:gd name="T3" fmla="*/ 32 h 37"/>
                <a:gd name="T4" fmla="*/ 55 w 83"/>
                <a:gd name="T5" fmla="*/ 33 h 37"/>
                <a:gd name="T6" fmla="*/ 55 w 83"/>
                <a:gd name="T7" fmla="*/ 33 h 37"/>
                <a:gd name="T8" fmla="*/ 14 w 83"/>
                <a:gd name="T9" fmla="*/ 34 h 37"/>
                <a:gd name="T10" fmla="*/ 11 w 83"/>
                <a:gd name="T11" fmla="*/ 30 h 37"/>
                <a:gd name="T12" fmla="*/ 1 w 83"/>
                <a:gd name="T13" fmla="*/ 25 h 37"/>
                <a:gd name="T14" fmla="*/ 6 w 83"/>
                <a:gd name="T15" fmla="*/ 20 h 37"/>
                <a:gd name="T16" fmla="*/ 73 w 83"/>
                <a:gd name="T17" fmla="*/ 4 h 37"/>
                <a:gd name="T18" fmla="*/ 78 w 83"/>
                <a:gd name="T19"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 h="37">
                  <a:moveTo>
                    <a:pt x="78" y="19"/>
                  </a:moveTo>
                  <a:cubicBezTo>
                    <a:pt x="73" y="26"/>
                    <a:pt x="65" y="30"/>
                    <a:pt x="57" y="32"/>
                  </a:cubicBezTo>
                  <a:cubicBezTo>
                    <a:pt x="56" y="32"/>
                    <a:pt x="56" y="32"/>
                    <a:pt x="55" y="33"/>
                  </a:cubicBezTo>
                  <a:cubicBezTo>
                    <a:pt x="55" y="33"/>
                    <a:pt x="55" y="33"/>
                    <a:pt x="55" y="33"/>
                  </a:cubicBezTo>
                  <a:cubicBezTo>
                    <a:pt x="37" y="37"/>
                    <a:pt x="18" y="35"/>
                    <a:pt x="14" y="34"/>
                  </a:cubicBezTo>
                  <a:cubicBezTo>
                    <a:pt x="8" y="32"/>
                    <a:pt x="13" y="32"/>
                    <a:pt x="11" y="30"/>
                  </a:cubicBezTo>
                  <a:cubicBezTo>
                    <a:pt x="9" y="29"/>
                    <a:pt x="2" y="28"/>
                    <a:pt x="1" y="25"/>
                  </a:cubicBezTo>
                  <a:cubicBezTo>
                    <a:pt x="0" y="21"/>
                    <a:pt x="6" y="20"/>
                    <a:pt x="6" y="20"/>
                  </a:cubicBezTo>
                  <a:cubicBezTo>
                    <a:pt x="32" y="4"/>
                    <a:pt x="60" y="0"/>
                    <a:pt x="73" y="4"/>
                  </a:cubicBezTo>
                  <a:cubicBezTo>
                    <a:pt x="80" y="7"/>
                    <a:pt x="83" y="12"/>
                    <a:pt x="78" y="19"/>
                  </a:cubicBezTo>
                  <a:close/>
                </a:path>
              </a:pathLst>
            </a:custGeom>
            <a:solidFill>
              <a:srgbClr val="FFEEF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9" name="Freeform 107"/>
            <p:cNvSpPr/>
            <p:nvPr/>
          </p:nvSpPr>
          <p:spPr bwMode="auto">
            <a:xfrm flipH="1">
              <a:off x="2849563" y="6092825"/>
              <a:ext cx="103188" cy="79375"/>
            </a:xfrm>
            <a:custGeom>
              <a:avLst/>
              <a:gdLst>
                <a:gd name="T0" fmla="*/ 31 w 36"/>
                <a:gd name="T1" fmla="*/ 15 h 28"/>
                <a:gd name="T2" fmla="*/ 10 w 36"/>
                <a:gd name="T3" fmla="*/ 28 h 28"/>
                <a:gd name="T4" fmla="*/ 26 w 36"/>
                <a:gd name="T5" fmla="*/ 19 h 28"/>
                <a:gd name="T6" fmla="*/ 5 w 36"/>
                <a:gd name="T7" fmla="*/ 20 h 28"/>
                <a:gd name="T8" fmla="*/ 20 w 36"/>
                <a:gd name="T9" fmla="*/ 12 h 28"/>
                <a:gd name="T10" fmla="*/ 0 w 36"/>
                <a:gd name="T11" fmla="*/ 15 h 28"/>
                <a:gd name="T12" fmla="*/ 19 w 36"/>
                <a:gd name="T13" fmla="*/ 9 h 28"/>
                <a:gd name="T14" fmla="*/ 23 w 36"/>
                <a:gd name="T15" fmla="*/ 1 h 28"/>
                <a:gd name="T16" fmla="*/ 26 w 36"/>
                <a:gd name="T17" fmla="*/ 0 h 28"/>
                <a:gd name="T18" fmla="*/ 31 w 36"/>
                <a:gd name="T19" fmla="*/ 1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28">
                  <a:moveTo>
                    <a:pt x="31" y="15"/>
                  </a:moveTo>
                  <a:cubicBezTo>
                    <a:pt x="26" y="22"/>
                    <a:pt x="18" y="26"/>
                    <a:pt x="10" y="28"/>
                  </a:cubicBezTo>
                  <a:cubicBezTo>
                    <a:pt x="16" y="26"/>
                    <a:pt x="25" y="19"/>
                    <a:pt x="26" y="19"/>
                  </a:cubicBezTo>
                  <a:cubicBezTo>
                    <a:pt x="17" y="23"/>
                    <a:pt x="5" y="20"/>
                    <a:pt x="5" y="20"/>
                  </a:cubicBezTo>
                  <a:cubicBezTo>
                    <a:pt x="14" y="19"/>
                    <a:pt x="20" y="12"/>
                    <a:pt x="20" y="12"/>
                  </a:cubicBezTo>
                  <a:cubicBezTo>
                    <a:pt x="15" y="15"/>
                    <a:pt x="0" y="15"/>
                    <a:pt x="0" y="15"/>
                  </a:cubicBezTo>
                  <a:cubicBezTo>
                    <a:pt x="0" y="15"/>
                    <a:pt x="13" y="13"/>
                    <a:pt x="19" y="9"/>
                  </a:cubicBezTo>
                  <a:cubicBezTo>
                    <a:pt x="24" y="6"/>
                    <a:pt x="23" y="1"/>
                    <a:pt x="23" y="1"/>
                  </a:cubicBezTo>
                  <a:cubicBezTo>
                    <a:pt x="26" y="0"/>
                    <a:pt x="26" y="0"/>
                    <a:pt x="26" y="0"/>
                  </a:cubicBezTo>
                  <a:cubicBezTo>
                    <a:pt x="33" y="3"/>
                    <a:pt x="36" y="8"/>
                    <a:pt x="31" y="15"/>
                  </a:cubicBezTo>
                  <a:close/>
                </a:path>
              </a:pathLst>
            </a:custGeom>
            <a:solidFill>
              <a:srgbClr val="FFE1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0" name="Freeform 108"/>
            <p:cNvSpPr/>
            <p:nvPr/>
          </p:nvSpPr>
          <p:spPr bwMode="auto">
            <a:xfrm flipH="1">
              <a:off x="2855913" y="6002338"/>
              <a:ext cx="223838" cy="76200"/>
            </a:xfrm>
            <a:custGeom>
              <a:avLst/>
              <a:gdLst>
                <a:gd name="T0" fmla="*/ 71 w 79"/>
                <a:gd name="T1" fmla="*/ 27 h 27"/>
                <a:gd name="T2" fmla="*/ 55 w 79"/>
                <a:gd name="T3" fmla="*/ 27 h 27"/>
                <a:gd name="T4" fmla="*/ 55 w 79"/>
                <a:gd name="T5" fmla="*/ 27 h 27"/>
                <a:gd name="T6" fmla="*/ 51 w 79"/>
                <a:gd name="T7" fmla="*/ 27 h 27"/>
                <a:gd name="T8" fmla="*/ 49 w 79"/>
                <a:gd name="T9" fmla="*/ 27 h 27"/>
                <a:gd name="T10" fmla="*/ 49 w 79"/>
                <a:gd name="T11" fmla="*/ 27 h 27"/>
                <a:gd name="T12" fmla="*/ 7 w 79"/>
                <a:gd name="T13" fmla="*/ 23 h 27"/>
                <a:gd name="T14" fmla="*/ 10 w 79"/>
                <a:gd name="T15" fmla="*/ 14 h 27"/>
                <a:gd name="T16" fmla="*/ 8 w 79"/>
                <a:gd name="T17" fmla="*/ 5 h 27"/>
                <a:gd name="T18" fmla="*/ 46 w 79"/>
                <a:gd name="T19" fmla="*/ 4 h 27"/>
                <a:gd name="T20" fmla="*/ 73 w 79"/>
                <a:gd name="T21" fmla="*/ 17 h 27"/>
                <a:gd name="T22" fmla="*/ 71 w 79"/>
                <a:gd name="T23"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27">
                  <a:moveTo>
                    <a:pt x="71" y="27"/>
                  </a:moveTo>
                  <a:cubicBezTo>
                    <a:pt x="71" y="27"/>
                    <a:pt x="64" y="27"/>
                    <a:pt x="55" y="27"/>
                  </a:cubicBezTo>
                  <a:cubicBezTo>
                    <a:pt x="55" y="27"/>
                    <a:pt x="55" y="27"/>
                    <a:pt x="55" y="27"/>
                  </a:cubicBezTo>
                  <a:cubicBezTo>
                    <a:pt x="54" y="27"/>
                    <a:pt x="52" y="27"/>
                    <a:pt x="51" y="27"/>
                  </a:cubicBezTo>
                  <a:cubicBezTo>
                    <a:pt x="50" y="27"/>
                    <a:pt x="49" y="27"/>
                    <a:pt x="49" y="27"/>
                  </a:cubicBezTo>
                  <a:cubicBezTo>
                    <a:pt x="49" y="27"/>
                    <a:pt x="49" y="27"/>
                    <a:pt x="49" y="27"/>
                  </a:cubicBezTo>
                  <a:cubicBezTo>
                    <a:pt x="32" y="27"/>
                    <a:pt x="10" y="26"/>
                    <a:pt x="7" y="23"/>
                  </a:cubicBezTo>
                  <a:cubicBezTo>
                    <a:pt x="0" y="16"/>
                    <a:pt x="9" y="16"/>
                    <a:pt x="10" y="14"/>
                  </a:cubicBezTo>
                  <a:cubicBezTo>
                    <a:pt x="12" y="13"/>
                    <a:pt x="7" y="7"/>
                    <a:pt x="8" y="5"/>
                  </a:cubicBezTo>
                  <a:cubicBezTo>
                    <a:pt x="9" y="4"/>
                    <a:pt x="27" y="0"/>
                    <a:pt x="46" y="4"/>
                  </a:cubicBezTo>
                  <a:cubicBezTo>
                    <a:pt x="55" y="6"/>
                    <a:pt x="65" y="10"/>
                    <a:pt x="73" y="17"/>
                  </a:cubicBezTo>
                  <a:cubicBezTo>
                    <a:pt x="73" y="17"/>
                    <a:pt x="79" y="26"/>
                    <a:pt x="71" y="27"/>
                  </a:cubicBezTo>
                  <a:close/>
                </a:path>
              </a:pathLst>
            </a:custGeom>
            <a:solidFill>
              <a:srgbClr val="FFEEF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1" name="Freeform 109"/>
            <p:cNvSpPr/>
            <p:nvPr/>
          </p:nvSpPr>
          <p:spPr bwMode="auto">
            <a:xfrm flipH="1">
              <a:off x="2841625" y="6042025"/>
              <a:ext cx="73025" cy="104775"/>
            </a:xfrm>
            <a:custGeom>
              <a:avLst/>
              <a:gdLst>
                <a:gd name="T0" fmla="*/ 13 w 26"/>
                <a:gd name="T1" fmla="*/ 2 h 37"/>
                <a:gd name="T2" fmla="*/ 4 w 26"/>
                <a:gd name="T3" fmla="*/ 0 h 37"/>
                <a:gd name="T4" fmla="*/ 12 w 26"/>
                <a:gd name="T5" fmla="*/ 10 h 37"/>
                <a:gd name="T6" fmla="*/ 0 w 26"/>
                <a:gd name="T7" fmla="*/ 16 h 37"/>
                <a:gd name="T8" fmla="*/ 13 w 26"/>
                <a:gd name="T9" fmla="*/ 23 h 37"/>
                <a:gd name="T10" fmla="*/ 3 w 26"/>
                <a:gd name="T11" fmla="*/ 37 h 37"/>
                <a:gd name="T12" fmla="*/ 16 w 26"/>
                <a:gd name="T13" fmla="*/ 31 h 37"/>
                <a:gd name="T14" fmla="*/ 14 w 26"/>
                <a:gd name="T15" fmla="*/ 37 h 37"/>
                <a:gd name="T16" fmla="*/ 23 w 26"/>
                <a:gd name="T17" fmla="*/ 22 h 37"/>
                <a:gd name="T18" fmla="*/ 26 w 26"/>
                <a:gd name="T19" fmla="*/ 18 h 37"/>
                <a:gd name="T20" fmla="*/ 22 w 26"/>
                <a:gd name="T21" fmla="*/ 13 h 37"/>
                <a:gd name="T22" fmla="*/ 13 w 26"/>
                <a:gd name="T23"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37">
                  <a:moveTo>
                    <a:pt x="13" y="2"/>
                  </a:moveTo>
                  <a:cubicBezTo>
                    <a:pt x="11" y="1"/>
                    <a:pt x="7" y="0"/>
                    <a:pt x="4" y="0"/>
                  </a:cubicBezTo>
                  <a:cubicBezTo>
                    <a:pt x="11" y="3"/>
                    <a:pt x="14" y="7"/>
                    <a:pt x="12" y="10"/>
                  </a:cubicBezTo>
                  <a:cubicBezTo>
                    <a:pt x="11" y="13"/>
                    <a:pt x="0" y="16"/>
                    <a:pt x="0" y="16"/>
                  </a:cubicBezTo>
                  <a:cubicBezTo>
                    <a:pt x="0" y="16"/>
                    <a:pt x="11" y="18"/>
                    <a:pt x="13" y="23"/>
                  </a:cubicBezTo>
                  <a:cubicBezTo>
                    <a:pt x="15" y="27"/>
                    <a:pt x="12" y="34"/>
                    <a:pt x="3" y="37"/>
                  </a:cubicBezTo>
                  <a:cubicBezTo>
                    <a:pt x="9" y="37"/>
                    <a:pt x="13" y="35"/>
                    <a:pt x="16" y="31"/>
                  </a:cubicBezTo>
                  <a:cubicBezTo>
                    <a:pt x="18" y="29"/>
                    <a:pt x="14" y="37"/>
                    <a:pt x="14" y="37"/>
                  </a:cubicBezTo>
                  <a:cubicBezTo>
                    <a:pt x="14" y="37"/>
                    <a:pt x="20" y="34"/>
                    <a:pt x="23" y="22"/>
                  </a:cubicBezTo>
                  <a:cubicBezTo>
                    <a:pt x="24" y="19"/>
                    <a:pt x="26" y="20"/>
                    <a:pt x="26" y="18"/>
                  </a:cubicBezTo>
                  <a:cubicBezTo>
                    <a:pt x="26" y="15"/>
                    <a:pt x="23" y="16"/>
                    <a:pt x="22" y="13"/>
                  </a:cubicBezTo>
                  <a:cubicBezTo>
                    <a:pt x="21" y="10"/>
                    <a:pt x="17" y="4"/>
                    <a:pt x="13" y="2"/>
                  </a:cubicBezTo>
                  <a:close/>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2" name="Freeform 110"/>
            <p:cNvSpPr/>
            <p:nvPr/>
          </p:nvSpPr>
          <p:spPr bwMode="auto">
            <a:xfrm flipH="1">
              <a:off x="2501900" y="5973763"/>
              <a:ext cx="354013" cy="123825"/>
            </a:xfrm>
            <a:custGeom>
              <a:avLst/>
              <a:gdLst>
                <a:gd name="T0" fmla="*/ 0 w 125"/>
                <a:gd name="T1" fmla="*/ 40 h 44"/>
                <a:gd name="T2" fmla="*/ 120 w 125"/>
                <a:gd name="T3" fmla="*/ 0 h 44"/>
                <a:gd name="T4" fmla="*/ 124 w 125"/>
                <a:gd name="T5" fmla="*/ 7 h 44"/>
                <a:gd name="T6" fmla="*/ 0 w 125"/>
                <a:gd name="T7" fmla="*/ 43 h 44"/>
              </a:gdLst>
              <a:ahLst/>
              <a:cxnLst>
                <a:cxn ang="0">
                  <a:pos x="T0" y="T1"/>
                </a:cxn>
                <a:cxn ang="0">
                  <a:pos x="T2" y="T3"/>
                </a:cxn>
                <a:cxn ang="0">
                  <a:pos x="T4" y="T5"/>
                </a:cxn>
                <a:cxn ang="0">
                  <a:pos x="T6" y="T7"/>
                </a:cxn>
              </a:cxnLst>
              <a:rect l="0" t="0" r="r" b="b"/>
              <a:pathLst>
                <a:path w="125" h="44">
                  <a:moveTo>
                    <a:pt x="0" y="40"/>
                  </a:moveTo>
                  <a:cubicBezTo>
                    <a:pt x="0" y="40"/>
                    <a:pt x="93" y="43"/>
                    <a:pt x="120" y="0"/>
                  </a:cubicBezTo>
                  <a:cubicBezTo>
                    <a:pt x="120" y="0"/>
                    <a:pt x="123" y="4"/>
                    <a:pt x="124" y="7"/>
                  </a:cubicBezTo>
                  <a:cubicBezTo>
                    <a:pt x="125" y="10"/>
                    <a:pt x="94" y="44"/>
                    <a:pt x="0" y="43"/>
                  </a:cubicBezTo>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3" name="Freeform 111"/>
            <p:cNvSpPr/>
            <p:nvPr/>
          </p:nvSpPr>
          <p:spPr bwMode="auto">
            <a:xfrm flipH="1">
              <a:off x="2855913" y="6013450"/>
              <a:ext cx="104775" cy="65088"/>
            </a:xfrm>
            <a:custGeom>
              <a:avLst/>
              <a:gdLst>
                <a:gd name="T0" fmla="*/ 29 w 37"/>
                <a:gd name="T1" fmla="*/ 23 h 23"/>
                <a:gd name="T2" fmla="*/ 13 w 37"/>
                <a:gd name="T3" fmla="*/ 23 h 23"/>
                <a:gd name="T4" fmla="*/ 23 w 37"/>
                <a:gd name="T5" fmla="*/ 19 h 23"/>
                <a:gd name="T6" fmla="*/ 1 w 37"/>
                <a:gd name="T7" fmla="*/ 15 h 23"/>
                <a:gd name="T8" fmla="*/ 24 w 37"/>
                <a:gd name="T9" fmla="*/ 15 h 23"/>
                <a:gd name="T10" fmla="*/ 0 w 37"/>
                <a:gd name="T11" fmla="*/ 5 h 23"/>
                <a:gd name="T12" fmla="*/ 19 w 37"/>
                <a:gd name="T13" fmla="*/ 8 h 23"/>
                <a:gd name="T14" fmla="*/ 8 w 37"/>
                <a:gd name="T15" fmla="*/ 3 h 23"/>
                <a:gd name="T16" fmla="*/ 4 w 37"/>
                <a:gd name="T17" fmla="*/ 0 h 23"/>
                <a:gd name="T18" fmla="*/ 31 w 37"/>
                <a:gd name="T19" fmla="*/ 13 h 23"/>
                <a:gd name="T20" fmla="*/ 29 w 37"/>
                <a:gd name="T2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23">
                  <a:moveTo>
                    <a:pt x="29" y="23"/>
                  </a:moveTo>
                  <a:cubicBezTo>
                    <a:pt x="29" y="23"/>
                    <a:pt x="22" y="23"/>
                    <a:pt x="13" y="23"/>
                  </a:cubicBezTo>
                  <a:cubicBezTo>
                    <a:pt x="19" y="23"/>
                    <a:pt x="26" y="22"/>
                    <a:pt x="23" y="19"/>
                  </a:cubicBezTo>
                  <a:cubicBezTo>
                    <a:pt x="20" y="14"/>
                    <a:pt x="1" y="15"/>
                    <a:pt x="1" y="15"/>
                  </a:cubicBezTo>
                  <a:cubicBezTo>
                    <a:pt x="13" y="10"/>
                    <a:pt x="23" y="15"/>
                    <a:pt x="24" y="15"/>
                  </a:cubicBezTo>
                  <a:cubicBezTo>
                    <a:pt x="18" y="7"/>
                    <a:pt x="0" y="5"/>
                    <a:pt x="0" y="5"/>
                  </a:cubicBezTo>
                  <a:cubicBezTo>
                    <a:pt x="10" y="5"/>
                    <a:pt x="18" y="8"/>
                    <a:pt x="19" y="8"/>
                  </a:cubicBezTo>
                  <a:cubicBezTo>
                    <a:pt x="18" y="8"/>
                    <a:pt x="14" y="5"/>
                    <a:pt x="8" y="3"/>
                  </a:cubicBezTo>
                  <a:cubicBezTo>
                    <a:pt x="6" y="2"/>
                    <a:pt x="5" y="1"/>
                    <a:pt x="4" y="0"/>
                  </a:cubicBezTo>
                  <a:cubicBezTo>
                    <a:pt x="13" y="2"/>
                    <a:pt x="23" y="6"/>
                    <a:pt x="31" y="13"/>
                  </a:cubicBezTo>
                  <a:cubicBezTo>
                    <a:pt x="31" y="13"/>
                    <a:pt x="37" y="22"/>
                    <a:pt x="29" y="23"/>
                  </a:cubicBezTo>
                  <a:close/>
                </a:path>
              </a:pathLst>
            </a:custGeom>
            <a:solidFill>
              <a:srgbClr val="FFE1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4" name="Freeform 112"/>
            <p:cNvSpPr/>
            <p:nvPr/>
          </p:nvSpPr>
          <p:spPr bwMode="auto">
            <a:xfrm flipH="1">
              <a:off x="3190875" y="5805488"/>
              <a:ext cx="158750" cy="111125"/>
            </a:xfrm>
            <a:custGeom>
              <a:avLst/>
              <a:gdLst>
                <a:gd name="T0" fmla="*/ 56 w 56"/>
                <a:gd name="T1" fmla="*/ 22 h 39"/>
                <a:gd name="T2" fmla="*/ 6 w 56"/>
                <a:gd name="T3" fmla="*/ 13 h 39"/>
                <a:gd name="T4" fmla="*/ 4 w 56"/>
                <a:gd name="T5" fmla="*/ 18 h 39"/>
                <a:gd name="T6" fmla="*/ 0 w 56"/>
                <a:gd name="T7" fmla="*/ 24 h 39"/>
                <a:gd name="T8" fmla="*/ 18 w 56"/>
                <a:gd name="T9" fmla="*/ 34 h 39"/>
                <a:gd name="T10" fmla="*/ 55 w 56"/>
                <a:gd name="T11" fmla="*/ 31 h 39"/>
              </a:gdLst>
              <a:ahLst/>
              <a:cxnLst>
                <a:cxn ang="0">
                  <a:pos x="T0" y="T1"/>
                </a:cxn>
                <a:cxn ang="0">
                  <a:pos x="T2" y="T3"/>
                </a:cxn>
                <a:cxn ang="0">
                  <a:pos x="T4" y="T5"/>
                </a:cxn>
                <a:cxn ang="0">
                  <a:pos x="T6" y="T7"/>
                </a:cxn>
                <a:cxn ang="0">
                  <a:pos x="T8" y="T9"/>
                </a:cxn>
                <a:cxn ang="0">
                  <a:pos x="T10" y="T11"/>
                </a:cxn>
              </a:cxnLst>
              <a:rect l="0" t="0" r="r" b="b"/>
              <a:pathLst>
                <a:path w="56" h="39">
                  <a:moveTo>
                    <a:pt x="56" y="22"/>
                  </a:moveTo>
                  <a:cubicBezTo>
                    <a:pt x="56" y="22"/>
                    <a:pt x="32" y="0"/>
                    <a:pt x="6" y="13"/>
                  </a:cubicBezTo>
                  <a:cubicBezTo>
                    <a:pt x="6" y="13"/>
                    <a:pt x="2" y="16"/>
                    <a:pt x="4" y="18"/>
                  </a:cubicBezTo>
                  <a:cubicBezTo>
                    <a:pt x="6" y="20"/>
                    <a:pt x="0" y="21"/>
                    <a:pt x="0" y="24"/>
                  </a:cubicBezTo>
                  <a:cubicBezTo>
                    <a:pt x="0" y="27"/>
                    <a:pt x="8" y="30"/>
                    <a:pt x="18" y="34"/>
                  </a:cubicBezTo>
                  <a:cubicBezTo>
                    <a:pt x="28" y="38"/>
                    <a:pt x="43" y="39"/>
                    <a:pt x="55" y="31"/>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5" name="Freeform 113"/>
            <p:cNvSpPr/>
            <p:nvPr/>
          </p:nvSpPr>
          <p:spPr bwMode="auto">
            <a:xfrm flipH="1">
              <a:off x="3195638" y="5849938"/>
              <a:ext cx="106363" cy="41275"/>
            </a:xfrm>
            <a:custGeom>
              <a:avLst/>
              <a:gdLst>
                <a:gd name="T0" fmla="*/ 6 w 37"/>
                <a:gd name="T1" fmla="*/ 0 h 14"/>
                <a:gd name="T2" fmla="*/ 21 w 37"/>
                <a:gd name="T3" fmla="*/ 6 h 14"/>
                <a:gd name="T4" fmla="*/ 6 w 37"/>
                <a:gd name="T5" fmla="*/ 7 h 14"/>
                <a:gd name="T6" fmla="*/ 34 w 37"/>
                <a:gd name="T7" fmla="*/ 14 h 14"/>
                <a:gd name="T8" fmla="*/ 37 w 37"/>
                <a:gd name="T9" fmla="*/ 11 h 14"/>
                <a:gd name="T10" fmla="*/ 30 w 37"/>
                <a:gd name="T11" fmla="*/ 4 h 14"/>
                <a:gd name="T12" fmla="*/ 6 w 37"/>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37" h="14">
                  <a:moveTo>
                    <a:pt x="6" y="0"/>
                  </a:moveTo>
                  <a:cubicBezTo>
                    <a:pt x="6" y="0"/>
                    <a:pt x="18" y="4"/>
                    <a:pt x="21" y="6"/>
                  </a:cubicBezTo>
                  <a:cubicBezTo>
                    <a:pt x="21" y="6"/>
                    <a:pt x="12" y="5"/>
                    <a:pt x="6" y="7"/>
                  </a:cubicBezTo>
                  <a:cubicBezTo>
                    <a:pt x="0" y="9"/>
                    <a:pt x="34" y="14"/>
                    <a:pt x="34" y="14"/>
                  </a:cubicBezTo>
                  <a:cubicBezTo>
                    <a:pt x="37" y="11"/>
                    <a:pt x="37" y="11"/>
                    <a:pt x="37" y="11"/>
                  </a:cubicBezTo>
                  <a:cubicBezTo>
                    <a:pt x="37" y="11"/>
                    <a:pt x="33" y="4"/>
                    <a:pt x="30" y="4"/>
                  </a:cubicBezTo>
                  <a:cubicBezTo>
                    <a:pt x="28" y="3"/>
                    <a:pt x="6" y="0"/>
                    <a:pt x="6" y="0"/>
                  </a:cubicBezTo>
                  <a:close/>
                </a:path>
              </a:pathLst>
            </a:custGeom>
            <a:solidFill>
              <a:srgbClr val="FFE1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6" name="Freeform 114"/>
            <p:cNvSpPr/>
            <p:nvPr/>
          </p:nvSpPr>
          <p:spPr bwMode="auto">
            <a:xfrm flipH="1">
              <a:off x="3179763" y="5864225"/>
              <a:ext cx="166688" cy="71438"/>
            </a:xfrm>
            <a:custGeom>
              <a:avLst/>
              <a:gdLst>
                <a:gd name="T0" fmla="*/ 54 w 59"/>
                <a:gd name="T1" fmla="*/ 20 h 25"/>
                <a:gd name="T2" fmla="*/ 37 w 59"/>
                <a:gd name="T3" fmla="*/ 24 h 25"/>
                <a:gd name="T4" fmla="*/ 36 w 59"/>
                <a:gd name="T5" fmla="*/ 24 h 25"/>
                <a:gd name="T6" fmla="*/ 35 w 59"/>
                <a:gd name="T7" fmla="*/ 24 h 25"/>
                <a:gd name="T8" fmla="*/ 7 w 59"/>
                <a:gd name="T9" fmla="*/ 16 h 25"/>
                <a:gd name="T10" fmla="*/ 6 w 59"/>
                <a:gd name="T11" fmla="*/ 13 h 25"/>
                <a:gd name="T12" fmla="*/ 0 w 59"/>
                <a:gd name="T13" fmla="*/ 7 h 25"/>
                <a:gd name="T14" fmla="*/ 4 w 59"/>
                <a:gd name="T15" fmla="*/ 5 h 25"/>
                <a:gd name="T16" fmla="*/ 54 w 59"/>
                <a:gd name="T17" fmla="*/ 9 h 25"/>
                <a:gd name="T18" fmla="*/ 54 w 59"/>
                <a:gd name="T19" fmla="*/ 2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25">
                  <a:moveTo>
                    <a:pt x="54" y="20"/>
                  </a:moveTo>
                  <a:cubicBezTo>
                    <a:pt x="49" y="23"/>
                    <a:pt x="43" y="25"/>
                    <a:pt x="37" y="24"/>
                  </a:cubicBezTo>
                  <a:cubicBezTo>
                    <a:pt x="36" y="24"/>
                    <a:pt x="36" y="24"/>
                    <a:pt x="36" y="24"/>
                  </a:cubicBezTo>
                  <a:cubicBezTo>
                    <a:pt x="35" y="24"/>
                    <a:pt x="35" y="24"/>
                    <a:pt x="35" y="24"/>
                  </a:cubicBezTo>
                  <a:cubicBezTo>
                    <a:pt x="22" y="24"/>
                    <a:pt x="9" y="18"/>
                    <a:pt x="7" y="16"/>
                  </a:cubicBezTo>
                  <a:cubicBezTo>
                    <a:pt x="4" y="14"/>
                    <a:pt x="7" y="15"/>
                    <a:pt x="6" y="13"/>
                  </a:cubicBezTo>
                  <a:cubicBezTo>
                    <a:pt x="5" y="12"/>
                    <a:pt x="0" y="10"/>
                    <a:pt x="0" y="7"/>
                  </a:cubicBezTo>
                  <a:cubicBezTo>
                    <a:pt x="0" y="5"/>
                    <a:pt x="4" y="5"/>
                    <a:pt x="4" y="5"/>
                  </a:cubicBezTo>
                  <a:cubicBezTo>
                    <a:pt x="26" y="0"/>
                    <a:pt x="46" y="3"/>
                    <a:pt x="54" y="9"/>
                  </a:cubicBezTo>
                  <a:cubicBezTo>
                    <a:pt x="58" y="12"/>
                    <a:pt x="59" y="16"/>
                    <a:pt x="54" y="20"/>
                  </a:cubicBezTo>
                  <a:close/>
                </a:path>
              </a:pathLst>
            </a:custGeom>
            <a:solidFill>
              <a:srgbClr val="FFEEF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7" name="Freeform 115"/>
            <p:cNvSpPr/>
            <p:nvPr/>
          </p:nvSpPr>
          <p:spPr bwMode="auto">
            <a:xfrm flipH="1">
              <a:off x="3179763" y="5888038"/>
              <a:ext cx="73025" cy="47625"/>
            </a:xfrm>
            <a:custGeom>
              <a:avLst/>
              <a:gdLst>
                <a:gd name="T0" fmla="*/ 21 w 26"/>
                <a:gd name="T1" fmla="*/ 12 h 17"/>
                <a:gd name="T2" fmla="*/ 4 w 26"/>
                <a:gd name="T3" fmla="*/ 16 h 17"/>
                <a:gd name="T4" fmla="*/ 17 w 26"/>
                <a:gd name="T5" fmla="*/ 13 h 17"/>
                <a:gd name="T6" fmla="*/ 2 w 26"/>
                <a:gd name="T7" fmla="*/ 10 h 17"/>
                <a:gd name="T8" fmla="*/ 14 w 26"/>
                <a:gd name="T9" fmla="*/ 8 h 17"/>
                <a:gd name="T10" fmla="*/ 0 w 26"/>
                <a:gd name="T11" fmla="*/ 5 h 17"/>
                <a:gd name="T12" fmla="*/ 14 w 26"/>
                <a:gd name="T13" fmla="*/ 5 h 17"/>
                <a:gd name="T14" fmla="*/ 18 w 26"/>
                <a:gd name="T15" fmla="*/ 0 h 17"/>
                <a:gd name="T16" fmla="*/ 21 w 26"/>
                <a:gd name="T17" fmla="*/ 1 h 17"/>
                <a:gd name="T18" fmla="*/ 21 w 26"/>
                <a:gd name="T19"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7">
                  <a:moveTo>
                    <a:pt x="21" y="12"/>
                  </a:moveTo>
                  <a:cubicBezTo>
                    <a:pt x="16" y="15"/>
                    <a:pt x="10" y="17"/>
                    <a:pt x="4" y="16"/>
                  </a:cubicBezTo>
                  <a:cubicBezTo>
                    <a:pt x="8" y="16"/>
                    <a:pt x="16" y="14"/>
                    <a:pt x="17" y="13"/>
                  </a:cubicBezTo>
                  <a:cubicBezTo>
                    <a:pt x="10" y="15"/>
                    <a:pt x="2" y="10"/>
                    <a:pt x="2" y="10"/>
                  </a:cubicBezTo>
                  <a:cubicBezTo>
                    <a:pt x="9" y="11"/>
                    <a:pt x="14" y="8"/>
                    <a:pt x="14" y="8"/>
                  </a:cubicBezTo>
                  <a:cubicBezTo>
                    <a:pt x="10" y="9"/>
                    <a:pt x="0" y="5"/>
                    <a:pt x="0" y="5"/>
                  </a:cubicBezTo>
                  <a:cubicBezTo>
                    <a:pt x="0" y="5"/>
                    <a:pt x="9" y="7"/>
                    <a:pt x="14" y="5"/>
                  </a:cubicBezTo>
                  <a:cubicBezTo>
                    <a:pt x="18" y="4"/>
                    <a:pt x="18" y="0"/>
                    <a:pt x="18" y="0"/>
                  </a:cubicBezTo>
                  <a:cubicBezTo>
                    <a:pt x="21" y="1"/>
                    <a:pt x="21" y="1"/>
                    <a:pt x="21" y="1"/>
                  </a:cubicBezTo>
                  <a:cubicBezTo>
                    <a:pt x="25" y="4"/>
                    <a:pt x="26" y="8"/>
                    <a:pt x="21" y="12"/>
                  </a:cubicBezTo>
                  <a:close/>
                </a:path>
              </a:pathLst>
            </a:custGeom>
            <a:solidFill>
              <a:srgbClr val="FFE1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8" name="Freeform 116"/>
            <p:cNvSpPr/>
            <p:nvPr/>
          </p:nvSpPr>
          <p:spPr bwMode="auto">
            <a:xfrm flipH="1">
              <a:off x="3176588" y="5795963"/>
              <a:ext cx="144463" cy="85725"/>
            </a:xfrm>
            <a:custGeom>
              <a:avLst/>
              <a:gdLst>
                <a:gd name="T0" fmla="*/ 46 w 51"/>
                <a:gd name="T1" fmla="*/ 29 h 30"/>
                <a:gd name="T2" fmla="*/ 35 w 51"/>
                <a:gd name="T3" fmla="*/ 26 h 30"/>
                <a:gd name="T4" fmla="*/ 35 w 51"/>
                <a:gd name="T5" fmla="*/ 26 h 30"/>
                <a:gd name="T6" fmla="*/ 32 w 51"/>
                <a:gd name="T7" fmla="*/ 25 h 30"/>
                <a:gd name="T8" fmla="*/ 31 w 51"/>
                <a:gd name="T9" fmla="*/ 25 h 30"/>
                <a:gd name="T10" fmla="*/ 31 w 51"/>
                <a:gd name="T11" fmla="*/ 25 h 30"/>
                <a:gd name="T12" fmla="*/ 3 w 51"/>
                <a:gd name="T13" fmla="*/ 12 h 30"/>
                <a:gd name="T14" fmla="*/ 7 w 51"/>
                <a:gd name="T15" fmla="*/ 8 h 30"/>
                <a:gd name="T16" fmla="*/ 8 w 51"/>
                <a:gd name="T17" fmla="*/ 1 h 30"/>
                <a:gd name="T18" fmla="*/ 33 w 51"/>
                <a:gd name="T19" fmla="*/ 8 h 30"/>
                <a:gd name="T20" fmla="*/ 49 w 51"/>
                <a:gd name="T21" fmla="*/ 23 h 30"/>
                <a:gd name="T22" fmla="*/ 46 w 51"/>
                <a:gd name="T23"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30">
                  <a:moveTo>
                    <a:pt x="46" y="29"/>
                  </a:moveTo>
                  <a:cubicBezTo>
                    <a:pt x="46" y="29"/>
                    <a:pt x="41" y="28"/>
                    <a:pt x="35" y="26"/>
                  </a:cubicBezTo>
                  <a:cubicBezTo>
                    <a:pt x="35" y="26"/>
                    <a:pt x="35" y="26"/>
                    <a:pt x="35" y="26"/>
                  </a:cubicBezTo>
                  <a:cubicBezTo>
                    <a:pt x="34" y="26"/>
                    <a:pt x="33" y="25"/>
                    <a:pt x="32" y="25"/>
                  </a:cubicBezTo>
                  <a:cubicBezTo>
                    <a:pt x="31" y="25"/>
                    <a:pt x="31" y="25"/>
                    <a:pt x="31" y="25"/>
                  </a:cubicBezTo>
                  <a:cubicBezTo>
                    <a:pt x="31" y="25"/>
                    <a:pt x="31" y="25"/>
                    <a:pt x="31" y="25"/>
                  </a:cubicBezTo>
                  <a:cubicBezTo>
                    <a:pt x="19" y="21"/>
                    <a:pt x="4" y="16"/>
                    <a:pt x="3" y="12"/>
                  </a:cubicBezTo>
                  <a:cubicBezTo>
                    <a:pt x="0" y="7"/>
                    <a:pt x="6" y="8"/>
                    <a:pt x="7" y="8"/>
                  </a:cubicBezTo>
                  <a:cubicBezTo>
                    <a:pt x="8" y="7"/>
                    <a:pt x="6" y="2"/>
                    <a:pt x="8" y="1"/>
                  </a:cubicBezTo>
                  <a:cubicBezTo>
                    <a:pt x="8" y="0"/>
                    <a:pt x="21" y="1"/>
                    <a:pt x="33" y="8"/>
                  </a:cubicBezTo>
                  <a:cubicBezTo>
                    <a:pt x="40" y="11"/>
                    <a:pt x="45" y="16"/>
                    <a:pt x="49" y="23"/>
                  </a:cubicBezTo>
                  <a:cubicBezTo>
                    <a:pt x="49" y="23"/>
                    <a:pt x="51" y="30"/>
                    <a:pt x="46" y="29"/>
                  </a:cubicBezTo>
                  <a:close/>
                </a:path>
              </a:pathLst>
            </a:custGeom>
            <a:solidFill>
              <a:srgbClr val="FFEEF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9" name="Freeform 117"/>
            <p:cNvSpPr/>
            <p:nvPr/>
          </p:nvSpPr>
          <p:spPr bwMode="auto">
            <a:xfrm flipH="1">
              <a:off x="3168650" y="5848350"/>
              <a:ext cx="55563" cy="79375"/>
            </a:xfrm>
            <a:custGeom>
              <a:avLst/>
              <a:gdLst>
                <a:gd name="T0" fmla="*/ 14 w 20"/>
                <a:gd name="T1" fmla="*/ 4 h 28"/>
                <a:gd name="T2" fmla="*/ 9 w 20"/>
                <a:gd name="T3" fmla="*/ 0 h 28"/>
                <a:gd name="T4" fmla="*/ 12 w 20"/>
                <a:gd name="T5" fmla="*/ 9 h 28"/>
                <a:gd name="T6" fmla="*/ 2 w 20"/>
                <a:gd name="T7" fmla="*/ 11 h 28"/>
                <a:gd name="T8" fmla="*/ 10 w 20"/>
                <a:gd name="T9" fmla="*/ 18 h 28"/>
                <a:gd name="T10" fmla="*/ 0 w 20"/>
                <a:gd name="T11" fmla="*/ 25 h 28"/>
                <a:gd name="T12" fmla="*/ 10 w 20"/>
                <a:gd name="T13" fmla="*/ 24 h 28"/>
                <a:gd name="T14" fmla="*/ 8 w 20"/>
                <a:gd name="T15" fmla="*/ 28 h 28"/>
                <a:gd name="T16" fmla="*/ 17 w 20"/>
                <a:gd name="T17" fmla="*/ 19 h 28"/>
                <a:gd name="T18" fmla="*/ 20 w 20"/>
                <a:gd name="T19" fmla="*/ 17 h 28"/>
                <a:gd name="T20" fmla="*/ 18 w 20"/>
                <a:gd name="T21" fmla="*/ 13 h 28"/>
                <a:gd name="T22" fmla="*/ 14 w 20"/>
                <a:gd name="T23"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 h="28">
                  <a:moveTo>
                    <a:pt x="14" y="4"/>
                  </a:moveTo>
                  <a:cubicBezTo>
                    <a:pt x="13" y="3"/>
                    <a:pt x="11" y="1"/>
                    <a:pt x="9" y="0"/>
                  </a:cubicBezTo>
                  <a:cubicBezTo>
                    <a:pt x="12" y="4"/>
                    <a:pt x="13" y="8"/>
                    <a:pt x="12" y="9"/>
                  </a:cubicBezTo>
                  <a:cubicBezTo>
                    <a:pt x="10" y="11"/>
                    <a:pt x="2" y="11"/>
                    <a:pt x="2" y="11"/>
                  </a:cubicBezTo>
                  <a:cubicBezTo>
                    <a:pt x="2" y="11"/>
                    <a:pt x="9" y="14"/>
                    <a:pt x="10" y="18"/>
                  </a:cubicBezTo>
                  <a:cubicBezTo>
                    <a:pt x="11" y="21"/>
                    <a:pt x="7" y="26"/>
                    <a:pt x="0" y="25"/>
                  </a:cubicBezTo>
                  <a:cubicBezTo>
                    <a:pt x="4" y="27"/>
                    <a:pt x="7" y="26"/>
                    <a:pt x="10" y="24"/>
                  </a:cubicBezTo>
                  <a:cubicBezTo>
                    <a:pt x="11" y="23"/>
                    <a:pt x="8" y="28"/>
                    <a:pt x="8" y="28"/>
                  </a:cubicBezTo>
                  <a:cubicBezTo>
                    <a:pt x="8" y="28"/>
                    <a:pt x="12" y="27"/>
                    <a:pt x="17" y="19"/>
                  </a:cubicBezTo>
                  <a:cubicBezTo>
                    <a:pt x="18" y="18"/>
                    <a:pt x="19" y="19"/>
                    <a:pt x="20" y="17"/>
                  </a:cubicBezTo>
                  <a:cubicBezTo>
                    <a:pt x="20" y="15"/>
                    <a:pt x="18" y="15"/>
                    <a:pt x="18" y="13"/>
                  </a:cubicBezTo>
                  <a:cubicBezTo>
                    <a:pt x="18" y="11"/>
                    <a:pt x="16" y="6"/>
                    <a:pt x="14" y="4"/>
                  </a:cubicBezTo>
                  <a:close/>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0" name="Freeform 118"/>
            <p:cNvSpPr/>
            <p:nvPr/>
          </p:nvSpPr>
          <p:spPr bwMode="auto">
            <a:xfrm flipH="1">
              <a:off x="2914650" y="5884863"/>
              <a:ext cx="265113" cy="71438"/>
            </a:xfrm>
            <a:custGeom>
              <a:avLst/>
              <a:gdLst>
                <a:gd name="T0" fmla="*/ 1 w 93"/>
                <a:gd name="T1" fmla="*/ 2 h 25"/>
                <a:gd name="T2" fmla="*/ 92 w 93"/>
                <a:gd name="T3" fmla="*/ 0 h 25"/>
                <a:gd name="T4" fmla="*/ 93 w 93"/>
                <a:gd name="T5" fmla="*/ 6 h 25"/>
                <a:gd name="T6" fmla="*/ 0 w 93"/>
                <a:gd name="T7" fmla="*/ 4 h 25"/>
              </a:gdLst>
              <a:ahLst/>
              <a:cxnLst>
                <a:cxn ang="0">
                  <a:pos x="T0" y="T1"/>
                </a:cxn>
                <a:cxn ang="0">
                  <a:pos x="T2" y="T3"/>
                </a:cxn>
                <a:cxn ang="0">
                  <a:pos x="T4" y="T5"/>
                </a:cxn>
                <a:cxn ang="0">
                  <a:pos x="T6" y="T7"/>
                </a:cxn>
              </a:cxnLst>
              <a:rect l="0" t="0" r="r" b="b"/>
              <a:pathLst>
                <a:path w="93" h="25">
                  <a:moveTo>
                    <a:pt x="1" y="2"/>
                  </a:moveTo>
                  <a:cubicBezTo>
                    <a:pt x="1" y="2"/>
                    <a:pt x="63" y="24"/>
                    <a:pt x="92" y="0"/>
                  </a:cubicBezTo>
                  <a:cubicBezTo>
                    <a:pt x="92" y="0"/>
                    <a:pt x="93" y="3"/>
                    <a:pt x="93" y="6"/>
                  </a:cubicBezTo>
                  <a:cubicBezTo>
                    <a:pt x="92" y="8"/>
                    <a:pt x="64" y="25"/>
                    <a:pt x="0" y="4"/>
                  </a:cubicBezTo>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1" name="Freeform 119"/>
            <p:cNvSpPr/>
            <p:nvPr/>
          </p:nvSpPr>
          <p:spPr bwMode="auto">
            <a:xfrm flipH="1">
              <a:off x="3176588" y="5819775"/>
              <a:ext cx="61913" cy="61913"/>
            </a:xfrm>
            <a:custGeom>
              <a:avLst/>
              <a:gdLst>
                <a:gd name="T0" fmla="*/ 17 w 22"/>
                <a:gd name="T1" fmla="*/ 21 h 22"/>
                <a:gd name="T2" fmla="*/ 6 w 22"/>
                <a:gd name="T3" fmla="*/ 18 h 22"/>
                <a:gd name="T4" fmla="*/ 14 w 22"/>
                <a:gd name="T5" fmla="*/ 17 h 22"/>
                <a:gd name="T6" fmla="*/ 0 w 22"/>
                <a:gd name="T7" fmla="*/ 10 h 22"/>
                <a:gd name="T8" fmla="*/ 15 w 22"/>
                <a:gd name="T9" fmla="*/ 15 h 22"/>
                <a:gd name="T10" fmla="*/ 1 w 22"/>
                <a:gd name="T11" fmla="*/ 3 h 22"/>
                <a:gd name="T12" fmla="*/ 13 w 22"/>
                <a:gd name="T13" fmla="*/ 9 h 22"/>
                <a:gd name="T14" fmla="*/ 7 w 22"/>
                <a:gd name="T15" fmla="*/ 3 h 22"/>
                <a:gd name="T16" fmla="*/ 4 w 22"/>
                <a:gd name="T17" fmla="*/ 0 h 22"/>
                <a:gd name="T18" fmla="*/ 20 w 22"/>
                <a:gd name="T19" fmla="*/ 15 h 22"/>
                <a:gd name="T20" fmla="*/ 17 w 22"/>
                <a:gd name="T21"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2">
                  <a:moveTo>
                    <a:pt x="17" y="21"/>
                  </a:moveTo>
                  <a:cubicBezTo>
                    <a:pt x="17" y="21"/>
                    <a:pt x="12" y="20"/>
                    <a:pt x="6" y="18"/>
                  </a:cubicBezTo>
                  <a:cubicBezTo>
                    <a:pt x="10" y="19"/>
                    <a:pt x="15" y="20"/>
                    <a:pt x="14" y="17"/>
                  </a:cubicBezTo>
                  <a:cubicBezTo>
                    <a:pt x="12" y="13"/>
                    <a:pt x="0" y="10"/>
                    <a:pt x="0" y="10"/>
                  </a:cubicBezTo>
                  <a:cubicBezTo>
                    <a:pt x="9" y="9"/>
                    <a:pt x="14" y="14"/>
                    <a:pt x="15" y="15"/>
                  </a:cubicBezTo>
                  <a:cubicBezTo>
                    <a:pt x="13" y="8"/>
                    <a:pt x="1" y="3"/>
                    <a:pt x="1" y="3"/>
                  </a:cubicBezTo>
                  <a:cubicBezTo>
                    <a:pt x="8" y="5"/>
                    <a:pt x="13" y="8"/>
                    <a:pt x="13" y="9"/>
                  </a:cubicBezTo>
                  <a:cubicBezTo>
                    <a:pt x="13" y="8"/>
                    <a:pt x="10" y="6"/>
                    <a:pt x="7" y="3"/>
                  </a:cubicBezTo>
                  <a:cubicBezTo>
                    <a:pt x="6" y="2"/>
                    <a:pt x="5" y="1"/>
                    <a:pt x="4" y="0"/>
                  </a:cubicBezTo>
                  <a:cubicBezTo>
                    <a:pt x="11" y="3"/>
                    <a:pt x="16" y="8"/>
                    <a:pt x="20" y="15"/>
                  </a:cubicBezTo>
                  <a:cubicBezTo>
                    <a:pt x="20" y="15"/>
                    <a:pt x="22" y="22"/>
                    <a:pt x="17" y="21"/>
                  </a:cubicBezTo>
                  <a:close/>
                </a:path>
              </a:pathLst>
            </a:custGeom>
            <a:solidFill>
              <a:srgbClr val="FFE1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2" name="Freeform 120"/>
            <p:cNvSpPr/>
            <p:nvPr/>
          </p:nvSpPr>
          <p:spPr bwMode="auto">
            <a:xfrm flipH="1">
              <a:off x="1360488" y="5370513"/>
              <a:ext cx="101600" cy="190500"/>
            </a:xfrm>
            <a:custGeom>
              <a:avLst/>
              <a:gdLst>
                <a:gd name="T0" fmla="*/ 16 w 36"/>
                <a:gd name="T1" fmla="*/ 1 h 67"/>
                <a:gd name="T2" fmla="*/ 19 w 36"/>
                <a:gd name="T3" fmla="*/ 1 h 67"/>
                <a:gd name="T4" fmla="*/ 28 w 36"/>
                <a:gd name="T5" fmla="*/ 3 h 67"/>
                <a:gd name="T6" fmla="*/ 33 w 36"/>
                <a:gd name="T7" fmla="*/ 6 h 67"/>
                <a:gd name="T8" fmla="*/ 36 w 36"/>
                <a:gd name="T9" fmla="*/ 17 h 67"/>
                <a:gd name="T10" fmla="*/ 35 w 36"/>
                <a:gd name="T11" fmla="*/ 29 h 67"/>
                <a:gd name="T12" fmla="*/ 31 w 36"/>
                <a:gd name="T13" fmla="*/ 19 h 67"/>
                <a:gd name="T14" fmla="*/ 35 w 36"/>
                <a:gd name="T15" fmla="*/ 36 h 67"/>
                <a:gd name="T16" fmla="*/ 31 w 36"/>
                <a:gd name="T17" fmla="*/ 59 h 67"/>
                <a:gd name="T18" fmla="*/ 30 w 36"/>
                <a:gd name="T19" fmla="*/ 58 h 67"/>
                <a:gd name="T20" fmla="*/ 20 w 36"/>
                <a:gd name="T21" fmla="*/ 61 h 67"/>
                <a:gd name="T22" fmla="*/ 17 w 36"/>
                <a:gd name="T23" fmla="*/ 66 h 67"/>
                <a:gd name="T24" fmla="*/ 10 w 36"/>
                <a:gd name="T25" fmla="*/ 53 h 67"/>
                <a:gd name="T26" fmla="*/ 3 w 36"/>
                <a:gd name="T27" fmla="*/ 42 h 67"/>
                <a:gd name="T28" fmla="*/ 1 w 36"/>
                <a:gd name="T29" fmla="*/ 30 h 67"/>
                <a:gd name="T30" fmla="*/ 1 w 36"/>
                <a:gd name="T31" fmla="*/ 30 h 67"/>
                <a:gd name="T32" fmla="*/ 1 w 36"/>
                <a:gd name="T33" fmla="*/ 14 h 67"/>
                <a:gd name="T34" fmla="*/ 11 w 36"/>
                <a:gd name="T35" fmla="*/ 3 h 67"/>
                <a:gd name="T36" fmla="*/ 16 w 36"/>
                <a:gd name="T37" fmla="*/ 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 h="67">
                  <a:moveTo>
                    <a:pt x="16" y="1"/>
                  </a:moveTo>
                  <a:cubicBezTo>
                    <a:pt x="17" y="1"/>
                    <a:pt x="18" y="1"/>
                    <a:pt x="19" y="1"/>
                  </a:cubicBezTo>
                  <a:cubicBezTo>
                    <a:pt x="21" y="1"/>
                    <a:pt x="24" y="1"/>
                    <a:pt x="28" y="3"/>
                  </a:cubicBezTo>
                  <a:cubicBezTo>
                    <a:pt x="29" y="3"/>
                    <a:pt x="31" y="4"/>
                    <a:pt x="33" y="6"/>
                  </a:cubicBezTo>
                  <a:cubicBezTo>
                    <a:pt x="35" y="7"/>
                    <a:pt x="36" y="11"/>
                    <a:pt x="36" y="17"/>
                  </a:cubicBezTo>
                  <a:cubicBezTo>
                    <a:pt x="36" y="20"/>
                    <a:pt x="36" y="25"/>
                    <a:pt x="35" y="29"/>
                  </a:cubicBezTo>
                  <a:cubicBezTo>
                    <a:pt x="33" y="24"/>
                    <a:pt x="32" y="20"/>
                    <a:pt x="31" y="19"/>
                  </a:cubicBezTo>
                  <a:cubicBezTo>
                    <a:pt x="33" y="23"/>
                    <a:pt x="34" y="29"/>
                    <a:pt x="35" y="36"/>
                  </a:cubicBezTo>
                  <a:cubicBezTo>
                    <a:pt x="34" y="44"/>
                    <a:pt x="32" y="53"/>
                    <a:pt x="31" y="59"/>
                  </a:cubicBezTo>
                  <a:cubicBezTo>
                    <a:pt x="30" y="58"/>
                    <a:pt x="30" y="58"/>
                    <a:pt x="30" y="58"/>
                  </a:cubicBezTo>
                  <a:cubicBezTo>
                    <a:pt x="26" y="53"/>
                    <a:pt x="23" y="57"/>
                    <a:pt x="20" y="61"/>
                  </a:cubicBezTo>
                  <a:cubicBezTo>
                    <a:pt x="19" y="64"/>
                    <a:pt x="18" y="67"/>
                    <a:pt x="17" y="66"/>
                  </a:cubicBezTo>
                  <a:cubicBezTo>
                    <a:pt x="10" y="53"/>
                    <a:pt x="10" y="53"/>
                    <a:pt x="10" y="53"/>
                  </a:cubicBezTo>
                  <a:cubicBezTo>
                    <a:pt x="3" y="42"/>
                    <a:pt x="3" y="42"/>
                    <a:pt x="3" y="42"/>
                  </a:cubicBezTo>
                  <a:cubicBezTo>
                    <a:pt x="3" y="42"/>
                    <a:pt x="2" y="36"/>
                    <a:pt x="1" y="30"/>
                  </a:cubicBezTo>
                  <a:cubicBezTo>
                    <a:pt x="1" y="30"/>
                    <a:pt x="1" y="30"/>
                    <a:pt x="1" y="30"/>
                  </a:cubicBezTo>
                  <a:cubicBezTo>
                    <a:pt x="1" y="24"/>
                    <a:pt x="0" y="18"/>
                    <a:pt x="1" y="14"/>
                  </a:cubicBezTo>
                  <a:cubicBezTo>
                    <a:pt x="4" y="7"/>
                    <a:pt x="10" y="3"/>
                    <a:pt x="11" y="3"/>
                  </a:cubicBezTo>
                  <a:cubicBezTo>
                    <a:pt x="12" y="2"/>
                    <a:pt x="13" y="0"/>
                    <a:pt x="16" y="1"/>
                  </a:cubicBezTo>
                </a:path>
              </a:pathLst>
            </a:custGeom>
            <a:solidFill>
              <a:srgbClr val="F9E5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3" name="Freeform 121"/>
            <p:cNvSpPr>
              <a:spLocks noEditPoints="1"/>
            </p:cNvSpPr>
            <p:nvPr/>
          </p:nvSpPr>
          <p:spPr bwMode="auto">
            <a:xfrm flipH="1">
              <a:off x="1382713" y="5372100"/>
              <a:ext cx="77788" cy="74613"/>
            </a:xfrm>
            <a:custGeom>
              <a:avLst/>
              <a:gdLst>
                <a:gd name="T0" fmla="*/ 12 w 27"/>
                <a:gd name="T1" fmla="*/ 22 h 26"/>
                <a:gd name="T2" fmla="*/ 13 w 27"/>
                <a:gd name="T3" fmla="*/ 26 h 26"/>
                <a:gd name="T4" fmla="*/ 13 w 27"/>
                <a:gd name="T5" fmla="*/ 22 h 26"/>
                <a:gd name="T6" fmla="*/ 12 w 27"/>
                <a:gd name="T7" fmla="*/ 22 h 26"/>
                <a:gd name="T8" fmla="*/ 0 w 27"/>
                <a:gd name="T9" fmla="*/ 15 h 26"/>
                <a:gd name="T10" fmla="*/ 0 w 27"/>
                <a:gd name="T11" fmla="*/ 20 h 26"/>
                <a:gd name="T12" fmla="*/ 1 w 27"/>
                <a:gd name="T13" fmla="*/ 21 h 26"/>
                <a:gd name="T14" fmla="*/ 3 w 27"/>
                <a:gd name="T15" fmla="*/ 16 h 26"/>
                <a:gd name="T16" fmla="*/ 0 w 27"/>
                <a:gd name="T17" fmla="*/ 15 h 26"/>
                <a:gd name="T18" fmla="*/ 3 w 27"/>
                <a:gd name="T19" fmla="*/ 8 h 26"/>
                <a:gd name="T20" fmla="*/ 0 w 27"/>
                <a:gd name="T21" fmla="*/ 13 h 26"/>
                <a:gd name="T22" fmla="*/ 0 w 27"/>
                <a:gd name="T23" fmla="*/ 14 h 26"/>
                <a:gd name="T24" fmla="*/ 3 w 27"/>
                <a:gd name="T25" fmla="*/ 15 h 26"/>
                <a:gd name="T26" fmla="*/ 6 w 27"/>
                <a:gd name="T27" fmla="*/ 12 h 26"/>
                <a:gd name="T28" fmla="*/ 7 w 27"/>
                <a:gd name="T29" fmla="*/ 12 h 26"/>
                <a:gd name="T30" fmla="*/ 12 w 27"/>
                <a:gd name="T31" fmla="*/ 19 h 26"/>
                <a:gd name="T32" fmla="*/ 13 w 27"/>
                <a:gd name="T33" fmla="*/ 20 h 26"/>
                <a:gd name="T34" fmla="*/ 14 w 27"/>
                <a:gd name="T35" fmla="*/ 15 h 26"/>
                <a:gd name="T36" fmla="*/ 3 w 27"/>
                <a:gd name="T37" fmla="*/ 8 h 26"/>
                <a:gd name="T38" fmla="*/ 10 w 27"/>
                <a:gd name="T39" fmla="*/ 2 h 26"/>
                <a:gd name="T40" fmla="*/ 4 w 27"/>
                <a:gd name="T41" fmla="*/ 7 h 26"/>
                <a:gd name="T42" fmla="*/ 14 w 27"/>
                <a:gd name="T43" fmla="*/ 13 h 26"/>
                <a:gd name="T44" fmla="*/ 16 w 27"/>
                <a:gd name="T45" fmla="*/ 9 h 26"/>
                <a:gd name="T46" fmla="*/ 17 w 27"/>
                <a:gd name="T47" fmla="*/ 9 h 26"/>
                <a:gd name="T48" fmla="*/ 19 w 27"/>
                <a:gd name="T49" fmla="*/ 11 h 26"/>
                <a:gd name="T50" fmla="*/ 19 w 27"/>
                <a:gd name="T51" fmla="*/ 11 h 26"/>
                <a:gd name="T52" fmla="*/ 10 w 27"/>
                <a:gd name="T53" fmla="*/ 2 h 26"/>
                <a:gd name="T54" fmla="*/ 23 w 27"/>
                <a:gd name="T55" fmla="*/ 0 h 26"/>
                <a:gd name="T56" fmla="*/ 25 w 27"/>
                <a:gd name="T57" fmla="*/ 3 h 26"/>
                <a:gd name="T58" fmla="*/ 27 w 27"/>
                <a:gd name="T59" fmla="*/ 2 h 26"/>
                <a:gd name="T60" fmla="*/ 23 w 27"/>
                <a:gd name="T61" fmla="*/ 0 h 26"/>
                <a:gd name="T62" fmla="*/ 13 w 27"/>
                <a:gd name="T63" fmla="*/ 0 h 26"/>
                <a:gd name="T64" fmla="*/ 11 w 27"/>
                <a:gd name="T65" fmla="*/ 0 h 26"/>
                <a:gd name="T66" fmla="*/ 20 w 27"/>
                <a:gd name="T67" fmla="*/ 9 h 26"/>
                <a:gd name="T68" fmla="*/ 21 w 27"/>
                <a:gd name="T69" fmla="*/ 9 h 26"/>
                <a:gd name="T70" fmla="*/ 22 w 27"/>
                <a:gd name="T71" fmla="*/ 5 h 26"/>
                <a:gd name="T72" fmla="*/ 23 w 27"/>
                <a:gd name="T73" fmla="*/ 4 h 26"/>
                <a:gd name="T74" fmla="*/ 23 w 27"/>
                <a:gd name="T75" fmla="*/ 4 h 26"/>
                <a:gd name="T76" fmla="*/ 19 w 27"/>
                <a:gd name="T77" fmla="*/ 0 h 26"/>
                <a:gd name="T78" fmla="*/ 18 w 27"/>
                <a:gd name="T79" fmla="*/ 0 h 26"/>
                <a:gd name="T80" fmla="*/ 17 w 27"/>
                <a:gd name="T81" fmla="*/ 0 h 26"/>
                <a:gd name="T82" fmla="*/ 15 w 27"/>
                <a:gd name="T83" fmla="*/ 0 h 26"/>
                <a:gd name="T84" fmla="*/ 13 w 27"/>
                <a:gd name="T8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7" h="26">
                  <a:moveTo>
                    <a:pt x="12" y="22"/>
                  </a:moveTo>
                  <a:cubicBezTo>
                    <a:pt x="13" y="24"/>
                    <a:pt x="13" y="26"/>
                    <a:pt x="13" y="26"/>
                  </a:cubicBezTo>
                  <a:cubicBezTo>
                    <a:pt x="13" y="26"/>
                    <a:pt x="13" y="24"/>
                    <a:pt x="13" y="22"/>
                  </a:cubicBezTo>
                  <a:cubicBezTo>
                    <a:pt x="13" y="22"/>
                    <a:pt x="13" y="22"/>
                    <a:pt x="12" y="22"/>
                  </a:cubicBezTo>
                  <a:moveTo>
                    <a:pt x="0" y="15"/>
                  </a:moveTo>
                  <a:cubicBezTo>
                    <a:pt x="0" y="17"/>
                    <a:pt x="0" y="18"/>
                    <a:pt x="0" y="20"/>
                  </a:cubicBezTo>
                  <a:cubicBezTo>
                    <a:pt x="0" y="20"/>
                    <a:pt x="1" y="20"/>
                    <a:pt x="1" y="21"/>
                  </a:cubicBezTo>
                  <a:cubicBezTo>
                    <a:pt x="2" y="19"/>
                    <a:pt x="2" y="18"/>
                    <a:pt x="3" y="16"/>
                  </a:cubicBezTo>
                  <a:cubicBezTo>
                    <a:pt x="2" y="16"/>
                    <a:pt x="1" y="16"/>
                    <a:pt x="0" y="15"/>
                  </a:cubicBezTo>
                  <a:moveTo>
                    <a:pt x="3" y="8"/>
                  </a:moveTo>
                  <a:cubicBezTo>
                    <a:pt x="2" y="10"/>
                    <a:pt x="1" y="11"/>
                    <a:pt x="0" y="13"/>
                  </a:cubicBezTo>
                  <a:cubicBezTo>
                    <a:pt x="0" y="14"/>
                    <a:pt x="0" y="14"/>
                    <a:pt x="0" y="14"/>
                  </a:cubicBezTo>
                  <a:cubicBezTo>
                    <a:pt x="1" y="14"/>
                    <a:pt x="2" y="15"/>
                    <a:pt x="3" y="15"/>
                  </a:cubicBezTo>
                  <a:cubicBezTo>
                    <a:pt x="4" y="14"/>
                    <a:pt x="5" y="12"/>
                    <a:pt x="6" y="12"/>
                  </a:cubicBezTo>
                  <a:cubicBezTo>
                    <a:pt x="7" y="12"/>
                    <a:pt x="7" y="12"/>
                    <a:pt x="7" y="12"/>
                  </a:cubicBezTo>
                  <a:cubicBezTo>
                    <a:pt x="10" y="12"/>
                    <a:pt x="11" y="16"/>
                    <a:pt x="12" y="19"/>
                  </a:cubicBezTo>
                  <a:cubicBezTo>
                    <a:pt x="12" y="20"/>
                    <a:pt x="13" y="20"/>
                    <a:pt x="13" y="20"/>
                  </a:cubicBezTo>
                  <a:cubicBezTo>
                    <a:pt x="13" y="19"/>
                    <a:pt x="13" y="17"/>
                    <a:pt x="14" y="15"/>
                  </a:cubicBezTo>
                  <a:cubicBezTo>
                    <a:pt x="10" y="12"/>
                    <a:pt x="6" y="10"/>
                    <a:pt x="3" y="8"/>
                  </a:cubicBezTo>
                  <a:moveTo>
                    <a:pt x="10" y="2"/>
                  </a:moveTo>
                  <a:cubicBezTo>
                    <a:pt x="9" y="2"/>
                    <a:pt x="6" y="4"/>
                    <a:pt x="4" y="7"/>
                  </a:cubicBezTo>
                  <a:cubicBezTo>
                    <a:pt x="7" y="9"/>
                    <a:pt x="11" y="11"/>
                    <a:pt x="14" y="13"/>
                  </a:cubicBezTo>
                  <a:cubicBezTo>
                    <a:pt x="14" y="12"/>
                    <a:pt x="15" y="10"/>
                    <a:pt x="16" y="9"/>
                  </a:cubicBezTo>
                  <a:cubicBezTo>
                    <a:pt x="16" y="9"/>
                    <a:pt x="16" y="9"/>
                    <a:pt x="17" y="9"/>
                  </a:cubicBezTo>
                  <a:cubicBezTo>
                    <a:pt x="17" y="9"/>
                    <a:pt x="18" y="10"/>
                    <a:pt x="19" y="11"/>
                  </a:cubicBezTo>
                  <a:cubicBezTo>
                    <a:pt x="19" y="11"/>
                    <a:pt x="19" y="11"/>
                    <a:pt x="19" y="11"/>
                  </a:cubicBezTo>
                  <a:cubicBezTo>
                    <a:pt x="16" y="7"/>
                    <a:pt x="13" y="4"/>
                    <a:pt x="10" y="2"/>
                  </a:cubicBezTo>
                  <a:moveTo>
                    <a:pt x="23" y="0"/>
                  </a:moveTo>
                  <a:cubicBezTo>
                    <a:pt x="24" y="1"/>
                    <a:pt x="24" y="2"/>
                    <a:pt x="25" y="3"/>
                  </a:cubicBezTo>
                  <a:cubicBezTo>
                    <a:pt x="26" y="3"/>
                    <a:pt x="26" y="2"/>
                    <a:pt x="27" y="2"/>
                  </a:cubicBezTo>
                  <a:cubicBezTo>
                    <a:pt x="25" y="1"/>
                    <a:pt x="24" y="0"/>
                    <a:pt x="23" y="0"/>
                  </a:cubicBezTo>
                  <a:moveTo>
                    <a:pt x="13" y="0"/>
                  </a:moveTo>
                  <a:cubicBezTo>
                    <a:pt x="12" y="0"/>
                    <a:pt x="12" y="0"/>
                    <a:pt x="11" y="0"/>
                  </a:cubicBezTo>
                  <a:cubicBezTo>
                    <a:pt x="15" y="3"/>
                    <a:pt x="18" y="6"/>
                    <a:pt x="20" y="9"/>
                  </a:cubicBezTo>
                  <a:cubicBezTo>
                    <a:pt x="20" y="9"/>
                    <a:pt x="20" y="9"/>
                    <a:pt x="21" y="9"/>
                  </a:cubicBezTo>
                  <a:cubicBezTo>
                    <a:pt x="21" y="7"/>
                    <a:pt x="21" y="5"/>
                    <a:pt x="22" y="5"/>
                  </a:cubicBezTo>
                  <a:cubicBezTo>
                    <a:pt x="22" y="4"/>
                    <a:pt x="22" y="4"/>
                    <a:pt x="23" y="4"/>
                  </a:cubicBezTo>
                  <a:cubicBezTo>
                    <a:pt x="23" y="4"/>
                    <a:pt x="23" y="4"/>
                    <a:pt x="23" y="4"/>
                  </a:cubicBezTo>
                  <a:cubicBezTo>
                    <a:pt x="22" y="3"/>
                    <a:pt x="21" y="1"/>
                    <a:pt x="19" y="0"/>
                  </a:cubicBezTo>
                  <a:cubicBezTo>
                    <a:pt x="19" y="0"/>
                    <a:pt x="18" y="0"/>
                    <a:pt x="18" y="0"/>
                  </a:cubicBezTo>
                  <a:cubicBezTo>
                    <a:pt x="18" y="0"/>
                    <a:pt x="17" y="0"/>
                    <a:pt x="17" y="0"/>
                  </a:cubicBezTo>
                  <a:cubicBezTo>
                    <a:pt x="16" y="0"/>
                    <a:pt x="16" y="0"/>
                    <a:pt x="15" y="0"/>
                  </a:cubicBezTo>
                  <a:cubicBezTo>
                    <a:pt x="14" y="0"/>
                    <a:pt x="14" y="0"/>
                    <a:pt x="13" y="0"/>
                  </a:cubicBezTo>
                </a:path>
              </a:pathLst>
            </a:custGeom>
            <a:solidFill>
              <a:srgbClr val="FBEC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4" name="Freeform 122"/>
            <p:cNvSpPr/>
            <p:nvPr/>
          </p:nvSpPr>
          <p:spPr bwMode="auto">
            <a:xfrm flipH="1">
              <a:off x="1468438" y="5478463"/>
              <a:ext cx="165100" cy="147638"/>
            </a:xfrm>
            <a:custGeom>
              <a:avLst/>
              <a:gdLst>
                <a:gd name="T0" fmla="*/ 27 w 58"/>
                <a:gd name="T1" fmla="*/ 1 h 52"/>
                <a:gd name="T2" fmla="*/ 27 w 58"/>
                <a:gd name="T3" fmla="*/ 1 h 52"/>
                <a:gd name="T4" fmla="*/ 28 w 58"/>
                <a:gd name="T5" fmla="*/ 1 h 52"/>
                <a:gd name="T6" fmla="*/ 54 w 58"/>
                <a:gd name="T7" fmla="*/ 11 h 52"/>
                <a:gd name="T8" fmla="*/ 58 w 58"/>
                <a:gd name="T9" fmla="*/ 50 h 52"/>
                <a:gd name="T10" fmla="*/ 15 w 58"/>
                <a:gd name="T11" fmla="*/ 38 h 52"/>
                <a:gd name="T12" fmla="*/ 15 w 58"/>
                <a:gd name="T13" fmla="*/ 38 h 52"/>
                <a:gd name="T14" fmla="*/ 3 w 58"/>
                <a:gd name="T15" fmla="*/ 26 h 52"/>
                <a:gd name="T16" fmla="*/ 2 w 58"/>
                <a:gd name="T17" fmla="*/ 22 h 52"/>
                <a:gd name="T18" fmla="*/ 8 w 58"/>
                <a:gd name="T19" fmla="*/ 15 h 52"/>
                <a:gd name="T20" fmla="*/ 9 w 58"/>
                <a:gd name="T21" fmla="*/ 7 h 52"/>
                <a:gd name="T22" fmla="*/ 27 w 58"/>
                <a:gd name="T23" fmla="*/ 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52">
                  <a:moveTo>
                    <a:pt x="27" y="1"/>
                  </a:moveTo>
                  <a:cubicBezTo>
                    <a:pt x="27" y="1"/>
                    <a:pt x="27" y="1"/>
                    <a:pt x="27" y="1"/>
                  </a:cubicBezTo>
                  <a:cubicBezTo>
                    <a:pt x="28" y="1"/>
                    <a:pt x="28" y="1"/>
                    <a:pt x="28" y="1"/>
                  </a:cubicBezTo>
                  <a:cubicBezTo>
                    <a:pt x="35" y="0"/>
                    <a:pt x="44" y="3"/>
                    <a:pt x="54" y="11"/>
                  </a:cubicBezTo>
                  <a:cubicBezTo>
                    <a:pt x="58" y="50"/>
                    <a:pt x="58" y="50"/>
                    <a:pt x="58" y="50"/>
                  </a:cubicBezTo>
                  <a:cubicBezTo>
                    <a:pt x="58" y="50"/>
                    <a:pt x="35" y="52"/>
                    <a:pt x="15" y="38"/>
                  </a:cubicBezTo>
                  <a:cubicBezTo>
                    <a:pt x="15" y="38"/>
                    <a:pt x="15" y="38"/>
                    <a:pt x="15" y="38"/>
                  </a:cubicBezTo>
                  <a:cubicBezTo>
                    <a:pt x="11" y="35"/>
                    <a:pt x="7" y="31"/>
                    <a:pt x="3" y="26"/>
                  </a:cubicBezTo>
                  <a:cubicBezTo>
                    <a:pt x="3" y="26"/>
                    <a:pt x="0" y="25"/>
                    <a:pt x="2" y="22"/>
                  </a:cubicBezTo>
                  <a:cubicBezTo>
                    <a:pt x="4" y="18"/>
                    <a:pt x="8" y="18"/>
                    <a:pt x="8" y="15"/>
                  </a:cubicBezTo>
                  <a:cubicBezTo>
                    <a:pt x="8" y="12"/>
                    <a:pt x="6" y="10"/>
                    <a:pt x="9" y="7"/>
                  </a:cubicBezTo>
                  <a:cubicBezTo>
                    <a:pt x="11" y="6"/>
                    <a:pt x="17" y="1"/>
                    <a:pt x="27" y="1"/>
                  </a:cubicBezTo>
                </a:path>
              </a:pathLst>
            </a:custGeom>
            <a:solidFill>
              <a:srgbClr val="F9E5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5" name="Freeform 123"/>
            <p:cNvSpPr>
              <a:spLocks noEditPoints="1"/>
            </p:cNvSpPr>
            <p:nvPr/>
          </p:nvSpPr>
          <p:spPr bwMode="auto">
            <a:xfrm flipH="1">
              <a:off x="1555750" y="5480050"/>
              <a:ext cx="74613" cy="106363"/>
            </a:xfrm>
            <a:custGeom>
              <a:avLst/>
              <a:gdLst>
                <a:gd name="T0" fmla="*/ 25 w 26"/>
                <a:gd name="T1" fmla="*/ 17 h 37"/>
                <a:gd name="T2" fmla="*/ 25 w 26"/>
                <a:gd name="T3" fmla="*/ 18 h 37"/>
                <a:gd name="T4" fmla="*/ 25 w 26"/>
                <a:gd name="T5" fmla="*/ 18 h 37"/>
                <a:gd name="T6" fmla="*/ 25 w 26"/>
                <a:gd name="T7" fmla="*/ 17 h 37"/>
                <a:gd name="T8" fmla="*/ 17 w 26"/>
                <a:gd name="T9" fmla="*/ 5 h 37"/>
                <a:gd name="T10" fmla="*/ 19 w 26"/>
                <a:gd name="T11" fmla="*/ 8 h 37"/>
                <a:gd name="T12" fmla="*/ 26 w 26"/>
                <a:gd name="T13" fmla="*/ 6 h 37"/>
                <a:gd name="T14" fmla="*/ 25 w 26"/>
                <a:gd name="T15" fmla="*/ 6 h 37"/>
                <a:gd name="T16" fmla="*/ 17 w 26"/>
                <a:gd name="T17" fmla="*/ 5 h 37"/>
                <a:gd name="T18" fmla="*/ 14 w 26"/>
                <a:gd name="T19" fmla="*/ 2 h 37"/>
                <a:gd name="T20" fmla="*/ 8 w 26"/>
                <a:gd name="T21" fmla="*/ 6 h 37"/>
                <a:gd name="T22" fmla="*/ 6 w 26"/>
                <a:gd name="T23" fmla="*/ 9 h 37"/>
                <a:gd name="T24" fmla="*/ 7 w 26"/>
                <a:gd name="T25" fmla="*/ 14 h 37"/>
                <a:gd name="T26" fmla="*/ 7 w 26"/>
                <a:gd name="T27" fmla="*/ 14 h 37"/>
                <a:gd name="T28" fmla="*/ 1 w 26"/>
                <a:gd name="T29" fmla="*/ 21 h 37"/>
                <a:gd name="T30" fmla="*/ 0 w 26"/>
                <a:gd name="T31" fmla="*/ 22 h 37"/>
                <a:gd name="T32" fmla="*/ 2 w 26"/>
                <a:gd name="T33" fmla="*/ 25 h 37"/>
                <a:gd name="T34" fmla="*/ 14 w 26"/>
                <a:gd name="T35" fmla="*/ 37 h 37"/>
                <a:gd name="T36" fmla="*/ 7 w 26"/>
                <a:gd name="T37" fmla="*/ 24 h 37"/>
                <a:gd name="T38" fmla="*/ 9 w 26"/>
                <a:gd name="T39" fmla="*/ 23 h 37"/>
                <a:gd name="T40" fmla="*/ 20 w 26"/>
                <a:gd name="T41" fmla="*/ 28 h 37"/>
                <a:gd name="T42" fmla="*/ 12 w 26"/>
                <a:gd name="T43" fmla="*/ 16 h 37"/>
                <a:gd name="T44" fmla="*/ 15 w 26"/>
                <a:gd name="T45" fmla="*/ 15 h 37"/>
                <a:gd name="T46" fmla="*/ 22 w 26"/>
                <a:gd name="T47" fmla="*/ 16 h 37"/>
                <a:gd name="T48" fmla="*/ 21 w 26"/>
                <a:gd name="T49" fmla="*/ 15 h 37"/>
                <a:gd name="T50" fmla="*/ 15 w 26"/>
                <a:gd name="T51" fmla="*/ 10 h 37"/>
                <a:gd name="T52" fmla="*/ 17 w 26"/>
                <a:gd name="T53" fmla="*/ 9 h 37"/>
                <a:gd name="T54" fmla="*/ 14 w 26"/>
                <a:gd name="T55" fmla="*/ 2 h 37"/>
                <a:gd name="T56" fmla="*/ 26 w 26"/>
                <a:gd name="T57" fmla="*/ 0 h 37"/>
                <a:gd name="T58" fmla="*/ 16 w 26"/>
                <a:gd name="T59" fmla="*/ 2 h 37"/>
                <a:gd name="T60" fmla="*/ 17 w 26"/>
                <a:gd name="T61" fmla="*/ 4 h 37"/>
                <a:gd name="T62" fmla="*/ 17 w 26"/>
                <a:gd name="T63" fmla="*/ 4 h 37"/>
                <a:gd name="T64" fmla="*/ 26 w 26"/>
                <a:gd name="T6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6" h="37">
                  <a:moveTo>
                    <a:pt x="25" y="17"/>
                  </a:moveTo>
                  <a:cubicBezTo>
                    <a:pt x="25" y="17"/>
                    <a:pt x="25" y="17"/>
                    <a:pt x="25" y="18"/>
                  </a:cubicBezTo>
                  <a:cubicBezTo>
                    <a:pt x="25" y="18"/>
                    <a:pt x="25" y="18"/>
                    <a:pt x="25" y="18"/>
                  </a:cubicBezTo>
                  <a:cubicBezTo>
                    <a:pt x="25" y="18"/>
                    <a:pt x="25" y="18"/>
                    <a:pt x="25" y="17"/>
                  </a:cubicBezTo>
                  <a:moveTo>
                    <a:pt x="17" y="5"/>
                  </a:moveTo>
                  <a:cubicBezTo>
                    <a:pt x="18" y="6"/>
                    <a:pt x="18" y="7"/>
                    <a:pt x="19" y="8"/>
                  </a:cubicBezTo>
                  <a:cubicBezTo>
                    <a:pt x="22" y="7"/>
                    <a:pt x="26" y="6"/>
                    <a:pt x="26" y="6"/>
                  </a:cubicBezTo>
                  <a:cubicBezTo>
                    <a:pt x="26" y="6"/>
                    <a:pt x="26" y="6"/>
                    <a:pt x="25" y="6"/>
                  </a:cubicBezTo>
                  <a:cubicBezTo>
                    <a:pt x="23" y="6"/>
                    <a:pt x="19" y="6"/>
                    <a:pt x="17" y="5"/>
                  </a:cubicBezTo>
                  <a:moveTo>
                    <a:pt x="14" y="2"/>
                  </a:moveTo>
                  <a:cubicBezTo>
                    <a:pt x="11" y="4"/>
                    <a:pt x="9" y="5"/>
                    <a:pt x="8" y="6"/>
                  </a:cubicBezTo>
                  <a:cubicBezTo>
                    <a:pt x="7" y="8"/>
                    <a:pt x="6" y="8"/>
                    <a:pt x="6" y="9"/>
                  </a:cubicBezTo>
                  <a:cubicBezTo>
                    <a:pt x="6" y="11"/>
                    <a:pt x="7" y="12"/>
                    <a:pt x="7" y="14"/>
                  </a:cubicBezTo>
                  <a:cubicBezTo>
                    <a:pt x="7" y="14"/>
                    <a:pt x="7" y="14"/>
                    <a:pt x="7" y="14"/>
                  </a:cubicBezTo>
                  <a:cubicBezTo>
                    <a:pt x="7" y="17"/>
                    <a:pt x="3" y="17"/>
                    <a:pt x="1" y="21"/>
                  </a:cubicBezTo>
                  <a:cubicBezTo>
                    <a:pt x="0" y="21"/>
                    <a:pt x="0" y="22"/>
                    <a:pt x="0" y="22"/>
                  </a:cubicBezTo>
                  <a:cubicBezTo>
                    <a:pt x="0" y="25"/>
                    <a:pt x="2" y="25"/>
                    <a:pt x="2" y="25"/>
                  </a:cubicBezTo>
                  <a:cubicBezTo>
                    <a:pt x="6" y="30"/>
                    <a:pt x="10" y="34"/>
                    <a:pt x="14" y="37"/>
                  </a:cubicBezTo>
                  <a:cubicBezTo>
                    <a:pt x="13" y="36"/>
                    <a:pt x="6" y="28"/>
                    <a:pt x="7" y="24"/>
                  </a:cubicBezTo>
                  <a:cubicBezTo>
                    <a:pt x="8" y="23"/>
                    <a:pt x="8" y="23"/>
                    <a:pt x="9" y="23"/>
                  </a:cubicBezTo>
                  <a:cubicBezTo>
                    <a:pt x="13" y="23"/>
                    <a:pt x="19" y="28"/>
                    <a:pt x="20" y="28"/>
                  </a:cubicBezTo>
                  <a:cubicBezTo>
                    <a:pt x="19" y="27"/>
                    <a:pt x="11" y="19"/>
                    <a:pt x="12" y="16"/>
                  </a:cubicBezTo>
                  <a:cubicBezTo>
                    <a:pt x="13" y="15"/>
                    <a:pt x="14" y="15"/>
                    <a:pt x="15" y="15"/>
                  </a:cubicBezTo>
                  <a:cubicBezTo>
                    <a:pt x="17" y="15"/>
                    <a:pt x="19" y="16"/>
                    <a:pt x="22" y="16"/>
                  </a:cubicBezTo>
                  <a:cubicBezTo>
                    <a:pt x="21" y="16"/>
                    <a:pt x="21" y="16"/>
                    <a:pt x="21" y="15"/>
                  </a:cubicBezTo>
                  <a:cubicBezTo>
                    <a:pt x="18" y="14"/>
                    <a:pt x="15" y="11"/>
                    <a:pt x="15" y="10"/>
                  </a:cubicBezTo>
                  <a:cubicBezTo>
                    <a:pt x="15" y="10"/>
                    <a:pt x="16" y="9"/>
                    <a:pt x="17" y="9"/>
                  </a:cubicBezTo>
                  <a:cubicBezTo>
                    <a:pt x="16" y="7"/>
                    <a:pt x="15" y="5"/>
                    <a:pt x="14" y="2"/>
                  </a:cubicBezTo>
                  <a:moveTo>
                    <a:pt x="26" y="0"/>
                  </a:moveTo>
                  <a:cubicBezTo>
                    <a:pt x="22" y="0"/>
                    <a:pt x="19" y="1"/>
                    <a:pt x="16" y="2"/>
                  </a:cubicBezTo>
                  <a:cubicBezTo>
                    <a:pt x="16" y="2"/>
                    <a:pt x="17" y="3"/>
                    <a:pt x="17" y="4"/>
                  </a:cubicBezTo>
                  <a:cubicBezTo>
                    <a:pt x="17" y="4"/>
                    <a:pt x="17" y="4"/>
                    <a:pt x="17" y="4"/>
                  </a:cubicBezTo>
                  <a:cubicBezTo>
                    <a:pt x="18" y="1"/>
                    <a:pt x="24" y="0"/>
                    <a:pt x="26" y="0"/>
                  </a:cubicBezTo>
                </a:path>
              </a:pathLst>
            </a:custGeom>
            <a:solidFill>
              <a:srgbClr val="FBEC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6" name="Freeform 124"/>
            <p:cNvSpPr/>
            <p:nvPr/>
          </p:nvSpPr>
          <p:spPr bwMode="auto">
            <a:xfrm flipH="1">
              <a:off x="1385888" y="5418138"/>
              <a:ext cx="147638" cy="161925"/>
            </a:xfrm>
            <a:custGeom>
              <a:avLst/>
              <a:gdLst>
                <a:gd name="T0" fmla="*/ 3 w 52"/>
                <a:gd name="T1" fmla="*/ 6 h 57"/>
                <a:gd name="T2" fmla="*/ 22 w 52"/>
                <a:gd name="T3" fmla="*/ 39 h 57"/>
                <a:gd name="T4" fmla="*/ 52 w 52"/>
                <a:gd name="T5" fmla="*/ 55 h 57"/>
                <a:gd name="T6" fmla="*/ 49 w 52"/>
                <a:gd name="T7" fmla="*/ 57 h 57"/>
                <a:gd name="T8" fmla="*/ 3 w 52"/>
                <a:gd name="T9" fmla="*/ 6 h 57"/>
                <a:gd name="T10" fmla="*/ 3 w 52"/>
                <a:gd name="T11" fmla="*/ 6 h 57"/>
                <a:gd name="T12" fmla="*/ 1 w 52"/>
                <a:gd name="T13" fmla="*/ 2 h 57"/>
                <a:gd name="T14" fmla="*/ 5 w 52"/>
                <a:gd name="T15" fmla="*/ 3 h 57"/>
                <a:gd name="T16" fmla="*/ 3 w 52"/>
                <a:gd name="T17" fmla="*/ 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57">
                  <a:moveTo>
                    <a:pt x="3" y="6"/>
                  </a:moveTo>
                  <a:cubicBezTo>
                    <a:pt x="5" y="13"/>
                    <a:pt x="9" y="29"/>
                    <a:pt x="22" y="39"/>
                  </a:cubicBezTo>
                  <a:cubicBezTo>
                    <a:pt x="38" y="53"/>
                    <a:pt x="52" y="55"/>
                    <a:pt x="52" y="55"/>
                  </a:cubicBezTo>
                  <a:cubicBezTo>
                    <a:pt x="49" y="57"/>
                    <a:pt x="49" y="57"/>
                    <a:pt x="49" y="57"/>
                  </a:cubicBezTo>
                  <a:cubicBezTo>
                    <a:pt x="49" y="57"/>
                    <a:pt x="9" y="48"/>
                    <a:pt x="3" y="6"/>
                  </a:cubicBezTo>
                  <a:cubicBezTo>
                    <a:pt x="3" y="6"/>
                    <a:pt x="3" y="6"/>
                    <a:pt x="3" y="6"/>
                  </a:cubicBezTo>
                  <a:cubicBezTo>
                    <a:pt x="2" y="5"/>
                    <a:pt x="1" y="4"/>
                    <a:pt x="1" y="2"/>
                  </a:cubicBezTo>
                  <a:cubicBezTo>
                    <a:pt x="0" y="0"/>
                    <a:pt x="3" y="0"/>
                    <a:pt x="5" y="3"/>
                  </a:cubicBezTo>
                  <a:cubicBezTo>
                    <a:pt x="6" y="6"/>
                    <a:pt x="4" y="6"/>
                    <a:pt x="3" y="6"/>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7" name="Freeform 125"/>
            <p:cNvSpPr/>
            <p:nvPr/>
          </p:nvSpPr>
          <p:spPr bwMode="auto">
            <a:xfrm flipH="1">
              <a:off x="1357313" y="5383213"/>
              <a:ext cx="179388" cy="177800"/>
            </a:xfrm>
            <a:custGeom>
              <a:avLst/>
              <a:gdLst>
                <a:gd name="T0" fmla="*/ 59 w 63"/>
                <a:gd name="T1" fmla="*/ 62 h 62"/>
                <a:gd name="T2" fmla="*/ 63 w 63"/>
                <a:gd name="T3" fmla="*/ 61 h 62"/>
                <a:gd name="T4" fmla="*/ 5 w 63"/>
                <a:gd name="T5" fmla="*/ 7 h 62"/>
                <a:gd name="T6" fmla="*/ 3 w 63"/>
                <a:gd name="T7" fmla="*/ 2 h 62"/>
                <a:gd name="T8" fmla="*/ 4 w 63"/>
                <a:gd name="T9" fmla="*/ 7 h 62"/>
                <a:gd name="T10" fmla="*/ 4 w 63"/>
                <a:gd name="T11" fmla="*/ 7 h 62"/>
                <a:gd name="T12" fmla="*/ 18 w 63"/>
                <a:gd name="T13" fmla="*/ 30 h 62"/>
                <a:gd name="T14" fmla="*/ 59 w 63"/>
                <a:gd name="T15" fmla="*/ 62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62">
                  <a:moveTo>
                    <a:pt x="59" y="62"/>
                  </a:moveTo>
                  <a:cubicBezTo>
                    <a:pt x="63" y="61"/>
                    <a:pt x="63" y="61"/>
                    <a:pt x="63" y="61"/>
                  </a:cubicBezTo>
                  <a:cubicBezTo>
                    <a:pt x="63" y="61"/>
                    <a:pt x="18" y="41"/>
                    <a:pt x="5" y="7"/>
                  </a:cubicBezTo>
                  <a:cubicBezTo>
                    <a:pt x="5" y="7"/>
                    <a:pt x="6" y="3"/>
                    <a:pt x="3" y="2"/>
                  </a:cubicBezTo>
                  <a:cubicBezTo>
                    <a:pt x="1" y="0"/>
                    <a:pt x="0" y="5"/>
                    <a:pt x="4" y="7"/>
                  </a:cubicBezTo>
                  <a:cubicBezTo>
                    <a:pt x="4" y="7"/>
                    <a:pt x="4" y="7"/>
                    <a:pt x="4" y="7"/>
                  </a:cubicBezTo>
                  <a:cubicBezTo>
                    <a:pt x="6" y="12"/>
                    <a:pt x="11" y="21"/>
                    <a:pt x="18" y="30"/>
                  </a:cubicBezTo>
                  <a:cubicBezTo>
                    <a:pt x="29" y="43"/>
                    <a:pt x="52" y="58"/>
                    <a:pt x="59" y="62"/>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8" name="Freeform 126"/>
            <p:cNvSpPr/>
            <p:nvPr/>
          </p:nvSpPr>
          <p:spPr bwMode="auto">
            <a:xfrm flipH="1">
              <a:off x="1312863" y="5232400"/>
              <a:ext cx="220663" cy="319088"/>
            </a:xfrm>
            <a:custGeom>
              <a:avLst/>
              <a:gdLst>
                <a:gd name="T0" fmla="*/ 10 w 78"/>
                <a:gd name="T1" fmla="*/ 3 h 112"/>
                <a:gd name="T2" fmla="*/ 4 w 78"/>
                <a:gd name="T3" fmla="*/ 1 h 112"/>
                <a:gd name="T4" fmla="*/ 12 w 78"/>
                <a:gd name="T5" fmla="*/ 7 h 112"/>
                <a:gd name="T6" fmla="*/ 56 w 78"/>
                <a:gd name="T7" fmla="*/ 111 h 112"/>
                <a:gd name="T8" fmla="*/ 59 w 78"/>
                <a:gd name="T9" fmla="*/ 112 h 112"/>
                <a:gd name="T10" fmla="*/ 10 w 78"/>
                <a:gd name="T11" fmla="*/ 3 h 112"/>
              </a:gdLst>
              <a:ahLst/>
              <a:cxnLst>
                <a:cxn ang="0">
                  <a:pos x="T0" y="T1"/>
                </a:cxn>
                <a:cxn ang="0">
                  <a:pos x="T2" y="T3"/>
                </a:cxn>
                <a:cxn ang="0">
                  <a:pos x="T4" y="T5"/>
                </a:cxn>
                <a:cxn ang="0">
                  <a:pos x="T6" y="T7"/>
                </a:cxn>
                <a:cxn ang="0">
                  <a:pos x="T8" y="T9"/>
                </a:cxn>
                <a:cxn ang="0">
                  <a:pos x="T10" y="T11"/>
                </a:cxn>
              </a:cxnLst>
              <a:rect l="0" t="0" r="r" b="b"/>
              <a:pathLst>
                <a:path w="78" h="112">
                  <a:moveTo>
                    <a:pt x="10" y="3"/>
                  </a:moveTo>
                  <a:cubicBezTo>
                    <a:pt x="8" y="2"/>
                    <a:pt x="6" y="0"/>
                    <a:pt x="4" y="1"/>
                  </a:cubicBezTo>
                  <a:cubicBezTo>
                    <a:pt x="0" y="3"/>
                    <a:pt x="8" y="11"/>
                    <a:pt x="12" y="7"/>
                  </a:cubicBezTo>
                  <a:cubicBezTo>
                    <a:pt x="77" y="28"/>
                    <a:pt x="56" y="110"/>
                    <a:pt x="56" y="111"/>
                  </a:cubicBezTo>
                  <a:cubicBezTo>
                    <a:pt x="59" y="112"/>
                    <a:pt x="59" y="112"/>
                    <a:pt x="59" y="112"/>
                  </a:cubicBezTo>
                  <a:cubicBezTo>
                    <a:pt x="59" y="111"/>
                    <a:pt x="78" y="24"/>
                    <a:pt x="10" y="3"/>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9" name="Freeform 127"/>
            <p:cNvSpPr/>
            <p:nvPr/>
          </p:nvSpPr>
          <p:spPr bwMode="auto">
            <a:xfrm flipH="1">
              <a:off x="1335088" y="5324475"/>
              <a:ext cx="231775" cy="276225"/>
            </a:xfrm>
            <a:custGeom>
              <a:avLst/>
              <a:gdLst>
                <a:gd name="T0" fmla="*/ 10 w 82"/>
                <a:gd name="T1" fmla="*/ 2 h 97"/>
                <a:gd name="T2" fmla="*/ 4 w 82"/>
                <a:gd name="T3" fmla="*/ 1 h 97"/>
                <a:gd name="T4" fmla="*/ 12 w 82"/>
                <a:gd name="T5" fmla="*/ 5 h 97"/>
                <a:gd name="T6" fmla="*/ 79 w 82"/>
                <a:gd name="T7" fmla="*/ 97 h 97"/>
                <a:gd name="T8" fmla="*/ 82 w 82"/>
                <a:gd name="T9" fmla="*/ 97 h 97"/>
                <a:gd name="T10" fmla="*/ 10 w 82"/>
                <a:gd name="T11" fmla="*/ 2 h 97"/>
              </a:gdLst>
              <a:ahLst/>
              <a:cxnLst>
                <a:cxn ang="0">
                  <a:pos x="T0" y="T1"/>
                </a:cxn>
                <a:cxn ang="0">
                  <a:pos x="T2" y="T3"/>
                </a:cxn>
                <a:cxn ang="0">
                  <a:pos x="T4" y="T5"/>
                </a:cxn>
                <a:cxn ang="0">
                  <a:pos x="T6" y="T7"/>
                </a:cxn>
                <a:cxn ang="0">
                  <a:pos x="T8" y="T9"/>
                </a:cxn>
                <a:cxn ang="0">
                  <a:pos x="T10" y="T11"/>
                </a:cxn>
              </a:cxnLst>
              <a:rect l="0" t="0" r="r" b="b"/>
              <a:pathLst>
                <a:path w="82" h="97">
                  <a:moveTo>
                    <a:pt x="10" y="2"/>
                  </a:moveTo>
                  <a:cubicBezTo>
                    <a:pt x="8" y="1"/>
                    <a:pt x="6" y="0"/>
                    <a:pt x="4" y="1"/>
                  </a:cubicBezTo>
                  <a:cubicBezTo>
                    <a:pt x="0" y="4"/>
                    <a:pt x="10" y="10"/>
                    <a:pt x="12" y="5"/>
                  </a:cubicBezTo>
                  <a:cubicBezTo>
                    <a:pt x="81" y="11"/>
                    <a:pt x="79" y="96"/>
                    <a:pt x="79" y="97"/>
                  </a:cubicBezTo>
                  <a:cubicBezTo>
                    <a:pt x="82" y="97"/>
                    <a:pt x="82" y="97"/>
                    <a:pt x="82" y="97"/>
                  </a:cubicBezTo>
                  <a:cubicBezTo>
                    <a:pt x="82" y="96"/>
                    <a:pt x="81" y="7"/>
                    <a:pt x="10" y="2"/>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0" name="Freeform 128"/>
            <p:cNvSpPr/>
            <p:nvPr/>
          </p:nvSpPr>
          <p:spPr bwMode="auto">
            <a:xfrm flipH="1">
              <a:off x="1368425" y="5367338"/>
              <a:ext cx="255588" cy="276225"/>
            </a:xfrm>
            <a:custGeom>
              <a:avLst/>
              <a:gdLst>
                <a:gd name="T0" fmla="*/ 8 w 90"/>
                <a:gd name="T1" fmla="*/ 10 h 97"/>
                <a:gd name="T2" fmla="*/ 8 w 90"/>
                <a:gd name="T3" fmla="*/ 3 h 97"/>
                <a:gd name="T4" fmla="*/ 10 w 90"/>
                <a:gd name="T5" fmla="*/ 12 h 97"/>
                <a:gd name="T6" fmla="*/ 90 w 90"/>
                <a:gd name="T7" fmla="*/ 94 h 97"/>
                <a:gd name="T8" fmla="*/ 89 w 90"/>
                <a:gd name="T9" fmla="*/ 97 h 97"/>
                <a:gd name="T10" fmla="*/ 8 w 90"/>
                <a:gd name="T11" fmla="*/ 10 h 97"/>
              </a:gdLst>
              <a:ahLst/>
              <a:cxnLst>
                <a:cxn ang="0">
                  <a:pos x="T0" y="T1"/>
                </a:cxn>
                <a:cxn ang="0">
                  <a:pos x="T2" y="T3"/>
                </a:cxn>
                <a:cxn ang="0">
                  <a:pos x="T4" y="T5"/>
                </a:cxn>
                <a:cxn ang="0">
                  <a:pos x="T6" y="T7"/>
                </a:cxn>
                <a:cxn ang="0">
                  <a:pos x="T8" y="T9"/>
                </a:cxn>
                <a:cxn ang="0">
                  <a:pos x="T10" y="T11"/>
                </a:cxn>
              </a:cxnLst>
              <a:rect l="0" t="0" r="r" b="b"/>
              <a:pathLst>
                <a:path w="90" h="97">
                  <a:moveTo>
                    <a:pt x="8" y="10"/>
                  </a:moveTo>
                  <a:cubicBezTo>
                    <a:pt x="7" y="8"/>
                    <a:pt x="6" y="5"/>
                    <a:pt x="8" y="3"/>
                  </a:cubicBezTo>
                  <a:cubicBezTo>
                    <a:pt x="12" y="0"/>
                    <a:pt x="16" y="11"/>
                    <a:pt x="10" y="12"/>
                  </a:cubicBezTo>
                  <a:cubicBezTo>
                    <a:pt x="5" y="81"/>
                    <a:pt x="89" y="94"/>
                    <a:pt x="90" y="94"/>
                  </a:cubicBezTo>
                  <a:cubicBezTo>
                    <a:pt x="89" y="97"/>
                    <a:pt x="89" y="97"/>
                    <a:pt x="89" y="97"/>
                  </a:cubicBezTo>
                  <a:cubicBezTo>
                    <a:pt x="88" y="97"/>
                    <a:pt x="0" y="80"/>
                    <a:pt x="8" y="10"/>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1" name="Freeform 129"/>
            <p:cNvSpPr/>
            <p:nvPr/>
          </p:nvSpPr>
          <p:spPr bwMode="auto">
            <a:xfrm flipH="1">
              <a:off x="1443038" y="5440363"/>
              <a:ext cx="176213" cy="174625"/>
            </a:xfrm>
            <a:custGeom>
              <a:avLst/>
              <a:gdLst>
                <a:gd name="T0" fmla="*/ 2 w 62"/>
                <a:gd name="T1" fmla="*/ 6 h 61"/>
                <a:gd name="T2" fmla="*/ 2 w 62"/>
                <a:gd name="T3" fmla="*/ 2 h 61"/>
                <a:gd name="T4" fmla="*/ 4 w 62"/>
                <a:gd name="T5" fmla="*/ 8 h 61"/>
                <a:gd name="T6" fmla="*/ 62 w 62"/>
                <a:gd name="T7" fmla="*/ 59 h 61"/>
                <a:gd name="T8" fmla="*/ 62 w 62"/>
                <a:gd name="T9" fmla="*/ 61 h 61"/>
                <a:gd name="T10" fmla="*/ 2 w 62"/>
                <a:gd name="T11" fmla="*/ 6 h 61"/>
              </a:gdLst>
              <a:ahLst/>
              <a:cxnLst>
                <a:cxn ang="0">
                  <a:pos x="T0" y="T1"/>
                </a:cxn>
                <a:cxn ang="0">
                  <a:pos x="T2" y="T3"/>
                </a:cxn>
                <a:cxn ang="0">
                  <a:pos x="T4" y="T5"/>
                </a:cxn>
                <a:cxn ang="0">
                  <a:pos x="T6" y="T7"/>
                </a:cxn>
                <a:cxn ang="0">
                  <a:pos x="T8" y="T9"/>
                </a:cxn>
                <a:cxn ang="0">
                  <a:pos x="T10" y="T11"/>
                </a:cxn>
              </a:cxnLst>
              <a:rect l="0" t="0" r="r" b="b"/>
              <a:pathLst>
                <a:path w="62" h="61">
                  <a:moveTo>
                    <a:pt x="2" y="6"/>
                  </a:moveTo>
                  <a:cubicBezTo>
                    <a:pt x="1" y="5"/>
                    <a:pt x="0" y="3"/>
                    <a:pt x="2" y="2"/>
                  </a:cubicBezTo>
                  <a:cubicBezTo>
                    <a:pt x="4" y="0"/>
                    <a:pt x="7" y="7"/>
                    <a:pt x="4" y="8"/>
                  </a:cubicBezTo>
                  <a:cubicBezTo>
                    <a:pt x="4" y="55"/>
                    <a:pt x="61" y="59"/>
                    <a:pt x="62" y="59"/>
                  </a:cubicBezTo>
                  <a:cubicBezTo>
                    <a:pt x="62" y="61"/>
                    <a:pt x="62" y="61"/>
                    <a:pt x="62" y="61"/>
                  </a:cubicBezTo>
                  <a:cubicBezTo>
                    <a:pt x="61" y="61"/>
                    <a:pt x="1" y="55"/>
                    <a:pt x="2" y="6"/>
                  </a:cubicBezTo>
                  <a:close/>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2" name="Freeform 130"/>
            <p:cNvSpPr/>
            <p:nvPr/>
          </p:nvSpPr>
          <p:spPr bwMode="auto">
            <a:xfrm flipH="1">
              <a:off x="1323975" y="5310188"/>
              <a:ext cx="152400" cy="201613"/>
            </a:xfrm>
            <a:custGeom>
              <a:avLst/>
              <a:gdLst>
                <a:gd name="T0" fmla="*/ 7 w 54"/>
                <a:gd name="T1" fmla="*/ 2 h 71"/>
                <a:gd name="T2" fmla="*/ 3 w 54"/>
                <a:gd name="T3" fmla="*/ 1 h 71"/>
                <a:gd name="T4" fmla="*/ 8 w 54"/>
                <a:gd name="T5" fmla="*/ 4 h 71"/>
                <a:gd name="T6" fmla="*/ 47 w 54"/>
                <a:gd name="T7" fmla="*/ 71 h 71"/>
                <a:gd name="T8" fmla="*/ 50 w 54"/>
                <a:gd name="T9" fmla="*/ 71 h 71"/>
                <a:gd name="T10" fmla="*/ 7 w 54"/>
                <a:gd name="T11" fmla="*/ 2 h 71"/>
              </a:gdLst>
              <a:ahLst/>
              <a:cxnLst>
                <a:cxn ang="0">
                  <a:pos x="T0" y="T1"/>
                </a:cxn>
                <a:cxn ang="0">
                  <a:pos x="T2" y="T3"/>
                </a:cxn>
                <a:cxn ang="0">
                  <a:pos x="T4" y="T5"/>
                </a:cxn>
                <a:cxn ang="0">
                  <a:pos x="T6" y="T7"/>
                </a:cxn>
                <a:cxn ang="0">
                  <a:pos x="T8" y="T9"/>
                </a:cxn>
                <a:cxn ang="0">
                  <a:pos x="T10" y="T11"/>
                </a:cxn>
              </a:cxnLst>
              <a:rect l="0" t="0" r="r" b="b"/>
              <a:pathLst>
                <a:path w="54" h="71">
                  <a:moveTo>
                    <a:pt x="7" y="2"/>
                  </a:moveTo>
                  <a:cubicBezTo>
                    <a:pt x="6" y="1"/>
                    <a:pt x="4" y="0"/>
                    <a:pt x="3" y="1"/>
                  </a:cubicBezTo>
                  <a:cubicBezTo>
                    <a:pt x="0" y="3"/>
                    <a:pt x="6" y="8"/>
                    <a:pt x="8" y="4"/>
                  </a:cubicBezTo>
                  <a:cubicBezTo>
                    <a:pt x="54" y="13"/>
                    <a:pt x="47" y="71"/>
                    <a:pt x="47" y="71"/>
                  </a:cubicBezTo>
                  <a:cubicBezTo>
                    <a:pt x="50" y="71"/>
                    <a:pt x="50" y="71"/>
                    <a:pt x="50" y="71"/>
                  </a:cubicBezTo>
                  <a:cubicBezTo>
                    <a:pt x="50" y="71"/>
                    <a:pt x="54" y="10"/>
                    <a:pt x="7" y="2"/>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3" name="Freeform 131"/>
            <p:cNvSpPr/>
            <p:nvPr/>
          </p:nvSpPr>
          <p:spPr bwMode="auto">
            <a:xfrm flipH="1">
              <a:off x="1417638" y="5438775"/>
              <a:ext cx="269875" cy="192088"/>
            </a:xfrm>
            <a:custGeom>
              <a:avLst/>
              <a:gdLst>
                <a:gd name="T0" fmla="*/ 3 w 95"/>
                <a:gd name="T1" fmla="*/ 8 h 68"/>
                <a:gd name="T2" fmla="*/ 1 w 95"/>
                <a:gd name="T3" fmla="*/ 3 h 68"/>
                <a:gd name="T4" fmla="*/ 5 w 95"/>
                <a:gd name="T5" fmla="*/ 10 h 68"/>
                <a:gd name="T6" fmla="*/ 94 w 95"/>
                <a:gd name="T7" fmla="*/ 52 h 68"/>
                <a:gd name="T8" fmla="*/ 95 w 95"/>
                <a:gd name="T9" fmla="*/ 55 h 68"/>
                <a:gd name="T10" fmla="*/ 3 w 95"/>
                <a:gd name="T11" fmla="*/ 8 h 68"/>
              </a:gdLst>
              <a:ahLst/>
              <a:cxnLst>
                <a:cxn ang="0">
                  <a:pos x="T0" y="T1"/>
                </a:cxn>
                <a:cxn ang="0">
                  <a:pos x="T2" y="T3"/>
                </a:cxn>
                <a:cxn ang="0">
                  <a:pos x="T4" y="T5"/>
                </a:cxn>
                <a:cxn ang="0">
                  <a:pos x="T6" y="T7"/>
                </a:cxn>
                <a:cxn ang="0">
                  <a:pos x="T8" y="T9"/>
                </a:cxn>
                <a:cxn ang="0">
                  <a:pos x="T10" y="T11"/>
                </a:cxn>
              </a:cxnLst>
              <a:rect l="0" t="0" r="r" b="b"/>
              <a:pathLst>
                <a:path w="95" h="68">
                  <a:moveTo>
                    <a:pt x="3" y="8"/>
                  </a:moveTo>
                  <a:cubicBezTo>
                    <a:pt x="1" y="7"/>
                    <a:pt x="0" y="5"/>
                    <a:pt x="1" y="3"/>
                  </a:cubicBezTo>
                  <a:cubicBezTo>
                    <a:pt x="3" y="0"/>
                    <a:pt x="9" y="7"/>
                    <a:pt x="5" y="10"/>
                  </a:cubicBezTo>
                  <a:cubicBezTo>
                    <a:pt x="22" y="67"/>
                    <a:pt x="93" y="52"/>
                    <a:pt x="94" y="52"/>
                  </a:cubicBezTo>
                  <a:cubicBezTo>
                    <a:pt x="95" y="55"/>
                    <a:pt x="95" y="55"/>
                    <a:pt x="95" y="55"/>
                  </a:cubicBezTo>
                  <a:cubicBezTo>
                    <a:pt x="94" y="55"/>
                    <a:pt x="18" y="68"/>
                    <a:pt x="3" y="8"/>
                  </a:cubicBezTo>
                  <a:close/>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4" name="Freeform 132"/>
            <p:cNvSpPr/>
            <p:nvPr/>
          </p:nvSpPr>
          <p:spPr bwMode="auto">
            <a:xfrm flipH="1">
              <a:off x="1425575" y="5403850"/>
              <a:ext cx="173038" cy="187325"/>
            </a:xfrm>
            <a:custGeom>
              <a:avLst/>
              <a:gdLst>
                <a:gd name="T0" fmla="*/ 6 w 61"/>
                <a:gd name="T1" fmla="*/ 6 h 66"/>
                <a:gd name="T2" fmla="*/ 6 w 61"/>
                <a:gd name="T3" fmla="*/ 2 h 66"/>
                <a:gd name="T4" fmla="*/ 7 w 61"/>
                <a:gd name="T5" fmla="*/ 8 h 66"/>
                <a:gd name="T6" fmla="*/ 61 w 61"/>
                <a:gd name="T7" fmla="*/ 64 h 66"/>
                <a:gd name="T8" fmla="*/ 60 w 61"/>
                <a:gd name="T9" fmla="*/ 66 h 66"/>
                <a:gd name="T10" fmla="*/ 6 w 61"/>
                <a:gd name="T11" fmla="*/ 6 h 66"/>
              </a:gdLst>
              <a:ahLst/>
              <a:cxnLst>
                <a:cxn ang="0">
                  <a:pos x="T0" y="T1"/>
                </a:cxn>
                <a:cxn ang="0">
                  <a:pos x="T2" y="T3"/>
                </a:cxn>
                <a:cxn ang="0">
                  <a:pos x="T4" y="T5"/>
                </a:cxn>
                <a:cxn ang="0">
                  <a:pos x="T6" y="T7"/>
                </a:cxn>
                <a:cxn ang="0">
                  <a:pos x="T8" y="T9"/>
                </a:cxn>
                <a:cxn ang="0">
                  <a:pos x="T10" y="T11"/>
                </a:cxn>
              </a:cxnLst>
              <a:rect l="0" t="0" r="r" b="b"/>
              <a:pathLst>
                <a:path w="61" h="66">
                  <a:moveTo>
                    <a:pt x="6" y="6"/>
                  </a:moveTo>
                  <a:cubicBezTo>
                    <a:pt x="5" y="4"/>
                    <a:pt x="5" y="3"/>
                    <a:pt x="6" y="2"/>
                  </a:cubicBezTo>
                  <a:cubicBezTo>
                    <a:pt x="8" y="0"/>
                    <a:pt x="11" y="7"/>
                    <a:pt x="7" y="8"/>
                  </a:cubicBezTo>
                  <a:cubicBezTo>
                    <a:pt x="3" y="54"/>
                    <a:pt x="60" y="63"/>
                    <a:pt x="61" y="64"/>
                  </a:cubicBezTo>
                  <a:cubicBezTo>
                    <a:pt x="60" y="66"/>
                    <a:pt x="60" y="66"/>
                    <a:pt x="60" y="66"/>
                  </a:cubicBezTo>
                  <a:cubicBezTo>
                    <a:pt x="60" y="66"/>
                    <a:pt x="0" y="54"/>
                    <a:pt x="6" y="6"/>
                  </a:cubicBezTo>
                  <a:close/>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5" name="Freeform 133"/>
            <p:cNvSpPr/>
            <p:nvPr/>
          </p:nvSpPr>
          <p:spPr bwMode="auto">
            <a:xfrm flipH="1">
              <a:off x="1354138" y="5372100"/>
              <a:ext cx="157163" cy="150813"/>
            </a:xfrm>
            <a:custGeom>
              <a:avLst/>
              <a:gdLst>
                <a:gd name="T0" fmla="*/ 6 w 55"/>
                <a:gd name="T1" fmla="*/ 3 h 53"/>
                <a:gd name="T2" fmla="*/ 38 w 55"/>
                <a:gd name="T3" fmla="*/ 22 h 53"/>
                <a:gd name="T4" fmla="*/ 53 w 55"/>
                <a:gd name="T5" fmla="*/ 53 h 53"/>
                <a:gd name="T6" fmla="*/ 55 w 55"/>
                <a:gd name="T7" fmla="*/ 50 h 53"/>
                <a:gd name="T8" fmla="*/ 6 w 55"/>
                <a:gd name="T9" fmla="*/ 2 h 53"/>
                <a:gd name="T10" fmla="*/ 6 w 55"/>
                <a:gd name="T11" fmla="*/ 2 h 53"/>
                <a:gd name="T12" fmla="*/ 2 w 55"/>
                <a:gd name="T13" fmla="*/ 0 h 53"/>
                <a:gd name="T14" fmla="*/ 3 w 55"/>
                <a:gd name="T15" fmla="*/ 4 h 53"/>
                <a:gd name="T16" fmla="*/ 6 w 55"/>
                <a:gd name="T17" fmla="*/ 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3">
                  <a:moveTo>
                    <a:pt x="6" y="3"/>
                  </a:moveTo>
                  <a:cubicBezTo>
                    <a:pt x="12" y="5"/>
                    <a:pt x="28" y="9"/>
                    <a:pt x="38" y="22"/>
                  </a:cubicBezTo>
                  <a:cubicBezTo>
                    <a:pt x="52" y="39"/>
                    <a:pt x="53" y="53"/>
                    <a:pt x="53" y="53"/>
                  </a:cubicBezTo>
                  <a:cubicBezTo>
                    <a:pt x="55" y="50"/>
                    <a:pt x="55" y="50"/>
                    <a:pt x="55" y="50"/>
                  </a:cubicBezTo>
                  <a:cubicBezTo>
                    <a:pt x="55" y="50"/>
                    <a:pt x="47" y="10"/>
                    <a:pt x="6" y="2"/>
                  </a:cubicBezTo>
                  <a:cubicBezTo>
                    <a:pt x="6" y="2"/>
                    <a:pt x="6" y="2"/>
                    <a:pt x="6" y="2"/>
                  </a:cubicBezTo>
                  <a:cubicBezTo>
                    <a:pt x="5" y="1"/>
                    <a:pt x="4" y="0"/>
                    <a:pt x="2" y="0"/>
                  </a:cubicBezTo>
                  <a:cubicBezTo>
                    <a:pt x="0" y="0"/>
                    <a:pt x="0" y="3"/>
                    <a:pt x="3" y="4"/>
                  </a:cubicBezTo>
                  <a:cubicBezTo>
                    <a:pt x="5" y="5"/>
                    <a:pt x="6" y="4"/>
                    <a:pt x="6" y="3"/>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6" name="Freeform 134"/>
            <p:cNvSpPr/>
            <p:nvPr/>
          </p:nvSpPr>
          <p:spPr bwMode="auto">
            <a:xfrm flipH="1">
              <a:off x="1352550" y="5421313"/>
              <a:ext cx="155575" cy="150813"/>
            </a:xfrm>
            <a:custGeom>
              <a:avLst/>
              <a:gdLst>
                <a:gd name="T0" fmla="*/ 6 w 55"/>
                <a:gd name="T1" fmla="*/ 3 h 53"/>
                <a:gd name="T2" fmla="*/ 38 w 55"/>
                <a:gd name="T3" fmla="*/ 22 h 53"/>
                <a:gd name="T4" fmla="*/ 53 w 55"/>
                <a:gd name="T5" fmla="*/ 53 h 53"/>
                <a:gd name="T6" fmla="*/ 55 w 55"/>
                <a:gd name="T7" fmla="*/ 50 h 53"/>
                <a:gd name="T8" fmla="*/ 6 w 55"/>
                <a:gd name="T9" fmla="*/ 2 h 53"/>
                <a:gd name="T10" fmla="*/ 5 w 55"/>
                <a:gd name="T11" fmla="*/ 2 h 53"/>
                <a:gd name="T12" fmla="*/ 2 w 55"/>
                <a:gd name="T13" fmla="*/ 0 h 53"/>
                <a:gd name="T14" fmla="*/ 3 w 55"/>
                <a:gd name="T15" fmla="*/ 4 h 53"/>
                <a:gd name="T16" fmla="*/ 6 w 55"/>
                <a:gd name="T17" fmla="*/ 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3">
                  <a:moveTo>
                    <a:pt x="6" y="3"/>
                  </a:moveTo>
                  <a:cubicBezTo>
                    <a:pt x="12" y="5"/>
                    <a:pt x="28" y="9"/>
                    <a:pt x="38" y="22"/>
                  </a:cubicBezTo>
                  <a:cubicBezTo>
                    <a:pt x="51" y="39"/>
                    <a:pt x="53" y="53"/>
                    <a:pt x="53" y="53"/>
                  </a:cubicBezTo>
                  <a:cubicBezTo>
                    <a:pt x="55" y="50"/>
                    <a:pt x="55" y="50"/>
                    <a:pt x="55" y="50"/>
                  </a:cubicBezTo>
                  <a:cubicBezTo>
                    <a:pt x="55" y="50"/>
                    <a:pt x="47" y="10"/>
                    <a:pt x="6" y="2"/>
                  </a:cubicBezTo>
                  <a:cubicBezTo>
                    <a:pt x="5" y="2"/>
                    <a:pt x="5" y="2"/>
                    <a:pt x="5" y="2"/>
                  </a:cubicBezTo>
                  <a:cubicBezTo>
                    <a:pt x="5" y="1"/>
                    <a:pt x="3" y="0"/>
                    <a:pt x="2" y="0"/>
                  </a:cubicBezTo>
                  <a:cubicBezTo>
                    <a:pt x="0" y="0"/>
                    <a:pt x="0" y="3"/>
                    <a:pt x="3" y="4"/>
                  </a:cubicBezTo>
                  <a:cubicBezTo>
                    <a:pt x="5" y="5"/>
                    <a:pt x="6" y="4"/>
                    <a:pt x="6" y="3"/>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7" name="Freeform 135"/>
            <p:cNvSpPr/>
            <p:nvPr/>
          </p:nvSpPr>
          <p:spPr bwMode="auto">
            <a:xfrm flipH="1">
              <a:off x="1346200" y="5397500"/>
              <a:ext cx="166688" cy="139700"/>
            </a:xfrm>
            <a:custGeom>
              <a:avLst/>
              <a:gdLst>
                <a:gd name="T0" fmla="*/ 6 w 59"/>
                <a:gd name="T1" fmla="*/ 3 h 49"/>
                <a:gd name="T2" fmla="*/ 40 w 59"/>
                <a:gd name="T3" fmla="*/ 20 h 49"/>
                <a:gd name="T4" fmla="*/ 57 w 59"/>
                <a:gd name="T5" fmla="*/ 49 h 49"/>
                <a:gd name="T6" fmla="*/ 59 w 59"/>
                <a:gd name="T7" fmla="*/ 46 h 49"/>
                <a:gd name="T8" fmla="*/ 6 w 59"/>
                <a:gd name="T9" fmla="*/ 2 h 49"/>
                <a:gd name="T10" fmla="*/ 6 w 59"/>
                <a:gd name="T11" fmla="*/ 2 h 49"/>
                <a:gd name="T12" fmla="*/ 2 w 59"/>
                <a:gd name="T13" fmla="*/ 1 h 49"/>
                <a:gd name="T14" fmla="*/ 3 w 59"/>
                <a:gd name="T15" fmla="*/ 5 h 49"/>
                <a:gd name="T16" fmla="*/ 6 w 59"/>
                <a:gd name="T17" fmla="*/ 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49">
                  <a:moveTo>
                    <a:pt x="6" y="3"/>
                  </a:moveTo>
                  <a:cubicBezTo>
                    <a:pt x="13" y="4"/>
                    <a:pt x="29" y="7"/>
                    <a:pt x="40" y="20"/>
                  </a:cubicBezTo>
                  <a:cubicBezTo>
                    <a:pt x="55" y="36"/>
                    <a:pt x="57" y="49"/>
                    <a:pt x="57" y="49"/>
                  </a:cubicBezTo>
                  <a:cubicBezTo>
                    <a:pt x="59" y="46"/>
                    <a:pt x="59" y="46"/>
                    <a:pt x="59" y="46"/>
                  </a:cubicBezTo>
                  <a:cubicBezTo>
                    <a:pt x="59" y="46"/>
                    <a:pt x="48" y="7"/>
                    <a:pt x="6" y="2"/>
                  </a:cubicBezTo>
                  <a:cubicBezTo>
                    <a:pt x="6" y="2"/>
                    <a:pt x="6" y="2"/>
                    <a:pt x="6" y="2"/>
                  </a:cubicBezTo>
                  <a:cubicBezTo>
                    <a:pt x="5" y="2"/>
                    <a:pt x="4" y="1"/>
                    <a:pt x="2" y="1"/>
                  </a:cubicBezTo>
                  <a:cubicBezTo>
                    <a:pt x="0" y="0"/>
                    <a:pt x="0" y="3"/>
                    <a:pt x="3" y="5"/>
                  </a:cubicBezTo>
                  <a:cubicBezTo>
                    <a:pt x="6" y="5"/>
                    <a:pt x="6" y="4"/>
                    <a:pt x="6" y="3"/>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8" name="Freeform 136"/>
            <p:cNvSpPr/>
            <p:nvPr/>
          </p:nvSpPr>
          <p:spPr bwMode="auto">
            <a:xfrm flipH="1">
              <a:off x="1354138" y="5313363"/>
              <a:ext cx="168275" cy="139700"/>
            </a:xfrm>
            <a:custGeom>
              <a:avLst/>
              <a:gdLst>
                <a:gd name="T0" fmla="*/ 6 w 59"/>
                <a:gd name="T1" fmla="*/ 3 h 49"/>
                <a:gd name="T2" fmla="*/ 40 w 59"/>
                <a:gd name="T3" fmla="*/ 20 h 49"/>
                <a:gd name="T4" fmla="*/ 58 w 59"/>
                <a:gd name="T5" fmla="*/ 49 h 49"/>
                <a:gd name="T6" fmla="*/ 59 w 59"/>
                <a:gd name="T7" fmla="*/ 46 h 49"/>
                <a:gd name="T8" fmla="*/ 6 w 59"/>
                <a:gd name="T9" fmla="*/ 2 h 49"/>
                <a:gd name="T10" fmla="*/ 6 w 59"/>
                <a:gd name="T11" fmla="*/ 2 h 49"/>
                <a:gd name="T12" fmla="*/ 2 w 59"/>
                <a:gd name="T13" fmla="*/ 0 h 49"/>
                <a:gd name="T14" fmla="*/ 4 w 59"/>
                <a:gd name="T15" fmla="*/ 5 h 49"/>
                <a:gd name="T16" fmla="*/ 6 w 59"/>
                <a:gd name="T17" fmla="*/ 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49">
                  <a:moveTo>
                    <a:pt x="6" y="3"/>
                  </a:moveTo>
                  <a:cubicBezTo>
                    <a:pt x="13" y="4"/>
                    <a:pt x="29" y="7"/>
                    <a:pt x="40" y="20"/>
                  </a:cubicBezTo>
                  <a:cubicBezTo>
                    <a:pt x="55" y="36"/>
                    <a:pt x="58" y="49"/>
                    <a:pt x="58" y="49"/>
                  </a:cubicBezTo>
                  <a:cubicBezTo>
                    <a:pt x="59" y="46"/>
                    <a:pt x="59" y="46"/>
                    <a:pt x="59" y="46"/>
                  </a:cubicBezTo>
                  <a:cubicBezTo>
                    <a:pt x="59" y="46"/>
                    <a:pt x="48" y="7"/>
                    <a:pt x="6" y="2"/>
                  </a:cubicBezTo>
                  <a:cubicBezTo>
                    <a:pt x="6" y="2"/>
                    <a:pt x="6" y="2"/>
                    <a:pt x="6" y="2"/>
                  </a:cubicBezTo>
                  <a:cubicBezTo>
                    <a:pt x="5" y="2"/>
                    <a:pt x="4" y="1"/>
                    <a:pt x="2" y="0"/>
                  </a:cubicBezTo>
                  <a:cubicBezTo>
                    <a:pt x="1" y="0"/>
                    <a:pt x="0" y="3"/>
                    <a:pt x="4" y="5"/>
                  </a:cubicBezTo>
                  <a:cubicBezTo>
                    <a:pt x="6" y="5"/>
                    <a:pt x="6" y="4"/>
                    <a:pt x="6" y="3"/>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9" name="Freeform 137"/>
            <p:cNvSpPr/>
            <p:nvPr/>
          </p:nvSpPr>
          <p:spPr bwMode="auto">
            <a:xfrm flipH="1">
              <a:off x="1366838" y="5429250"/>
              <a:ext cx="195263" cy="133350"/>
            </a:xfrm>
            <a:custGeom>
              <a:avLst/>
              <a:gdLst>
                <a:gd name="T0" fmla="*/ 5 w 69"/>
                <a:gd name="T1" fmla="*/ 7 h 47"/>
                <a:gd name="T2" fmla="*/ 34 w 69"/>
                <a:gd name="T3" fmla="*/ 35 h 47"/>
                <a:gd name="T4" fmla="*/ 69 w 69"/>
                <a:gd name="T5" fmla="*/ 42 h 47"/>
                <a:gd name="T6" fmla="*/ 67 w 69"/>
                <a:gd name="T7" fmla="*/ 44 h 47"/>
                <a:gd name="T8" fmla="*/ 4 w 69"/>
                <a:gd name="T9" fmla="*/ 7 h 47"/>
                <a:gd name="T10" fmla="*/ 4 w 69"/>
                <a:gd name="T11" fmla="*/ 7 h 47"/>
                <a:gd name="T12" fmla="*/ 1 w 69"/>
                <a:gd name="T13" fmla="*/ 4 h 47"/>
                <a:gd name="T14" fmla="*/ 6 w 69"/>
                <a:gd name="T15" fmla="*/ 3 h 47"/>
                <a:gd name="T16" fmla="*/ 5 w 69"/>
                <a:gd name="T17" fmla="*/ 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47">
                  <a:moveTo>
                    <a:pt x="5" y="7"/>
                  </a:moveTo>
                  <a:cubicBezTo>
                    <a:pt x="9" y="13"/>
                    <a:pt x="18" y="28"/>
                    <a:pt x="34" y="35"/>
                  </a:cubicBezTo>
                  <a:cubicBezTo>
                    <a:pt x="55" y="44"/>
                    <a:pt x="69" y="42"/>
                    <a:pt x="69" y="42"/>
                  </a:cubicBezTo>
                  <a:cubicBezTo>
                    <a:pt x="67" y="44"/>
                    <a:pt x="67" y="44"/>
                    <a:pt x="67" y="44"/>
                  </a:cubicBezTo>
                  <a:cubicBezTo>
                    <a:pt x="67" y="44"/>
                    <a:pt x="24" y="47"/>
                    <a:pt x="4" y="7"/>
                  </a:cubicBezTo>
                  <a:cubicBezTo>
                    <a:pt x="4" y="7"/>
                    <a:pt x="4" y="7"/>
                    <a:pt x="4" y="7"/>
                  </a:cubicBezTo>
                  <a:cubicBezTo>
                    <a:pt x="3" y="6"/>
                    <a:pt x="2" y="5"/>
                    <a:pt x="1" y="4"/>
                  </a:cubicBezTo>
                  <a:cubicBezTo>
                    <a:pt x="0" y="2"/>
                    <a:pt x="3" y="0"/>
                    <a:pt x="6" y="3"/>
                  </a:cubicBezTo>
                  <a:cubicBezTo>
                    <a:pt x="7" y="5"/>
                    <a:pt x="6" y="6"/>
                    <a:pt x="5" y="7"/>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0" name="Freeform 138"/>
            <p:cNvSpPr/>
            <p:nvPr/>
          </p:nvSpPr>
          <p:spPr bwMode="auto">
            <a:xfrm flipH="1">
              <a:off x="1377950" y="5575300"/>
              <a:ext cx="285750" cy="122238"/>
            </a:xfrm>
            <a:custGeom>
              <a:avLst/>
              <a:gdLst>
                <a:gd name="T0" fmla="*/ 55 w 101"/>
                <a:gd name="T1" fmla="*/ 4 h 43"/>
                <a:gd name="T2" fmla="*/ 56 w 101"/>
                <a:gd name="T3" fmla="*/ 4 h 43"/>
                <a:gd name="T4" fmla="*/ 56 w 101"/>
                <a:gd name="T5" fmla="*/ 4 h 43"/>
                <a:gd name="T6" fmla="*/ 56 w 101"/>
                <a:gd name="T7" fmla="*/ 4 h 43"/>
                <a:gd name="T8" fmla="*/ 60 w 101"/>
                <a:gd name="T9" fmla="*/ 5 h 43"/>
                <a:gd name="T10" fmla="*/ 101 w 101"/>
                <a:gd name="T11" fmla="*/ 26 h 43"/>
                <a:gd name="T12" fmla="*/ 101 w 101"/>
                <a:gd name="T13" fmla="*/ 29 h 43"/>
                <a:gd name="T14" fmla="*/ 63 w 101"/>
                <a:gd name="T15" fmla="*/ 39 h 43"/>
                <a:gd name="T16" fmla="*/ 31 w 101"/>
                <a:gd name="T17" fmla="*/ 43 h 43"/>
                <a:gd name="T18" fmla="*/ 31 w 101"/>
                <a:gd name="T19" fmla="*/ 43 h 43"/>
                <a:gd name="T20" fmla="*/ 27 w 101"/>
                <a:gd name="T21" fmla="*/ 43 h 43"/>
                <a:gd name="T22" fmla="*/ 27 w 101"/>
                <a:gd name="T23" fmla="*/ 43 h 43"/>
                <a:gd name="T24" fmla="*/ 3 w 101"/>
                <a:gd name="T25" fmla="*/ 37 h 43"/>
                <a:gd name="T26" fmla="*/ 3 w 101"/>
                <a:gd name="T27" fmla="*/ 33 h 43"/>
                <a:gd name="T28" fmla="*/ 6 w 101"/>
                <a:gd name="T29" fmla="*/ 27 h 43"/>
                <a:gd name="T30" fmla="*/ 9 w 101"/>
                <a:gd name="T31" fmla="*/ 21 h 43"/>
                <a:gd name="T32" fmla="*/ 20 w 101"/>
                <a:gd name="T33" fmla="*/ 11 h 43"/>
                <a:gd name="T34" fmla="*/ 20 w 101"/>
                <a:gd name="T35" fmla="*/ 11 h 43"/>
                <a:gd name="T36" fmla="*/ 55 w 101"/>
                <a:gd name="T37" fmla="*/ 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1" h="43">
                  <a:moveTo>
                    <a:pt x="55" y="4"/>
                  </a:moveTo>
                  <a:cubicBezTo>
                    <a:pt x="56" y="4"/>
                    <a:pt x="56" y="4"/>
                    <a:pt x="56" y="4"/>
                  </a:cubicBezTo>
                  <a:cubicBezTo>
                    <a:pt x="56" y="4"/>
                    <a:pt x="56" y="4"/>
                    <a:pt x="56" y="4"/>
                  </a:cubicBezTo>
                  <a:cubicBezTo>
                    <a:pt x="56" y="4"/>
                    <a:pt x="56" y="4"/>
                    <a:pt x="56" y="4"/>
                  </a:cubicBezTo>
                  <a:cubicBezTo>
                    <a:pt x="57" y="4"/>
                    <a:pt x="59" y="4"/>
                    <a:pt x="60" y="5"/>
                  </a:cubicBezTo>
                  <a:cubicBezTo>
                    <a:pt x="90" y="14"/>
                    <a:pt x="89" y="24"/>
                    <a:pt x="101" y="26"/>
                  </a:cubicBezTo>
                  <a:cubicBezTo>
                    <a:pt x="101" y="29"/>
                    <a:pt x="101" y="29"/>
                    <a:pt x="101" y="29"/>
                  </a:cubicBezTo>
                  <a:cubicBezTo>
                    <a:pt x="101" y="29"/>
                    <a:pt x="82" y="33"/>
                    <a:pt x="63" y="39"/>
                  </a:cubicBezTo>
                  <a:cubicBezTo>
                    <a:pt x="54" y="42"/>
                    <a:pt x="42" y="43"/>
                    <a:pt x="31" y="43"/>
                  </a:cubicBezTo>
                  <a:cubicBezTo>
                    <a:pt x="31" y="43"/>
                    <a:pt x="31" y="43"/>
                    <a:pt x="31" y="43"/>
                  </a:cubicBezTo>
                  <a:cubicBezTo>
                    <a:pt x="29" y="43"/>
                    <a:pt x="28" y="43"/>
                    <a:pt x="27" y="43"/>
                  </a:cubicBezTo>
                  <a:cubicBezTo>
                    <a:pt x="27" y="43"/>
                    <a:pt x="27" y="43"/>
                    <a:pt x="27" y="43"/>
                  </a:cubicBezTo>
                  <a:cubicBezTo>
                    <a:pt x="17" y="42"/>
                    <a:pt x="9" y="40"/>
                    <a:pt x="3" y="37"/>
                  </a:cubicBezTo>
                  <a:cubicBezTo>
                    <a:pt x="3" y="37"/>
                    <a:pt x="0" y="36"/>
                    <a:pt x="3" y="33"/>
                  </a:cubicBezTo>
                  <a:cubicBezTo>
                    <a:pt x="7" y="30"/>
                    <a:pt x="6" y="28"/>
                    <a:pt x="6" y="27"/>
                  </a:cubicBezTo>
                  <a:cubicBezTo>
                    <a:pt x="5" y="25"/>
                    <a:pt x="5" y="25"/>
                    <a:pt x="9" y="21"/>
                  </a:cubicBezTo>
                  <a:cubicBezTo>
                    <a:pt x="10" y="19"/>
                    <a:pt x="14" y="15"/>
                    <a:pt x="20" y="11"/>
                  </a:cubicBezTo>
                  <a:cubicBezTo>
                    <a:pt x="20" y="11"/>
                    <a:pt x="20" y="11"/>
                    <a:pt x="20" y="11"/>
                  </a:cubicBezTo>
                  <a:cubicBezTo>
                    <a:pt x="28" y="5"/>
                    <a:pt x="40" y="0"/>
                    <a:pt x="55" y="4"/>
                  </a:cubicBezTo>
                </a:path>
              </a:pathLst>
            </a:custGeom>
            <a:solidFill>
              <a:srgbClr val="FFDC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1" name="Freeform 139"/>
            <p:cNvSpPr/>
            <p:nvPr/>
          </p:nvSpPr>
          <p:spPr bwMode="auto">
            <a:xfrm flipH="1">
              <a:off x="1377950" y="5586413"/>
              <a:ext cx="198438" cy="111125"/>
            </a:xfrm>
            <a:custGeom>
              <a:avLst/>
              <a:gdLst>
                <a:gd name="T0" fmla="*/ 25 w 70"/>
                <a:gd name="T1" fmla="*/ 0 h 39"/>
                <a:gd name="T2" fmla="*/ 29 w 70"/>
                <a:gd name="T3" fmla="*/ 1 h 39"/>
                <a:gd name="T4" fmla="*/ 70 w 70"/>
                <a:gd name="T5" fmla="*/ 22 h 39"/>
                <a:gd name="T6" fmla="*/ 70 w 70"/>
                <a:gd name="T7" fmla="*/ 25 h 39"/>
                <a:gd name="T8" fmla="*/ 32 w 70"/>
                <a:gd name="T9" fmla="*/ 35 h 39"/>
                <a:gd name="T10" fmla="*/ 0 w 70"/>
                <a:gd name="T11" fmla="*/ 39 h 39"/>
                <a:gd name="T12" fmla="*/ 34 w 70"/>
                <a:gd name="T13" fmla="*/ 30 h 39"/>
                <a:gd name="T14" fmla="*/ 29 w 70"/>
                <a:gd name="T15" fmla="*/ 28 h 39"/>
                <a:gd name="T16" fmla="*/ 12 w 70"/>
                <a:gd name="T17" fmla="*/ 27 h 39"/>
                <a:gd name="T18" fmla="*/ 40 w 70"/>
                <a:gd name="T19" fmla="*/ 21 h 39"/>
                <a:gd name="T20" fmla="*/ 19 w 70"/>
                <a:gd name="T21" fmla="*/ 16 h 39"/>
                <a:gd name="T22" fmla="*/ 46 w 70"/>
                <a:gd name="T23" fmla="*/ 11 h 39"/>
                <a:gd name="T24" fmla="*/ 25 w 70"/>
                <a:gd name="T25"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39">
                  <a:moveTo>
                    <a:pt x="25" y="0"/>
                  </a:moveTo>
                  <a:cubicBezTo>
                    <a:pt x="26" y="0"/>
                    <a:pt x="28" y="0"/>
                    <a:pt x="29" y="1"/>
                  </a:cubicBezTo>
                  <a:cubicBezTo>
                    <a:pt x="59" y="10"/>
                    <a:pt x="58" y="20"/>
                    <a:pt x="70" y="22"/>
                  </a:cubicBezTo>
                  <a:cubicBezTo>
                    <a:pt x="70" y="25"/>
                    <a:pt x="70" y="25"/>
                    <a:pt x="70" y="25"/>
                  </a:cubicBezTo>
                  <a:cubicBezTo>
                    <a:pt x="70" y="25"/>
                    <a:pt x="51" y="29"/>
                    <a:pt x="32" y="35"/>
                  </a:cubicBezTo>
                  <a:cubicBezTo>
                    <a:pt x="23" y="38"/>
                    <a:pt x="11" y="39"/>
                    <a:pt x="0" y="39"/>
                  </a:cubicBezTo>
                  <a:cubicBezTo>
                    <a:pt x="2" y="39"/>
                    <a:pt x="31" y="36"/>
                    <a:pt x="34" y="30"/>
                  </a:cubicBezTo>
                  <a:cubicBezTo>
                    <a:pt x="36" y="27"/>
                    <a:pt x="33" y="28"/>
                    <a:pt x="29" y="28"/>
                  </a:cubicBezTo>
                  <a:cubicBezTo>
                    <a:pt x="24" y="29"/>
                    <a:pt x="19" y="29"/>
                    <a:pt x="12" y="27"/>
                  </a:cubicBezTo>
                  <a:cubicBezTo>
                    <a:pt x="12" y="27"/>
                    <a:pt x="39" y="26"/>
                    <a:pt x="40" y="21"/>
                  </a:cubicBezTo>
                  <a:cubicBezTo>
                    <a:pt x="41" y="17"/>
                    <a:pt x="19" y="16"/>
                    <a:pt x="19" y="16"/>
                  </a:cubicBezTo>
                  <a:cubicBezTo>
                    <a:pt x="19" y="16"/>
                    <a:pt x="47" y="15"/>
                    <a:pt x="46" y="11"/>
                  </a:cubicBezTo>
                  <a:cubicBezTo>
                    <a:pt x="45" y="7"/>
                    <a:pt x="27" y="1"/>
                    <a:pt x="25" y="0"/>
                  </a:cubicBezTo>
                </a:path>
              </a:pathLst>
            </a:custGeom>
            <a:solidFill>
              <a:srgbClr val="F9C7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2" name="Freeform 140"/>
            <p:cNvSpPr/>
            <p:nvPr/>
          </p:nvSpPr>
          <p:spPr bwMode="auto">
            <a:xfrm flipH="1">
              <a:off x="1289050" y="5341938"/>
              <a:ext cx="125413" cy="288925"/>
            </a:xfrm>
            <a:custGeom>
              <a:avLst/>
              <a:gdLst>
                <a:gd name="T0" fmla="*/ 30 w 44"/>
                <a:gd name="T1" fmla="*/ 3 h 102"/>
                <a:gd name="T2" fmla="*/ 33 w 44"/>
                <a:gd name="T3" fmla="*/ 3 h 102"/>
                <a:gd name="T4" fmla="*/ 36 w 44"/>
                <a:gd name="T5" fmla="*/ 3 h 102"/>
                <a:gd name="T6" fmla="*/ 42 w 44"/>
                <a:gd name="T7" fmla="*/ 12 h 102"/>
                <a:gd name="T8" fmla="*/ 42 w 44"/>
                <a:gd name="T9" fmla="*/ 12 h 102"/>
                <a:gd name="T10" fmla="*/ 42 w 44"/>
                <a:gd name="T11" fmla="*/ 12 h 102"/>
                <a:gd name="T12" fmla="*/ 44 w 44"/>
                <a:gd name="T13" fmla="*/ 28 h 102"/>
                <a:gd name="T14" fmla="*/ 44 w 44"/>
                <a:gd name="T15" fmla="*/ 30 h 102"/>
                <a:gd name="T16" fmla="*/ 44 w 44"/>
                <a:gd name="T17" fmla="*/ 31 h 102"/>
                <a:gd name="T18" fmla="*/ 44 w 44"/>
                <a:gd name="T19" fmla="*/ 34 h 102"/>
                <a:gd name="T20" fmla="*/ 24 w 44"/>
                <a:gd name="T21" fmla="*/ 102 h 102"/>
                <a:gd name="T22" fmla="*/ 11 w 44"/>
                <a:gd name="T23" fmla="*/ 80 h 102"/>
                <a:gd name="T24" fmla="*/ 10 w 44"/>
                <a:gd name="T25" fmla="*/ 77 h 102"/>
                <a:gd name="T26" fmla="*/ 1 w 44"/>
                <a:gd name="T27" fmla="*/ 40 h 102"/>
                <a:gd name="T28" fmla="*/ 1 w 44"/>
                <a:gd name="T29" fmla="*/ 39 h 102"/>
                <a:gd name="T30" fmla="*/ 1 w 44"/>
                <a:gd name="T31" fmla="*/ 39 h 102"/>
                <a:gd name="T32" fmla="*/ 0 w 44"/>
                <a:gd name="T33" fmla="*/ 34 h 102"/>
                <a:gd name="T34" fmla="*/ 2 w 44"/>
                <a:gd name="T35" fmla="*/ 24 h 102"/>
                <a:gd name="T36" fmla="*/ 11 w 44"/>
                <a:gd name="T37" fmla="*/ 13 h 102"/>
                <a:gd name="T38" fmla="*/ 22 w 44"/>
                <a:gd name="T39" fmla="*/ 4 h 102"/>
                <a:gd name="T40" fmla="*/ 30 w 44"/>
                <a:gd name="T41" fmla="*/ 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 h="102">
                  <a:moveTo>
                    <a:pt x="30" y="3"/>
                  </a:moveTo>
                  <a:cubicBezTo>
                    <a:pt x="30" y="5"/>
                    <a:pt x="32" y="4"/>
                    <a:pt x="33" y="3"/>
                  </a:cubicBezTo>
                  <a:cubicBezTo>
                    <a:pt x="34" y="3"/>
                    <a:pt x="35" y="3"/>
                    <a:pt x="36" y="3"/>
                  </a:cubicBezTo>
                  <a:cubicBezTo>
                    <a:pt x="38" y="3"/>
                    <a:pt x="40" y="6"/>
                    <a:pt x="42" y="12"/>
                  </a:cubicBezTo>
                  <a:cubicBezTo>
                    <a:pt x="42" y="12"/>
                    <a:pt x="42" y="12"/>
                    <a:pt x="42" y="12"/>
                  </a:cubicBezTo>
                  <a:cubicBezTo>
                    <a:pt x="42" y="12"/>
                    <a:pt x="42" y="12"/>
                    <a:pt x="42" y="12"/>
                  </a:cubicBezTo>
                  <a:cubicBezTo>
                    <a:pt x="43" y="16"/>
                    <a:pt x="44" y="21"/>
                    <a:pt x="44" y="28"/>
                  </a:cubicBezTo>
                  <a:cubicBezTo>
                    <a:pt x="44" y="29"/>
                    <a:pt x="44" y="29"/>
                    <a:pt x="44" y="30"/>
                  </a:cubicBezTo>
                  <a:cubicBezTo>
                    <a:pt x="44" y="31"/>
                    <a:pt x="44" y="31"/>
                    <a:pt x="44" y="31"/>
                  </a:cubicBezTo>
                  <a:cubicBezTo>
                    <a:pt x="44" y="32"/>
                    <a:pt x="44" y="33"/>
                    <a:pt x="44" y="34"/>
                  </a:cubicBezTo>
                  <a:cubicBezTo>
                    <a:pt x="44" y="53"/>
                    <a:pt x="43" y="88"/>
                    <a:pt x="24" y="102"/>
                  </a:cubicBezTo>
                  <a:cubicBezTo>
                    <a:pt x="11" y="80"/>
                    <a:pt x="11" y="80"/>
                    <a:pt x="11" y="80"/>
                  </a:cubicBezTo>
                  <a:cubicBezTo>
                    <a:pt x="11" y="80"/>
                    <a:pt x="11" y="79"/>
                    <a:pt x="10" y="77"/>
                  </a:cubicBezTo>
                  <a:cubicBezTo>
                    <a:pt x="8" y="71"/>
                    <a:pt x="3" y="53"/>
                    <a:pt x="1" y="40"/>
                  </a:cubicBezTo>
                  <a:cubicBezTo>
                    <a:pt x="1" y="39"/>
                    <a:pt x="1" y="39"/>
                    <a:pt x="1" y="39"/>
                  </a:cubicBezTo>
                  <a:cubicBezTo>
                    <a:pt x="1" y="39"/>
                    <a:pt x="1" y="39"/>
                    <a:pt x="1" y="39"/>
                  </a:cubicBezTo>
                  <a:cubicBezTo>
                    <a:pt x="1" y="37"/>
                    <a:pt x="1" y="36"/>
                    <a:pt x="0" y="34"/>
                  </a:cubicBezTo>
                  <a:cubicBezTo>
                    <a:pt x="0" y="30"/>
                    <a:pt x="1" y="26"/>
                    <a:pt x="2" y="24"/>
                  </a:cubicBezTo>
                  <a:cubicBezTo>
                    <a:pt x="5" y="19"/>
                    <a:pt x="8" y="15"/>
                    <a:pt x="11" y="13"/>
                  </a:cubicBezTo>
                  <a:cubicBezTo>
                    <a:pt x="15" y="9"/>
                    <a:pt x="19" y="6"/>
                    <a:pt x="22" y="4"/>
                  </a:cubicBezTo>
                  <a:cubicBezTo>
                    <a:pt x="26" y="0"/>
                    <a:pt x="29" y="0"/>
                    <a:pt x="30" y="3"/>
                  </a:cubicBezTo>
                </a:path>
              </a:pathLst>
            </a:custGeom>
            <a:solidFill>
              <a:srgbClr val="FFDC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3" name="Freeform 141"/>
            <p:cNvSpPr/>
            <p:nvPr/>
          </p:nvSpPr>
          <p:spPr bwMode="auto">
            <a:xfrm flipH="1">
              <a:off x="1289050" y="5438775"/>
              <a:ext cx="96838" cy="192088"/>
            </a:xfrm>
            <a:custGeom>
              <a:avLst/>
              <a:gdLst>
                <a:gd name="T0" fmla="*/ 8 w 34"/>
                <a:gd name="T1" fmla="*/ 12 h 68"/>
                <a:gd name="T2" fmla="*/ 8 w 34"/>
                <a:gd name="T3" fmla="*/ 5 h 68"/>
                <a:gd name="T4" fmla="*/ 15 w 34"/>
                <a:gd name="T5" fmla="*/ 26 h 68"/>
                <a:gd name="T6" fmla="*/ 20 w 34"/>
                <a:gd name="T7" fmla="*/ 1 h 68"/>
                <a:gd name="T8" fmla="*/ 24 w 34"/>
                <a:gd name="T9" fmla="*/ 31 h 68"/>
                <a:gd name="T10" fmla="*/ 26 w 34"/>
                <a:gd name="T11" fmla="*/ 32 h 68"/>
                <a:gd name="T12" fmla="*/ 34 w 34"/>
                <a:gd name="T13" fmla="*/ 0 h 68"/>
                <a:gd name="T14" fmla="*/ 14 w 34"/>
                <a:gd name="T15" fmla="*/ 68 h 68"/>
                <a:gd name="T16" fmla="*/ 1 w 34"/>
                <a:gd name="T17" fmla="*/ 46 h 68"/>
                <a:gd name="T18" fmla="*/ 0 w 34"/>
                <a:gd name="T19" fmla="*/ 43 h 68"/>
                <a:gd name="T20" fmla="*/ 2 w 34"/>
                <a:gd name="T21" fmla="*/ 42 h 68"/>
                <a:gd name="T22" fmla="*/ 4 w 34"/>
                <a:gd name="T23" fmla="*/ 28 h 68"/>
                <a:gd name="T24" fmla="*/ 8 w 34"/>
                <a:gd name="T25" fmla="*/ 1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68">
                  <a:moveTo>
                    <a:pt x="8" y="12"/>
                  </a:moveTo>
                  <a:cubicBezTo>
                    <a:pt x="8" y="9"/>
                    <a:pt x="8" y="7"/>
                    <a:pt x="8" y="5"/>
                  </a:cubicBezTo>
                  <a:cubicBezTo>
                    <a:pt x="11" y="12"/>
                    <a:pt x="14" y="20"/>
                    <a:pt x="15" y="26"/>
                  </a:cubicBezTo>
                  <a:cubicBezTo>
                    <a:pt x="17" y="39"/>
                    <a:pt x="24" y="16"/>
                    <a:pt x="20" y="1"/>
                  </a:cubicBezTo>
                  <a:cubicBezTo>
                    <a:pt x="20" y="1"/>
                    <a:pt x="26" y="15"/>
                    <a:pt x="24" y="31"/>
                  </a:cubicBezTo>
                  <a:cubicBezTo>
                    <a:pt x="24" y="31"/>
                    <a:pt x="25" y="35"/>
                    <a:pt x="26" y="32"/>
                  </a:cubicBezTo>
                  <a:cubicBezTo>
                    <a:pt x="28" y="29"/>
                    <a:pt x="34" y="11"/>
                    <a:pt x="34" y="0"/>
                  </a:cubicBezTo>
                  <a:cubicBezTo>
                    <a:pt x="34" y="19"/>
                    <a:pt x="33" y="54"/>
                    <a:pt x="14" y="68"/>
                  </a:cubicBezTo>
                  <a:cubicBezTo>
                    <a:pt x="1" y="46"/>
                    <a:pt x="1" y="46"/>
                    <a:pt x="1" y="46"/>
                  </a:cubicBezTo>
                  <a:cubicBezTo>
                    <a:pt x="1" y="46"/>
                    <a:pt x="1" y="45"/>
                    <a:pt x="0" y="43"/>
                  </a:cubicBezTo>
                  <a:cubicBezTo>
                    <a:pt x="2" y="42"/>
                    <a:pt x="2" y="42"/>
                    <a:pt x="2" y="42"/>
                  </a:cubicBezTo>
                  <a:cubicBezTo>
                    <a:pt x="2" y="42"/>
                    <a:pt x="5" y="38"/>
                    <a:pt x="4" y="28"/>
                  </a:cubicBezTo>
                  <a:cubicBezTo>
                    <a:pt x="10" y="41"/>
                    <a:pt x="9" y="25"/>
                    <a:pt x="8" y="12"/>
                  </a:cubicBezTo>
                </a:path>
              </a:pathLst>
            </a:custGeom>
            <a:solidFill>
              <a:srgbClr val="F9C7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4" name="Freeform 142"/>
            <p:cNvSpPr/>
            <p:nvPr/>
          </p:nvSpPr>
          <p:spPr bwMode="auto">
            <a:xfrm flipH="1">
              <a:off x="1346200" y="5411788"/>
              <a:ext cx="195263" cy="246063"/>
            </a:xfrm>
            <a:custGeom>
              <a:avLst/>
              <a:gdLst>
                <a:gd name="T0" fmla="*/ 8 w 69"/>
                <a:gd name="T1" fmla="*/ 1 h 86"/>
                <a:gd name="T2" fmla="*/ 32 w 69"/>
                <a:gd name="T3" fmla="*/ 8 h 86"/>
                <a:gd name="T4" fmla="*/ 34 w 69"/>
                <a:gd name="T5" fmla="*/ 8 h 86"/>
                <a:gd name="T6" fmla="*/ 34 w 69"/>
                <a:gd name="T7" fmla="*/ 9 h 86"/>
                <a:gd name="T8" fmla="*/ 36 w 69"/>
                <a:gd name="T9" fmla="*/ 10 h 86"/>
                <a:gd name="T10" fmla="*/ 36 w 69"/>
                <a:gd name="T11" fmla="*/ 10 h 86"/>
                <a:gd name="T12" fmla="*/ 43 w 69"/>
                <a:gd name="T13" fmla="*/ 18 h 86"/>
                <a:gd name="T14" fmla="*/ 53 w 69"/>
                <a:gd name="T15" fmla="*/ 33 h 86"/>
                <a:gd name="T16" fmla="*/ 53 w 69"/>
                <a:gd name="T17" fmla="*/ 33 h 86"/>
                <a:gd name="T18" fmla="*/ 53 w 69"/>
                <a:gd name="T19" fmla="*/ 34 h 86"/>
                <a:gd name="T20" fmla="*/ 69 w 69"/>
                <a:gd name="T21" fmla="*/ 77 h 86"/>
                <a:gd name="T22" fmla="*/ 58 w 69"/>
                <a:gd name="T23" fmla="*/ 86 h 86"/>
                <a:gd name="T24" fmla="*/ 21 w 69"/>
                <a:gd name="T25" fmla="*/ 69 h 86"/>
                <a:gd name="T26" fmla="*/ 9 w 69"/>
                <a:gd name="T27" fmla="*/ 45 h 86"/>
                <a:gd name="T28" fmla="*/ 9 w 69"/>
                <a:gd name="T29" fmla="*/ 45 h 86"/>
                <a:gd name="T30" fmla="*/ 6 w 69"/>
                <a:gd name="T31" fmla="*/ 35 h 86"/>
                <a:gd name="T32" fmla="*/ 3 w 69"/>
                <a:gd name="T33" fmla="*/ 24 h 86"/>
                <a:gd name="T34" fmla="*/ 3 w 69"/>
                <a:gd name="T35" fmla="*/ 11 h 86"/>
                <a:gd name="T36" fmla="*/ 8 w 69"/>
                <a:gd name="T37" fmla="*/ 9 h 86"/>
                <a:gd name="T38" fmla="*/ 8 w 69"/>
                <a:gd name="T39" fmla="*/ 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9" h="86">
                  <a:moveTo>
                    <a:pt x="8" y="1"/>
                  </a:moveTo>
                  <a:cubicBezTo>
                    <a:pt x="9" y="0"/>
                    <a:pt x="22" y="1"/>
                    <a:pt x="32" y="8"/>
                  </a:cubicBezTo>
                  <a:cubicBezTo>
                    <a:pt x="33" y="8"/>
                    <a:pt x="33" y="8"/>
                    <a:pt x="34" y="8"/>
                  </a:cubicBezTo>
                  <a:cubicBezTo>
                    <a:pt x="34" y="9"/>
                    <a:pt x="34" y="9"/>
                    <a:pt x="34" y="9"/>
                  </a:cubicBezTo>
                  <a:cubicBezTo>
                    <a:pt x="35" y="9"/>
                    <a:pt x="35" y="9"/>
                    <a:pt x="36" y="10"/>
                  </a:cubicBezTo>
                  <a:cubicBezTo>
                    <a:pt x="36" y="10"/>
                    <a:pt x="36" y="10"/>
                    <a:pt x="36" y="10"/>
                  </a:cubicBezTo>
                  <a:cubicBezTo>
                    <a:pt x="39" y="12"/>
                    <a:pt x="41" y="15"/>
                    <a:pt x="43" y="18"/>
                  </a:cubicBezTo>
                  <a:cubicBezTo>
                    <a:pt x="47" y="23"/>
                    <a:pt x="50" y="28"/>
                    <a:pt x="53" y="33"/>
                  </a:cubicBezTo>
                  <a:cubicBezTo>
                    <a:pt x="53" y="33"/>
                    <a:pt x="53" y="33"/>
                    <a:pt x="53" y="33"/>
                  </a:cubicBezTo>
                  <a:cubicBezTo>
                    <a:pt x="53" y="33"/>
                    <a:pt x="53" y="34"/>
                    <a:pt x="53" y="34"/>
                  </a:cubicBezTo>
                  <a:cubicBezTo>
                    <a:pt x="66" y="58"/>
                    <a:pt x="69" y="77"/>
                    <a:pt x="69" y="77"/>
                  </a:cubicBezTo>
                  <a:cubicBezTo>
                    <a:pt x="58" y="86"/>
                    <a:pt x="58" y="86"/>
                    <a:pt x="58" y="86"/>
                  </a:cubicBezTo>
                  <a:cubicBezTo>
                    <a:pt x="58" y="86"/>
                    <a:pt x="33" y="81"/>
                    <a:pt x="21" y="69"/>
                  </a:cubicBezTo>
                  <a:cubicBezTo>
                    <a:pt x="15" y="62"/>
                    <a:pt x="11" y="53"/>
                    <a:pt x="9" y="45"/>
                  </a:cubicBezTo>
                  <a:cubicBezTo>
                    <a:pt x="9" y="45"/>
                    <a:pt x="9" y="45"/>
                    <a:pt x="9" y="45"/>
                  </a:cubicBezTo>
                  <a:cubicBezTo>
                    <a:pt x="8" y="41"/>
                    <a:pt x="7" y="38"/>
                    <a:pt x="6" y="35"/>
                  </a:cubicBezTo>
                  <a:cubicBezTo>
                    <a:pt x="5" y="30"/>
                    <a:pt x="4" y="26"/>
                    <a:pt x="3" y="24"/>
                  </a:cubicBezTo>
                  <a:cubicBezTo>
                    <a:pt x="0" y="14"/>
                    <a:pt x="1" y="12"/>
                    <a:pt x="3" y="11"/>
                  </a:cubicBezTo>
                  <a:cubicBezTo>
                    <a:pt x="5" y="9"/>
                    <a:pt x="7" y="9"/>
                    <a:pt x="8" y="9"/>
                  </a:cubicBezTo>
                  <a:cubicBezTo>
                    <a:pt x="9" y="9"/>
                    <a:pt x="6" y="3"/>
                    <a:pt x="8" y="1"/>
                  </a:cubicBezTo>
                </a:path>
              </a:pathLst>
            </a:custGeom>
            <a:solidFill>
              <a:srgbClr val="FFDC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5" name="Freeform 143"/>
            <p:cNvSpPr/>
            <p:nvPr/>
          </p:nvSpPr>
          <p:spPr bwMode="auto">
            <a:xfrm flipH="1">
              <a:off x="1346200" y="5508625"/>
              <a:ext cx="169863" cy="149225"/>
            </a:xfrm>
            <a:custGeom>
              <a:avLst/>
              <a:gdLst>
                <a:gd name="T0" fmla="*/ 52 w 60"/>
                <a:gd name="T1" fmla="*/ 22 h 52"/>
                <a:gd name="T2" fmla="*/ 44 w 60"/>
                <a:gd name="T3" fmla="*/ 0 h 52"/>
                <a:gd name="T4" fmla="*/ 60 w 60"/>
                <a:gd name="T5" fmla="*/ 43 h 52"/>
                <a:gd name="T6" fmla="*/ 49 w 60"/>
                <a:gd name="T7" fmla="*/ 52 h 52"/>
                <a:gd name="T8" fmla="*/ 12 w 60"/>
                <a:gd name="T9" fmla="*/ 35 h 52"/>
                <a:gd name="T10" fmla="*/ 0 w 60"/>
                <a:gd name="T11" fmla="*/ 11 h 52"/>
                <a:gd name="T12" fmla="*/ 26 w 60"/>
                <a:gd name="T13" fmla="*/ 37 h 52"/>
                <a:gd name="T14" fmla="*/ 29 w 60"/>
                <a:gd name="T15" fmla="*/ 34 h 52"/>
                <a:gd name="T16" fmla="*/ 15 w 60"/>
                <a:gd name="T17" fmla="*/ 13 h 52"/>
                <a:gd name="T18" fmla="*/ 34 w 60"/>
                <a:gd name="T19" fmla="*/ 31 h 52"/>
                <a:gd name="T20" fmla="*/ 20 w 60"/>
                <a:gd name="T21" fmla="*/ 1 h 52"/>
                <a:gd name="T22" fmla="*/ 39 w 60"/>
                <a:gd name="T23" fmla="*/ 19 h 52"/>
                <a:gd name="T24" fmla="*/ 35 w 60"/>
                <a:gd name="T25" fmla="*/ 1 h 52"/>
                <a:gd name="T26" fmla="*/ 50 w 60"/>
                <a:gd name="T27" fmla="*/ 21 h 52"/>
                <a:gd name="T28" fmla="*/ 52 w 60"/>
                <a:gd name="T29" fmla="*/ 2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52">
                  <a:moveTo>
                    <a:pt x="52" y="22"/>
                  </a:moveTo>
                  <a:cubicBezTo>
                    <a:pt x="52" y="20"/>
                    <a:pt x="47" y="6"/>
                    <a:pt x="44" y="0"/>
                  </a:cubicBezTo>
                  <a:cubicBezTo>
                    <a:pt x="57" y="24"/>
                    <a:pt x="60" y="43"/>
                    <a:pt x="60" y="43"/>
                  </a:cubicBezTo>
                  <a:cubicBezTo>
                    <a:pt x="49" y="52"/>
                    <a:pt x="49" y="52"/>
                    <a:pt x="49" y="52"/>
                  </a:cubicBezTo>
                  <a:cubicBezTo>
                    <a:pt x="49" y="52"/>
                    <a:pt x="24" y="47"/>
                    <a:pt x="12" y="35"/>
                  </a:cubicBezTo>
                  <a:cubicBezTo>
                    <a:pt x="6" y="28"/>
                    <a:pt x="2" y="19"/>
                    <a:pt x="0" y="11"/>
                  </a:cubicBezTo>
                  <a:cubicBezTo>
                    <a:pt x="2" y="15"/>
                    <a:pt x="11" y="34"/>
                    <a:pt x="26" y="37"/>
                  </a:cubicBezTo>
                  <a:cubicBezTo>
                    <a:pt x="26" y="37"/>
                    <a:pt x="30" y="37"/>
                    <a:pt x="29" y="34"/>
                  </a:cubicBezTo>
                  <a:cubicBezTo>
                    <a:pt x="27" y="32"/>
                    <a:pt x="17" y="23"/>
                    <a:pt x="15" y="13"/>
                  </a:cubicBezTo>
                  <a:cubicBezTo>
                    <a:pt x="15" y="13"/>
                    <a:pt x="30" y="34"/>
                    <a:pt x="34" y="31"/>
                  </a:cubicBezTo>
                  <a:cubicBezTo>
                    <a:pt x="38" y="27"/>
                    <a:pt x="25" y="6"/>
                    <a:pt x="20" y="1"/>
                  </a:cubicBezTo>
                  <a:cubicBezTo>
                    <a:pt x="22" y="3"/>
                    <a:pt x="34" y="11"/>
                    <a:pt x="39" y="19"/>
                  </a:cubicBezTo>
                  <a:cubicBezTo>
                    <a:pt x="45" y="27"/>
                    <a:pt x="42" y="8"/>
                    <a:pt x="35" y="1"/>
                  </a:cubicBezTo>
                  <a:cubicBezTo>
                    <a:pt x="35" y="1"/>
                    <a:pt x="47" y="10"/>
                    <a:pt x="50" y="21"/>
                  </a:cubicBezTo>
                  <a:cubicBezTo>
                    <a:pt x="50" y="21"/>
                    <a:pt x="51" y="23"/>
                    <a:pt x="52" y="22"/>
                  </a:cubicBezTo>
                </a:path>
              </a:pathLst>
            </a:custGeom>
            <a:solidFill>
              <a:srgbClr val="F9C7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6" name="Rectangle 144"/>
            <p:cNvSpPr>
              <a:spLocks noChangeArrowheads="1"/>
            </p:cNvSpPr>
            <p:nvPr/>
          </p:nvSpPr>
          <p:spPr bwMode="auto">
            <a:xfrm flipH="1">
              <a:off x="1544638" y="5605463"/>
              <a:ext cx="104775" cy="74613"/>
            </a:xfrm>
            <a:prstGeom prst="rect">
              <a:avLst/>
            </a:prstGeom>
            <a:solidFill>
              <a:srgbClr val="FFE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7" name="Freeform 145"/>
            <p:cNvSpPr/>
            <p:nvPr/>
          </p:nvSpPr>
          <p:spPr bwMode="auto">
            <a:xfrm flipH="1">
              <a:off x="1465263" y="5472113"/>
              <a:ext cx="3175" cy="6350"/>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1" y="1"/>
                    <a:pt x="0" y="1"/>
                    <a:pt x="0" y="0"/>
                  </a:cubicBezTo>
                  <a:cubicBezTo>
                    <a:pt x="1" y="1"/>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8" name="Freeform 146"/>
            <p:cNvSpPr/>
            <p:nvPr/>
          </p:nvSpPr>
          <p:spPr bwMode="auto">
            <a:xfrm flipH="1">
              <a:off x="1439863" y="5435600"/>
              <a:ext cx="6350" cy="4763"/>
            </a:xfrm>
            <a:custGeom>
              <a:avLst/>
              <a:gdLst>
                <a:gd name="T0" fmla="*/ 0 w 2"/>
                <a:gd name="T1" fmla="*/ 1 h 2"/>
                <a:gd name="T2" fmla="*/ 0 w 2"/>
                <a:gd name="T3" fmla="*/ 0 h 2"/>
                <a:gd name="T4" fmla="*/ 2 w 2"/>
                <a:gd name="T5" fmla="*/ 2 h 2"/>
                <a:gd name="T6" fmla="*/ 2 w 2"/>
                <a:gd name="T7" fmla="*/ 2 h 2"/>
                <a:gd name="T8" fmla="*/ 2 w 2"/>
                <a:gd name="T9" fmla="*/ 2 h 2"/>
                <a:gd name="T10" fmla="*/ 0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0" y="1"/>
                  </a:moveTo>
                  <a:cubicBezTo>
                    <a:pt x="0" y="1"/>
                    <a:pt x="0" y="1"/>
                    <a:pt x="0" y="0"/>
                  </a:cubicBezTo>
                  <a:cubicBezTo>
                    <a:pt x="1" y="1"/>
                    <a:pt x="1" y="1"/>
                    <a:pt x="2" y="2"/>
                  </a:cubicBezTo>
                  <a:cubicBezTo>
                    <a:pt x="2" y="2"/>
                    <a:pt x="2" y="2"/>
                    <a:pt x="2" y="2"/>
                  </a:cubicBezTo>
                  <a:cubicBezTo>
                    <a:pt x="2" y="2"/>
                    <a:pt x="2" y="2"/>
                    <a:pt x="2" y="2"/>
                  </a:cubicBezTo>
                  <a:cubicBezTo>
                    <a:pt x="2" y="2"/>
                    <a:pt x="1" y="1"/>
                    <a:pt x="0" y="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9" name="Freeform 147"/>
            <p:cNvSpPr/>
            <p:nvPr/>
          </p:nvSpPr>
          <p:spPr bwMode="auto">
            <a:xfrm flipH="1">
              <a:off x="1450975" y="5414963"/>
              <a:ext cx="88900" cy="96838"/>
            </a:xfrm>
            <a:custGeom>
              <a:avLst/>
              <a:gdLst>
                <a:gd name="T0" fmla="*/ 9 w 31"/>
                <a:gd name="T1" fmla="*/ 0 h 34"/>
                <a:gd name="T2" fmla="*/ 7 w 31"/>
                <a:gd name="T3" fmla="*/ 0 h 34"/>
                <a:gd name="T4" fmla="*/ 7 w 31"/>
                <a:gd name="T5" fmla="*/ 0 h 34"/>
                <a:gd name="T6" fmla="*/ 7 w 31"/>
                <a:gd name="T7" fmla="*/ 1 h 34"/>
                <a:gd name="T8" fmla="*/ 6 w 31"/>
                <a:gd name="T9" fmla="*/ 2 h 34"/>
                <a:gd name="T10" fmla="*/ 7 w 31"/>
                <a:gd name="T11" fmla="*/ 7 h 34"/>
                <a:gd name="T12" fmla="*/ 7 w 31"/>
                <a:gd name="T13" fmla="*/ 8 h 34"/>
                <a:gd name="T14" fmla="*/ 6 w 31"/>
                <a:gd name="T15" fmla="*/ 8 h 34"/>
                <a:gd name="T16" fmla="*/ 5 w 31"/>
                <a:gd name="T17" fmla="*/ 9 h 34"/>
                <a:gd name="T18" fmla="*/ 2 w 31"/>
                <a:gd name="T19" fmla="*/ 10 h 34"/>
                <a:gd name="T20" fmla="*/ 0 w 31"/>
                <a:gd name="T21" fmla="*/ 13 h 34"/>
                <a:gd name="T22" fmla="*/ 2 w 31"/>
                <a:gd name="T23" fmla="*/ 23 h 34"/>
                <a:gd name="T24" fmla="*/ 5 w 31"/>
                <a:gd name="T25" fmla="*/ 34 h 34"/>
                <a:gd name="T26" fmla="*/ 7 w 31"/>
                <a:gd name="T27" fmla="*/ 15 h 34"/>
                <a:gd name="T28" fmla="*/ 7 w 31"/>
                <a:gd name="T29" fmla="*/ 15 h 34"/>
                <a:gd name="T30" fmla="*/ 16 w 31"/>
                <a:gd name="T31" fmla="*/ 29 h 34"/>
                <a:gd name="T32" fmla="*/ 14 w 31"/>
                <a:gd name="T33" fmla="*/ 11 h 34"/>
                <a:gd name="T34" fmla="*/ 15 w 31"/>
                <a:gd name="T35" fmla="*/ 11 h 34"/>
                <a:gd name="T36" fmla="*/ 25 w 31"/>
                <a:gd name="T37" fmla="*/ 19 h 34"/>
                <a:gd name="T38" fmla="*/ 19 w 31"/>
                <a:gd name="T39" fmla="*/ 8 h 34"/>
                <a:gd name="T40" fmla="*/ 23 w 31"/>
                <a:gd name="T41" fmla="*/ 5 h 34"/>
                <a:gd name="T42" fmla="*/ 31 w 31"/>
                <a:gd name="T43" fmla="*/ 7 h 34"/>
                <a:gd name="T44" fmla="*/ 29 w 31"/>
                <a:gd name="T45" fmla="*/ 6 h 34"/>
                <a:gd name="T46" fmla="*/ 28 w 31"/>
                <a:gd name="T47" fmla="*/ 5 h 34"/>
                <a:gd name="T48" fmla="*/ 9 w 31"/>
                <a:gd name="T4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 h="34">
                  <a:moveTo>
                    <a:pt x="9" y="0"/>
                  </a:moveTo>
                  <a:cubicBezTo>
                    <a:pt x="8" y="0"/>
                    <a:pt x="8" y="0"/>
                    <a:pt x="7" y="0"/>
                  </a:cubicBezTo>
                  <a:cubicBezTo>
                    <a:pt x="7" y="0"/>
                    <a:pt x="7" y="0"/>
                    <a:pt x="7" y="0"/>
                  </a:cubicBezTo>
                  <a:cubicBezTo>
                    <a:pt x="7" y="0"/>
                    <a:pt x="7" y="0"/>
                    <a:pt x="7" y="1"/>
                  </a:cubicBezTo>
                  <a:cubicBezTo>
                    <a:pt x="7" y="1"/>
                    <a:pt x="6" y="2"/>
                    <a:pt x="6" y="2"/>
                  </a:cubicBezTo>
                  <a:cubicBezTo>
                    <a:pt x="6" y="4"/>
                    <a:pt x="7" y="6"/>
                    <a:pt x="7" y="7"/>
                  </a:cubicBezTo>
                  <a:cubicBezTo>
                    <a:pt x="7" y="8"/>
                    <a:pt x="7" y="8"/>
                    <a:pt x="7" y="8"/>
                  </a:cubicBezTo>
                  <a:cubicBezTo>
                    <a:pt x="7" y="8"/>
                    <a:pt x="6" y="8"/>
                    <a:pt x="6" y="8"/>
                  </a:cubicBezTo>
                  <a:cubicBezTo>
                    <a:pt x="5" y="8"/>
                    <a:pt x="5" y="8"/>
                    <a:pt x="5" y="9"/>
                  </a:cubicBezTo>
                  <a:cubicBezTo>
                    <a:pt x="4" y="9"/>
                    <a:pt x="3" y="9"/>
                    <a:pt x="2" y="10"/>
                  </a:cubicBezTo>
                  <a:cubicBezTo>
                    <a:pt x="1" y="11"/>
                    <a:pt x="0" y="11"/>
                    <a:pt x="0" y="13"/>
                  </a:cubicBezTo>
                  <a:cubicBezTo>
                    <a:pt x="0" y="15"/>
                    <a:pt x="1" y="18"/>
                    <a:pt x="2" y="23"/>
                  </a:cubicBezTo>
                  <a:cubicBezTo>
                    <a:pt x="3" y="25"/>
                    <a:pt x="4" y="29"/>
                    <a:pt x="5" y="34"/>
                  </a:cubicBezTo>
                  <a:cubicBezTo>
                    <a:pt x="5" y="34"/>
                    <a:pt x="3" y="18"/>
                    <a:pt x="7" y="15"/>
                  </a:cubicBezTo>
                  <a:cubicBezTo>
                    <a:pt x="7" y="15"/>
                    <a:pt x="7" y="15"/>
                    <a:pt x="7" y="15"/>
                  </a:cubicBezTo>
                  <a:cubicBezTo>
                    <a:pt x="11" y="15"/>
                    <a:pt x="16" y="29"/>
                    <a:pt x="16" y="29"/>
                  </a:cubicBezTo>
                  <a:cubicBezTo>
                    <a:pt x="16" y="29"/>
                    <a:pt x="12" y="13"/>
                    <a:pt x="14" y="11"/>
                  </a:cubicBezTo>
                  <a:cubicBezTo>
                    <a:pt x="14" y="11"/>
                    <a:pt x="15" y="11"/>
                    <a:pt x="15" y="11"/>
                  </a:cubicBezTo>
                  <a:cubicBezTo>
                    <a:pt x="17" y="11"/>
                    <a:pt x="22" y="15"/>
                    <a:pt x="25" y="19"/>
                  </a:cubicBezTo>
                  <a:cubicBezTo>
                    <a:pt x="23" y="16"/>
                    <a:pt x="21" y="11"/>
                    <a:pt x="19" y="8"/>
                  </a:cubicBezTo>
                  <a:cubicBezTo>
                    <a:pt x="18" y="6"/>
                    <a:pt x="20" y="5"/>
                    <a:pt x="23" y="5"/>
                  </a:cubicBezTo>
                  <a:cubicBezTo>
                    <a:pt x="26" y="5"/>
                    <a:pt x="29" y="5"/>
                    <a:pt x="31" y="7"/>
                  </a:cubicBezTo>
                  <a:cubicBezTo>
                    <a:pt x="31" y="6"/>
                    <a:pt x="30" y="6"/>
                    <a:pt x="29" y="6"/>
                  </a:cubicBezTo>
                  <a:cubicBezTo>
                    <a:pt x="29" y="5"/>
                    <a:pt x="28" y="5"/>
                    <a:pt x="28" y="5"/>
                  </a:cubicBezTo>
                  <a:cubicBezTo>
                    <a:pt x="20" y="1"/>
                    <a:pt x="13" y="0"/>
                    <a:pt x="9" y="0"/>
                  </a:cubicBezTo>
                </a:path>
              </a:pathLst>
            </a:custGeom>
            <a:solidFill>
              <a:srgbClr val="FFE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0" name="Freeform 148"/>
            <p:cNvSpPr/>
            <p:nvPr/>
          </p:nvSpPr>
          <p:spPr bwMode="auto">
            <a:xfrm flipH="1">
              <a:off x="1397000" y="542925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1" name="Freeform 149"/>
            <p:cNvSpPr/>
            <p:nvPr/>
          </p:nvSpPr>
          <p:spPr bwMode="auto">
            <a:xfrm flipH="1">
              <a:off x="1289050" y="5343525"/>
              <a:ext cx="125413" cy="96838"/>
            </a:xfrm>
            <a:custGeom>
              <a:avLst/>
              <a:gdLst>
                <a:gd name="T0" fmla="*/ 28 w 44"/>
                <a:gd name="T1" fmla="*/ 0 h 34"/>
                <a:gd name="T2" fmla="*/ 22 w 44"/>
                <a:gd name="T3" fmla="*/ 3 h 34"/>
                <a:gd name="T4" fmla="*/ 15 w 44"/>
                <a:gd name="T5" fmla="*/ 8 h 34"/>
                <a:gd name="T6" fmla="*/ 14 w 44"/>
                <a:gd name="T7" fmla="*/ 9 h 34"/>
                <a:gd name="T8" fmla="*/ 14 w 44"/>
                <a:gd name="T9" fmla="*/ 9 h 34"/>
                <a:gd name="T10" fmla="*/ 12 w 44"/>
                <a:gd name="T11" fmla="*/ 10 h 34"/>
                <a:gd name="T12" fmla="*/ 11 w 44"/>
                <a:gd name="T13" fmla="*/ 12 h 34"/>
                <a:gd name="T14" fmla="*/ 9 w 44"/>
                <a:gd name="T15" fmla="*/ 13 h 34"/>
                <a:gd name="T16" fmla="*/ 8 w 44"/>
                <a:gd name="T17" fmla="*/ 15 h 34"/>
                <a:gd name="T18" fmla="*/ 4 w 44"/>
                <a:gd name="T19" fmla="*/ 19 h 34"/>
                <a:gd name="T20" fmla="*/ 3 w 44"/>
                <a:gd name="T21" fmla="*/ 21 h 34"/>
                <a:gd name="T22" fmla="*/ 2 w 44"/>
                <a:gd name="T23" fmla="*/ 23 h 34"/>
                <a:gd name="T24" fmla="*/ 1 w 44"/>
                <a:gd name="T25" fmla="*/ 26 h 34"/>
                <a:gd name="T26" fmla="*/ 1 w 44"/>
                <a:gd name="T27" fmla="*/ 28 h 34"/>
                <a:gd name="T28" fmla="*/ 0 w 44"/>
                <a:gd name="T29" fmla="*/ 31 h 34"/>
                <a:gd name="T30" fmla="*/ 0 w 44"/>
                <a:gd name="T31" fmla="*/ 33 h 34"/>
                <a:gd name="T32" fmla="*/ 12 w 44"/>
                <a:gd name="T33" fmla="*/ 19 h 34"/>
                <a:gd name="T34" fmla="*/ 12 w 44"/>
                <a:gd name="T35" fmla="*/ 19 h 34"/>
                <a:gd name="T36" fmla="*/ 21 w 44"/>
                <a:gd name="T37" fmla="*/ 34 h 34"/>
                <a:gd name="T38" fmla="*/ 20 w 44"/>
                <a:gd name="T39" fmla="*/ 17 h 34"/>
                <a:gd name="T40" fmla="*/ 22 w 44"/>
                <a:gd name="T41" fmla="*/ 12 h 34"/>
                <a:gd name="T42" fmla="*/ 25 w 44"/>
                <a:gd name="T43" fmla="*/ 14 h 34"/>
                <a:gd name="T44" fmla="*/ 28 w 44"/>
                <a:gd name="T45" fmla="*/ 28 h 34"/>
                <a:gd name="T46" fmla="*/ 31 w 44"/>
                <a:gd name="T47" fmla="*/ 12 h 34"/>
                <a:gd name="T48" fmla="*/ 32 w 44"/>
                <a:gd name="T49" fmla="*/ 8 h 34"/>
                <a:gd name="T50" fmla="*/ 37 w 44"/>
                <a:gd name="T51" fmla="*/ 15 h 34"/>
                <a:gd name="T52" fmla="*/ 37 w 44"/>
                <a:gd name="T53" fmla="*/ 34 h 34"/>
                <a:gd name="T54" fmla="*/ 42 w 44"/>
                <a:gd name="T55" fmla="*/ 11 h 34"/>
                <a:gd name="T56" fmla="*/ 42 w 44"/>
                <a:gd name="T57" fmla="*/ 11 h 34"/>
                <a:gd name="T58" fmla="*/ 42 w 44"/>
                <a:gd name="T59" fmla="*/ 11 h 34"/>
                <a:gd name="T60" fmla="*/ 42 w 44"/>
                <a:gd name="T61" fmla="*/ 11 h 34"/>
                <a:gd name="T62" fmla="*/ 36 w 44"/>
                <a:gd name="T63" fmla="*/ 2 h 34"/>
                <a:gd name="T64" fmla="*/ 36 w 44"/>
                <a:gd name="T65" fmla="*/ 2 h 34"/>
                <a:gd name="T66" fmla="*/ 33 w 44"/>
                <a:gd name="T67" fmla="*/ 2 h 34"/>
                <a:gd name="T68" fmla="*/ 31 w 44"/>
                <a:gd name="T69" fmla="*/ 3 h 34"/>
                <a:gd name="T70" fmla="*/ 30 w 44"/>
                <a:gd name="T71" fmla="*/ 2 h 34"/>
                <a:gd name="T72" fmla="*/ 28 w 44"/>
                <a:gd name="T7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4" h="34">
                  <a:moveTo>
                    <a:pt x="28" y="0"/>
                  </a:moveTo>
                  <a:cubicBezTo>
                    <a:pt x="26" y="0"/>
                    <a:pt x="24" y="1"/>
                    <a:pt x="22" y="3"/>
                  </a:cubicBezTo>
                  <a:cubicBezTo>
                    <a:pt x="20" y="4"/>
                    <a:pt x="18" y="6"/>
                    <a:pt x="15" y="8"/>
                  </a:cubicBezTo>
                  <a:cubicBezTo>
                    <a:pt x="14" y="9"/>
                    <a:pt x="14" y="9"/>
                    <a:pt x="14" y="9"/>
                  </a:cubicBezTo>
                  <a:cubicBezTo>
                    <a:pt x="14" y="9"/>
                    <a:pt x="14" y="9"/>
                    <a:pt x="14" y="9"/>
                  </a:cubicBezTo>
                  <a:cubicBezTo>
                    <a:pt x="13" y="9"/>
                    <a:pt x="13" y="10"/>
                    <a:pt x="12" y="10"/>
                  </a:cubicBezTo>
                  <a:cubicBezTo>
                    <a:pt x="12" y="11"/>
                    <a:pt x="11" y="11"/>
                    <a:pt x="11" y="12"/>
                  </a:cubicBezTo>
                  <a:cubicBezTo>
                    <a:pt x="10" y="12"/>
                    <a:pt x="10" y="13"/>
                    <a:pt x="9" y="13"/>
                  </a:cubicBezTo>
                  <a:cubicBezTo>
                    <a:pt x="9" y="14"/>
                    <a:pt x="8" y="14"/>
                    <a:pt x="8" y="15"/>
                  </a:cubicBezTo>
                  <a:cubicBezTo>
                    <a:pt x="6" y="16"/>
                    <a:pt x="5" y="18"/>
                    <a:pt x="4" y="19"/>
                  </a:cubicBezTo>
                  <a:cubicBezTo>
                    <a:pt x="4" y="20"/>
                    <a:pt x="4" y="20"/>
                    <a:pt x="3" y="21"/>
                  </a:cubicBezTo>
                  <a:cubicBezTo>
                    <a:pt x="3" y="21"/>
                    <a:pt x="2" y="22"/>
                    <a:pt x="2" y="23"/>
                  </a:cubicBezTo>
                  <a:cubicBezTo>
                    <a:pt x="2" y="24"/>
                    <a:pt x="1" y="25"/>
                    <a:pt x="1" y="26"/>
                  </a:cubicBezTo>
                  <a:cubicBezTo>
                    <a:pt x="1" y="27"/>
                    <a:pt x="1" y="27"/>
                    <a:pt x="1" y="28"/>
                  </a:cubicBezTo>
                  <a:cubicBezTo>
                    <a:pt x="0" y="29"/>
                    <a:pt x="0" y="30"/>
                    <a:pt x="0" y="31"/>
                  </a:cubicBezTo>
                  <a:cubicBezTo>
                    <a:pt x="0" y="32"/>
                    <a:pt x="0" y="33"/>
                    <a:pt x="0" y="33"/>
                  </a:cubicBezTo>
                  <a:cubicBezTo>
                    <a:pt x="0" y="33"/>
                    <a:pt x="6" y="19"/>
                    <a:pt x="12" y="19"/>
                  </a:cubicBezTo>
                  <a:cubicBezTo>
                    <a:pt x="12" y="19"/>
                    <a:pt x="12" y="19"/>
                    <a:pt x="12" y="19"/>
                  </a:cubicBezTo>
                  <a:cubicBezTo>
                    <a:pt x="18" y="19"/>
                    <a:pt x="21" y="34"/>
                    <a:pt x="21" y="34"/>
                  </a:cubicBezTo>
                  <a:cubicBezTo>
                    <a:pt x="21" y="34"/>
                    <a:pt x="22" y="22"/>
                    <a:pt x="20" y="17"/>
                  </a:cubicBezTo>
                  <a:cubicBezTo>
                    <a:pt x="19" y="13"/>
                    <a:pt x="21" y="12"/>
                    <a:pt x="22" y="12"/>
                  </a:cubicBezTo>
                  <a:cubicBezTo>
                    <a:pt x="23" y="12"/>
                    <a:pt x="25" y="12"/>
                    <a:pt x="25" y="14"/>
                  </a:cubicBezTo>
                  <a:cubicBezTo>
                    <a:pt x="28" y="17"/>
                    <a:pt x="28" y="27"/>
                    <a:pt x="28" y="28"/>
                  </a:cubicBezTo>
                  <a:cubicBezTo>
                    <a:pt x="29" y="27"/>
                    <a:pt x="31" y="19"/>
                    <a:pt x="31" y="12"/>
                  </a:cubicBezTo>
                  <a:cubicBezTo>
                    <a:pt x="30" y="10"/>
                    <a:pt x="31" y="8"/>
                    <a:pt x="32" y="8"/>
                  </a:cubicBezTo>
                  <a:cubicBezTo>
                    <a:pt x="34" y="8"/>
                    <a:pt x="36" y="11"/>
                    <a:pt x="37" y="15"/>
                  </a:cubicBezTo>
                  <a:cubicBezTo>
                    <a:pt x="39" y="21"/>
                    <a:pt x="37" y="34"/>
                    <a:pt x="37" y="34"/>
                  </a:cubicBezTo>
                  <a:cubicBezTo>
                    <a:pt x="37" y="34"/>
                    <a:pt x="44" y="23"/>
                    <a:pt x="42" y="11"/>
                  </a:cubicBezTo>
                  <a:cubicBezTo>
                    <a:pt x="42" y="11"/>
                    <a:pt x="42" y="11"/>
                    <a:pt x="42" y="11"/>
                  </a:cubicBezTo>
                  <a:cubicBezTo>
                    <a:pt x="42" y="11"/>
                    <a:pt x="42" y="11"/>
                    <a:pt x="42" y="11"/>
                  </a:cubicBezTo>
                  <a:cubicBezTo>
                    <a:pt x="42" y="11"/>
                    <a:pt x="42" y="11"/>
                    <a:pt x="42" y="11"/>
                  </a:cubicBezTo>
                  <a:cubicBezTo>
                    <a:pt x="40" y="5"/>
                    <a:pt x="38" y="2"/>
                    <a:pt x="36" y="2"/>
                  </a:cubicBezTo>
                  <a:cubicBezTo>
                    <a:pt x="36" y="2"/>
                    <a:pt x="36" y="2"/>
                    <a:pt x="36" y="2"/>
                  </a:cubicBezTo>
                  <a:cubicBezTo>
                    <a:pt x="35" y="2"/>
                    <a:pt x="34" y="2"/>
                    <a:pt x="33" y="2"/>
                  </a:cubicBezTo>
                  <a:cubicBezTo>
                    <a:pt x="33" y="3"/>
                    <a:pt x="32" y="3"/>
                    <a:pt x="31" y="3"/>
                  </a:cubicBezTo>
                  <a:cubicBezTo>
                    <a:pt x="31" y="3"/>
                    <a:pt x="30" y="3"/>
                    <a:pt x="30" y="2"/>
                  </a:cubicBezTo>
                  <a:cubicBezTo>
                    <a:pt x="30" y="1"/>
                    <a:pt x="29" y="0"/>
                    <a:pt x="28" y="0"/>
                  </a:cubicBezTo>
                </a:path>
              </a:pathLst>
            </a:custGeom>
            <a:solidFill>
              <a:srgbClr val="FFE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2" name="Freeform 150"/>
            <p:cNvSpPr/>
            <p:nvPr/>
          </p:nvSpPr>
          <p:spPr bwMode="auto">
            <a:xfrm flipH="1">
              <a:off x="1320800" y="5580063"/>
              <a:ext cx="100013" cy="92075"/>
            </a:xfrm>
            <a:custGeom>
              <a:avLst/>
              <a:gdLst>
                <a:gd name="T0" fmla="*/ 20 w 35"/>
                <a:gd name="T1" fmla="*/ 0 h 32"/>
                <a:gd name="T2" fmla="*/ 18 w 35"/>
                <a:gd name="T3" fmla="*/ 21 h 32"/>
                <a:gd name="T4" fmla="*/ 3 w 35"/>
                <a:gd name="T5" fmla="*/ 15 h 32"/>
                <a:gd name="T6" fmla="*/ 11 w 35"/>
                <a:gd name="T7" fmla="*/ 24 h 32"/>
                <a:gd name="T8" fmla="*/ 0 w 35"/>
                <a:gd name="T9" fmla="*/ 31 h 32"/>
                <a:gd name="T10" fmla="*/ 10 w 35"/>
                <a:gd name="T11" fmla="*/ 30 h 32"/>
                <a:gd name="T12" fmla="*/ 17 w 35"/>
                <a:gd name="T13" fmla="*/ 29 h 32"/>
                <a:gd name="T14" fmla="*/ 25 w 35"/>
                <a:gd name="T15" fmla="*/ 26 h 32"/>
                <a:gd name="T16" fmla="*/ 35 w 35"/>
                <a:gd name="T17" fmla="*/ 9 h 32"/>
                <a:gd name="T18" fmla="*/ 23 w 35"/>
                <a:gd name="T19" fmla="*/ 19 h 32"/>
                <a:gd name="T20" fmla="*/ 20 w 35"/>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32">
                  <a:moveTo>
                    <a:pt x="20" y="0"/>
                  </a:moveTo>
                  <a:cubicBezTo>
                    <a:pt x="20" y="0"/>
                    <a:pt x="21" y="17"/>
                    <a:pt x="18" y="21"/>
                  </a:cubicBezTo>
                  <a:cubicBezTo>
                    <a:pt x="14" y="24"/>
                    <a:pt x="3" y="15"/>
                    <a:pt x="3" y="15"/>
                  </a:cubicBezTo>
                  <a:cubicBezTo>
                    <a:pt x="3" y="15"/>
                    <a:pt x="5" y="23"/>
                    <a:pt x="11" y="24"/>
                  </a:cubicBezTo>
                  <a:cubicBezTo>
                    <a:pt x="11" y="24"/>
                    <a:pt x="11" y="27"/>
                    <a:pt x="0" y="31"/>
                  </a:cubicBezTo>
                  <a:cubicBezTo>
                    <a:pt x="0" y="31"/>
                    <a:pt x="5" y="31"/>
                    <a:pt x="10" y="30"/>
                  </a:cubicBezTo>
                  <a:cubicBezTo>
                    <a:pt x="12" y="30"/>
                    <a:pt x="17" y="29"/>
                    <a:pt x="17" y="29"/>
                  </a:cubicBezTo>
                  <a:cubicBezTo>
                    <a:pt x="17" y="29"/>
                    <a:pt x="25" y="32"/>
                    <a:pt x="25" y="26"/>
                  </a:cubicBezTo>
                  <a:cubicBezTo>
                    <a:pt x="25" y="26"/>
                    <a:pt x="33" y="15"/>
                    <a:pt x="35" y="9"/>
                  </a:cubicBezTo>
                  <a:cubicBezTo>
                    <a:pt x="35" y="9"/>
                    <a:pt x="28" y="18"/>
                    <a:pt x="23" y="19"/>
                  </a:cubicBezTo>
                  <a:cubicBezTo>
                    <a:pt x="23" y="19"/>
                    <a:pt x="23" y="10"/>
                    <a:pt x="20" y="0"/>
                  </a:cubicBezTo>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3" name="Freeform 151"/>
            <p:cNvSpPr/>
            <p:nvPr/>
          </p:nvSpPr>
          <p:spPr bwMode="auto">
            <a:xfrm flipH="1">
              <a:off x="1122363" y="5659438"/>
              <a:ext cx="241300" cy="179388"/>
            </a:xfrm>
            <a:custGeom>
              <a:avLst/>
              <a:gdLst>
                <a:gd name="T0" fmla="*/ 0 w 85"/>
                <a:gd name="T1" fmla="*/ 2 h 63"/>
                <a:gd name="T2" fmla="*/ 80 w 85"/>
                <a:gd name="T3" fmla="*/ 61 h 63"/>
                <a:gd name="T4" fmla="*/ 84 w 85"/>
                <a:gd name="T5" fmla="*/ 60 h 63"/>
                <a:gd name="T6" fmla="*/ 5 w 85"/>
                <a:gd name="T7" fmla="*/ 0 h 63"/>
                <a:gd name="T8" fmla="*/ 0 w 85"/>
                <a:gd name="T9" fmla="*/ 2 h 63"/>
              </a:gdLst>
              <a:ahLst/>
              <a:cxnLst>
                <a:cxn ang="0">
                  <a:pos x="T0" y="T1"/>
                </a:cxn>
                <a:cxn ang="0">
                  <a:pos x="T2" y="T3"/>
                </a:cxn>
                <a:cxn ang="0">
                  <a:pos x="T4" y="T5"/>
                </a:cxn>
                <a:cxn ang="0">
                  <a:pos x="T6" y="T7"/>
                </a:cxn>
                <a:cxn ang="0">
                  <a:pos x="T8" y="T9"/>
                </a:cxn>
              </a:cxnLst>
              <a:rect l="0" t="0" r="r" b="b"/>
              <a:pathLst>
                <a:path w="85" h="63">
                  <a:moveTo>
                    <a:pt x="0" y="2"/>
                  </a:moveTo>
                  <a:cubicBezTo>
                    <a:pt x="0" y="2"/>
                    <a:pt x="29" y="43"/>
                    <a:pt x="80" y="61"/>
                  </a:cubicBezTo>
                  <a:cubicBezTo>
                    <a:pt x="80" y="61"/>
                    <a:pt x="85" y="63"/>
                    <a:pt x="84" y="60"/>
                  </a:cubicBezTo>
                  <a:cubicBezTo>
                    <a:pt x="82" y="53"/>
                    <a:pt x="45" y="54"/>
                    <a:pt x="5" y="0"/>
                  </a:cubicBezTo>
                  <a:cubicBezTo>
                    <a:pt x="0" y="2"/>
                    <a:pt x="0" y="2"/>
                    <a:pt x="0" y="2"/>
                  </a:cubicBezTo>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4" name="Freeform 152"/>
            <p:cNvSpPr/>
            <p:nvPr/>
          </p:nvSpPr>
          <p:spPr bwMode="auto">
            <a:xfrm flipH="1">
              <a:off x="1973263" y="5834063"/>
              <a:ext cx="314325" cy="125413"/>
            </a:xfrm>
            <a:custGeom>
              <a:avLst/>
              <a:gdLst>
                <a:gd name="T0" fmla="*/ 24 w 111"/>
                <a:gd name="T1" fmla="*/ 36 h 44"/>
                <a:gd name="T2" fmla="*/ 23 w 111"/>
                <a:gd name="T3" fmla="*/ 35 h 44"/>
                <a:gd name="T4" fmla="*/ 21 w 111"/>
                <a:gd name="T5" fmla="*/ 34 h 44"/>
                <a:gd name="T6" fmla="*/ 1 w 111"/>
                <a:gd name="T7" fmla="*/ 13 h 44"/>
                <a:gd name="T8" fmla="*/ 2 w 111"/>
                <a:gd name="T9" fmla="*/ 8 h 44"/>
                <a:gd name="T10" fmla="*/ 16 w 111"/>
                <a:gd name="T11" fmla="*/ 8 h 44"/>
                <a:gd name="T12" fmla="*/ 18 w 111"/>
                <a:gd name="T13" fmla="*/ 8 h 44"/>
                <a:gd name="T14" fmla="*/ 18 w 111"/>
                <a:gd name="T15" fmla="*/ 8 h 44"/>
                <a:gd name="T16" fmla="*/ 18 w 111"/>
                <a:gd name="T17" fmla="*/ 8 h 44"/>
                <a:gd name="T18" fmla="*/ 19 w 111"/>
                <a:gd name="T19" fmla="*/ 8 h 44"/>
                <a:gd name="T20" fmla="*/ 31 w 111"/>
                <a:gd name="T21" fmla="*/ 9 h 44"/>
                <a:gd name="T22" fmla="*/ 64 w 111"/>
                <a:gd name="T23" fmla="*/ 7 h 44"/>
                <a:gd name="T24" fmla="*/ 96 w 111"/>
                <a:gd name="T25" fmla="*/ 1 h 44"/>
                <a:gd name="T26" fmla="*/ 102 w 111"/>
                <a:gd name="T27" fmla="*/ 0 h 44"/>
                <a:gd name="T28" fmla="*/ 111 w 111"/>
                <a:gd name="T29" fmla="*/ 7 h 44"/>
                <a:gd name="T30" fmla="*/ 102 w 111"/>
                <a:gd name="T31" fmla="*/ 18 h 44"/>
                <a:gd name="T32" fmla="*/ 50 w 111"/>
                <a:gd name="T33" fmla="*/ 43 h 44"/>
                <a:gd name="T34" fmla="*/ 24 w 111"/>
                <a:gd name="T35" fmla="*/ 3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1" h="44">
                  <a:moveTo>
                    <a:pt x="24" y="36"/>
                  </a:moveTo>
                  <a:cubicBezTo>
                    <a:pt x="23" y="35"/>
                    <a:pt x="23" y="35"/>
                    <a:pt x="23" y="35"/>
                  </a:cubicBezTo>
                  <a:cubicBezTo>
                    <a:pt x="22" y="35"/>
                    <a:pt x="21" y="35"/>
                    <a:pt x="21" y="34"/>
                  </a:cubicBezTo>
                  <a:cubicBezTo>
                    <a:pt x="8" y="28"/>
                    <a:pt x="0" y="15"/>
                    <a:pt x="1" y="13"/>
                  </a:cubicBezTo>
                  <a:cubicBezTo>
                    <a:pt x="0" y="9"/>
                    <a:pt x="2" y="11"/>
                    <a:pt x="2" y="8"/>
                  </a:cubicBezTo>
                  <a:cubicBezTo>
                    <a:pt x="2" y="6"/>
                    <a:pt x="4" y="5"/>
                    <a:pt x="16" y="8"/>
                  </a:cubicBezTo>
                  <a:cubicBezTo>
                    <a:pt x="17" y="8"/>
                    <a:pt x="17" y="8"/>
                    <a:pt x="18" y="8"/>
                  </a:cubicBezTo>
                  <a:cubicBezTo>
                    <a:pt x="18" y="8"/>
                    <a:pt x="18" y="8"/>
                    <a:pt x="18" y="8"/>
                  </a:cubicBezTo>
                  <a:cubicBezTo>
                    <a:pt x="18" y="8"/>
                    <a:pt x="18" y="8"/>
                    <a:pt x="18" y="8"/>
                  </a:cubicBezTo>
                  <a:cubicBezTo>
                    <a:pt x="18" y="8"/>
                    <a:pt x="19" y="8"/>
                    <a:pt x="19" y="8"/>
                  </a:cubicBezTo>
                  <a:cubicBezTo>
                    <a:pt x="22" y="9"/>
                    <a:pt x="26" y="9"/>
                    <a:pt x="31" y="9"/>
                  </a:cubicBezTo>
                  <a:cubicBezTo>
                    <a:pt x="42" y="10"/>
                    <a:pt x="56" y="9"/>
                    <a:pt x="64" y="7"/>
                  </a:cubicBezTo>
                  <a:cubicBezTo>
                    <a:pt x="71" y="6"/>
                    <a:pt x="87" y="3"/>
                    <a:pt x="96" y="1"/>
                  </a:cubicBezTo>
                  <a:cubicBezTo>
                    <a:pt x="99" y="1"/>
                    <a:pt x="102" y="0"/>
                    <a:pt x="102" y="0"/>
                  </a:cubicBezTo>
                  <a:cubicBezTo>
                    <a:pt x="111" y="7"/>
                    <a:pt x="111" y="7"/>
                    <a:pt x="111" y="7"/>
                  </a:cubicBezTo>
                  <a:cubicBezTo>
                    <a:pt x="108" y="11"/>
                    <a:pt x="105" y="15"/>
                    <a:pt x="102" y="18"/>
                  </a:cubicBezTo>
                  <a:cubicBezTo>
                    <a:pt x="84" y="39"/>
                    <a:pt x="66" y="44"/>
                    <a:pt x="50" y="43"/>
                  </a:cubicBezTo>
                  <a:cubicBezTo>
                    <a:pt x="40" y="42"/>
                    <a:pt x="30" y="39"/>
                    <a:pt x="24" y="36"/>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5" name="Freeform 153"/>
            <p:cNvSpPr>
              <a:spLocks noEditPoints="1"/>
            </p:cNvSpPr>
            <p:nvPr/>
          </p:nvSpPr>
          <p:spPr bwMode="auto">
            <a:xfrm flipH="1">
              <a:off x="2009775" y="5859463"/>
              <a:ext cx="190500" cy="96838"/>
            </a:xfrm>
            <a:custGeom>
              <a:avLst/>
              <a:gdLst>
                <a:gd name="T0" fmla="*/ 36 w 67"/>
                <a:gd name="T1" fmla="*/ 31 h 34"/>
                <a:gd name="T2" fmla="*/ 19 w 67"/>
                <a:gd name="T3" fmla="*/ 34 h 34"/>
                <a:gd name="T4" fmla="*/ 23 w 67"/>
                <a:gd name="T5" fmla="*/ 34 h 34"/>
                <a:gd name="T6" fmla="*/ 33 w 67"/>
                <a:gd name="T7" fmla="*/ 33 h 34"/>
                <a:gd name="T8" fmla="*/ 36 w 67"/>
                <a:gd name="T9" fmla="*/ 31 h 34"/>
                <a:gd name="T10" fmla="*/ 67 w 67"/>
                <a:gd name="T11" fmla="*/ 3 h 34"/>
                <a:gd name="T12" fmla="*/ 64 w 67"/>
                <a:gd name="T13" fmla="*/ 3 h 34"/>
                <a:gd name="T14" fmla="*/ 47 w 67"/>
                <a:gd name="T15" fmla="*/ 6 h 34"/>
                <a:gd name="T16" fmla="*/ 44 w 67"/>
                <a:gd name="T17" fmla="*/ 5 h 34"/>
                <a:gd name="T18" fmla="*/ 40 w 67"/>
                <a:gd name="T19" fmla="*/ 10 h 34"/>
                <a:gd name="T20" fmla="*/ 25 w 67"/>
                <a:gd name="T21" fmla="*/ 12 h 34"/>
                <a:gd name="T22" fmla="*/ 7 w 67"/>
                <a:gd name="T23" fmla="*/ 11 h 34"/>
                <a:gd name="T24" fmla="*/ 32 w 67"/>
                <a:gd name="T25" fmla="*/ 16 h 34"/>
                <a:gd name="T26" fmla="*/ 35 w 67"/>
                <a:gd name="T27" fmla="*/ 15 h 34"/>
                <a:gd name="T28" fmla="*/ 47 w 67"/>
                <a:gd name="T29" fmla="*/ 15 h 34"/>
                <a:gd name="T30" fmla="*/ 49 w 67"/>
                <a:gd name="T31" fmla="*/ 19 h 34"/>
                <a:gd name="T32" fmla="*/ 28 w 67"/>
                <a:gd name="T33" fmla="*/ 24 h 34"/>
                <a:gd name="T34" fmla="*/ 18 w 67"/>
                <a:gd name="T35" fmla="*/ 24 h 34"/>
                <a:gd name="T36" fmla="*/ 31 w 67"/>
                <a:gd name="T37" fmla="*/ 27 h 34"/>
                <a:gd name="T38" fmla="*/ 38 w 67"/>
                <a:gd name="T39" fmla="*/ 27 h 34"/>
                <a:gd name="T40" fmla="*/ 42 w 67"/>
                <a:gd name="T41" fmla="*/ 26 h 34"/>
                <a:gd name="T42" fmla="*/ 45 w 67"/>
                <a:gd name="T43" fmla="*/ 23 h 34"/>
                <a:gd name="T44" fmla="*/ 46 w 67"/>
                <a:gd name="T45" fmla="*/ 23 h 34"/>
                <a:gd name="T46" fmla="*/ 67 w 67"/>
                <a:gd name="T47" fmla="*/ 3 h 34"/>
                <a:gd name="T48" fmla="*/ 16 w 67"/>
                <a:gd name="T49" fmla="*/ 0 h 34"/>
                <a:gd name="T50" fmla="*/ 4 w 67"/>
                <a:gd name="T51" fmla="*/ 0 h 34"/>
                <a:gd name="T52" fmla="*/ 0 w 67"/>
                <a:gd name="T53" fmla="*/ 0 h 34"/>
                <a:gd name="T54" fmla="*/ 9 w 67"/>
                <a:gd name="T55" fmla="*/ 2 h 34"/>
                <a:gd name="T56" fmla="*/ 19 w 67"/>
                <a:gd name="T57" fmla="*/ 2 h 34"/>
                <a:gd name="T58" fmla="*/ 21 w 67"/>
                <a:gd name="T59" fmla="*/ 2 h 34"/>
                <a:gd name="T60" fmla="*/ 16 w 67"/>
                <a:gd name="T6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7" h="34">
                  <a:moveTo>
                    <a:pt x="36" y="31"/>
                  </a:moveTo>
                  <a:cubicBezTo>
                    <a:pt x="30" y="32"/>
                    <a:pt x="23" y="34"/>
                    <a:pt x="19" y="34"/>
                  </a:cubicBezTo>
                  <a:cubicBezTo>
                    <a:pt x="20" y="34"/>
                    <a:pt x="22" y="34"/>
                    <a:pt x="23" y="34"/>
                  </a:cubicBezTo>
                  <a:cubicBezTo>
                    <a:pt x="26" y="34"/>
                    <a:pt x="29" y="34"/>
                    <a:pt x="33" y="33"/>
                  </a:cubicBezTo>
                  <a:cubicBezTo>
                    <a:pt x="34" y="33"/>
                    <a:pt x="35" y="32"/>
                    <a:pt x="36" y="31"/>
                  </a:cubicBezTo>
                  <a:moveTo>
                    <a:pt x="67" y="3"/>
                  </a:moveTo>
                  <a:cubicBezTo>
                    <a:pt x="67" y="3"/>
                    <a:pt x="66" y="3"/>
                    <a:pt x="64" y="3"/>
                  </a:cubicBezTo>
                  <a:cubicBezTo>
                    <a:pt x="59" y="5"/>
                    <a:pt x="53" y="6"/>
                    <a:pt x="47" y="6"/>
                  </a:cubicBezTo>
                  <a:cubicBezTo>
                    <a:pt x="46" y="6"/>
                    <a:pt x="45" y="5"/>
                    <a:pt x="44" y="5"/>
                  </a:cubicBezTo>
                  <a:cubicBezTo>
                    <a:pt x="44" y="7"/>
                    <a:pt x="43" y="9"/>
                    <a:pt x="40" y="10"/>
                  </a:cubicBezTo>
                  <a:cubicBezTo>
                    <a:pt x="37" y="12"/>
                    <a:pt x="31" y="12"/>
                    <a:pt x="25" y="12"/>
                  </a:cubicBezTo>
                  <a:cubicBezTo>
                    <a:pt x="16" y="12"/>
                    <a:pt x="7" y="11"/>
                    <a:pt x="7" y="11"/>
                  </a:cubicBezTo>
                  <a:cubicBezTo>
                    <a:pt x="7" y="11"/>
                    <a:pt x="20" y="16"/>
                    <a:pt x="32" y="16"/>
                  </a:cubicBezTo>
                  <a:cubicBezTo>
                    <a:pt x="33" y="16"/>
                    <a:pt x="34" y="16"/>
                    <a:pt x="35" y="15"/>
                  </a:cubicBezTo>
                  <a:cubicBezTo>
                    <a:pt x="40" y="15"/>
                    <a:pt x="44" y="15"/>
                    <a:pt x="47" y="15"/>
                  </a:cubicBezTo>
                  <a:cubicBezTo>
                    <a:pt x="51" y="15"/>
                    <a:pt x="52" y="16"/>
                    <a:pt x="49" y="19"/>
                  </a:cubicBezTo>
                  <a:cubicBezTo>
                    <a:pt x="46" y="22"/>
                    <a:pt x="38" y="24"/>
                    <a:pt x="28" y="24"/>
                  </a:cubicBezTo>
                  <a:cubicBezTo>
                    <a:pt x="25" y="24"/>
                    <a:pt x="22" y="24"/>
                    <a:pt x="18" y="24"/>
                  </a:cubicBezTo>
                  <a:cubicBezTo>
                    <a:pt x="21" y="26"/>
                    <a:pt x="26" y="27"/>
                    <a:pt x="31" y="27"/>
                  </a:cubicBezTo>
                  <a:cubicBezTo>
                    <a:pt x="33" y="27"/>
                    <a:pt x="36" y="27"/>
                    <a:pt x="38" y="27"/>
                  </a:cubicBezTo>
                  <a:cubicBezTo>
                    <a:pt x="39" y="26"/>
                    <a:pt x="41" y="26"/>
                    <a:pt x="42" y="26"/>
                  </a:cubicBezTo>
                  <a:cubicBezTo>
                    <a:pt x="43" y="25"/>
                    <a:pt x="44" y="24"/>
                    <a:pt x="45" y="23"/>
                  </a:cubicBezTo>
                  <a:cubicBezTo>
                    <a:pt x="46" y="23"/>
                    <a:pt x="46" y="23"/>
                    <a:pt x="46" y="23"/>
                  </a:cubicBezTo>
                  <a:cubicBezTo>
                    <a:pt x="54" y="17"/>
                    <a:pt x="62" y="12"/>
                    <a:pt x="67" y="3"/>
                  </a:cubicBezTo>
                  <a:moveTo>
                    <a:pt x="16" y="0"/>
                  </a:moveTo>
                  <a:cubicBezTo>
                    <a:pt x="12" y="0"/>
                    <a:pt x="8" y="0"/>
                    <a:pt x="4" y="0"/>
                  </a:cubicBezTo>
                  <a:cubicBezTo>
                    <a:pt x="3" y="0"/>
                    <a:pt x="1" y="0"/>
                    <a:pt x="0" y="0"/>
                  </a:cubicBezTo>
                  <a:cubicBezTo>
                    <a:pt x="2" y="2"/>
                    <a:pt x="5" y="2"/>
                    <a:pt x="9" y="2"/>
                  </a:cubicBezTo>
                  <a:cubicBezTo>
                    <a:pt x="12" y="2"/>
                    <a:pt x="15" y="2"/>
                    <a:pt x="19" y="2"/>
                  </a:cubicBezTo>
                  <a:cubicBezTo>
                    <a:pt x="20" y="2"/>
                    <a:pt x="20" y="2"/>
                    <a:pt x="21" y="2"/>
                  </a:cubicBezTo>
                  <a:cubicBezTo>
                    <a:pt x="19" y="1"/>
                    <a:pt x="18" y="1"/>
                    <a:pt x="16" y="0"/>
                  </a:cubicBezTo>
                </a:path>
              </a:pathLst>
            </a:custGeom>
            <a:solidFill>
              <a:srgbClr val="FCE9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6" name="Freeform 154"/>
            <p:cNvSpPr/>
            <p:nvPr/>
          </p:nvSpPr>
          <p:spPr bwMode="auto">
            <a:xfrm flipH="1">
              <a:off x="1976438" y="5688013"/>
              <a:ext cx="280988" cy="207963"/>
            </a:xfrm>
            <a:custGeom>
              <a:avLst/>
              <a:gdLst>
                <a:gd name="T0" fmla="*/ 20 w 99"/>
                <a:gd name="T1" fmla="*/ 53 h 73"/>
                <a:gd name="T2" fmla="*/ 11 w 99"/>
                <a:gd name="T3" fmla="*/ 46 h 73"/>
                <a:gd name="T4" fmla="*/ 2 w 99"/>
                <a:gd name="T5" fmla="*/ 30 h 73"/>
                <a:gd name="T6" fmla="*/ 2 w 99"/>
                <a:gd name="T7" fmla="*/ 30 h 73"/>
                <a:gd name="T8" fmla="*/ 0 w 99"/>
                <a:gd name="T9" fmla="*/ 17 h 73"/>
                <a:gd name="T10" fmla="*/ 4 w 99"/>
                <a:gd name="T11" fmla="*/ 13 h 73"/>
                <a:gd name="T12" fmla="*/ 7 w 99"/>
                <a:gd name="T13" fmla="*/ 12 h 73"/>
                <a:gd name="T14" fmla="*/ 8 w 99"/>
                <a:gd name="T15" fmla="*/ 8 h 73"/>
                <a:gd name="T16" fmla="*/ 10 w 99"/>
                <a:gd name="T17" fmla="*/ 4 h 73"/>
                <a:gd name="T18" fmla="*/ 27 w 99"/>
                <a:gd name="T19" fmla="*/ 0 h 73"/>
                <a:gd name="T20" fmla="*/ 27 w 99"/>
                <a:gd name="T21" fmla="*/ 0 h 73"/>
                <a:gd name="T22" fmla="*/ 33 w 99"/>
                <a:gd name="T23" fmla="*/ 0 h 73"/>
                <a:gd name="T24" fmla="*/ 50 w 99"/>
                <a:gd name="T25" fmla="*/ 3 h 73"/>
                <a:gd name="T26" fmla="*/ 50 w 99"/>
                <a:gd name="T27" fmla="*/ 3 h 73"/>
                <a:gd name="T28" fmla="*/ 53 w 99"/>
                <a:gd name="T29" fmla="*/ 4 h 73"/>
                <a:gd name="T30" fmla="*/ 53 w 99"/>
                <a:gd name="T31" fmla="*/ 4 h 73"/>
                <a:gd name="T32" fmla="*/ 80 w 99"/>
                <a:gd name="T33" fmla="*/ 21 h 73"/>
                <a:gd name="T34" fmla="*/ 99 w 99"/>
                <a:gd name="T35" fmla="*/ 55 h 73"/>
                <a:gd name="T36" fmla="*/ 20 w 99"/>
                <a:gd name="T37" fmla="*/ 5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 h="73">
                  <a:moveTo>
                    <a:pt x="20" y="53"/>
                  </a:moveTo>
                  <a:cubicBezTo>
                    <a:pt x="16" y="50"/>
                    <a:pt x="13" y="48"/>
                    <a:pt x="11" y="46"/>
                  </a:cubicBezTo>
                  <a:cubicBezTo>
                    <a:pt x="6" y="40"/>
                    <a:pt x="3" y="35"/>
                    <a:pt x="2" y="30"/>
                  </a:cubicBezTo>
                  <a:cubicBezTo>
                    <a:pt x="2" y="30"/>
                    <a:pt x="2" y="30"/>
                    <a:pt x="2" y="30"/>
                  </a:cubicBezTo>
                  <a:cubicBezTo>
                    <a:pt x="0" y="25"/>
                    <a:pt x="0" y="20"/>
                    <a:pt x="0" y="17"/>
                  </a:cubicBezTo>
                  <a:cubicBezTo>
                    <a:pt x="0" y="15"/>
                    <a:pt x="1" y="14"/>
                    <a:pt x="4" y="13"/>
                  </a:cubicBezTo>
                  <a:cubicBezTo>
                    <a:pt x="5" y="13"/>
                    <a:pt x="6" y="13"/>
                    <a:pt x="7" y="12"/>
                  </a:cubicBezTo>
                  <a:cubicBezTo>
                    <a:pt x="8" y="11"/>
                    <a:pt x="8" y="10"/>
                    <a:pt x="8" y="8"/>
                  </a:cubicBezTo>
                  <a:cubicBezTo>
                    <a:pt x="8" y="6"/>
                    <a:pt x="8" y="4"/>
                    <a:pt x="10" y="4"/>
                  </a:cubicBezTo>
                  <a:cubicBezTo>
                    <a:pt x="14" y="2"/>
                    <a:pt x="19" y="1"/>
                    <a:pt x="27" y="0"/>
                  </a:cubicBezTo>
                  <a:cubicBezTo>
                    <a:pt x="27" y="0"/>
                    <a:pt x="27" y="0"/>
                    <a:pt x="27" y="0"/>
                  </a:cubicBezTo>
                  <a:cubicBezTo>
                    <a:pt x="29" y="0"/>
                    <a:pt x="31" y="0"/>
                    <a:pt x="33" y="0"/>
                  </a:cubicBezTo>
                  <a:cubicBezTo>
                    <a:pt x="38" y="0"/>
                    <a:pt x="44" y="1"/>
                    <a:pt x="50" y="3"/>
                  </a:cubicBezTo>
                  <a:cubicBezTo>
                    <a:pt x="50" y="3"/>
                    <a:pt x="50" y="3"/>
                    <a:pt x="50" y="3"/>
                  </a:cubicBezTo>
                  <a:cubicBezTo>
                    <a:pt x="51" y="3"/>
                    <a:pt x="52" y="3"/>
                    <a:pt x="53" y="4"/>
                  </a:cubicBezTo>
                  <a:cubicBezTo>
                    <a:pt x="53" y="4"/>
                    <a:pt x="53" y="4"/>
                    <a:pt x="53" y="4"/>
                  </a:cubicBezTo>
                  <a:cubicBezTo>
                    <a:pt x="63" y="7"/>
                    <a:pt x="72" y="13"/>
                    <a:pt x="80" y="21"/>
                  </a:cubicBezTo>
                  <a:cubicBezTo>
                    <a:pt x="93" y="36"/>
                    <a:pt x="99" y="55"/>
                    <a:pt x="99" y="55"/>
                  </a:cubicBezTo>
                  <a:cubicBezTo>
                    <a:pt x="79" y="73"/>
                    <a:pt x="40" y="65"/>
                    <a:pt x="20" y="53"/>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7" name="Freeform 155"/>
            <p:cNvSpPr/>
            <p:nvPr/>
          </p:nvSpPr>
          <p:spPr bwMode="auto">
            <a:xfrm flipH="1">
              <a:off x="2070100" y="5697538"/>
              <a:ext cx="44450" cy="19050"/>
            </a:xfrm>
            <a:custGeom>
              <a:avLst/>
              <a:gdLst>
                <a:gd name="T0" fmla="*/ 0 w 16"/>
                <a:gd name="T1" fmla="*/ 0 h 7"/>
                <a:gd name="T2" fmla="*/ 0 w 16"/>
                <a:gd name="T3" fmla="*/ 0 h 7"/>
                <a:gd name="T4" fmla="*/ 0 w 16"/>
                <a:gd name="T5" fmla="*/ 0 h 7"/>
                <a:gd name="T6" fmla="*/ 3 w 16"/>
                <a:gd name="T7" fmla="*/ 1 h 7"/>
                <a:gd name="T8" fmla="*/ 3 w 16"/>
                <a:gd name="T9" fmla="*/ 1 h 7"/>
                <a:gd name="T10" fmla="*/ 16 w 16"/>
                <a:gd name="T11" fmla="*/ 7 h 7"/>
                <a:gd name="T12" fmla="*/ 16 w 16"/>
                <a:gd name="T13" fmla="*/ 7 h 7"/>
                <a:gd name="T14" fmla="*/ 3 w 16"/>
                <a:gd name="T15" fmla="*/ 1 h 7"/>
                <a:gd name="T16" fmla="*/ 3 w 16"/>
                <a:gd name="T17" fmla="*/ 1 h 7"/>
                <a:gd name="T18" fmla="*/ 0 w 16"/>
                <a:gd name="T19" fmla="*/ 0 h 7"/>
                <a:gd name="T20" fmla="*/ 0 w 16"/>
                <a:gd name="T21" fmla="*/ 0 h 7"/>
                <a:gd name="T22" fmla="*/ 0 w 16"/>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7">
                  <a:moveTo>
                    <a:pt x="0" y="0"/>
                  </a:moveTo>
                  <a:cubicBezTo>
                    <a:pt x="0" y="0"/>
                    <a:pt x="0" y="0"/>
                    <a:pt x="0" y="0"/>
                  </a:cubicBezTo>
                  <a:cubicBezTo>
                    <a:pt x="0" y="0"/>
                    <a:pt x="0" y="0"/>
                    <a:pt x="0" y="0"/>
                  </a:cubicBezTo>
                  <a:cubicBezTo>
                    <a:pt x="1" y="0"/>
                    <a:pt x="2" y="0"/>
                    <a:pt x="3" y="1"/>
                  </a:cubicBezTo>
                  <a:cubicBezTo>
                    <a:pt x="3" y="1"/>
                    <a:pt x="3" y="1"/>
                    <a:pt x="3" y="1"/>
                  </a:cubicBezTo>
                  <a:cubicBezTo>
                    <a:pt x="7" y="2"/>
                    <a:pt x="12" y="4"/>
                    <a:pt x="16" y="7"/>
                  </a:cubicBezTo>
                  <a:cubicBezTo>
                    <a:pt x="16" y="7"/>
                    <a:pt x="16" y="7"/>
                    <a:pt x="16" y="7"/>
                  </a:cubicBezTo>
                  <a:cubicBezTo>
                    <a:pt x="12" y="4"/>
                    <a:pt x="7" y="2"/>
                    <a:pt x="3" y="1"/>
                  </a:cubicBezTo>
                  <a:cubicBezTo>
                    <a:pt x="3" y="1"/>
                    <a:pt x="3" y="1"/>
                    <a:pt x="3" y="1"/>
                  </a:cubicBezTo>
                  <a:cubicBezTo>
                    <a:pt x="2" y="0"/>
                    <a:pt x="1" y="0"/>
                    <a:pt x="0" y="0"/>
                  </a:cubicBezTo>
                  <a:cubicBezTo>
                    <a:pt x="0" y="0"/>
                    <a:pt x="0" y="0"/>
                    <a:pt x="0" y="0"/>
                  </a:cubicBezTo>
                  <a:cubicBezTo>
                    <a:pt x="0" y="0"/>
                    <a:pt x="0" y="0"/>
                    <a:pt x="0" y="0"/>
                  </a:cubicBezTo>
                </a:path>
              </a:pathLst>
            </a:custGeom>
            <a:solidFill>
              <a:srgbClr val="FDEF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8" name="Freeform 156"/>
            <p:cNvSpPr>
              <a:spLocks noEditPoints="1"/>
            </p:cNvSpPr>
            <p:nvPr/>
          </p:nvSpPr>
          <p:spPr bwMode="auto">
            <a:xfrm flipH="1">
              <a:off x="1984375" y="5691188"/>
              <a:ext cx="215900" cy="185738"/>
            </a:xfrm>
            <a:custGeom>
              <a:avLst/>
              <a:gdLst>
                <a:gd name="T0" fmla="*/ 47 w 76"/>
                <a:gd name="T1" fmla="*/ 65 h 65"/>
                <a:gd name="T2" fmla="*/ 59 w 76"/>
                <a:gd name="T3" fmla="*/ 62 h 65"/>
                <a:gd name="T4" fmla="*/ 40 w 76"/>
                <a:gd name="T5" fmla="*/ 60 h 65"/>
                <a:gd name="T6" fmla="*/ 0 w 76"/>
                <a:gd name="T7" fmla="*/ 52 h 65"/>
                <a:gd name="T8" fmla="*/ 72 w 76"/>
                <a:gd name="T9" fmla="*/ 53 h 65"/>
                <a:gd name="T10" fmla="*/ 66 w 76"/>
                <a:gd name="T11" fmla="*/ 50 h 65"/>
                <a:gd name="T12" fmla="*/ 50 w 76"/>
                <a:gd name="T13" fmla="*/ 51 h 65"/>
                <a:gd name="T14" fmla="*/ 71 w 76"/>
                <a:gd name="T15" fmla="*/ 54 h 65"/>
                <a:gd name="T16" fmla="*/ 58 w 76"/>
                <a:gd name="T17" fmla="*/ 47 h 65"/>
                <a:gd name="T18" fmla="*/ 23 w 76"/>
                <a:gd name="T19" fmla="*/ 45 h 65"/>
                <a:gd name="T20" fmla="*/ 44 w 76"/>
                <a:gd name="T21" fmla="*/ 60 h 65"/>
                <a:gd name="T22" fmla="*/ 68 w 76"/>
                <a:gd name="T23" fmla="*/ 60 h 65"/>
                <a:gd name="T24" fmla="*/ 49 w 76"/>
                <a:gd name="T25" fmla="*/ 51 h 65"/>
                <a:gd name="T26" fmla="*/ 39 w 76"/>
                <a:gd name="T27" fmla="*/ 50 h 65"/>
                <a:gd name="T28" fmla="*/ 16 w 76"/>
                <a:gd name="T29" fmla="*/ 39 h 65"/>
                <a:gd name="T30" fmla="*/ 19 w 76"/>
                <a:gd name="T31" fmla="*/ 41 h 65"/>
                <a:gd name="T32" fmla="*/ 49 w 76"/>
                <a:gd name="T33" fmla="*/ 38 h 65"/>
                <a:gd name="T34" fmla="*/ 55 w 76"/>
                <a:gd name="T35" fmla="*/ 40 h 65"/>
                <a:gd name="T36" fmla="*/ 38 w 76"/>
                <a:gd name="T37" fmla="*/ 34 h 65"/>
                <a:gd name="T38" fmla="*/ 52 w 76"/>
                <a:gd name="T39" fmla="*/ 43 h 65"/>
                <a:gd name="T40" fmla="*/ 38 w 76"/>
                <a:gd name="T41" fmla="*/ 34 h 65"/>
                <a:gd name="T42" fmla="*/ 38 w 76"/>
                <a:gd name="T43" fmla="*/ 36 h 65"/>
                <a:gd name="T44" fmla="*/ 34 w 76"/>
                <a:gd name="T45" fmla="*/ 33 h 65"/>
                <a:gd name="T46" fmla="*/ 51 w 76"/>
                <a:gd name="T47" fmla="*/ 31 h 65"/>
                <a:gd name="T48" fmla="*/ 59 w 76"/>
                <a:gd name="T49" fmla="*/ 41 h 65"/>
                <a:gd name="T50" fmla="*/ 56 w 76"/>
                <a:gd name="T51" fmla="*/ 41 h 65"/>
                <a:gd name="T52" fmla="*/ 74 w 76"/>
                <a:gd name="T53" fmla="*/ 50 h 65"/>
                <a:gd name="T54" fmla="*/ 71 w 76"/>
                <a:gd name="T55" fmla="*/ 44 h 65"/>
                <a:gd name="T56" fmla="*/ 58 w 76"/>
                <a:gd name="T57" fmla="*/ 33 h 65"/>
                <a:gd name="T58" fmla="*/ 38 w 76"/>
                <a:gd name="T59" fmla="*/ 24 h 65"/>
                <a:gd name="T60" fmla="*/ 52 w 76"/>
                <a:gd name="T61" fmla="*/ 34 h 65"/>
                <a:gd name="T62" fmla="*/ 50 w 76"/>
                <a:gd name="T63" fmla="*/ 30 h 65"/>
                <a:gd name="T64" fmla="*/ 28 w 76"/>
                <a:gd name="T65" fmla="*/ 20 h 65"/>
                <a:gd name="T66" fmla="*/ 37 w 76"/>
                <a:gd name="T67" fmla="*/ 24 h 65"/>
                <a:gd name="T68" fmla="*/ 28 w 76"/>
                <a:gd name="T69" fmla="*/ 20 h 65"/>
                <a:gd name="T70" fmla="*/ 21 w 76"/>
                <a:gd name="T71" fmla="*/ 1 h 65"/>
                <a:gd name="T72" fmla="*/ 46 w 76"/>
                <a:gd name="T73" fmla="*/ 9 h 65"/>
                <a:gd name="T74" fmla="*/ 33 w 76"/>
                <a:gd name="T75" fmla="*/ 3 h 65"/>
                <a:gd name="T76" fmla="*/ 30 w 76"/>
                <a:gd name="T77" fmla="*/ 2 h 65"/>
                <a:gd name="T78" fmla="*/ 22 w 76"/>
                <a:gd name="T7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 h="65">
                  <a:moveTo>
                    <a:pt x="0" y="52"/>
                  </a:moveTo>
                  <a:cubicBezTo>
                    <a:pt x="12" y="59"/>
                    <a:pt x="30" y="65"/>
                    <a:pt x="47" y="65"/>
                  </a:cubicBezTo>
                  <a:cubicBezTo>
                    <a:pt x="53" y="65"/>
                    <a:pt x="59" y="64"/>
                    <a:pt x="64" y="62"/>
                  </a:cubicBezTo>
                  <a:cubicBezTo>
                    <a:pt x="63" y="62"/>
                    <a:pt x="61" y="62"/>
                    <a:pt x="59" y="62"/>
                  </a:cubicBezTo>
                  <a:cubicBezTo>
                    <a:pt x="54" y="62"/>
                    <a:pt x="48" y="62"/>
                    <a:pt x="41" y="60"/>
                  </a:cubicBezTo>
                  <a:cubicBezTo>
                    <a:pt x="41" y="60"/>
                    <a:pt x="41" y="60"/>
                    <a:pt x="40" y="60"/>
                  </a:cubicBezTo>
                  <a:cubicBezTo>
                    <a:pt x="35" y="60"/>
                    <a:pt x="28" y="59"/>
                    <a:pt x="24" y="58"/>
                  </a:cubicBezTo>
                  <a:cubicBezTo>
                    <a:pt x="8" y="54"/>
                    <a:pt x="8" y="54"/>
                    <a:pt x="0" y="52"/>
                  </a:cubicBezTo>
                  <a:moveTo>
                    <a:pt x="66" y="50"/>
                  </a:moveTo>
                  <a:cubicBezTo>
                    <a:pt x="68" y="51"/>
                    <a:pt x="70" y="52"/>
                    <a:pt x="72" y="53"/>
                  </a:cubicBezTo>
                  <a:cubicBezTo>
                    <a:pt x="72" y="52"/>
                    <a:pt x="73" y="52"/>
                    <a:pt x="73" y="51"/>
                  </a:cubicBezTo>
                  <a:cubicBezTo>
                    <a:pt x="71" y="51"/>
                    <a:pt x="69" y="51"/>
                    <a:pt x="66" y="50"/>
                  </a:cubicBezTo>
                  <a:moveTo>
                    <a:pt x="58" y="47"/>
                  </a:moveTo>
                  <a:cubicBezTo>
                    <a:pt x="60" y="49"/>
                    <a:pt x="56" y="51"/>
                    <a:pt x="50" y="51"/>
                  </a:cubicBezTo>
                  <a:cubicBezTo>
                    <a:pt x="57" y="56"/>
                    <a:pt x="65" y="58"/>
                    <a:pt x="69" y="59"/>
                  </a:cubicBezTo>
                  <a:cubicBezTo>
                    <a:pt x="70" y="57"/>
                    <a:pt x="70" y="56"/>
                    <a:pt x="71" y="54"/>
                  </a:cubicBezTo>
                  <a:cubicBezTo>
                    <a:pt x="68" y="53"/>
                    <a:pt x="65" y="51"/>
                    <a:pt x="62" y="48"/>
                  </a:cubicBezTo>
                  <a:cubicBezTo>
                    <a:pt x="61" y="48"/>
                    <a:pt x="60" y="47"/>
                    <a:pt x="58" y="47"/>
                  </a:cubicBezTo>
                  <a:moveTo>
                    <a:pt x="21" y="42"/>
                  </a:moveTo>
                  <a:cubicBezTo>
                    <a:pt x="21" y="43"/>
                    <a:pt x="22" y="44"/>
                    <a:pt x="23" y="45"/>
                  </a:cubicBezTo>
                  <a:cubicBezTo>
                    <a:pt x="29" y="50"/>
                    <a:pt x="38" y="56"/>
                    <a:pt x="45" y="58"/>
                  </a:cubicBezTo>
                  <a:cubicBezTo>
                    <a:pt x="50" y="59"/>
                    <a:pt x="49" y="59"/>
                    <a:pt x="44" y="60"/>
                  </a:cubicBezTo>
                  <a:cubicBezTo>
                    <a:pt x="49" y="61"/>
                    <a:pt x="53" y="61"/>
                    <a:pt x="57" y="61"/>
                  </a:cubicBezTo>
                  <a:cubicBezTo>
                    <a:pt x="62" y="61"/>
                    <a:pt x="66" y="61"/>
                    <a:pt x="68" y="60"/>
                  </a:cubicBezTo>
                  <a:cubicBezTo>
                    <a:pt x="68" y="60"/>
                    <a:pt x="69" y="60"/>
                    <a:pt x="69" y="60"/>
                  </a:cubicBezTo>
                  <a:cubicBezTo>
                    <a:pt x="64" y="59"/>
                    <a:pt x="56" y="56"/>
                    <a:pt x="49" y="51"/>
                  </a:cubicBezTo>
                  <a:cubicBezTo>
                    <a:pt x="49" y="51"/>
                    <a:pt x="49" y="51"/>
                    <a:pt x="49" y="51"/>
                  </a:cubicBezTo>
                  <a:cubicBezTo>
                    <a:pt x="46" y="51"/>
                    <a:pt x="42" y="51"/>
                    <a:pt x="39" y="50"/>
                  </a:cubicBezTo>
                  <a:cubicBezTo>
                    <a:pt x="33" y="48"/>
                    <a:pt x="26" y="44"/>
                    <a:pt x="21" y="42"/>
                  </a:cubicBezTo>
                  <a:moveTo>
                    <a:pt x="16" y="39"/>
                  </a:moveTo>
                  <a:cubicBezTo>
                    <a:pt x="16" y="39"/>
                    <a:pt x="17" y="41"/>
                    <a:pt x="20" y="43"/>
                  </a:cubicBezTo>
                  <a:cubicBezTo>
                    <a:pt x="20" y="42"/>
                    <a:pt x="19" y="42"/>
                    <a:pt x="19" y="41"/>
                  </a:cubicBezTo>
                  <a:cubicBezTo>
                    <a:pt x="17" y="40"/>
                    <a:pt x="16" y="39"/>
                    <a:pt x="16" y="39"/>
                  </a:cubicBezTo>
                  <a:moveTo>
                    <a:pt x="49" y="38"/>
                  </a:moveTo>
                  <a:cubicBezTo>
                    <a:pt x="51" y="41"/>
                    <a:pt x="55" y="44"/>
                    <a:pt x="59" y="46"/>
                  </a:cubicBezTo>
                  <a:cubicBezTo>
                    <a:pt x="58" y="44"/>
                    <a:pt x="56" y="43"/>
                    <a:pt x="55" y="40"/>
                  </a:cubicBezTo>
                  <a:cubicBezTo>
                    <a:pt x="53" y="40"/>
                    <a:pt x="51" y="39"/>
                    <a:pt x="49" y="38"/>
                  </a:cubicBezTo>
                  <a:moveTo>
                    <a:pt x="38" y="34"/>
                  </a:moveTo>
                  <a:cubicBezTo>
                    <a:pt x="39" y="35"/>
                    <a:pt x="39" y="36"/>
                    <a:pt x="39" y="37"/>
                  </a:cubicBezTo>
                  <a:cubicBezTo>
                    <a:pt x="43" y="39"/>
                    <a:pt x="48" y="41"/>
                    <a:pt x="52" y="43"/>
                  </a:cubicBezTo>
                  <a:cubicBezTo>
                    <a:pt x="50" y="41"/>
                    <a:pt x="49" y="39"/>
                    <a:pt x="47" y="37"/>
                  </a:cubicBezTo>
                  <a:cubicBezTo>
                    <a:pt x="44" y="36"/>
                    <a:pt x="41" y="35"/>
                    <a:pt x="38" y="34"/>
                  </a:cubicBezTo>
                  <a:moveTo>
                    <a:pt x="33" y="33"/>
                  </a:moveTo>
                  <a:cubicBezTo>
                    <a:pt x="30" y="33"/>
                    <a:pt x="33" y="34"/>
                    <a:pt x="38" y="36"/>
                  </a:cubicBezTo>
                  <a:cubicBezTo>
                    <a:pt x="38" y="35"/>
                    <a:pt x="38" y="34"/>
                    <a:pt x="37" y="33"/>
                  </a:cubicBezTo>
                  <a:cubicBezTo>
                    <a:pt x="36" y="33"/>
                    <a:pt x="35" y="33"/>
                    <a:pt x="34" y="33"/>
                  </a:cubicBezTo>
                  <a:cubicBezTo>
                    <a:pt x="33" y="33"/>
                    <a:pt x="33" y="33"/>
                    <a:pt x="33" y="33"/>
                  </a:cubicBezTo>
                  <a:moveTo>
                    <a:pt x="51" y="31"/>
                  </a:moveTo>
                  <a:cubicBezTo>
                    <a:pt x="52" y="32"/>
                    <a:pt x="52" y="34"/>
                    <a:pt x="53" y="35"/>
                  </a:cubicBezTo>
                  <a:cubicBezTo>
                    <a:pt x="56" y="37"/>
                    <a:pt x="59" y="39"/>
                    <a:pt x="59" y="41"/>
                  </a:cubicBezTo>
                  <a:cubicBezTo>
                    <a:pt x="59" y="41"/>
                    <a:pt x="59" y="42"/>
                    <a:pt x="58" y="42"/>
                  </a:cubicBezTo>
                  <a:cubicBezTo>
                    <a:pt x="58" y="42"/>
                    <a:pt x="57" y="41"/>
                    <a:pt x="56" y="41"/>
                  </a:cubicBezTo>
                  <a:cubicBezTo>
                    <a:pt x="58" y="43"/>
                    <a:pt x="60" y="45"/>
                    <a:pt x="62" y="47"/>
                  </a:cubicBezTo>
                  <a:cubicBezTo>
                    <a:pt x="67" y="49"/>
                    <a:pt x="71" y="49"/>
                    <a:pt x="74" y="50"/>
                  </a:cubicBezTo>
                  <a:cubicBezTo>
                    <a:pt x="75" y="49"/>
                    <a:pt x="75" y="48"/>
                    <a:pt x="76" y="47"/>
                  </a:cubicBezTo>
                  <a:cubicBezTo>
                    <a:pt x="71" y="44"/>
                    <a:pt x="71" y="44"/>
                    <a:pt x="71" y="44"/>
                  </a:cubicBezTo>
                  <a:cubicBezTo>
                    <a:pt x="67" y="41"/>
                    <a:pt x="63" y="37"/>
                    <a:pt x="59" y="33"/>
                  </a:cubicBezTo>
                  <a:cubicBezTo>
                    <a:pt x="59" y="33"/>
                    <a:pt x="59" y="33"/>
                    <a:pt x="58" y="33"/>
                  </a:cubicBezTo>
                  <a:cubicBezTo>
                    <a:pt x="57" y="33"/>
                    <a:pt x="54" y="33"/>
                    <a:pt x="51" y="31"/>
                  </a:cubicBezTo>
                  <a:moveTo>
                    <a:pt x="38" y="24"/>
                  </a:moveTo>
                  <a:cubicBezTo>
                    <a:pt x="39" y="25"/>
                    <a:pt x="39" y="26"/>
                    <a:pt x="39" y="26"/>
                  </a:cubicBezTo>
                  <a:cubicBezTo>
                    <a:pt x="43" y="29"/>
                    <a:pt x="48" y="32"/>
                    <a:pt x="52" y="34"/>
                  </a:cubicBezTo>
                  <a:cubicBezTo>
                    <a:pt x="51" y="33"/>
                    <a:pt x="51" y="32"/>
                    <a:pt x="51" y="30"/>
                  </a:cubicBezTo>
                  <a:cubicBezTo>
                    <a:pt x="50" y="30"/>
                    <a:pt x="50" y="30"/>
                    <a:pt x="50" y="30"/>
                  </a:cubicBezTo>
                  <a:cubicBezTo>
                    <a:pt x="46" y="28"/>
                    <a:pt x="42" y="26"/>
                    <a:pt x="38" y="24"/>
                  </a:cubicBezTo>
                  <a:moveTo>
                    <a:pt x="28" y="20"/>
                  </a:moveTo>
                  <a:cubicBezTo>
                    <a:pt x="28" y="20"/>
                    <a:pt x="32" y="22"/>
                    <a:pt x="36" y="25"/>
                  </a:cubicBezTo>
                  <a:cubicBezTo>
                    <a:pt x="36" y="25"/>
                    <a:pt x="37" y="24"/>
                    <a:pt x="37" y="24"/>
                  </a:cubicBezTo>
                  <a:cubicBezTo>
                    <a:pt x="37" y="24"/>
                    <a:pt x="37" y="24"/>
                    <a:pt x="37" y="24"/>
                  </a:cubicBezTo>
                  <a:cubicBezTo>
                    <a:pt x="32" y="21"/>
                    <a:pt x="28" y="20"/>
                    <a:pt x="28" y="20"/>
                  </a:cubicBezTo>
                  <a:moveTo>
                    <a:pt x="22" y="0"/>
                  </a:moveTo>
                  <a:cubicBezTo>
                    <a:pt x="22" y="0"/>
                    <a:pt x="21" y="1"/>
                    <a:pt x="21" y="1"/>
                  </a:cubicBezTo>
                  <a:cubicBezTo>
                    <a:pt x="25" y="2"/>
                    <a:pt x="38" y="7"/>
                    <a:pt x="48" y="14"/>
                  </a:cubicBezTo>
                  <a:cubicBezTo>
                    <a:pt x="47" y="12"/>
                    <a:pt x="46" y="10"/>
                    <a:pt x="46" y="9"/>
                  </a:cubicBezTo>
                  <a:cubicBezTo>
                    <a:pt x="42" y="6"/>
                    <a:pt x="37" y="4"/>
                    <a:pt x="33" y="3"/>
                  </a:cubicBezTo>
                  <a:cubicBezTo>
                    <a:pt x="33" y="3"/>
                    <a:pt x="33" y="3"/>
                    <a:pt x="33" y="3"/>
                  </a:cubicBezTo>
                  <a:cubicBezTo>
                    <a:pt x="32" y="2"/>
                    <a:pt x="31" y="2"/>
                    <a:pt x="30" y="2"/>
                  </a:cubicBezTo>
                  <a:cubicBezTo>
                    <a:pt x="30" y="2"/>
                    <a:pt x="30" y="2"/>
                    <a:pt x="30" y="2"/>
                  </a:cubicBezTo>
                  <a:cubicBezTo>
                    <a:pt x="30" y="2"/>
                    <a:pt x="30" y="2"/>
                    <a:pt x="30" y="2"/>
                  </a:cubicBezTo>
                  <a:cubicBezTo>
                    <a:pt x="29" y="1"/>
                    <a:pt x="24" y="0"/>
                    <a:pt x="22" y="0"/>
                  </a:cubicBezTo>
                </a:path>
              </a:pathLst>
            </a:custGeom>
            <a:solidFill>
              <a:srgbClr val="FCE9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9" name="Freeform 157"/>
            <p:cNvSpPr/>
            <p:nvPr/>
          </p:nvSpPr>
          <p:spPr bwMode="auto">
            <a:xfrm flipH="1">
              <a:off x="1900238" y="5546725"/>
              <a:ext cx="177800" cy="287338"/>
            </a:xfrm>
            <a:custGeom>
              <a:avLst/>
              <a:gdLst>
                <a:gd name="T0" fmla="*/ 37 w 63"/>
                <a:gd name="T1" fmla="*/ 101 h 101"/>
                <a:gd name="T2" fmla="*/ 28 w 63"/>
                <a:gd name="T3" fmla="*/ 95 h 101"/>
                <a:gd name="T4" fmla="*/ 1 w 63"/>
                <a:gd name="T5" fmla="*/ 51 h 101"/>
                <a:gd name="T6" fmla="*/ 1 w 63"/>
                <a:gd name="T7" fmla="*/ 51 h 101"/>
                <a:gd name="T8" fmla="*/ 0 w 63"/>
                <a:gd name="T9" fmla="*/ 46 h 101"/>
                <a:gd name="T10" fmla="*/ 1 w 63"/>
                <a:gd name="T11" fmla="*/ 33 h 101"/>
                <a:gd name="T12" fmla="*/ 7 w 63"/>
                <a:gd name="T13" fmla="*/ 12 h 101"/>
                <a:gd name="T14" fmla="*/ 8 w 63"/>
                <a:gd name="T15" fmla="*/ 12 h 101"/>
                <a:gd name="T16" fmla="*/ 9 w 63"/>
                <a:gd name="T17" fmla="*/ 10 h 101"/>
                <a:gd name="T18" fmla="*/ 9 w 63"/>
                <a:gd name="T19" fmla="*/ 9 h 101"/>
                <a:gd name="T20" fmla="*/ 19 w 63"/>
                <a:gd name="T21" fmla="*/ 2 h 101"/>
                <a:gd name="T22" fmla="*/ 20 w 63"/>
                <a:gd name="T23" fmla="*/ 3 h 101"/>
                <a:gd name="T24" fmla="*/ 25 w 63"/>
                <a:gd name="T25" fmla="*/ 2 h 101"/>
                <a:gd name="T26" fmla="*/ 31 w 63"/>
                <a:gd name="T27" fmla="*/ 1 h 101"/>
                <a:gd name="T28" fmla="*/ 31 w 63"/>
                <a:gd name="T29" fmla="*/ 1 h 101"/>
                <a:gd name="T30" fmla="*/ 36 w 63"/>
                <a:gd name="T31" fmla="*/ 4 h 101"/>
                <a:gd name="T32" fmla="*/ 43 w 63"/>
                <a:gd name="T33" fmla="*/ 9 h 101"/>
                <a:gd name="T34" fmla="*/ 60 w 63"/>
                <a:gd name="T35" fmla="*/ 34 h 101"/>
                <a:gd name="T36" fmla="*/ 60 w 63"/>
                <a:gd name="T37" fmla="*/ 34 h 101"/>
                <a:gd name="T38" fmla="*/ 62 w 63"/>
                <a:gd name="T39" fmla="*/ 52 h 101"/>
                <a:gd name="T40" fmla="*/ 49 w 63"/>
                <a:gd name="T41" fmla="*/ 87 h 101"/>
                <a:gd name="T42" fmla="*/ 37 w 63"/>
                <a:gd name="T43"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3" h="101">
                  <a:moveTo>
                    <a:pt x="37" y="101"/>
                  </a:moveTo>
                  <a:cubicBezTo>
                    <a:pt x="28" y="95"/>
                    <a:pt x="28" y="95"/>
                    <a:pt x="28" y="95"/>
                  </a:cubicBezTo>
                  <a:cubicBezTo>
                    <a:pt x="14" y="84"/>
                    <a:pt x="4" y="68"/>
                    <a:pt x="1" y="51"/>
                  </a:cubicBezTo>
                  <a:cubicBezTo>
                    <a:pt x="1" y="51"/>
                    <a:pt x="1" y="51"/>
                    <a:pt x="1" y="51"/>
                  </a:cubicBezTo>
                  <a:cubicBezTo>
                    <a:pt x="1" y="49"/>
                    <a:pt x="1" y="48"/>
                    <a:pt x="0" y="46"/>
                  </a:cubicBezTo>
                  <a:cubicBezTo>
                    <a:pt x="0" y="42"/>
                    <a:pt x="0" y="38"/>
                    <a:pt x="1" y="33"/>
                  </a:cubicBezTo>
                  <a:cubicBezTo>
                    <a:pt x="2" y="24"/>
                    <a:pt x="5" y="17"/>
                    <a:pt x="7" y="12"/>
                  </a:cubicBezTo>
                  <a:cubicBezTo>
                    <a:pt x="8" y="12"/>
                    <a:pt x="8" y="12"/>
                    <a:pt x="8" y="12"/>
                  </a:cubicBezTo>
                  <a:cubicBezTo>
                    <a:pt x="8" y="11"/>
                    <a:pt x="8" y="11"/>
                    <a:pt x="9" y="10"/>
                  </a:cubicBezTo>
                  <a:cubicBezTo>
                    <a:pt x="9" y="9"/>
                    <a:pt x="9" y="9"/>
                    <a:pt x="9" y="9"/>
                  </a:cubicBezTo>
                  <a:cubicBezTo>
                    <a:pt x="13" y="3"/>
                    <a:pt x="17" y="0"/>
                    <a:pt x="19" y="2"/>
                  </a:cubicBezTo>
                  <a:cubicBezTo>
                    <a:pt x="20" y="3"/>
                    <a:pt x="20" y="3"/>
                    <a:pt x="20" y="3"/>
                  </a:cubicBezTo>
                  <a:cubicBezTo>
                    <a:pt x="22" y="4"/>
                    <a:pt x="24" y="3"/>
                    <a:pt x="25" y="2"/>
                  </a:cubicBezTo>
                  <a:cubicBezTo>
                    <a:pt x="27" y="2"/>
                    <a:pt x="29" y="1"/>
                    <a:pt x="31" y="1"/>
                  </a:cubicBezTo>
                  <a:cubicBezTo>
                    <a:pt x="31" y="1"/>
                    <a:pt x="31" y="1"/>
                    <a:pt x="31" y="1"/>
                  </a:cubicBezTo>
                  <a:cubicBezTo>
                    <a:pt x="33" y="2"/>
                    <a:pt x="35" y="3"/>
                    <a:pt x="36" y="4"/>
                  </a:cubicBezTo>
                  <a:cubicBezTo>
                    <a:pt x="39" y="6"/>
                    <a:pt x="41" y="7"/>
                    <a:pt x="43" y="9"/>
                  </a:cubicBezTo>
                  <a:cubicBezTo>
                    <a:pt x="52" y="17"/>
                    <a:pt x="58" y="25"/>
                    <a:pt x="60" y="34"/>
                  </a:cubicBezTo>
                  <a:cubicBezTo>
                    <a:pt x="60" y="34"/>
                    <a:pt x="60" y="34"/>
                    <a:pt x="60" y="34"/>
                  </a:cubicBezTo>
                  <a:cubicBezTo>
                    <a:pt x="62" y="40"/>
                    <a:pt x="63" y="47"/>
                    <a:pt x="62" y="52"/>
                  </a:cubicBezTo>
                  <a:cubicBezTo>
                    <a:pt x="62" y="65"/>
                    <a:pt x="57" y="77"/>
                    <a:pt x="49" y="87"/>
                  </a:cubicBezTo>
                  <a:cubicBezTo>
                    <a:pt x="37" y="101"/>
                    <a:pt x="37" y="101"/>
                    <a:pt x="37" y="101"/>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0" name="Freeform 158"/>
            <p:cNvSpPr>
              <a:spLocks noEditPoints="1"/>
            </p:cNvSpPr>
            <p:nvPr/>
          </p:nvSpPr>
          <p:spPr bwMode="auto">
            <a:xfrm flipH="1">
              <a:off x="1900238" y="5637213"/>
              <a:ext cx="177800" cy="187325"/>
            </a:xfrm>
            <a:custGeom>
              <a:avLst/>
              <a:gdLst>
                <a:gd name="T0" fmla="*/ 13 w 63"/>
                <a:gd name="T1" fmla="*/ 47 h 66"/>
                <a:gd name="T2" fmla="*/ 28 w 63"/>
                <a:gd name="T3" fmla="*/ 63 h 66"/>
                <a:gd name="T4" fmla="*/ 33 w 63"/>
                <a:gd name="T5" fmla="*/ 66 h 66"/>
                <a:gd name="T6" fmla="*/ 36 w 63"/>
                <a:gd name="T7" fmla="*/ 63 h 66"/>
                <a:gd name="T8" fmla="*/ 32 w 63"/>
                <a:gd name="T9" fmla="*/ 58 h 66"/>
                <a:gd name="T10" fmla="*/ 27 w 63"/>
                <a:gd name="T11" fmla="*/ 53 h 66"/>
                <a:gd name="T12" fmla="*/ 27 w 63"/>
                <a:gd name="T13" fmla="*/ 55 h 66"/>
                <a:gd name="T14" fmla="*/ 26 w 63"/>
                <a:gd name="T15" fmla="*/ 55 h 66"/>
                <a:gd name="T16" fmla="*/ 19 w 63"/>
                <a:gd name="T17" fmla="*/ 49 h 66"/>
                <a:gd name="T18" fmla="*/ 13 w 63"/>
                <a:gd name="T19" fmla="*/ 47 h 66"/>
                <a:gd name="T20" fmla="*/ 24 w 63"/>
                <a:gd name="T21" fmla="*/ 40 h 66"/>
                <a:gd name="T22" fmla="*/ 27 w 63"/>
                <a:gd name="T23" fmla="*/ 52 h 66"/>
                <a:gd name="T24" fmla="*/ 37 w 63"/>
                <a:gd name="T25" fmla="*/ 62 h 66"/>
                <a:gd name="T26" fmla="*/ 40 w 63"/>
                <a:gd name="T27" fmla="*/ 59 h 66"/>
                <a:gd name="T28" fmla="*/ 34 w 63"/>
                <a:gd name="T29" fmla="*/ 49 h 66"/>
                <a:gd name="T30" fmla="*/ 33 w 63"/>
                <a:gd name="T31" fmla="*/ 49 h 66"/>
                <a:gd name="T32" fmla="*/ 33 w 63"/>
                <a:gd name="T33" fmla="*/ 49 h 66"/>
                <a:gd name="T34" fmla="*/ 28 w 63"/>
                <a:gd name="T35" fmla="*/ 43 h 66"/>
                <a:gd name="T36" fmla="*/ 24 w 63"/>
                <a:gd name="T37" fmla="*/ 40 h 66"/>
                <a:gd name="T38" fmla="*/ 19 w 63"/>
                <a:gd name="T39" fmla="*/ 28 h 66"/>
                <a:gd name="T40" fmla="*/ 23 w 63"/>
                <a:gd name="T41" fmla="*/ 39 h 66"/>
                <a:gd name="T42" fmla="*/ 27 w 63"/>
                <a:gd name="T43" fmla="*/ 41 h 66"/>
                <a:gd name="T44" fmla="*/ 19 w 63"/>
                <a:gd name="T45" fmla="*/ 28 h 66"/>
                <a:gd name="T46" fmla="*/ 33 w 63"/>
                <a:gd name="T47" fmla="*/ 27 h 66"/>
                <a:gd name="T48" fmla="*/ 34 w 63"/>
                <a:gd name="T49" fmla="*/ 47 h 66"/>
                <a:gd name="T50" fmla="*/ 40 w 63"/>
                <a:gd name="T51" fmla="*/ 55 h 66"/>
                <a:gd name="T52" fmla="*/ 39 w 63"/>
                <a:gd name="T53" fmla="*/ 46 h 66"/>
                <a:gd name="T54" fmla="*/ 38 w 63"/>
                <a:gd name="T55" fmla="*/ 48 h 66"/>
                <a:gd name="T56" fmla="*/ 36 w 63"/>
                <a:gd name="T57" fmla="*/ 35 h 66"/>
                <a:gd name="T58" fmla="*/ 33 w 63"/>
                <a:gd name="T59" fmla="*/ 27 h 66"/>
                <a:gd name="T60" fmla="*/ 30 w 63"/>
                <a:gd name="T61" fmla="*/ 16 h 66"/>
                <a:gd name="T62" fmla="*/ 32 w 63"/>
                <a:gd name="T63" fmla="*/ 24 h 66"/>
                <a:gd name="T64" fmla="*/ 35 w 63"/>
                <a:gd name="T65" fmla="*/ 28 h 66"/>
                <a:gd name="T66" fmla="*/ 30 w 63"/>
                <a:gd name="T67" fmla="*/ 16 h 66"/>
                <a:gd name="T68" fmla="*/ 2 w 63"/>
                <a:gd name="T69" fmla="*/ 10 h 66"/>
                <a:gd name="T70" fmla="*/ 1 w 63"/>
                <a:gd name="T71" fmla="*/ 19 h 66"/>
                <a:gd name="T72" fmla="*/ 1 w 63"/>
                <a:gd name="T73" fmla="*/ 19 h 66"/>
                <a:gd name="T74" fmla="*/ 1 w 63"/>
                <a:gd name="T75" fmla="*/ 19 h 66"/>
                <a:gd name="T76" fmla="*/ 1 w 63"/>
                <a:gd name="T77" fmla="*/ 19 h 66"/>
                <a:gd name="T78" fmla="*/ 12 w 63"/>
                <a:gd name="T79" fmla="*/ 47 h 66"/>
                <a:gd name="T80" fmla="*/ 18 w 63"/>
                <a:gd name="T81" fmla="*/ 48 h 66"/>
                <a:gd name="T82" fmla="*/ 11 w 63"/>
                <a:gd name="T83" fmla="*/ 37 h 66"/>
                <a:gd name="T84" fmla="*/ 10 w 63"/>
                <a:gd name="T85" fmla="*/ 37 h 66"/>
                <a:gd name="T86" fmla="*/ 9 w 63"/>
                <a:gd name="T87" fmla="*/ 34 h 66"/>
                <a:gd name="T88" fmla="*/ 2 w 63"/>
                <a:gd name="T89" fmla="*/ 10 h 66"/>
                <a:gd name="T90" fmla="*/ 2 w 63"/>
                <a:gd name="T91" fmla="*/ 10 h 66"/>
                <a:gd name="T92" fmla="*/ 45 w 63"/>
                <a:gd name="T93" fmla="*/ 6 h 66"/>
                <a:gd name="T94" fmla="*/ 40 w 63"/>
                <a:gd name="T95" fmla="*/ 44 h 66"/>
                <a:gd name="T96" fmla="*/ 41 w 63"/>
                <a:gd name="T97" fmla="*/ 57 h 66"/>
                <a:gd name="T98" fmla="*/ 45 w 63"/>
                <a:gd name="T99" fmla="*/ 53 h 66"/>
                <a:gd name="T100" fmla="*/ 44 w 63"/>
                <a:gd name="T101" fmla="*/ 52 h 66"/>
                <a:gd name="T102" fmla="*/ 45 w 63"/>
                <a:gd name="T103" fmla="*/ 6 h 66"/>
                <a:gd name="T104" fmla="*/ 58 w 63"/>
                <a:gd name="T105" fmla="*/ 0 h 66"/>
                <a:gd name="T106" fmla="*/ 58 w 63"/>
                <a:gd name="T107" fmla="*/ 0 h 66"/>
                <a:gd name="T108" fmla="*/ 55 w 63"/>
                <a:gd name="T109" fmla="*/ 42 h 66"/>
                <a:gd name="T110" fmla="*/ 59 w 63"/>
                <a:gd name="T111" fmla="*/ 36 h 66"/>
                <a:gd name="T112" fmla="*/ 62 w 63"/>
                <a:gd name="T113" fmla="*/ 20 h 66"/>
                <a:gd name="T114" fmla="*/ 63 w 63"/>
                <a:gd name="T115" fmla="*/ 17 h 66"/>
                <a:gd name="T116" fmla="*/ 60 w 63"/>
                <a:gd name="T117" fmla="*/ 2 h 66"/>
                <a:gd name="T118" fmla="*/ 60 w 63"/>
                <a:gd name="T119" fmla="*/ 2 h 66"/>
                <a:gd name="T120" fmla="*/ 60 w 63"/>
                <a:gd name="T121" fmla="*/ 2 h 66"/>
                <a:gd name="T122" fmla="*/ 58 w 63"/>
                <a:gd name="T12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3" h="66">
                  <a:moveTo>
                    <a:pt x="13" y="47"/>
                  </a:moveTo>
                  <a:cubicBezTo>
                    <a:pt x="17" y="53"/>
                    <a:pt x="22" y="58"/>
                    <a:pt x="28" y="63"/>
                  </a:cubicBezTo>
                  <a:cubicBezTo>
                    <a:pt x="33" y="66"/>
                    <a:pt x="33" y="66"/>
                    <a:pt x="33" y="66"/>
                  </a:cubicBezTo>
                  <a:cubicBezTo>
                    <a:pt x="34" y="65"/>
                    <a:pt x="35" y="64"/>
                    <a:pt x="36" y="63"/>
                  </a:cubicBezTo>
                  <a:cubicBezTo>
                    <a:pt x="35" y="61"/>
                    <a:pt x="33" y="59"/>
                    <a:pt x="32" y="58"/>
                  </a:cubicBezTo>
                  <a:cubicBezTo>
                    <a:pt x="30" y="56"/>
                    <a:pt x="29" y="55"/>
                    <a:pt x="27" y="53"/>
                  </a:cubicBezTo>
                  <a:cubicBezTo>
                    <a:pt x="27" y="54"/>
                    <a:pt x="27" y="54"/>
                    <a:pt x="27" y="55"/>
                  </a:cubicBezTo>
                  <a:cubicBezTo>
                    <a:pt x="27" y="55"/>
                    <a:pt x="27" y="55"/>
                    <a:pt x="26" y="55"/>
                  </a:cubicBezTo>
                  <a:cubicBezTo>
                    <a:pt x="25" y="55"/>
                    <a:pt x="22" y="53"/>
                    <a:pt x="19" y="49"/>
                  </a:cubicBezTo>
                  <a:cubicBezTo>
                    <a:pt x="16" y="48"/>
                    <a:pt x="14" y="48"/>
                    <a:pt x="13" y="47"/>
                  </a:cubicBezTo>
                  <a:moveTo>
                    <a:pt x="24" y="40"/>
                  </a:moveTo>
                  <a:cubicBezTo>
                    <a:pt x="25" y="45"/>
                    <a:pt x="27" y="49"/>
                    <a:pt x="27" y="52"/>
                  </a:cubicBezTo>
                  <a:cubicBezTo>
                    <a:pt x="31" y="55"/>
                    <a:pt x="34" y="58"/>
                    <a:pt x="37" y="62"/>
                  </a:cubicBezTo>
                  <a:cubicBezTo>
                    <a:pt x="38" y="61"/>
                    <a:pt x="39" y="60"/>
                    <a:pt x="40" y="59"/>
                  </a:cubicBezTo>
                  <a:cubicBezTo>
                    <a:pt x="38" y="56"/>
                    <a:pt x="37" y="53"/>
                    <a:pt x="34" y="49"/>
                  </a:cubicBezTo>
                  <a:cubicBezTo>
                    <a:pt x="34" y="49"/>
                    <a:pt x="34" y="49"/>
                    <a:pt x="33" y="49"/>
                  </a:cubicBezTo>
                  <a:cubicBezTo>
                    <a:pt x="33" y="49"/>
                    <a:pt x="33" y="49"/>
                    <a:pt x="33" y="49"/>
                  </a:cubicBezTo>
                  <a:cubicBezTo>
                    <a:pt x="32" y="49"/>
                    <a:pt x="30" y="46"/>
                    <a:pt x="28" y="43"/>
                  </a:cubicBezTo>
                  <a:cubicBezTo>
                    <a:pt x="27" y="42"/>
                    <a:pt x="25" y="41"/>
                    <a:pt x="24" y="40"/>
                  </a:cubicBezTo>
                  <a:moveTo>
                    <a:pt x="19" y="28"/>
                  </a:moveTo>
                  <a:cubicBezTo>
                    <a:pt x="19" y="28"/>
                    <a:pt x="21" y="33"/>
                    <a:pt x="23" y="39"/>
                  </a:cubicBezTo>
                  <a:cubicBezTo>
                    <a:pt x="25" y="40"/>
                    <a:pt x="26" y="40"/>
                    <a:pt x="27" y="41"/>
                  </a:cubicBezTo>
                  <a:cubicBezTo>
                    <a:pt x="23" y="35"/>
                    <a:pt x="19" y="28"/>
                    <a:pt x="19" y="28"/>
                  </a:cubicBezTo>
                  <a:moveTo>
                    <a:pt x="33" y="27"/>
                  </a:moveTo>
                  <a:cubicBezTo>
                    <a:pt x="34" y="33"/>
                    <a:pt x="35" y="42"/>
                    <a:pt x="34" y="47"/>
                  </a:cubicBezTo>
                  <a:cubicBezTo>
                    <a:pt x="37" y="50"/>
                    <a:pt x="38" y="53"/>
                    <a:pt x="40" y="55"/>
                  </a:cubicBezTo>
                  <a:cubicBezTo>
                    <a:pt x="40" y="53"/>
                    <a:pt x="40" y="50"/>
                    <a:pt x="39" y="46"/>
                  </a:cubicBezTo>
                  <a:cubicBezTo>
                    <a:pt x="39" y="47"/>
                    <a:pt x="39" y="47"/>
                    <a:pt x="38" y="48"/>
                  </a:cubicBezTo>
                  <a:cubicBezTo>
                    <a:pt x="38" y="43"/>
                    <a:pt x="37" y="39"/>
                    <a:pt x="36" y="35"/>
                  </a:cubicBezTo>
                  <a:cubicBezTo>
                    <a:pt x="36" y="32"/>
                    <a:pt x="34" y="29"/>
                    <a:pt x="33" y="27"/>
                  </a:cubicBezTo>
                  <a:moveTo>
                    <a:pt x="30" y="16"/>
                  </a:moveTo>
                  <a:cubicBezTo>
                    <a:pt x="30" y="16"/>
                    <a:pt x="31" y="19"/>
                    <a:pt x="32" y="24"/>
                  </a:cubicBezTo>
                  <a:cubicBezTo>
                    <a:pt x="33" y="25"/>
                    <a:pt x="34" y="27"/>
                    <a:pt x="35" y="28"/>
                  </a:cubicBezTo>
                  <a:cubicBezTo>
                    <a:pt x="33" y="21"/>
                    <a:pt x="30" y="16"/>
                    <a:pt x="30" y="16"/>
                  </a:cubicBezTo>
                  <a:moveTo>
                    <a:pt x="2" y="10"/>
                  </a:moveTo>
                  <a:cubicBezTo>
                    <a:pt x="0" y="10"/>
                    <a:pt x="1" y="18"/>
                    <a:pt x="1" y="19"/>
                  </a:cubicBezTo>
                  <a:cubicBezTo>
                    <a:pt x="1" y="19"/>
                    <a:pt x="1" y="19"/>
                    <a:pt x="1" y="19"/>
                  </a:cubicBezTo>
                  <a:cubicBezTo>
                    <a:pt x="1" y="19"/>
                    <a:pt x="1" y="19"/>
                    <a:pt x="1" y="19"/>
                  </a:cubicBezTo>
                  <a:cubicBezTo>
                    <a:pt x="1" y="19"/>
                    <a:pt x="1" y="19"/>
                    <a:pt x="1" y="19"/>
                  </a:cubicBezTo>
                  <a:cubicBezTo>
                    <a:pt x="2" y="29"/>
                    <a:pt x="6" y="38"/>
                    <a:pt x="12" y="47"/>
                  </a:cubicBezTo>
                  <a:cubicBezTo>
                    <a:pt x="14" y="47"/>
                    <a:pt x="16" y="47"/>
                    <a:pt x="18" y="48"/>
                  </a:cubicBezTo>
                  <a:cubicBezTo>
                    <a:pt x="16" y="45"/>
                    <a:pt x="13" y="41"/>
                    <a:pt x="11" y="37"/>
                  </a:cubicBezTo>
                  <a:cubicBezTo>
                    <a:pt x="11" y="37"/>
                    <a:pt x="11" y="37"/>
                    <a:pt x="10" y="37"/>
                  </a:cubicBezTo>
                  <a:cubicBezTo>
                    <a:pt x="9" y="36"/>
                    <a:pt x="9" y="35"/>
                    <a:pt x="9" y="34"/>
                  </a:cubicBezTo>
                  <a:cubicBezTo>
                    <a:pt x="6" y="27"/>
                    <a:pt x="3" y="19"/>
                    <a:pt x="2" y="10"/>
                  </a:cubicBezTo>
                  <a:cubicBezTo>
                    <a:pt x="2" y="10"/>
                    <a:pt x="2" y="10"/>
                    <a:pt x="2" y="10"/>
                  </a:cubicBezTo>
                  <a:moveTo>
                    <a:pt x="45" y="6"/>
                  </a:moveTo>
                  <a:cubicBezTo>
                    <a:pt x="45" y="6"/>
                    <a:pt x="46" y="31"/>
                    <a:pt x="40" y="44"/>
                  </a:cubicBezTo>
                  <a:cubicBezTo>
                    <a:pt x="41" y="49"/>
                    <a:pt x="41" y="53"/>
                    <a:pt x="41" y="57"/>
                  </a:cubicBezTo>
                  <a:cubicBezTo>
                    <a:pt x="43" y="56"/>
                    <a:pt x="44" y="55"/>
                    <a:pt x="45" y="53"/>
                  </a:cubicBezTo>
                  <a:cubicBezTo>
                    <a:pt x="45" y="53"/>
                    <a:pt x="44" y="53"/>
                    <a:pt x="44" y="52"/>
                  </a:cubicBezTo>
                  <a:cubicBezTo>
                    <a:pt x="51" y="28"/>
                    <a:pt x="45" y="6"/>
                    <a:pt x="45" y="6"/>
                  </a:cubicBezTo>
                  <a:moveTo>
                    <a:pt x="58" y="0"/>
                  </a:moveTo>
                  <a:cubicBezTo>
                    <a:pt x="58" y="0"/>
                    <a:pt x="58" y="0"/>
                    <a:pt x="58" y="0"/>
                  </a:cubicBezTo>
                  <a:cubicBezTo>
                    <a:pt x="58" y="0"/>
                    <a:pt x="63" y="20"/>
                    <a:pt x="55" y="42"/>
                  </a:cubicBezTo>
                  <a:cubicBezTo>
                    <a:pt x="57" y="40"/>
                    <a:pt x="58" y="38"/>
                    <a:pt x="59" y="36"/>
                  </a:cubicBezTo>
                  <a:cubicBezTo>
                    <a:pt x="61" y="31"/>
                    <a:pt x="62" y="26"/>
                    <a:pt x="62" y="20"/>
                  </a:cubicBezTo>
                  <a:cubicBezTo>
                    <a:pt x="62" y="19"/>
                    <a:pt x="63" y="18"/>
                    <a:pt x="63" y="17"/>
                  </a:cubicBezTo>
                  <a:cubicBezTo>
                    <a:pt x="63" y="12"/>
                    <a:pt x="62" y="7"/>
                    <a:pt x="60" y="2"/>
                  </a:cubicBezTo>
                  <a:cubicBezTo>
                    <a:pt x="60" y="2"/>
                    <a:pt x="60" y="2"/>
                    <a:pt x="60" y="2"/>
                  </a:cubicBezTo>
                  <a:cubicBezTo>
                    <a:pt x="60" y="2"/>
                    <a:pt x="60" y="2"/>
                    <a:pt x="60" y="2"/>
                  </a:cubicBezTo>
                  <a:cubicBezTo>
                    <a:pt x="60" y="0"/>
                    <a:pt x="59" y="0"/>
                    <a:pt x="58" y="0"/>
                  </a:cubicBezTo>
                </a:path>
              </a:pathLst>
            </a:custGeom>
            <a:solidFill>
              <a:srgbClr val="FCE9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1" name="Freeform 159"/>
            <p:cNvSpPr/>
            <p:nvPr/>
          </p:nvSpPr>
          <p:spPr bwMode="auto">
            <a:xfrm flipH="1">
              <a:off x="1970088" y="5762625"/>
              <a:ext cx="90488" cy="90488"/>
            </a:xfrm>
            <a:custGeom>
              <a:avLst/>
              <a:gdLst>
                <a:gd name="T0" fmla="*/ 2 w 32"/>
                <a:gd name="T1" fmla="*/ 3 h 32"/>
                <a:gd name="T2" fmla="*/ 13 w 32"/>
                <a:gd name="T3" fmla="*/ 22 h 32"/>
                <a:gd name="T4" fmla="*/ 32 w 32"/>
                <a:gd name="T5" fmla="*/ 31 h 32"/>
                <a:gd name="T6" fmla="*/ 30 w 32"/>
                <a:gd name="T7" fmla="*/ 32 h 32"/>
                <a:gd name="T8" fmla="*/ 1 w 32"/>
                <a:gd name="T9" fmla="*/ 3 h 32"/>
                <a:gd name="T10" fmla="*/ 1 w 32"/>
                <a:gd name="T11" fmla="*/ 3 h 32"/>
                <a:gd name="T12" fmla="*/ 0 w 32"/>
                <a:gd name="T13" fmla="*/ 1 h 32"/>
                <a:gd name="T14" fmla="*/ 2 w 32"/>
                <a:gd name="T15" fmla="*/ 1 h 32"/>
                <a:gd name="T16" fmla="*/ 2 w 32"/>
                <a:gd name="T17" fmla="*/ 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2">
                  <a:moveTo>
                    <a:pt x="2" y="3"/>
                  </a:moveTo>
                  <a:cubicBezTo>
                    <a:pt x="3" y="7"/>
                    <a:pt x="5" y="16"/>
                    <a:pt x="13" y="22"/>
                  </a:cubicBezTo>
                  <a:cubicBezTo>
                    <a:pt x="24" y="30"/>
                    <a:pt x="32" y="31"/>
                    <a:pt x="32" y="31"/>
                  </a:cubicBezTo>
                  <a:cubicBezTo>
                    <a:pt x="30" y="32"/>
                    <a:pt x="30" y="32"/>
                    <a:pt x="30" y="32"/>
                  </a:cubicBezTo>
                  <a:cubicBezTo>
                    <a:pt x="30" y="32"/>
                    <a:pt x="6" y="28"/>
                    <a:pt x="1" y="3"/>
                  </a:cubicBezTo>
                  <a:cubicBezTo>
                    <a:pt x="1" y="3"/>
                    <a:pt x="1" y="3"/>
                    <a:pt x="1" y="3"/>
                  </a:cubicBezTo>
                  <a:cubicBezTo>
                    <a:pt x="1" y="3"/>
                    <a:pt x="0" y="2"/>
                    <a:pt x="0" y="1"/>
                  </a:cubicBezTo>
                  <a:cubicBezTo>
                    <a:pt x="0" y="0"/>
                    <a:pt x="1" y="0"/>
                    <a:pt x="2" y="1"/>
                  </a:cubicBezTo>
                  <a:cubicBezTo>
                    <a:pt x="3" y="3"/>
                    <a:pt x="2" y="3"/>
                    <a:pt x="2" y="3"/>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2" name="Freeform 160"/>
            <p:cNvSpPr/>
            <p:nvPr/>
          </p:nvSpPr>
          <p:spPr bwMode="auto">
            <a:xfrm flipH="1">
              <a:off x="1966913" y="5745163"/>
              <a:ext cx="103188" cy="88900"/>
            </a:xfrm>
            <a:custGeom>
              <a:avLst/>
              <a:gdLst>
                <a:gd name="T0" fmla="*/ 34 w 36"/>
                <a:gd name="T1" fmla="*/ 31 h 31"/>
                <a:gd name="T2" fmla="*/ 36 w 36"/>
                <a:gd name="T3" fmla="*/ 31 h 31"/>
                <a:gd name="T4" fmla="*/ 3 w 36"/>
                <a:gd name="T5" fmla="*/ 3 h 31"/>
                <a:gd name="T6" fmla="*/ 2 w 36"/>
                <a:gd name="T7" fmla="*/ 0 h 31"/>
                <a:gd name="T8" fmla="*/ 2 w 36"/>
                <a:gd name="T9" fmla="*/ 3 h 31"/>
                <a:gd name="T10" fmla="*/ 2 w 36"/>
                <a:gd name="T11" fmla="*/ 3 h 31"/>
                <a:gd name="T12" fmla="*/ 10 w 36"/>
                <a:gd name="T13" fmla="*/ 15 h 31"/>
                <a:gd name="T14" fmla="*/ 34 w 36"/>
                <a:gd name="T15" fmla="*/ 31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31">
                  <a:moveTo>
                    <a:pt x="34" y="31"/>
                  </a:moveTo>
                  <a:cubicBezTo>
                    <a:pt x="36" y="31"/>
                    <a:pt x="36" y="31"/>
                    <a:pt x="36" y="31"/>
                  </a:cubicBezTo>
                  <a:cubicBezTo>
                    <a:pt x="36" y="31"/>
                    <a:pt x="11" y="21"/>
                    <a:pt x="3" y="3"/>
                  </a:cubicBezTo>
                  <a:cubicBezTo>
                    <a:pt x="3" y="3"/>
                    <a:pt x="3" y="1"/>
                    <a:pt x="2" y="0"/>
                  </a:cubicBezTo>
                  <a:cubicBezTo>
                    <a:pt x="1" y="0"/>
                    <a:pt x="0" y="2"/>
                    <a:pt x="2" y="3"/>
                  </a:cubicBezTo>
                  <a:cubicBezTo>
                    <a:pt x="2" y="3"/>
                    <a:pt x="2" y="3"/>
                    <a:pt x="2" y="3"/>
                  </a:cubicBezTo>
                  <a:cubicBezTo>
                    <a:pt x="4" y="6"/>
                    <a:pt x="7" y="11"/>
                    <a:pt x="10" y="15"/>
                  </a:cubicBezTo>
                  <a:cubicBezTo>
                    <a:pt x="17" y="22"/>
                    <a:pt x="30" y="29"/>
                    <a:pt x="34" y="31"/>
                  </a:cubicBezTo>
                  <a:close/>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3" name="Freeform 161"/>
            <p:cNvSpPr/>
            <p:nvPr/>
          </p:nvSpPr>
          <p:spPr bwMode="auto">
            <a:xfrm flipH="1">
              <a:off x="1939925" y="5651500"/>
              <a:ext cx="133350" cy="187325"/>
            </a:xfrm>
            <a:custGeom>
              <a:avLst/>
              <a:gdLst>
                <a:gd name="T0" fmla="*/ 6 w 47"/>
                <a:gd name="T1" fmla="*/ 2 h 66"/>
                <a:gd name="T2" fmla="*/ 3 w 47"/>
                <a:gd name="T3" fmla="*/ 1 h 66"/>
                <a:gd name="T4" fmla="*/ 7 w 47"/>
                <a:gd name="T5" fmla="*/ 4 h 66"/>
                <a:gd name="T6" fmla="*/ 37 w 47"/>
                <a:gd name="T7" fmla="*/ 65 h 66"/>
                <a:gd name="T8" fmla="*/ 39 w 47"/>
                <a:gd name="T9" fmla="*/ 66 h 66"/>
                <a:gd name="T10" fmla="*/ 6 w 47"/>
                <a:gd name="T11" fmla="*/ 2 h 66"/>
              </a:gdLst>
              <a:ahLst/>
              <a:cxnLst>
                <a:cxn ang="0">
                  <a:pos x="T0" y="T1"/>
                </a:cxn>
                <a:cxn ang="0">
                  <a:pos x="T2" y="T3"/>
                </a:cxn>
                <a:cxn ang="0">
                  <a:pos x="T4" y="T5"/>
                </a:cxn>
                <a:cxn ang="0">
                  <a:pos x="T6" y="T7"/>
                </a:cxn>
                <a:cxn ang="0">
                  <a:pos x="T8" y="T9"/>
                </a:cxn>
                <a:cxn ang="0">
                  <a:pos x="T10" y="T11"/>
                </a:cxn>
              </a:cxnLst>
              <a:rect l="0" t="0" r="r" b="b"/>
              <a:pathLst>
                <a:path w="47" h="66">
                  <a:moveTo>
                    <a:pt x="6" y="2"/>
                  </a:moveTo>
                  <a:cubicBezTo>
                    <a:pt x="5" y="1"/>
                    <a:pt x="4" y="0"/>
                    <a:pt x="3" y="1"/>
                  </a:cubicBezTo>
                  <a:cubicBezTo>
                    <a:pt x="0" y="3"/>
                    <a:pt x="5" y="7"/>
                    <a:pt x="7" y="4"/>
                  </a:cubicBezTo>
                  <a:cubicBezTo>
                    <a:pt x="47" y="15"/>
                    <a:pt x="37" y="65"/>
                    <a:pt x="37" y="65"/>
                  </a:cubicBezTo>
                  <a:cubicBezTo>
                    <a:pt x="39" y="66"/>
                    <a:pt x="39" y="66"/>
                    <a:pt x="39" y="66"/>
                  </a:cubicBezTo>
                  <a:cubicBezTo>
                    <a:pt x="39" y="65"/>
                    <a:pt x="47" y="13"/>
                    <a:pt x="6" y="2"/>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4" name="Freeform 162"/>
            <p:cNvSpPr/>
            <p:nvPr/>
          </p:nvSpPr>
          <p:spPr bwMode="auto">
            <a:xfrm flipH="1">
              <a:off x="2008188" y="5780088"/>
              <a:ext cx="106363" cy="98425"/>
            </a:xfrm>
            <a:custGeom>
              <a:avLst/>
              <a:gdLst>
                <a:gd name="T0" fmla="*/ 1 w 38"/>
                <a:gd name="T1" fmla="*/ 4 h 35"/>
                <a:gd name="T2" fmla="*/ 1 w 38"/>
                <a:gd name="T3" fmla="*/ 1 h 35"/>
                <a:gd name="T4" fmla="*/ 2 w 38"/>
                <a:gd name="T5" fmla="*/ 5 h 35"/>
                <a:gd name="T6" fmla="*/ 38 w 38"/>
                <a:gd name="T7" fmla="*/ 33 h 35"/>
                <a:gd name="T8" fmla="*/ 38 w 38"/>
                <a:gd name="T9" fmla="*/ 35 h 35"/>
                <a:gd name="T10" fmla="*/ 1 w 38"/>
                <a:gd name="T11" fmla="*/ 4 h 35"/>
              </a:gdLst>
              <a:ahLst/>
              <a:cxnLst>
                <a:cxn ang="0">
                  <a:pos x="T0" y="T1"/>
                </a:cxn>
                <a:cxn ang="0">
                  <a:pos x="T2" y="T3"/>
                </a:cxn>
                <a:cxn ang="0">
                  <a:pos x="T4" y="T5"/>
                </a:cxn>
                <a:cxn ang="0">
                  <a:pos x="T6" y="T7"/>
                </a:cxn>
                <a:cxn ang="0">
                  <a:pos x="T8" y="T9"/>
                </a:cxn>
                <a:cxn ang="0">
                  <a:pos x="T10" y="T11"/>
                </a:cxn>
              </a:cxnLst>
              <a:rect l="0" t="0" r="r" b="b"/>
              <a:pathLst>
                <a:path w="38" h="35">
                  <a:moveTo>
                    <a:pt x="1" y="4"/>
                  </a:moveTo>
                  <a:cubicBezTo>
                    <a:pt x="0" y="3"/>
                    <a:pt x="0" y="2"/>
                    <a:pt x="1" y="1"/>
                  </a:cubicBezTo>
                  <a:cubicBezTo>
                    <a:pt x="2" y="0"/>
                    <a:pt x="4" y="4"/>
                    <a:pt x="2" y="5"/>
                  </a:cubicBezTo>
                  <a:cubicBezTo>
                    <a:pt x="3" y="32"/>
                    <a:pt x="38" y="33"/>
                    <a:pt x="38" y="33"/>
                  </a:cubicBezTo>
                  <a:cubicBezTo>
                    <a:pt x="38" y="35"/>
                    <a:pt x="38" y="35"/>
                    <a:pt x="38" y="35"/>
                  </a:cubicBezTo>
                  <a:cubicBezTo>
                    <a:pt x="38" y="35"/>
                    <a:pt x="2" y="32"/>
                    <a:pt x="1" y="4"/>
                  </a:cubicBezTo>
                  <a:close/>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5" name="Freeform 163"/>
            <p:cNvSpPr/>
            <p:nvPr/>
          </p:nvSpPr>
          <p:spPr bwMode="auto">
            <a:xfrm flipH="1">
              <a:off x="1941513" y="5697538"/>
              <a:ext cx="93663" cy="115888"/>
            </a:xfrm>
            <a:custGeom>
              <a:avLst/>
              <a:gdLst>
                <a:gd name="T0" fmla="*/ 4 w 33"/>
                <a:gd name="T1" fmla="*/ 1 h 41"/>
                <a:gd name="T2" fmla="*/ 2 w 33"/>
                <a:gd name="T3" fmla="*/ 1 h 41"/>
                <a:gd name="T4" fmla="*/ 5 w 33"/>
                <a:gd name="T5" fmla="*/ 3 h 41"/>
                <a:gd name="T6" fmla="*/ 30 w 33"/>
                <a:gd name="T7" fmla="*/ 41 h 41"/>
                <a:gd name="T8" fmla="*/ 32 w 33"/>
                <a:gd name="T9" fmla="*/ 41 h 41"/>
                <a:gd name="T10" fmla="*/ 4 w 33"/>
                <a:gd name="T11" fmla="*/ 1 h 41"/>
              </a:gdLst>
              <a:ahLst/>
              <a:cxnLst>
                <a:cxn ang="0">
                  <a:pos x="T0" y="T1"/>
                </a:cxn>
                <a:cxn ang="0">
                  <a:pos x="T2" y="T3"/>
                </a:cxn>
                <a:cxn ang="0">
                  <a:pos x="T4" y="T5"/>
                </a:cxn>
                <a:cxn ang="0">
                  <a:pos x="T6" y="T7"/>
                </a:cxn>
                <a:cxn ang="0">
                  <a:pos x="T8" y="T9"/>
                </a:cxn>
                <a:cxn ang="0">
                  <a:pos x="T10" y="T11"/>
                </a:cxn>
              </a:cxnLst>
              <a:rect l="0" t="0" r="r" b="b"/>
              <a:pathLst>
                <a:path w="33" h="41">
                  <a:moveTo>
                    <a:pt x="4" y="1"/>
                  </a:moveTo>
                  <a:cubicBezTo>
                    <a:pt x="3" y="1"/>
                    <a:pt x="2" y="0"/>
                    <a:pt x="2" y="1"/>
                  </a:cubicBezTo>
                  <a:cubicBezTo>
                    <a:pt x="0" y="2"/>
                    <a:pt x="4" y="5"/>
                    <a:pt x="5" y="3"/>
                  </a:cubicBezTo>
                  <a:cubicBezTo>
                    <a:pt x="33" y="6"/>
                    <a:pt x="30" y="41"/>
                    <a:pt x="30" y="41"/>
                  </a:cubicBezTo>
                  <a:cubicBezTo>
                    <a:pt x="32" y="41"/>
                    <a:pt x="32" y="41"/>
                    <a:pt x="32" y="41"/>
                  </a:cubicBezTo>
                  <a:cubicBezTo>
                    <a:pt x="32" y="41"/>
                    <a:pt x="32" y="5"/>
                    <a:pt x="4" y="1"/>
                  </a:cubicBezTo>
                  <a:close/>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6" name="Freeform 164"/>
            <p:cNvSpPr/>
            <p:nvPr/>
          </p:nvSpPr>
          <p:spPr bwMode="auto">
            <a:xfrm flipH="1">
              <a:off x="1993900" y="5780088"/>
              <a:ext cx="163513" cy="112713"/>
            </a:xfrm>
            <a:custGeom>
              <a:avLst/>
              <a:gdLst>
                <a:gd name="T0" fmla="*/ 2 w 58"/>
                <a:gd name="T1" fmla="*/ 5 h 40"/>
                <a:gd name="T2" fmla="*/ 1 w 58"/>
                <a:gd name="T3" fmla="*/ 2 h 40"/>
                <a:gd name="T4" fmla="*/ 4 w 58"/>
                <a:gd name="T5" fmla="*/ 6 h 40"/>
                <a:gd name="T6" fmla="*/ 58 w 58"/>
                <a:gd name="T7" fmla="*/ 28 h 40"/>
                <a:gd name="T8" fmla="*/ 58 w 58"/>
                <a:gd name="T9" fmla="*/ 30 h 40"/>
                <a:gd name="T10" fmla="*/ 2 w 58"/>
                <a:gd name="T11" fmla="*/ 5 h 40"/>
              </a:gdLst>
              <a:ahLst/>
              <a:cxnLst>
                <a:cxn ang="0">
                  <a:pos x="T0" y="T1"/>
                </a:cxn>
                <a:cxn ang="0">
                  <a:pos x="T2" y="T3"/>
                </a:cxn>
                <a:cxn ang="0">
                  <a:pos x="T4" y="T5"/>
                </a:cxn>
                <a:cxn ang="0">
                  <a:pos x="T6" y="T7"/>
                </a:cxn>
                <a:cxn ang="0">
                  <a:pos x="T8" y="T9"/>
                </a:cxn>
                <a:cxn ang="0">
                  <a:pos x="T10" y="T11"/>
                </a:cxn>
              </a:cxnLst>
              <a:rect l="0" t="0" r="r" b="b"/>
              <a:pathLst>
                <a:path w="58" h="40">
                  <a:moveTo>
                    <a:pt x="2" y="5"/>
                  </a:moveTo>
                  <a:cubicBezTo>
                    <a:pt x="1" y="4"/>
                    <a:pt x="0" y="3"/>
                    <a:pt x="1" y="2"/>
                  </a:cubicBezTo>
                  <a:cubicBezTo>
                    <a:pt x="2" y="0"/>
                    <a:pt x="6" y="4"/>
                    <a:pt x="4" y="6"/>
                  </a:cubicBezTo>
                  <a:cubicBezTo>
                    <a:pt x="15" y="39"/>
                    <a:pt x="57" y="28"/>
                    <a:pt x="58" y="28"/>
                  </a:cubicBezTo>
                  <a:cubicBezTo>
                    <a:pt x="58" y="30"/>
                    <a:pt x="58" y="30"/>
                    <a:pt x="58" y="30"/>
                  </a:cubicBezTo>
                  <a:cubicBezTo>
                    <a:pt x="58" y="30"/>
                    <a:pt x="13" y="40"/>
                    <a:pt x="2" y="5"/>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7" name="Freeform 165"/>
            <p:cNvSpPr/>
            <p:nvPr/>
          </p:nvSpPr>
          <p:spPr bwMode="auto">
            <a:xfrm flipH="1">
              <a:off x="1998663" y="5756275"/>
              <a:ext cx="101600" cy="106363"/>
            </a:xfrm>
            <a:custGeom>
              <a:avLst/>
              <a:gdLst>
                <a:gd name="T0" fmla="*/ 2 w 36"/>
                <a:gd name="T1" fmla="*/ 3 h 37"/>
                <a:gd name="T2" fmla="*/ 2 w 36"/>
                <a:gd name="T3" fmla="*/ 1 h 37"/>
                <a:gd name="T4" fmla="*/ 3 w 36"/>
                <a:gd name="T5" fmla="*/ 4 h 37"/>
                <a:gd name="T6" fmla="*/ 36 w 36"/>
                <a:gd name="T7" fmla="*/ 36 h 37"/>
                <a:gd name="T8" fmla="*/ 36 w 36"/>
                <a:gd name="T9" fmla="*/ 37 h 37"/>
                <a:gd name="T10" fmla="*/ 2 w 36"/>
                <a:gd name="T11" fmla="*/ 3 h 37"/>
              </a:gdLst>
              <a:ahLst/>
              <a:cxnLst>
                <a:cxn ang="0">
                  <a:pos x="T0" y="T1"/>
                </a:cxn>
                <a:cxn ang="0">
                  <a:pos x="T2" y="T3"/>
                </a:cxn>
                <a:cxn ang="0">
                  <a:pos x="T4" y="T5"/>
                </a:cxn>
                <a:cxn ang="0">
                  <a:pos x="T6" y="T7"/>
                </a:cxn>
                <a:cxn ang="0">
                  <a:pos x="T8" y="T9"/>
                </a:cxn>
                <a:cxn ang="0">
                  <a:pos x="T10" y="T11"/>
                </a:cxn>
              </a:cxnLst>
              <a:rect l="0" t="0" r="r" b="b"/>
              <a:pathLst>
                <a:path w="36" h="37">
                  <a:moveTo>
                    <a:pt x="2" y="3"/>
                  </a:moveTo>
                  <a:cubicBezTo>
                    <a:pt x="2" y="3"/>
                    <a:pt x="1" y="1"/>
                    <a:pt x="2" y="1"/>
                  </a:cubicBezTo>
                  <a:cubicBezTo>
                    <a:pt x="3" y="0"/>
                    <a:pt x="5" y="4"/>
                    <a:pt x="3" y="4"/>
                  </a:cubicBezTo>
                  <a:cubicBezTo>
                    <a:pt x="2" y="32"/>
                    <a:pt x="36" y="36"/>
                    <a:pt x="36" y="36"/>
                  </a:cubicBezTo>
                  <a:cubicBezTo>
                    <a:pt x="36" y="37"/>
                    <a:pt x="36" y="37"/>
                    <a:pt x="36" y="37"/>
                  </a:cubicBezTo>
                  <a:cubicBezTo>
                    <a:pt x="36" y="37"/>
                    <a:pt x="0" y="32"/>
                    <a:pt x="2" y="3"/>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8" name="Freeform 166"/>
            <p:cNvSpPr/>
            <p:nvPr/>
          </p:nvSpPr>
          <p:spPr bwMode="auto">
            <a:xfrm flipH="1">
              <a:off x="1955800" y="5734050"/>
              <a:ext cx="100013" cy="85725"/>
            </a:xfrm>
            <a:custGeom>
              <a:avLst/>
              <a:gdLst>
                <a:gd name="T0" fmla="*/ 4 w 35"/>
                <a:gd name="T1" fmla="*/ 2 h 30"/>
                <a:gd name="T2" fmla="*/ 24 w 35"/>
                <a:gd name="T3" fmla="*/ 13 h 30"/>
                <a:gd name="T4" fmla="*/ 34 w 35"/>
                <a:gd name="T5" fmla="*/ 30 h 30"/>
                <a:gd name="T6" fmla="*/ 35 w 35"/>
                <a:gd name="T7" fmla="*/ 29 h 30"/>
                <a:gd name="T8" fmla="*/ 4 w 35"/>
                <a:gd name="T9" fmla="*/ 2 h 30"/>
                <a:gd name="T10" fmla="*/ 4 w 35"/>
                <a:gd name="T11" fmla="*/ 2 h 30"/>
                <a:gd name="T12" fmla="*/ 2 w 35"/>
                <a:gd name="T13" fmla="*/ 0 h 30"/>
                <a:gd name="T14" fmla="*/ 2 w 35"/>
                <a:gd name="T15" fmla="*/ 3 h 30"/>
                <a:gd name="T16" fmla="*/ 4 w 35"/>
                <a:gd name="T17"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0">
                  <a:moveTo>
                    <a:pt x="4" y="2"/>
                  </a:moveTo>
                  <a:cubicBezTo>
                    <a:pt x="8" y="3"/>
                    <a:pt x="17" y="5"/>
                    <a:pt x="24" y="13"/>
                  </a:cubicBezTo>
                  <a:cubicBezTo>
                    <a:pt x="32" y="22"/>
                    <a:pt x="34" y="30"/>
                    <a:pt x="34" y="30"/>
                  </a:cubicBezTo>
                  <a:cubicBezTo>
                    <a:pt x="35" y="29"/>
                    <a:pt x="35" y="29"/>
                    <a:pt x="35" y="29"/>
                  </a:cubicBezTo>
                  <a:cubicBezTo>
                    <a:pt x="35" y="29"/>
                    <a:pt x="29" y="5"/>
                    <a:pt x="4" y="2"/>
                  </a:cubicBezTo>
                  <a:cubicBezTo>
                    <a:pt x="4" y="2"/>
                    <a:pt x="4" y="2"/>
                    <a:pt x="4" y="2"/>
                  </a:cubicBezTo>
                  <a:cubicBezTo>
                    <a:pt x="4" y="1"/>
                    <a:pt x="3" y="1"/>
                    <a:pt x="2" y="0"/>
                  </a:cubicBezTo>
                  <a:cubicBezTo>
                    <a:pt x="1" y="0"/>
                    <a:pt x="0" y="2"/>
                    <a:pt x="2" y="3"/>
                  </a:cubicBezTo>
                  <a:cubicBezTo>
                    <a:pt x="4" y="3"/>
                    <a:pt x="4" y="3"/>
                    <a:pt x="4" y="2"/>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9" name="Freeform 167"/>
            <p:cNvSpPr/>
            <p:nvPr/>
          </p:nvSpPr>
          <p:spPr bwMode="auto">
            <a:xfrm flipH="1">
              <a:off x="1955800" y="5765800"/>
              <a:ext cx="100013" cy="84138"/>
            </a:xfrm>
            <a:custGeom>
              <a:avLst/>
              <a:gdLst>
                <a:gd name="T0" fmla="*/ 4 w 35"/>
                <a:gd name="T1" fmla="*/ 2 h 30"/>
                <a:gd name="T2" fmla="*/ 24 w 35"/>
                <a:gd name="T3" fmla="*/ 13 h 30"/>
                <a:gd name="T4" fmla="*/ 33 w 35"/>
                <a:gd name="T5" fmla="*/ 30 h 30"/>
                <a:gd name="T6" fmla="*/ 35 w 35"/>
                <a:gd name="T7" fmla="*/ 29 h 30"/>
                <a:gd name="T8" fmla="*/ 4 w 35"/>
                <a:gd name="T9" fmla="*/ 2 h 30"/>
                <a:gd name="T10" fmla="*/ 4 w 35"/>
                <a:gd name="T11" fmla="*/ 2 h 30"/>
                <a:gd name="T12" fmla="*/ 2 w 35"/>
                <a:gd name="T13" fmla="*/ 0 h 30"/>
                <a:gd name="T14" fmla="*/ 2 w 35"/>
                <a:gd name="T15" fmla="*/ 3 h 30"/>
                <a:gd name="T16" fmla="*/ 4 w 35"/>
                <a:gd name="T17"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0">
                  <a:moveTo>
                    <a:pt x="4" y="2"/>
                  </a:moveTo>
                  <a:cubicBezTo>
                    <a:pt x="8" y="3"/>
                    <a:pt x="17" y="5"/>
                    <a:pt x="24" y="13"/>
                  </a:cubicBezTo>
                  <a:cubicBezTo>
                    <a:pt x="32" y="22"/>
                    <a:pt x="33" y="30"/>
                    <a:pt x="33" y="30"/>
                  </a:cubicBezTo>
                  <a:cubicBezTo>
                    <a:pt x="35" y="29"/>
                    <a:pt x="35" y="29"/>
                    <a:pt x="35" y="29"/>
                  </a:cubicBezTo>
                  <a:cubicBezTo>
                    <a:pt x="35" y="29"/>
                    <a:pt x="29" y="5"/>
                    <a:pt x="4" y="2"/>
                  </a:cubicBezTo>
                  <a:cubicBezTo>
                    <a:pt x="4" y="2"/>
                    <a:pt x="4" y="2"/>
                    <a:pt x="4" y="2"/>
                  </a:cubicBezTo>
                  <a:cubicBezTo>
                    <a:pt x="3" y="1"/>
                    <a:pt x="2" y="1"/>
                    <a:pt x="2" y="0"/>
                  </a:cubicBezTo>
                  <a:cubicBezTo>
                    <a:pt x="0" y="0"/>
                    <a:pt x="0" y="2"/>
                    <a:pt x="2" y="3"/>
                  </a:cubicBezTo>
                  <a:cubicBezTo>
                    <a:pt x="4" y="3"/>
                    <a:pt x="4" y="3"/>
                    <a:pt x="4" y="2"/>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0" name="Freeform 168"/>
            <p:cNvSpPr/>
            <p:nvPr/>
          </p:nvSpPr>
          <p:spPr bwMode="auto">
            <a:xfrm flipH="1">
              <a:off x="1970088" y="5770563"/>
              <a:ext cx="114300" cy="74613"/>
            </a:xfrm>
            <a:custGeom>
              <a:avLst/>
              <a:gdLst>
                <a:gd name="T0" fmla="*/ 3 w 40"/>
                <a:gd name="T1" fmla="*/ 4 h 26"/>
                <a:gd name="T2" fmla="*/ 20 w 40"/>
                <a:gd name="T3" fmla="*/ 19 h 26"/>
                <a:gd name="T4" fmla="*/ 40 w 40"/>
                <a:gd name="T5" fmla="*/ 22 h 26"/>
                <a:gd name="T6" fmla="*/ 39 w 40"/>
                <a:gd name="T7" fmla="*/ 23 h 26"/>
                <a:gd name="T8" fmla="*/ 3 w 40"/>
                <a:gd name="T9" fmla="*/ 4 h 26"/>
                <a:gd name="T10" fmla="*/ 3 w 40"/>
                <a:gd name="T11" fmla="*/ 4 h 26"/>
                <a:gd name="T12" fmla="*/ 1 w 40"/>
                <a:gd name="T13" fmla="*/ 2 h 26"/>
                <a:gd name="T14" fmla="*/ 3 w 40"/>
                <a:gd name="T15" fmla="*/ 2 h 26"/>
                <a:gd name="T16" fmla="*/ 3 w 40"/>
                <a:gd name="T17" fmla="*/ 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26">
                  <a:moveTo>
                    <a:pt x="3" y="4"/>
                  </a:moveTo>
                  <a:cubicBezTo>
                    <a:pt x="5" y="7"/>
                    <a:pt x="11" y="15"/>
                    <a:pt x="20" y="19"/>
                  </a:cubicBezTo>
                  <a:cubicBezTo>
                    <a:pt x="32" y="23"/>
                    <a:pt x="40" y="22"/>
                    <a:pt x="40" y="22"/>
                  </a:cubicBezTo>
                  <a:cubicBezTo>
                    <a:pt x="39" y="23"/>
                    <a:pt x="39" y="23"/>
                    <a:pt x="39" y="23"/>
                  </a:cubicBezTo>
                  <a:cubicBezTo>
                    <a:pt x="39" y="23"/>
                    <a:pt x="15" y="26"/>
                    <a:pt x="3" y="4"/>
                  </a:cubicBezTo>
                  <a:cubicBezTo>
                    <a:pt x="3" y="4"/>
                    <a:pt x="3" y="4"/>
                    <a:pt x="3" y="4"/>
                  </a:cubicBezTo>
                  <a:cubicBezTo>
                    <a:pt x="2" y="4"/>
                    <a:pt x="1" y="3"/>
                    <a:pt x="1" y="2"/>
                  </a:cubicBezTo>
                  <a:cubicBezTo>
                    <a:pt x="0" y="1"/>
                    <a:pt x="2" y="0"/>
                    <a:pt x="3" y="2"/>
                  </a:cubicBezTo>
                  <a:cubicBezTo>
                    <a:pt x="4" y="3"/>
                    <a:pt x="4" y="4"/>
                    <a:pt x="3" y="4"/>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1" name="Freeform 169"/>
            <p:cNvSpPr/>
            <p:nvPr/>
          </p:nvSpPr>
          <p:spPr bwMode="auto">
            <a:xfrm flipH="1">
              <a:off x="1857375" y="5622925"/>
              <a:ext cx="309563" cy="365125"/>
            </a:xfrm>
            <a:custGeom>
              <a:avLst/>
              <a:gdLst>
                <a:gd name="T0" fmla="*/ 29 w 109"/>
                <a:gd name="T1" fmla="*/ 110 h 128"/>
                <a:gd name="T2" fmla="*/ 33 w 109"/>
                <a:gd name="T3" fmla="*/ 106 h 128"/>
                <a:gd name="T4" fmla="*/ 34 w 109"/>
                <a:gd name="T5" fmla="*/ 106 h 128"/>
                <a:gd name="T6" fmla="*/ 59 w 109"/>
                <a:gd name="T7" fmla="*/ 78 h 128"/>
                <a:gd name="T8" fmla="*/ 67 w 109"/>
                <a:gd name="T9" fmla="*/ 67 h 128"/>
                <a:gd name="T10" fmla="*/ 67 w 109"/>
                <a:gd name="T11" fmla="*/ 67 h 128"/>
                <a:gd name="T12" fmla="*/ 72 w 109"/>
                <a:gd name="T13" fmla="*/ 63 h 128"/>
                <a:gd name="T14" fmla="*/ 95 w 109"/>
                <a:gd name="T15" fmla="*/ 33 h 128"/>
                <a:gd name="T16" fmla="*/ 96 w 109"/>
                <a:gd name="T17" fmla="*/ 31 h 128"/>
                <a:gd name="T18" fmla="*/ 107 w 109"/>
                <a:gd name="T19" fmla="*/ 19 h 128"/>
                <a:gd name="T20" fmla="*/ 104 w 109"/>
                <a:gd name="T21" fmla="*/ 42 h 128"/>
                <a:gd name="T22" fmla="*/ 97 w 109"/>
                <a:gd name="T23" fmla="*/ 61 h 128"/>
                <a:gd name="T24" fmla="*/ 97 w 109"/>
                <a:gd name="T25" fmla="*/ 61 h 128"/>
                <a:gd name="T26" fmla="*/ 97 w 109"/>
                <a:gd name="T27" fmla="*/ 62 h 128"/>
                <a:gd name="T28" fmla="*/ 96 w 109"/>
                <a:gd name="T29" fmla="*/ 62 h 128"/>
                <a:gd name="T30" fmla="*/ 96 w 109"/>
                <a:gd name="T31" fmla="*/ 63 h 128"/>
                <a:gd name="T32" fmla="*/ 90 w 109"/>
                <a:gd name="T33" fmla="*/ 71 h 128"/>
                <a:gd name="T34" fmla="*/ 73 w 109"/>
                <a:gd name="T35" fmla="*/ 81 h 128"/>
                <a:gd name="T36" fmla="*/ 68 w 109"/>
                <a:gd name="T37" fmla="*/ 85 h 128"/>
                <a:gd name="T38" fmla="*/ 61 w 109"/>
                <a:gd name="T39" fmla="*/ 99 h 128"/>
                <a:gd name="T40" fmla="*/ 49 w 109"/>
                <a:gd name="T41" fmla="*/ 112 h 128"/>
                <a:gd name="T42" fmla="*/ 49 w 109"/>
                <a:gd name="T43" fmla="*/ 112 h 128"/>
                <a:gd name="T44" fmla="*/ 36 w 109"/>
                <a:gd name="T45" fmla="*/ 121 h 128"/>
                <a:gd name="T46" fmla="*/ 24 w 109"/>
                <a:gd name="T47" fmla="*/ 125 h 128"/>
                <a:gd name="T48" fmla="*/ 29 w 109"/>
                <a:gd name="T49" fmla="*/ 11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 h="128">
                  <a:moveTo>
                    <a:pt x="29" y="110"/>
                  </a:moveTo>
                  <a:cubicBezTo>
                    <a:pt x="31" y="109"/>
                    <a:pt x="32" y="108"/>
                    <a:pt x="33" y="106"/>
                  </a:cubicBezTo>
                  <a:cubicBezTo>
                    <a:pt x="34" y="106"/>
                    <a:pt x="34" y="106"/>
                    <a:pt x="34" y="106"/>
                  </a:cubicBezTo>
                  <a:cubicBezTo>
                    <a:pt x="44" y="98"/>
                    <a:pt x="54" y="93"/>
                    <a:pt x="59" y="78"/>
                  </a:cubicBezTo>
                  <a:cubicBezTo>
                    <a:pt x="59" y="78"/>
                    <a:pt x="62" y="73"/>
                    <a:pt x="67" y="67"/>
                  </a:cubicBezTo>
                  <a:cubicBezTo>
                    <a:pt x="67" y="67"/>
                    <a:pt x="67" y="67"/>
                    <a:pt x="67" y="67"/>
                  </a:cubicBezTo>
                  <a:cubicBezTo>
                    <a:pt x="68" y="66"/>
                    <a:pt x="70" y="64"/>
                    <a:pt x="72" y="63"/>
                  </a:cubicBezTo>
                  <a:cubicBezTo>
                    <a:pt x="78" y="57"/>
                    <a:pt x="91" y="42"/>
                    <a:pt x="95" y="33"/>
                  </a:cubicBezTo>
                  <a:cubicBezTo>
                    <a:pt x="95" y="32"/>
                    <a:pt x="96" y="32"/>
                    <a:pt x="96" y="31"/>
                  </a:cubicBezTo>
                  <a:cubicBezTo>
                    <a:pt x="107" y="0"/>
                    <a:pt x="109" y="14"/>
                    <a:pt x="107" y="19"/>
                  </a:cubicBezTo>
                  <a:cubicBezTo>
                    <a:pt x="106" y="25"/>
                    <a:pt x="106" y="33"/>
                    <a:pt x="104" y="42"/>
                  </a:cubicBezTo>
                  <a:cubicBezTo>
                    <a:pt x="103" y="48"/>
                    <a:pt x="101" y="55"/>
                    <a:pt x="97" y="61"/>
                  </a:cubicBezTo>
                  <a:cubicBezTo>
                    <a:pt x="97" y="61"/>
                    <a:pt x="97" y="61"/>
                    <a:pt x="97" y="61"/>
                  </a:cubicBezTo>
                  <a:cubicBezTo>
                    <a:pt x="97" y="62"/>
                    <a:pt x="97" y="62"/>
                    <a:pt x="97" y="62"/>
                  </a:cubicBezTo>
                  <a:cubicBezTo>
                    <a:pt x="96" y="62"/>
                    <a:pt x="96" y="62"/>
                    <a:pt x="96" y="62"/>
                  </a:cubicBezTo>
                  <a:cubicBezTo>
                    <a:pt x="96" y="63"/>
                    <a:pt x="96" y="63"/>
                    <a:pt x="96" y="63"/>
                  </a:cubicBezTo>
                  <a:cubicBezTo>
                    <a:pt x="94" y="66"/>
                    <a:pt x="92" y="68"/>
                    <a:pt x="90" y="71"/>
                  </a:cubicBezTo>
                  <a:cubicBezTo>
                    <a:pt x="83" y="78"/>
                    <a:pt x="78" y="81"/>
                    <a:pt x="73" y="81"/>
                  </a:cubicBezTo>
                  <a:cubicBezTo>
                    <a:pt x="71" y="81"/>
                    <a:pt x="69" y="83"/>
                    <a:pt x="68" y="85"/>
                  </a:cubicBezTo>
                  <a:cubicBezTo>
                    <a:pt x="67" y="89"/>
                    <a:pt x="65" y="94"/>
                    <a:pt x="61" y="99"/>
                  </a:cubicBezTo>
                  <a:cubicBezTo>
                    <a:pt x="57" y="105"/>
                    <a:pt x="53" y="109"/>
                    <a:pt x="49" y="112"/>
                  </a:cubicBezTo>
                  <a:cubicBezTo>
                    <a:pt x="49" y="112"/>
                    <a:pt x="49" y="112"/>
                    <a:pt x="49" y="112"/>
                  </a:cubicBezTo>
                  <a:cubicBezTo>
                    <a:pt x="45" y="116"/>
                    <a:pt x="40" y="119"/>
                    <a:pt x="36" y="121"/>
                  </a:cubicBezTo>
                  <a:cubicBezTo>
                    <a:pt x="31" y="123"/>
                    <a:pt x="27" y="125"/>
                    <a:pt x="24" y="125"/>
                  </a:cubicBezTo>
                  <a:cubicBezTo>
                    <a:pt x="0" y="128"/>
                    <a:pt x="16" y="121"/>
                    <a:pt x="29" y="110"/>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2" name="Freeform 170"/>
            <p:cNvSpPr/>
            <p:nvPr/>
          </p:nvSpPr>
          <p:spPr bwMode="auto">
            <a:xfrm flipH="1">
              <a:off x="1887538" y="5784850"/>
              <a:ext cx="146050" cy="160338"/>
            </a:xfrm>
            <a:custGeom>
              <a:avLst/>
              <a:gdLst>
                <a:gd name="T0" fmla="*/ 38 w 51"/>
                <a:gd name="T1" fmla="*/ 0 h 56"/>
                <a:gd name="T2" fmla="*/ 35 w 51"/>
                <a:gd name="T3" fmla="*/ 10 h 56"/>
                <a:gd name="T4" fmla="*/ 27 w 51"/>
                <a:gd name="T5" fmla="*/ 20 h 56"/>
                <a:gd name="T6" fmla="*/ 27 w 51"/>
                <a:gd name="T7" fmla="*/ 20 h 56"/>
                <a:gd name="T8" fmla="*/ 26 w 51"/>
                <a:gd name="T9" fmla="*/ 10 h 56"/>
                <a:gd name="T10" fmla="*/ 25 w 51"/>
                <a:gd name="T11" fmla="*/ 18 h 56"/>
                <a:gd name="T12" fmla="*/ 23 w 51"/>
                <a:gd name="T13" fmla="*/ 22 h 56"/>
                <a:gd name="T14" fmla="*/ 12 w 51"/>
                <a:gd name="T15" fmla="*/ 27 h 56"/>
                <a:gd name="T16" fmla="*/ 14 w 51"/>
                <a:gd name="T17" fmla="*/ 28 h 56"/>
                <a:gd name="T18" fmla="*/ 18 w 51"/>
                <a:gd name="T19" fmla="*/ 26 h 56"/>
                <a:gd name="T20" fmla="*/ 20 w 51"/>
                <a:gd name="T21" fmla="*/ 25 h 56"/>
                <a:gd name="T22" fmla="*/ 20 w 51"/>
                <a:gd name="T23" fmla="*/ 25 h 56"/>
                <a:gd name="T24" fmla="*/ 14 w 51"/>
                <a:gd name="T25" fmla="*/ 33 h 56"/>
                <a:gd name="T26" fmla="*/ 1 w 51"/>
                <a:gd name="T27" fmla="*/ 42 h 56"/>
                <a:gd name="T28" fmla="*/ 15 w 51"/>
                <a:gd name="T29" fmla="*/ 34 h 56"/>
                <a:gd name="T30" fmla="*/ 15 w 51"/>
                <a:gd name="T31" fmla="*/ 34 h 56"/>
                <a:gd name="T32" fmla="*/ 12 w 51"/>
                <a:gd name="T33" fmla="*/ 43 h 56"/>
                <a:gd name="T34" fmla="*/ 1 w 51"/>
                <a:gd name="T35" fmla="*/ 56 h 56"/>
                <a:gd name="T36" fmla="*/ 2 w 51"/>
                <a:gd name="T37" fmla="*/ 55 h 56"/>
                <a:gd name="T38" fmla="*/ 2 w 51"/>
                <a:gd name="T39" fmla="*/ 55 h 56"/>
                <a:gd name="T40" fmla="*/ 14 w 51"/>
                <a:gd name="T41" fmla="*/ 42 h 56"/>
                <a:gd name="T42" fmla="*/ 21 w 51"/>
                <a:gd name="T43" fmla="*/ 28 h 56"/>
                <a:gd name="T44" fmla="*/ 26 w 51"/>
                <a:gd name="T45" fmla="*/ 24 h 56"/>
                <a:gd name="T46" fmla="*/ 43 w 51"/>
                <a:gd name="T47" fmla="*/ 14 h 56"/>
                <a:gd name="T48" fmla="*/ 49 w 51"/>
                <a:gd name="T49" fmla="*/ 6 h 56"/>
                <a:gd name="T50" fmla="*/ 49 w 51"/>
                <a:gd name="T51" fmla="*/ 5 h 56"/>
                <a:gd name="T52" fmla="*/ 50 w 51"/>
                <a:gd name="T53" fmla="*/ 5 h 56"/>
                <a:gd name="T54" fmla="*/ 50 w 51"/>
                <a:gd name="T55" fmla="*/ 4 h 56"/>
                <a:gd name="T56" fmla="*/ 50 w 51"/>
                <a:gd name="T57" fmla="*/ 4 h 56"/>
                <a:gd name="T58" fmla="*/ 51 w 51"/>
                <a:gd name="T59" fmla="*/ 0 h 56"/>
                <a:gd name="T60" fmla="*/ 51 w 51"/>
                <a:gd name="T61" fmla="*/ 0 h 56"/>
                <a:gd name="T62" fmla="*/ 34 w 51"/>
                <a:gd name="T63" fmla="*/ 19 h 56"/>
                <a:gd name="T64" fmla="*/ 31 w 51"/>
                <a:gd name="T65" fmla="*/ 19 h 56"/>
                <a:gd name="T66" fmla="*/ 38 w 51"/>
                <a:gd name="T67" fmla="*/ 3 h 56"/>
                <a:gd name="T68" fmla="*/ 38 w 51"/>
                <a:gd name="T6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1" h="56">
                  <a:moveTo>
                    <a:pt x="38" y="0"/>
                  </a:moveTo>
                  <a:cubicBezTo>
                    <a:pt x="38" y="0"/>
                    <a:pt x="37" y="3"/>
                    <a:pt x="35" y="10"/>
                  </a:cubicBezTo>
                  <a:cubicBezTo>
                    <a:pt x="33" y="16"/>
                    <a:pt x="29" y="18"/>
                    <a:pt x="27" y="20"/>
                  </a:cubicBezTo>
                  <a:cubicBezTo>
                    <a:pt x="27" y="20"/>
                    <a:pt x="27" y="20"/>
                    <a:pt x="27" y="20"/>
                  </a:cubicBezTo>
                  <a:cubicBezTo>
                    <a:pt x="26" y="20"/>
                    <a:pt x="29" y="14"/>
                    <a:pt x="26" y="10"/>
                  </a:cubicBezTo>
                  <a:cubicBezTo>
                    <a:pt x="26" y="13"/>
                    <a:pt x="27" y="15"/>
                    <a:pt x="25" y="18"/>
                  </a:cubicBezTo>
                  <a:cubicBezTo>
                    <a:pt x="23" y="20"/>
                    <a:pt x="24" y="21"/>
                    <a:pt x="23" y="22"/>
                  </a:cubicBezTo>
                  <a:cubicBezTo>
                    <a:pt x="21" y="23"/>
                    <a:pt x="16" y="26"/>
                    <a:pt x="12" y="27"/>
                  </a:cubicBezTo>
                  <a:cubicBezTo>
                    <a:pt x="12" y="27"/>
                    <a:pt x="13" y="28"/>
                    <a:pt x="14" y="28"/>
                  </a:cubicBezTo>
                  <a:cubicBezTo>
                    <a:pt x="15" y="28"/>
                    <a:pt x="17" y="27"/>
                    <a:pt x="18" y="26"/>
                  </a:cubicBezTo>
                  <a:cubicBezTo>
                    <a:pt x="19" y="26"/>
                    <a:pt x="20" y="25"/>
                    <a:pt x="20" y="25"/>
                  </a:cubicBezTo>
                  <a:cubicBezTo>
                    <a:pt x="20" y="25"/>
                    <a:pt x="20" y="25"/>
                    <a:pt x="20" y="25"/>
                  </a:cubicBezTo>
                  <a:cubicBezTo>
                    <a:pt x="21" y="26"/>
                    <a:pt x="20" y="27"/>
                    <a:pt x="14" y="33"/>
                  </a:cubicBezTo>
                  <a:cubicBezTo>
                    <a:pt x="9" y="37"/>
                    <a:pt x="7" y="38"/>
                    <a:pt x="1" y="42"/>
                  </a:cubicBezTo>
                  <a:cubicBezTo>
                    <a:pt x="11" y="40"/>
                    <a:pt x="13" y="35"/>
                    <a:pt x="15" y="34"/>
                  </a:cubicBezTo>
                  <a:cubicBezTo>
                    <a:pt x="15" y="34"/>
                    <a:pt x="15" y="34"/>
                    <a:pt x="15" y="34"/>
                  </a:cubicBezTo>
                  <a:cubicBezTo>
                    <a:pt x="17" y="34"/>
                    <a:pt x="15" y="38"/>
                    <a:pt x="12" y="43"/>
                  </a:cubicBezTo>
                  <a:cubicBezTo>
                    <a:pt x="8" y="49"/>
                    <a:pt x="0" y="56"/>
                    <a:pt x="1" y="56"/>
                  </a:cubicBezTo>
                  <a:cubicBezTo>
                    <a:pt x="1" y="56"/>
                    <a:pt x="2" y="56"/>
                    <a:pt x="2" y="55"/>
                  </a:cubicBezTo>
                  <a:cubicBezTo>
                    <a:pt x="2" y="55"/>
                    <a:pt x="2" y="55"/>
                    <a:pt x="2" y="55"/>
                  </a:cubicBezTo>
                  <a:cubicBezTo>
                    <a:pt x="6" y="52"/>
                    <a:pt x="10" y="48"/>
                    <a:pt x="14" y="42"/>
                  </a:cubicBezTo>
                  <a:cubicBezTo>
                    <a:pt x="18" y="37"/>
                    <a:pt x="20" y="32"/>
                    <a:pt x="21" y="28"/>
                  </a:cubicBezTo>
                  <a:cubicBezTo>
                    <a:pt x="22" y="26"/>
                    <a:pt x="24" y="24"/>
                    <a:pt x="26" y="24"/>
                  </a:cubicBezTo>
                  <a:cubicBezTo>
                    <a:pt x="31" y="24"/>
                    <a:pt x="36" y="21"/>
                    <a:pt x="43" y="14"/>
                  </a:cubicBezTo>
                  <a:cubicBezTo>
                    <a:pt x="45" y="11"/>
                    <a:pt x="47" y="9"/>
                    <a:pt x="49" y="6"/>
                  </a:cubicBezTo>
                  <a:cubicBezTo>
                    <a:pt x="49" y="5"/>
                    <a:pt x="49" y="5"/>
                    <a:pt x="49" y="5"/>
                  </a:cubicBezTo>
                  <a:cubicBezTo>
                    <a:pt x="50" y="5"/>
                    <a:pt x="50" y="5"/>
                    <a:pt x="50" y="5"/>
                  </a:cubicBezTo>
                  <a:cubicBezTo>
                    <a:pt x="50" y="4"/>
                    <a:pt x="50" y="4"/>
                    <a:pt x="50" y="4"/>
                  </a:cubicBezTo>
                  <a:cubicBezTo>
                    <a:pt x="50" y="4"/>
                    <a:pt x="50" y="4"/>
                    <a:pt x="50" y="4"/>
                  </a:cubicBezTo>
                  <a:cubicBezTo>
                    <a:pt x="51" y="3"/>
                    <a:pt x="51" y="0"/>
                    <a:pt x="51" y="0"/>
                  </a:cubicBezTo>
                  <a:cubicBezTo>
                    <a:pt x="51" y="0"/>
                    <a:pt x="51" y="0"/>
                    <a:pt x="51" y="0"/>
                  </a:cubicBezTo>
                  <a:cubicBezTo>
                    <a:pt x="47" y="6"/>
                    <a:pt x="40" y="18"/>
                    <a:pt x="34" y="19"/>
                  </a:cubicBezTo>
                  <a:cubicBezTo>
                    <a:pt x="32" y="19"/>
                    <a:pt x="32" y="19"/>
                    <a:pt x="31" y="19"/>
                  </a:cubicBezTo>
                  <a:cubicBezTo>
                    <a:pt x="30" y="19"/>
                    <a:pt x="37" y="16"/>
                    <a:pt x="38" y="3"/>
                  </a:cubicBezTo>
                  <a:cubicBezTo>
                    <a:pt x="38" y="1"/>
                    <a:pt x="38" y="0"/>
                    <a:pt x="38" y="0"/>
                  </a:cubicBezTo>
                </a:path>
              </a:pathLst>
            </a:custGeom>
            <a:solidFill>
              <a:srgbClr val="FCE9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3" name="Freeform 171"/>
            <p:cNvSpPr/>
            <p:nvPr/>
          </p:nvSpPr>
          <p:spPr bwMode="auto">
            <a:xfrm flipH="1">
              <a:off x="1976438" y="5548313"/>
              <a:ext cx="82550" cy="31750"/>
            </a:xfrm>
            <a:custGeom>
              <a:avLst/>
              <a:gdLst>
                <a:gd name="T0" fmla="*/ 22 w 29"/>
                <a:gd name="T1" fmla="*/ 0 h 11"/>
                <a:gd name="T2" fmla="*/ 18 w 29"/>
                <a:gd name="T3" fmla="*/ 1 h 11"/>
                <a:gd name="T4" fmla="*/ 15 w 29"/>
                <a:gd name="T5" fmla="*/ 3 h 11"/>
                <a:gd name="T6" fmla="*/ 13 w 29"/>
                <a:gd name="T7" fmla="*/ 2 h 11"/>
                <a:gd name="T8" fmla="*/ 12 w 29"/>
                <a:gd name="T9" fmla="*/ 1 h 11"/>
                <a:gd name="T10" fmla="*/ 10 w 29"/>
                <a:gd name="T11" fmla="*/ 1 h 11"/>
                <a:gd name="T12" fmla="*/ 2 w 29"/>
                <a:gd name="T13" fmla="*/ 8 h 11"/>
                <a:gd name="T14" fmla="*/ 2 w 29"/>
                <a:gd name="T15" fmla="*/ 9 h 11"/>
                <a:gd name="T16" fmla="*/ 1 w 29"/>
                <a:gd name="T17" fmla="*/ 10 h 11"/>
                <a:gd name="T18" fmla="*/ 1 w 29"/>
                <a:gd name="T19" fmla="*/ 11 h 11"/>
                <a:gd name="T20" fmla="*/ 0 w 29"/>
                <a:gd name="T21" fmla="*/ 11 h 11"/>
                <a:gd name="T22" fmla="*/ 0 w 29"/>
                <a:gd name="T23" fmla="*/ 11 h 11"/>
                <a:gd name="T24" fmla="*/ 0 w 29"/>
                <a:gd name="T25" fmla="*/ 11 h 11"/>
                <a:gd name="T26" fmla="*/ 1 w 29"/>
                <a:gd name="T27" fmla="*/ 11 h 11"/>
                <a:gd name="T28" fmla="*/ 2 w 29"/>
                <a:gd name="T29" fmla="*/ 9 h 11"/>
                <a:gd name="T30" fmla="*/ 2 w 29"/>
                <a:gd name="T31" fmla="*/ 8 h 11"/>
                <a:gd name="T32" fmla="*/ 10 w 29"/>
                <a:gd name="T33" fmla="*/ 1 h 11"/>
                <a:gd name="T34" fmla="*/ 12 w 29"/>
                <a:gd name="T35" fmla="*/ 1 h 11"/>
                <a:gd name="T36" fmla="*/ 13 w 29"/>
                <a:gd name="T37" fmla="*/ 2 h 11"/>
                <a:gd name="T38" fmla="*/ 15 w 29"/>
                <a:gd name="T39" fmla="*/ 3 h 11"/>
                <a:gd name="T40" fmla="*/ 18 w 29"/>
                <a:gd name="T41" fmla="*/ 1 h 11"/>
                <a:gd name="T42" fmla="*/ 22 w 29"/>
                <a:gd name="T43" fmla="*/ 0 h 11"/>
                <a:gd name="T44" fmla="*/ 24 w 29"/>
                <a:gd name="T45" fmla="*/ 0 h 11"/>
                <a:gd name="T46" fmla="*/ 24 w 29"/>
                <a:gd name="T47" fmla="*/ 0 h 11"/>
                <a:gd name="T48" fmla="*/ 29 w 29"/>
                <a:gd name="T49" fmla="*/ 3 h 11"/>
                <a:gd name="T50" fmla="*/ 29 w 29"/>
                <a:gd name="T51" fmla="*/ 3 h 11"/>
                <a:gd name="T52" fmla="*/ 29 w 29"/>
                <a:gd name="T53" fmla="*/ 3 h 11"/>
                <a:gd name="T54" fmla="*/ 24 w 29"/>
                <a:gd name="T55" fmla="*/ 0 h 11"/>
                <a:gd name="T56" fmla="*/ 24 w 29"/>
                <a:gd name="T57" fmla="*/ 0 h 11"/>
                <a:gd name="T58" fmla="*/ 22 w 29"/>
                <a:gd name="T5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9" h="11">
                  <a:moveTo>
                    <a:pt x="22" y="0"/>
                  </a:moveTo>
                  <a:cubicBezTo>
                    <a:pt x="21" y="0"/>
                    <a:pt x="20" y="1"/>
                    <a:pt x="18" y="1"/>
                  </a:cubicBezTo>
                  <a:cubicBezTo>
                    <a:pt x="17" y="2"/>
                    <a:pt x="16" y="3"/>
                    <a:pt x="15" y="3"/>
                  </a:cubicBezTo>
                  <a:cubicBezTo>
                    <a:pt x="15" y="3"/>
                    <a:pt x="14" y="3"/>
                    <a:pt x="13" y="2"/>
                  </a:cubicBezTo>
                  <a:cubicBezTo>
                    <a:pt x="12" y="1"/>
                    <a:pt x="12" y="1"/>
                    <a:pt x="12" y="1"/>
                  </a:cubicBezTo>
                  <a:cubicBezTo>
                    <a:pt x="12" y="1"/>
                    <a:pt x="11" y="1"/>
                    <a:pt x="10" y="1"/>
                  </a:cubicBezTo>
                  <a:cubicBezTo>
                    <a:pt x="8" y="1"/>
                    <a:pt x="5" y="3"/>
                    <a:pt x="2" y="8"/>
                  </a:cubicBezTo>
                  <a:cubicBezTo>
                    <a:pt x="2" y="9"/>
                    <a:pt x="2" y="9"/>
                    <a:pt x="2" y="9"/>
                  </a:cubicBezTo>
                  <a:cubicBezTo>
                    <a:pt x="1" y="10"/>
                    <a:pt x="1" y="10"/>
                    <a:pt x="1" y="10"/>
                  </a:cubicBezTo>
                  <a:cubicBezTo>
                    <a:pt x="1" y="10"/>
                    <a:pt x="1" y="11"/>
                    <a:pt x="1" y="11"/>
                  </a:cubicBezTo>
                  <a:cubicBezTo>
                    <a:pt x="0" y="11"/>
                    <a:pt x="0" y="11"/>
                    <a:pt x="0" y="11"/>
                  </a:cubicBezTo>
                  <a:cubicBezTo>
                    <a:pt x="0" y="11"/>
                    <a:pt x="0" y="11"/>
                    <a:pt x="0" y="11"/>
                  </a:cubicBezTo>
                  <a:cubicBezTo>
                    <a:pt x="0" y="11"/>
                    <a:pt x="0" y="11"/>
                    <a:pt x="0" y="11"/>
                  </a:cubicBezTo>
                  <a:cubicBezTo>
                    <a:pt x="1" y="11"/>
                    <a:pt x="1" y="11"/>
                    <a:pt x="1" y="11"/>
                  </a:cubicBezTo>
                  <a:cubicBezTo>
                    <a:pt x="1" y="10"/>
                    <a:pt x="1" y="10"/>
                    <a:pt x="2" y="9"/>
                  </a:cubicBezTo>
                  <a:cubicBezTo>
                    <a:pt x="2" y="8"/>
                    <a:pt x="2" y="8"/>
                    <a:pt x="2" y="8"/>
                  </a:cubicBezTo>
                  <a:cubicBezTo>
                    <a:pt x="5" y="3"/>
                    <a:pt x="8" y="1"/>
                    <a:pt x="10" y="1"/>
                  </a:cubicBezTo>
                  <a:cubicBezTo>
                    <a:pt x="11" y="1"/>
                    <a:pt x="12" y="1"/>
                    <a:pt x="12" y="1"/>
                  </a:cubicBezTo>
                  <a:cubicBezTo>
                    <a:pt x="13" y="2"/>
                    <a:pt x="13" y="2"/>
                    <a:pt x="13" y="2"/>
                  </a:cubicBezTo>
                  <a:cubicBezTo>
                    <a:pt x="14" y="3"/>
                    <a:pt x="15" y="3"/>
                    <a:pt x="15" y="3"/>
                  </a:cubicBezTo>
                  <a:cubicBezTo>
                    <a:pt x="16" y="3"/>
                    <a:pt x="17" y="2"/>
                    <a:pt x="18" y="1"/>
                  </a:cubicBezTo>
                  <a:cubicBezTo>
                    <a:pt x="20" y="1"/>
                    <a:pt x="21" y="0"/>
                    <a:pt x="22" y="0"/>
                  </a:cubicBezTo>
                  <a:cubicBezTo>
                    <a:pt x="23" y="0"/>
                    <a:pt x="24" y="0"/>
                    <a:pt x="24" y="0"/>
                  </a:cubicBezTo>
                  <a:cubicBezTo>
                    <a:pt x="24" y="0"/>
                    <a:pt x="24" y="0"/>
                    <a:pt x="24" y="0"/>
                  </a:cubicBezTo>
                  <a:cubicBezTo>
                    <a:pt x="26" y="1"/>
                    <a:pt x="28" y="2"/>
                    <a:pt x="29" y="3"/>
                  </a:cubicBezTo>
                  <a:cubicBezTo>
                    <a:pt x="29" y="3"/>
                    <a:pt x="29" y="3"/>
                    <a:pt x="29" y="3"/>
                  </a:cubicBezTo>
                  <a:cubicBezTo>
                    <a:pt x="29" y="3"/>
                    <a:pt x="29" y="3"/>
                    <a:pt x="29" y="3"/>
                  </a:cubicBezTo>
                  <a:cubicBezTo>
                    <a:pt x="28" y="2"/>
                    <a:pt x="26" y="1"/>
                    <a:pt x="24" y="0"/>
                  </a:cubicBezTo>
                  <a:cubicBezTo>
                    <a:pt x="24" y="0"/>
                    <a:pt x="24" y="0"/>
                    <a:pt x="24" y="0"/>
                  </a:cubicBezTo>
                  <a:cubicBezTo>
                    <a:pt x="24" y="0"/>
                    <a:pt x="23" y="0"/>
                    <a:pt x="2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4" name="Freeform 172"/>
            <p:cNvSpPr>
              <a:spLocks noEditPoints="1"/>
            </p:cNvSpPr>
            <p:nvPr/>
          </p:nvSpPr>
          <p:spPr bwMode="auto">
            <a:xfrm flipH="1">
              <a:off x="1947863" y="5548313"/>
              <a:ext cx="112713" cy="74613"/>
            </a:xfrm>
            <a:custGeom>
              <a:avLst/>
              <a:gdLst>
                <a:gd name="T0" fmla="*/ 24 w 40"/>
                <a:gd name="T1" fmla="*/ 23 h 26"/>
                <a:gd name="T2" fmla="*/ 23 w 40"/>
                <a:gd name="T3" fmla="*/ 26 h 26"/>
                <a:gd name="T4" fmla="*/ 23 w 40"/>
                <a:gd name="T5" fmla="*/ 26 h 26"/>
                <a:gd name="T6" fmla="*/ 24 w 40"/>
                <a:gd name="T7" fmla="*/ 23 h 26"/>
                <a:gd name="T8" fmla="*/ 5 w 40"/>
                <a:gd name="T9" fmla="*/ 20 h 26"/>
                <a:gd name="T10" fmla="*/ 6 w 40"/>
                <a:gd name="T11" fmla="*/ 26 h 26"/>
                <a:gd name="T12" fmla="*/ 6 w 40"/>
                <a:gd name="T13" fmla="*/ 26 h 26"/>
                <a:gd name="T14" fmla="*/ 6 w 40"/>
                <a:gd name="T15" fmla="*/ 26 h 26"/>
                <a:gd name="T16" fmla="*/ 5 w 40"/>
                <a:gd name="T17" fmla="*/ 20 h 26"/>
                <a:gd name="T18" fmla="*/ 5 w 40"/>
                <a:gd name="T19" fmla="*/ 11 h 26"/>
                <a:gd name="T20" fmla="*/ 5 w 40"/>
                <a:gd name="T21" fmla="*/ 13 h 26"/>
                <a:gd name="T22" fmla="*/ 5 w 40"/>
                <a:gd name="T23" fmla="*/ 11 h 26"/>
                <a:gd name="T24" fmla="*/ 25 w 40"/>
                <a:gd name="T25" fmla="*/ 5 h 26"/>
                <a:gd name="T26" fmla="*/ 25 w 40"/>
                <a:gd name="T27" fmla="*/ 5 h 26"/>
                <a:gd name="T28" fmla="*/ 24 w 40"/>
                <a:gd name="T29" fmla="*/ 6 h 26"/>
                <a:gd name="T30" fmla="*/ 25 w 40"/>
                <a:gd name="T31" fmla="*/ 5 h 26"/>
                <a:gd name="T32" fmla="*/ 23 w 40"/>
                <a:gd name="T33" fmla="*/ 0 h 26"/>
                <a:gd name="T34" fmla="*/ 19 w 40"/>
                <a:gd name="T35" fmla="*/ 1 h 26"/>
                <a:gd name="T36" fmla="*/ 16 w 40"/>
                <a:gd name="T37" fmla="*/ 3 h 26"/>
                <a:gd name="T38" fmla="*/ 14 w 40"/>
                <a:gd name="T39" fmla="*/ 2 h 26"/>
                <a:gd name="T40" fmla="*/ 13 w 40"/>
                <a:gd name="T41" fmla="*/ 1 h 26"/>
                <a:gd name="T42" fmla="*/ 11 w 40"/>
                <a:gd name="T43" fmla="*/ 1 h 26"/>
                <a:gd name="T44" fmla="*/ 3 w 40"/>
                <a:gd name="T45" fmla="*/ 8 h 26"/>
                <a:gd name="T46" fmla="*/ 3 w 40"/>
                <a:gd name="T47" fmla="*/ 9 h 26"/>
                <a:gd name="T48" fmla="*/ 2 w 40"/>
                <a:gd name="T49" fmla="*/ 11 h 26"/>
                <a:gd name="T50" fmla="*/ 1 w 40"/>
                <a:gd name="T51" fmla="*/ 11 h 26"/>
                <a:gd name="T52" fmla="*/ 1 w 40"/>
                <a:gd name="T53" fmla="*/ 11 h 26"/>
                <a:gd name="T54" fmla="*/ 1 w 40"/>
                <a:gd name="T55" fmla="*/ 23 h 26"/>
                <a:gd name="T56" fmla="*/ 5 w 40"/>
                <a:gd name="T57" fmla="*/ 11 h 26"/>
                <a:gd name="T58" fmla="*/ 5 w 40"/>
                <a:gd name="T59" fmla="*/ 11 h 26"/>
                <a:gd name="T60" fmla="*/ 5 w 40"/>
                <a:gd name="T61" fmla="*/ 11 h 26"/>
                <a:gd name="T62" fmla="*/ 5 w 40"/>
                <a:gd name="T63" fmla="*/ 11 h 26"/>
                <a:gd name="T64" fmla="*/ 8 w 40"/>
                <a:gd name="T65" fmla="*/ 9 h 26"/>
                <a:gd name="T66" fmla="*/ 6 w 40"/>
                <a:gd name="T67" fmla="*/ 25 h 26"/>
                <a:gd name="T68" fmla="*/ 8 w 40"/>
                <a:gd name="T69" fmla="*/ 9 h 26"/>
                <a:gd name="T70" fmla="*/ 12 w 40"/>
                <a:gd name="T71" fmla="*/ 4 h 26"/>
                <a:gd name="T72" fmla="*/ 16 w 40"/>
                <a:gd name="T73" fmla="*/ 5 h 26"/>
                <a:gd name="T74" fmla="*/ 17 w 40"/>
                <a:gd name="T75" fmla="*/ 17 h 26"/>
                <a:gd name="T76" fmla="*/ 21 w 40"/>
                <a:gd name="T77" fmla="*/ 6 h 26"/>
                <a:gd name="T78" fmla="*/ 21 w 40"/>
                <a:gd name="T79" fmla="*/ 6 h 26"/>
                <a:gd name="T80" fmla="*/ 23 w 40"/>
                <a:gd name="T81" fmla="*/ 18 h 26"/>
                <a:gd name="T82" fmla="*/ 21 w 40"/>
                <a:gd name="T83" fmla="*/ 6 h 26"/>
                <a:gd name="T84" fmla="*/ 25 w 40"/>
                <a:gd name="T85" fmla="*/ 5 h 26"/>
                <a:gd name="T86" fmla="*/ 25 w 40"/>
                <a:gd name="T87" fmla="*/ 5 h 26"/>
                <a:gd name="T88" fmla="*/ 25 w 40"/>
                <a:gd name="T89" fmla="*/ 5 h 26"/>
                <a:gd name="T90" fmla="*/ 25 w 40"/>
                <a:gd name="T91" fmla="*/ 5 h 26"/>
                <a:gd name="T92" fmla="*/ 25 w 40"/>
                <a:gd name="T93" fmla="*/ 5 h 26"/>
                <a:gd name="T94" fmla="*/ 31 w 40"/>
                <a:gd name="T95" fmla="*/ 18 h 26"/>
                <a:gd name="T96" fmla="*/ 31 w 40"/>
                <a:gd name="T97" fmla="*/ 18 h 26"/>
                <a:gd name="T98" fmla="*/ 31 w 40"/>
                <a:gd name="T99" fmla="*/ 18 h 26"/>
                <a:gd name="T100" fmla="*/ 25 w 40"/>
                <a:gd name="T101" fmla="*/ 5 h 26"/>
                <a:gd name="T102" fmla="*/ 28 w 40"/>
                <a:gd name="T103" fmla="*/ 5 h 26"/>
                <a:gd name="T104" fmla="*/ 28 w 40"/>
                <a:gd name="T105" fmla="*/ 5 h 26"/>
                <a:gd name="T106" fmla="*/ 29 w 40"/>
                <a:gd name="T107" fmla="*/ 4 h 26"/>
                <a:gd name="T108" fmla="*/ 30 w 40"/>
                <a:gd name="T109" fmla="*/ 5 h 26"/>
                <a:gd name="T110" fmla="*/ 30 w 40"/>
                <a:gd name="T111" fmla="*/ 5 h 26"/>
                <a:gd name="T112" fmla="*/ 30 w 40"/>
                <a:gd name="T113" fmla="*/ 5 h 26"/>
                <a:gd name="T114" fmla="*/ 40 w 40"/>
                <a:gd name="T115" fmla="*/ 15 h 26"/>
                <a:gd name="T116" fmla="*/ 30 w 40"/>
                <a:gd name="T117" fmla="*/ 3 h 26"/>
                <a:gd name="T118" fmla="*/ 30 w 40"/>
                <a:gd name="T119" fmla="*/ 3 h 26"/>
                <a:gd name="T120" fmla="*/ 25 w 40"/>
                <a:gd name="T121" fmla="*/ 0 h 26"/>
                <a:gd name="T122" fmla="*/ 25 w 40"/>
                <a:gd name="T123" fmla="*/ 0 h 26"/>
                <a:gd name="T124" fmla="*/ 23 w 40"/>
                <a:gd name="T1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 h="26">
                  <a:moveTo>
                    <a:pt x="24" y="23"/>
                  </a:moveTo>
                  <a:cubicBezTo>
                    <a:pt x="24" y="24"/>
                    <a:pt x="23" y="25"/>
                    <a:pt x="23" y="26"/>
                  </a:cubicBezTo>
                  <a:cubicBezTo>
                    <a:pt x="23" y="26"/>
                    <a:pt x="23" y="26"/>
                    <a:pt x="23" y="26"/>
                  </a:cubicBezTo>
                  <a:cubicBezTo>
                    <a:pt x="23" y="25"/>
                    <a:pt x="24" y="24"/>
                    <a:pt x="24" y="23"/>
                  </a:cubicBezTo>
                  <a:moveTo>
                    <a:pt x="5" y="20"/>
                  </a:moveTo>
                  <a:cubicBezTo>
                    <a:pt x="4" y="23"/>
                    <a:pt x="4" y="26"/>
                    <a:pt x="6" y="26"/>
                  </a:cubicBezTo>
                  <a:cubicBezTo>
                    <a:pt x="6" y="26"/>
                    <a:pt x="6" y="26"/>
                    <a:pt x="6" y="26"/>
                  </a:cubicBezTo>
                  <a:cubicBezTo>
                    <a:pt x="6" y="26"/>
                    <a:pt x="6" y="26"/>
                    <a:pt x="6" y="26"/>
                  </a:cubicBezTo>
                  <a:cubicBezTo>
                    <a:pt x="5" y="24"/>
                    <a:pt x="4" y="22"/>
                    <a:pt x="5" y="20"/>
                  </a:cubicBezTo>
                  <a:moveTo>
                    <a:pt x="5" y="11"/>
                  </a:moveTo>
                  <a:cubicBezTo>
                    <a:pt x="6" y="11"/>
                    <a:pt x="6" y="12"/>
                    <a:pt x="5" y="13"/>
                  </a:cubicBezTo>
                  <a:cubicBezTo>
                    <a:pt x="6" y="12"/>
                    <a:pt x="6" y="11"/>
                    <a:pt x="5" y="11"/>
                  </a:cubicBezTo>
                  <a:moveTo>
                    <a:pt x="25" y="5"/>
                  </a:moveTo>
                  <a:cubicBezTo>
                    <a:pt x="25" y="5"/>
                    <a:pt x="25" y="5"/>
                    <a:pt x="25" y="5"/>
                  </a:cubicBezTo>
                  <a:cubicBezTo>
                    <a:pt x="25" y="6"/>
                    <a:pt x="25" y="6"/>
                    <a:pt x="24" y="6"/>
                  </a:cubicBezTo>
                  <a:cubicBezTo>
                    <a:pt x="25" y="6"/>
                    <a:pt x="25" y="6"/>
                    <a:pt x="25" y="5"/>
                  </a:cubicBezTo>
                  <a:moveTo>
                    <a:pt x="23" y="0"/>
                  </a:moveTo>
                  <a:cubicBezTo>
                    <a:pt x="22" y="0"/>
                    <a:pt x="21" y="1"/>
                    <a:pt x="19" y="1"/>
                  </a:cubicBezTo>
                  <a:cubicBezTo>
                    <a:pt x="18" y="2"/>
                    <a:pt x="17" y="3"/>
                    <a:pt x="16" y="3"/>
                  </a:cubicBezTo>
                  <a:cubicBezTo>
                    <a:pt x="16" y="3"/>
                    <a:pt x="15" y="3"/>
                    <a:pt x="14" y="2"/>
                  </a:cubicBezTo>
                  <a:cubicBezTo>
                    <a:pt x="13" y="1"/>
                    <a:pt x="13" y="1"/>
                    <a:pt x="13" y="1"/>
                  </a:cubicBezTo>
                  <a:cubicBezTo>
                    <a:pt x="13" y="1"/>
                    <a:pt x="12" y="1"/>
                    <a:pt x="11" y="1"/>
                  </a:cubicBezTo>
                  <a:cubicBezTo>
                    <a:pt x="9" y="1"/>
                    <a:pt x="6" y="3"/>
                    <a:pt x="3" y="8"/>
                  </a:cubicBezTo>
                  <a:cubicBezTo>
                    <a:pt x="3" y="9"/>
                    <a:pt x="3" y="9"/>
                    <a:pt x="3" y="9"/>
                  </a:cubicBezTo>
                  <a:cubicBezTo>
                    <a:pt x="2" y="10"/>
                    <a:pt x="2" y="10"/>
                    <a:pt x="2" y="11"/>
                  </a:cubicBezTo>
                  <a:cubicBezTo>
                    <a:pt x="1" y="11"/>
                    <a:pt x="1" y="11"/>
                    <a:pt x="1" y="11"/>
                  </a:cubicBezTo>
                  <a:cubicBezTo>
                    <a:pt x="1" y="11"/>
                    <a:pt x="1" y="11"/>
                    <a:pt x="1" y="11"/>
                  </a:cubicBezTo>
                  <a:cubicBezTo>
                    <a:pt x="0" y="16"/>
                    <a:pt x="0" y="21"/>
                    <a:pt x="1" y="23"/>
                  </a:cubicBezTo>
                  <a:cubicBezTo>
                    <a:pt x="0" y="20"/>
                    <a:pt x="4" y="11"/>
                    <a:pt x="5" y="11"/>
                  </a:cubicBezTo>
                  <a:cubicBezTo>
                    <a:pt x="5" y="11"/>
                    <a:pt x="5" y="11"/>
                    <a:pt x="5" y="11"/>
                  </a:cubicBezTo>
                  <a:cubicBezTo>
                    <a:pt x="5" y="11"/>
                    <a:pt x="5" y="11"/>
                    <a:pt x="5" y="11"/>
                  </a:cubicBezTo>
                  <a:cubicBezTo>
                    <a:pt x="5" y="11"/>
                    <a:pt x="5" y="11"/>
                    <a:pt x="5" y="11"/>
                  </a:cubicBezTo>
                  <a:cubicBezTo>
                    <a:pt x="8" y="9"/>
                    <a:pt x="8" y="9"/>
                    <a:pt x="8" y="9"/>
                  </a:cubicBezTo>
                  <a:cubicBezTo>
                    <a:pt x="6" y="16"/>
                    <a:pt x="6" y="21"/>
                    <a:pt x="6" y="25"/>
                  </a:cubicBezTo>
                  <a:cubicBezTo>
                    <a:pt x="6" y="21"/>
                    <a:pt x="6" y="16"/>
                    <a:pt x="8" y="9"/>
                  </a:cubicBezTo>
                  <a:cubicBezTo>
                    <a:pt x="9" y="5"/>
                    <a:pt x="11" y="4"/>
                    <a:pt x="12" y="4"/>
                  </a:cubicBezTo>
                  <a:cubicBezTo>
                    <a:pt x="13" y="4"/>
                    <a:pt x="14" y="5"/>
                    <a:pt x="16" y="5"/>
                  </a:cubicBezTo>
                  <a:cubicBezTo>
                    <a:pt x="19" y="7"/>
                    <a:pt x="17" y="13"/>
                    <a:pt x="17" y="17"/>
                  </a:cubicBezTo>
                  <a:cubicBezTo>
                    <a:pt x="19" y="15"/>
                    <a:pt x="19" y="6"/>
                    <a:pt x="21" y="6"/>
                  </a:cubicBezTo>
                  <a:cubicBezTo>
                    <a:pt x="21" y="6"/>
                    <a:pt x="21" y="6"/>
                    <a:pt x="21" y="6"/>
                  </a:cubicBezTo>
                  <a:cubicBezTo>
                    <a:pt x="22" y="7"/>
                    <a:pt x="23" y="12"/>
                    <a:pt x="23" y="18"/>
                  </a:cubicBezTo>
                  <a:cubicBezTo>
                    <a:pt x="23" y="12"/>
                    <a:pt x="22" y="7"/>
                    <a:pt x="21" y="6"/>
                  </a:cubicBezTo>
                  <a:cubicBezTo>
                    <a:pt x="25" y="5"/>
                    <a:pt x="25" y="5"/>
                    <a:pt x="25" y="5"/>
                  </a:cubicBezTo>
                  <a:cubicBezTo>
                    <a:pt x="25" y="5"/>
                    <a:pt x="25" y="5"/>
                    <a:pt x="25" y="5"/>
                  </a:cubicBezTo>
                  <a:cubicBezTo>
                    <a:pt x="25" y="5"/>
                    <a:pt x="25" y="5"/>
                    <a:pt x="25" y="5"/>
                  </a:cubicBezTo>
                  <a:cubicBezTo>
                    <a:pt x="25" y="5"/>
                    <a:pt x="25" y="5"/>
                    <a:pt x="25" y="5"/>
                  </a:cubicBezTo>
                  <a:cubicBezTo>
                    <a:pt x="25" y="5"/>
                    <a:pt x="25" y="5"/>
                    <a:pt x="25" y="5"/>
                  </a:cubicBezTo>
                  <a:cubicBezTo>
                    <a:pt x="28" y="6"/>
                    <a:pt x="29" y="12"/>
                    <a:pt x="31" y="18"/>
                  </a:cubicBezTo>
                  <a:cubicBezTo>
                    <a:pt x="31" y="18"/>
                    <a:pt x="31" y="18"/>
                    <a:pt x="31" y="18"/>
                  </a:cubicBezTo>
                  <a:cubicBezTo>
                    <a:pt x="31" y="18"/>
                    <a:pt x="31" y="18"/>
                    <a:pt x="31" y="18"/>
                  </a:cubicBezTo>
                  <a:cubicBezTo>
                    <a:pt x="29" y="12"/>
                    <a:pt x="28" y="6"/>
                    <a:pt x="25" y="5"/>
                  </a:cubicBezTo>
                  <a:cubicBezTo>
                    <a:pt x="28" y="5"/>
                    <a:pt x="28" y="5"/>
                    <a:pt x="28" y="5"/>
                  </a:cubicBezTo>
                  <a:cubicBezTo>
                    <a:pt x="28" y="5"/>
                    <a:pt x="28" y="5"/>
                    <a:pt x="28" y="5"/>
                  </a:cubicBezTo>
                  <a:cubicBezTo>
                    <a:pt x="28" y="5"/>
                    <a:pt x="29" y="4"/>
                    <a:pt x="29" y="4"/>
                  </a:cubicBezTo>
                  <a:cubicBezTo>
                    <a:pt x="29" y="4"/>
                    <a:pt x="29" y="5"/>
                    <a:pt x="30" y="5"/>
                  </a:cubicBezTo>
                  <a:cubicBezTo>
                    <a:pt x="30" y="5"/>
                    <a:pt x="30" y="5"/>
                    <a:pt x="30" y="5"/>
                  </a:cubicBezTo>
                  <a:cubicBezTo>
                    <a:pt x="30" y="5"/>
                    <a:pt x="30" y="5"/>
                    <a:pt x="30" y="5"/>
                  </a:cubicBezTo>
                  <a:cubicBezTo>
                    <a:pt x="34" y="7"/>
                    <a:pt x="38" y="12"/>
                    <a:pt x="40" y="15"/>
                  </a:cubicBezTo>
                  <a:cubicBezTo>
                    <a:pt x="39" y="8"/>
                    <a:pt x="30" y="3"/>
                    <a:pt x="30" y="3"/>
                  </a:cubicBezTo>
                  <a:cubicBezTo>
                    <a:pt x="30" y="3"/>
                    <a:pt x="30" y="3"/>
                    <a:pt x="30" y="3"/>
                  </a:cubicBezTo>
                  <a:cubicBezTo>
                    <a:pt x="29" y="2"/>
                    <a:pt x="27" y="1"/>
                    <a:pt x="25" y="0"/>
                  </a:cubicBezTo>
                  <a:cubicBezTo>
                    <a:pt x="25" y="0"/>
                    <a:pt x="25" y="0"/>
                    <a:pt x="25" y="0"/>
                  </a:cubicBezTo>
                  <a:cubicBezTo>
                    <a:pt x="25" y="0"/>
                    <a:pt x="24" y="0"/>
                    <a:pt x="23"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5" name="Freeform 173"/>
            <p:cNvSpPr/>
            <p:nvPr/>
          </p:nvSpPr>
          <p:spPr bwMode="auto">
            <a:xfrm flipH="1">
              <a:off x="2135188" y="5688013"/>
              <a:ext cx="122238" cy="117475"/>
            </a:xfrm>
            <a:custGeom>
              <a:avLst/>
              <a:gdLst>
                <a:gd name="T0" fmla="*/ 27 w 43"/>
                <a:gd name="T1" fmla="*/ 0 h 41"/>
                <a:gd name="T2" fmla="*/ 27 w 43"/>
                <a:gd name="T3" fmla="*/ 0 h 41"/>
                <a:gd name="T4" fmla="*/ 27 w 43"/>
                <a:gd name="T5" fmla="*/ 0 h 41"/>
                <a:gd name="T6" fmla="*/ 10 w 43"/>
                <a:gd name="T7" fmla="*/ 4 h 41"/>
                <a:gd name="T8" fmla="*/ 8 w 43"/>
                <a:gd name="T9" fmla="*/ 7 h 41"/>
                <a:gd name="T10" fmla="*/ 8 w 43"/>
                <a:gd name="T11" fmla="*/ 8 h 41"/>
                <a:gd name="T12" fmla="*/ 8 w 43"/>
                <a:gd name="T13" fmla="*/ 10 h 41"/>
                <a:gd name="T14" fmla="*/ 7 w 43"/>
                <a:gd name="T15" fmla="*/ 12 h 41"/>
                <a:gd name="T16" fmla="*/ 4 w 43"/>
                <a:gd name="T17" fmla="*/ 13 h 41"/>
                <a:gd name="T18" fmla="*/ 0 w 43"/>
                <a:gd name="T19" fmla="*/ 17 h 41"/>
                <a:gd name="T20" fmla="*/ 0 w 43"/>
                <a:gd name="T21" fmla="*/ 18 h 41"/>
                <a:gd name="T22" fmla="*/ 2 w 43"/>
                <a:gd name="T23" fmla="*/ 30 h 41"/>
                <a:gd name="T24" fmla="*/ 2 w 43"/>
                <a:gd name="T25" fmla="*/ 30 h 41"/>
                <a:gd name="T26" fmla="*/ 14 w 43"/>
                <a:gd name="T27" fmla="*/ 41 h 41"/>
                <a:gd name="T28" fmla="*/ 6 w 43"/>
                <a:gd name="T29" fmla="*/ 19 h 41"/>
                <a:gd name="T30" fmla="*/ 24 w 43"/>
                <a:gd name="T31" fmla="*/ 37 h 41"/>
                <a:gd name="T32" fmla="*/ 8 w 43"/>
                <a:gd name="T33" fmla="*/ 17 h 41"/>
                <a:gd name="T34" fmla="*/ 9 w 43"/>
                <a:gd name="T35" fmla="*/ 17 h 41"/>
                <a:gd name="T36" fmla="*/ 23 w 43"/>
                <a:gd name="T37" fmla="*/ 24 h 41"/>
                <a:gd name="T38" fmla="*/ 11 w 43"/>
                <a:gd name="T39" fmla="*/ 15 h 41"/>
                <a:gd name="T40" fmla="*/ 12 w 43"/>
                <a:gd name="T41" fmla="*/ 14 h 41"/>
                <a:gd name="T42" fmla="*/ 25 w 43"/>
                <a:gd name="T43" fmla="*/ 21 h 41"/>
                <a:gd name="T44" fmla="*/ 14 w 43"/>
                <a:gd name="T45" fmla="*/ 11 h 41"/>
                <a:gd name="T46" fmla="*/ 15 w 43"/>
                <a:gd name="T47" fmla="*/ 11 h 41"/>
                <a:gd name="T48" fmla="*/ 33 w 43"/>
                <a:gd name="T49" fmla="*/ 21 h 41"/>
                <a:gd name="T50" fmla="*/ 16 w 43"/>
                <a:gd name="T51" fmla="*/ 7 h 41"/>
                <a:gd name="T52" fmla="*/ 19 w 43"/>
                <a:gd name="T53" fmla="*/ 7 h 41"/>
                <a:gd name="T54" fmla="*/ 38 w 43"/>
                <a:gd name="T55" fmla="*/ 14 h 41"/>
                <a:gd name="T56" fmla="*/ 18 w 43"/>
                <a:gd name="T57" fmla="*/ 3 h 41"/>
                <a:gd name="T58" fmla="*/ 27 w 43"/>
                <a:gd name="T59" fmla="*/ 2 h 41"/>
                <a:gd name="T60" fmla="*/ 43 w 43"/>
                <a:gd name="T61" fmla="*/ 4 h 41"/>
                <a:gd name="T62" fmla="*/ 27 w 43"/>
                <a:gd name="T63"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 h="41">
                  <a:moveTo>
                    <a:pt x="27" y="0"/>
                  </a:moveTo>
                  <a:cubicBezTo>
                    <a:pt x="27" y="0"/>
                    <a:pt x="27" y="0"/>
                    <a:pt x="27" y="0"/>
                  </a:cubicBezTo>
                  <a:cubicBezTo>
                    <a:pt x="27" y="0"/>
                    <a:pt x="27" y="0"/>
                    <a:pt x="27" y="0"/>
                  </a:cubicBezTo>
                  <a:cubicBezTo>
                    <a:pt x="19" y="1"/>
                    <a:pt x="14" y="2"/>
                    <a:pt x="10" y="4"/>
                  </a:cubicBezTo>
                  <a:cubicBezTo>
                    <a:pt x="9" y="4"/>
                    <a:pt x="8" y="6"/>
                    <a:pt x="8" y="7"/>
                  </a:cubicBezTo>
                  <a:cubicBezTo>
                    <a:pt x="8" y="8"/>
                    <a:pt x="8" y="8"/>
                    <a:pt x="8" y="8"/>
                  </a:cubicBezTo>
                  <a:cubicBezTo>
                    <a:pt x="8" y="9"/>
                    <a:pt x="8" y="9"/>
                    <a:pt x="8" y="10"/>
                  </a:cubicBezTo>
                  <a:cubicBezTo>
                    <a:pt x="8" y="11"/>
                    <a:pt x="8" y="11"/>
                    <a:pt x="7" y="12"/>
                  </a:cubicBezTo>
                  <a:cubicBezTo>
                    <a:pt x="6" y="13"/>
                    <a:pt x="5" y="13"/>
                    <a:pt x="4" y="13"/>
                  </a:cubicBezTo>
                  <a:cubicBezTo>
                    <a:pt x="1" y="14"/>
                    <a:pt x="0" y="15"/>
                    <a:pt x="0" y="17"/>
                  </a:cubicBezTo>
                  <a:cubicBezTo>
                    <a:pt x="0" y="17"/>
                    <a:pt x="0" y="18"/>
                    <a:pt x="0" y="18"/>
                  </a:cubicBezTo>
                  <a:cubicBezTo>
                    <a:pt x="0" y="21"/>
                    <a:pt x="0" y="25"/>
                    <a:pt x="2" y="30"/>
                  </a:cubicBezTo>
                  <a:cubicBezTo>
                    <a:pt x="2" y="30"/>
                    <a:pt x="2" y="30"/>
                    <a:pt x="2" y="30"/>
                  </a:cubicBezTo>
                  <a:cubicBezTo>
                    <a:pt x="7" y="39"/>
                    <a:pt x="10" y="40"/>
                    <a:pt x="14" y="41"/>
                  </a:cubicBezTo>
                  <a:cubicBezTo>
                    <a:pt x="1" y="32"/>
                    <a:pt x="3" y="20"/>
                    <a:pt x="6" y="19"/>
                  </a:cubicBezTo>
                  <a:cubicBezTo>
                    <a:pt x="6" y="25"/>
                    <a:pt x="13" y="36"/>
                    <a:pt x="24" y="37"/>
                  </a:cubicBezTo>
                  <a:cubicBezTo>
                    <a:pt x="17" y="36"/>
                    <a:pt x="5" y="19"/>
                    <a:pt x="8" y="17"/>
                  </a:cubicBezTo>
                  <a:cubicBezTo>
                    <a:pt x="9" y="17"/>
                    <a:pt x="9" y="17"/>
                    <a:pt x="9" y="17"/>
                  </a:cubicBezTo>
                  <a:cubicBezTo>
                    <a:pt x="13" y="17"/>
                    <a:pt x="18" y="22"/>
                    <a:pt x="23" y="24"/>
                  </a:cubicBezTo>
                  <a:cubicBezTo>
                    <a:pt x="20" y="20"/>
                    <a:pt x="12" y="17"/>
                    <a:pt x="11" y="15"/>
                  </a:cubicBezTo>
                  <a:cubicBezTo>
                    <a:pt x="11" y="15"/>
                    <a:pt x="12" y="14"/>
                    <a:pt x="12" y="14"/>
                  </a:cubicBezTo>
                  <a:cubicBezTo>
                    <a:pt x="16" y="14"/>
                    <a:pt x="23" y="20"/>
                    <a:pt x="25" y="21"/>
                  </a:cubicBezTo>
                  <a:cubicBezTo>
                    <a:pt x="21" y="15"/>
                    <a:pt x="12" y="12"/>
                    <a:pt x="14" y="11"/>
                  </a:cubicBezTo>
                  <a:cubicBezTo>
                    <a:pt x="14" y="11"/>
                    <a:pt x="15" y="11"/>
                    <a:pt x="15" y="11"/>
                  </a:cubicBezTo>
                  <a:cubicBezTo>
                    <a:pt x="19" y="11"/>
                    <a:pt x="30" y="17"/>
                    <a:pt x="33" y="21"/>
                  </a:cubicBezTo>
                  <a:cubicBezTo>
                    <a:pt x="33" y="13"/>
                    <a:pt x="13" y="9"/>
                    <a:pt x="16" y="7"/>
                  </a:cubicBezTo>
                  <a:cubicBezTo>
                    <a:pt x="16" y="7"/>
                    <a:pt x="17" y="7"/>
                    <a:pt x="19" y="7"/>
                  </a:cubicBezTo>
                  <a:cubicBezTo>
                    <a:pt x="24" y="7"/>
                    <a:pt x="34" y="9"/>
                    <a:pt x="38" y="14"/>
                  </a:cubicBezTo>
                  <a:cubicBezTo>
                    <a:pt x="33" y="1"/>
                    <a:pt x="7" y="6"/>
                    <a:pt x="18" y="3"/>
                  </a:cubicBezTo>
                  <a:cubicBezTo>
                    <a:pt x="22" y="2"/>
                    <a:pt x="24" y="2"/>
                    <a:pt x="27" y="2"/>
                  </a:cubicBezTo>
                  <a:cubicBezTo>
                    <a:pt x="33" y="2"/>
                    <a:pt x="37" y="4"/>
                    <a:pt x="43" y="4"/>
                  </a:cubicBezTo>
                  <a:cubicBezTo>
                    <a:pt x="38" y="1"/>
                    <a:pt x="28" y="0"/>
                    <a:pt x="27"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6" name="Freeform 174"/>
            <p:cNvSpPr/>
            <p:nvPr/>
          </p:nvSpPr>
          <p:spPr bwMode="auto">
            <a:xfrm flipH="1">
              <a:off x="2206625" y="5849938"/>
              <a:ext cx="79375" cy="82550"/>
            </a:xfrm>
            <a:custGeom>
              <a:avLst/>
              <a:gdLst>
                <a:gd name="T0" fmla="*/ 4 w 28"/>
                <a:gd name="T1" fmla="*/ 0 h 29"/>
                <a:gd name="T2" fmla="*/ 1 w 28"/>
                <a:gd name="T3" fmla="*/ 2 h 29"/>
                <a:gd name="T4" fmla="*/ 1 w 28"/>
                <a:gd name="T5" fmla="*/ 2 h 29"/>
                <a:gd name="T6" fmla="*/ 1 w 28"/>
                <a:gd name="T7" fmla="*/ 2 h 29"/>
                <a:gd name="T8" fmla="*/ 0 w 28"/>
                <a:gd name="T9" fmla="*/ 5 h 29"/>
                <a:gd name="T10" fmla="*/ 0 w 28"/>
                <a:gd name="T11" fmla="*/ 7 h 29"/>
                <a:gd name="T12" fmla="*/ 0 w 28"/>
                <a:gd name="T13" fmla="*/ 7 h 29"/>
                <a:gd name="T14" fmla="*/ 0 w 28"/>
                <a:gd name="T15" fmla="*/ 7 h 29"/>
                <a:gd name="T16" fmla="*/ 0 w 28"/>
                <a:gd name="T17" fmla="*/ 8 h 29"/>
                <a:gd name="T18" fmla="*/ 20 w 28"/>
                <a:gd name="T19" fmla="*/ 28 h 29"/>
                <a:gd name="T20" fmla="*/ 22 w 28"/>
                <a:gd name="T21" fmla="*/ 29 h 29"/>
                <a:gd name="T22" fmla="*/ 5 w 28"/>
                <a:gd name="T23" fmla="*/ 14 h 29"/>
                <a:gd name="T24" fmla="*/ 8 w 28"/>
                <a:gd name="T25" fmla="*/ 15 h 29"/>
                <a:gd name="T26" fmla="*/ 26 w 28"/>
                <a:gd name="T27" fmla="*/ 23 h 29"/>
                <a:gd name="T28" fmla="*/ 24 w 28"/>
                <a:gd name="T29" fmla="*/ 22 h 29"/>
                <a:gd name="T30" fmla="*/ 3 w 28"/>
                <a:gd name="T31" fmla="*/ 7 h 29"/>
                <a:gd name="T32" fmla="*/ 3 w 28"/>
                <a:gd name="T33" fmla="*/ 7 h 29"/>
                <a:gd name="T34" fmla="*/ 10 w 28"/>
                <a:gd name="T35" fmla="*/ 11 h 29"/>
                <a:gd name="T36" fmla="*/ 18 w 28"/>
                <a:gd name="T37" fmla="*/ 14 h 29"/>
                <a:gd name="T38" fmla="*/ 18 w 28"/>
                <a:gd name="T39" fmla="*/ 13 h 29"/>
                <a:gd name="T40" fmla="*/ 4 w 28"/>
                <a:gd name="T41" fmla="*/ 5 h 29"/>
                <a:gd name="T42" fmla="*/ 4 w 28"/>
                <a:gd name="T43" fmla="*/ 5 h 29"/>
                <a:gd name="T44" fmla="*/ 16 w 28"/>
                <a:gd name="T45" fmla="*/ 9 h 29"/>
                <a:gd name="T46" fmla="*/ 27 w 28"/>
                <a:gd name="T47" fmla="*/ 13 h 29"/>
                <a:gd name="T48" fmla="*/ 28 w 28"/>
                <a:gd name="T49" fmla="*/ 12 h 29"/>
                <a:gd name="T50" fmla="*/ 6 w 28"/>
                <a:gd name="T51" fmla="*/ 2 h 29"/>
                <a:gd name="T52" fmla="*/ 7 w 28"/>
                <a:gd name="T53" fmla="*/ 2 h 29"/>
                <a:gd name="T54" fmla="*/ 16 w 28"/>
                <a:gd name="T55" fmla="*/ 4 h 29"/>
                <a:gd name="T56" fmla="*/ 25 w 28"/>
                <a:gd name="T57" fmla="*/ 6 h 29"/>
                <a:gd name="T58" fmla="*/ 25 w 28"/>
                <a:gd name="T59" fmla="*/ 6 h 29"/>
                <a:gd name="T60" fmla="*/ 18 w 28"/>
                <a:gd name="T61" fmla="*/ 2 h 29"/>
                <a:gd name="T62" fmla="*/ 18 w 28"/>
                <a:gd name="T63" fmla="*/ 2 h 29"/>
                <a:gd name="T64" fmla="*/ 17 w 28"/>
                <a:gd name="T65" fmla="*/ 2 h 29"/>
                <a:gd name="T66" fmla="*/ 17 w 28"/>
                <a:gd name="T67" fmla="*/ 2 h 29"/>
                <a:gd name="T68" fmla="*/ 17 w 28"/>
                <a:gd name="T69" fmla="*/ 2 h 29"/>
                <a:gd name="T70" fmla="*/ 15 w 28"/>
                <a:gd name="T71" fmla="*/ 2 h 29"/>
                <a:gd name="T72" fmla="*/ 4 w 28"/>
                <a:gd name="T7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8" h="29">
                  <a:moveTo>
                    <a:pt x="4" y="0"/>
                  </a:moveTo>
                  <a:cubicBezTo>
                    <a:pt x="1" y="0"/>
                    <a:pt x="1" y="1"/>
                    <a:pt x="1" y="2"/>
                  </a:cubicBezTo>
                  <a:cubicBezTo>
                    <a:pt x="1" y="2"/>
                    <a:pt x="1" y="2"/>
                    <a:pt x="1" y="2"/>
                  </a:cubicBezTo>
                  <a:cubicBezTo>
                    <a:pt x="1" y="2"/>
                    <a:pt x="1" y="2"/>
                    <a:pt x="1" y="2"/>
                  </a:cubicBezTo>
                  <a:cubicBezTo>
                    <a:pt x="1" y="4"/>
                    <a:pt x="0" y="4"/>
                    <a:pt x="0" y="5"/>
                  </a:cubicBezTo>
                  <a:cubicBezTo>
                    <a:pt x="0" y="6"/>
                    <a:pt x="0" y="6"/>
                    <a:pt x="0" y="7"/>
                  </a:cubicBezTo>
                  <a:cubicBezTo>
                    <a:pt x="0" y="7"/>
                    <a:pt x="0" y="7"/>
                    <a:pt x="0" y="7"/>
                  </a:cubicBezTo>
                  <a:cubicBezTo>
                    <a:pt x="0" y="7"/>
                    <a:pt x="0" y="7"/>
                    <a:pt x="0" y="7"/>
                  </a:cubicBezTo>
                  <a:cubicBezTo>
                    <a:pt x="0" y="7"/>
                    <a:pt x="0" y="8"/>
                    <a:pt x="0" y="8"/>
                  </a:cubicBezTo>
                  <a:cubicBezTo>
                    <a:pt x="0" y="11"/>
                    <a:pt x="8" y="23"/>
                    <a:pt x="20" y="28"/>
                  </a:cubicBezTo>
                  <a:cubicBezTo>
                    <a:pt x="20" y="29"/>
                    <a:pt x="21" y="29"/>
                    <a:pt x="22" y="29"/>
                  </a:cubicBezTo>
                  <a:cubicBezTo>
                    <a:pt x="16" y="26"/>
                    <a:pt x="3" y="14"/>
                    <a:pt x="5" y="14"/>
                  </a:cubicBezTo>
                  <a:cubicBezTo>
                    <a:pt x="6" y="14"/>
                    <a:pt x="7" y="14"/>
                    <a:pt x="8" y="15"/>
                  </a:cubicBezTo>
                  <a:cubicBezTo>
                    <a:pt x="16" y="21"/>
                    <a:pt x="24" y="23"/>
                    <a:pt x="26" y="23"/>
                  </a:cubicBezTo>
                  <a:cubicBezTo>
                    <a:pt x="26" y="23"/>
                    <a:pt x="26" y="22"/>
                    <a:pt x="24" y="22"/>
                  </a:cubicBezTo>
                  <a:cubicBezTo>
                    <a:pt x="18" y="20"/>
                    <a:pt x="2" y="8"/>
                    <a:pt x="3" y="7"/>
                  </a:cubicBezTo>
                  <a:cubicBezTo>
                    <a:pt x="3" y="7"/>
                    <a:pt x="3" y="7"/>
                    <a:pt x="3" y="7"/>
                  </a:cubicBezTo>
                  <a:cubicBezTo>
                    <a:pt x="4" y="7"/>
                    <a:pt x="7" y="9"/>
                    <a:pt x="10" y="11"/>
                  </a:cubicBezTo>
                  <a:cubicBezTo>
                    <a:pt x="13" y="12"/>
                    <a:pt x="17" y="14"/>
                    <a:pt x="18" y="14"/>
                  </a:cubicBezTo>
                  <a:cubicBezTo>
                    <a:pt x="18" y="14"/>
                    <a:pt x="18" y="14"/>
                    <a:pt x="18" y="13"/>
                  </a:cubicBezTo>
                  <a:cubicBezTo>
                    <a:pt x="16" y="10"/>
                    <a:pt x="1" y="5"/>
                    <a:pt x="4" y="5"/>
                  </a:cubicBezTo>
                  <a:cubicBezTo>
                    <a:pt x="4" y="5"/>
                    <a:pt x="4" y="5"/>
                    <a:pt x="4" y="5"/>
                  </a:cubicBezTo>
                  <a:cubicBezTo>
                    <a:pt x="6" y="5"/>
                    <a:pt x="11" y="7"/>
                    <a:pt x="16" y="9"/>
                  </a:cubicBezTo>
                  <a:cubicBezTo>
                    <a:pt x="21" y="11"/>
                    <a:pt x="26" y="13"/>
                    <a:pt x="27" y="13"/>
                  </a:cubicBezTo>
                  <a:cubicBezTo>
                    <a:pt x="28" y="13"/>
                    <a:pt x="28" y="12"/>
                    <a:pt x="28" y="12"/>
                  </a:cubicBezTo>
                  <a:cubicBezTo>
                    <a:pt x="26" y="10"/>
                    <a:pt x="2" y="3"/>
                    <a:pt x="6" y="2"/>
                  </a:cubicBezTo>
                  <a:cubicBezTo>
                    <a:pt x="6" y="2"/>
                    <a:pt x="6" y="2"/>
                    <a:pt x="7" y="2"/>
                  </a:cubicBezTo>
                  <a:cubicBezTo>
                    <a:pt x="9" y="2"/>
                    <a:pt x="12" y="3"/>
                    <a:pt x="16" y="4"/>
                  </a:cubicBezTo>
                  <a:cubicBezTo>
                    <a:pt x="19" y="5"/>
                    <a:pt x="23" y="6"/>
                    <a:pt x="25" y="6"/>
                  </a:cubicBezTo>
                  <a:cubicBezTo>
                    <a:pt x="25" y="6"/>
                    <a:pt x="25" y="6"/>
                    <a:pt x="25" y="6"/>
                  </a:cubicBezTo>
                  <a:cubicBezTo>
                    <a:pt x="26" y="4"/>
                    <a:pt x="20" y="3"/>
                    <a:pt x="18" y="2"/>
                  </a:cubicBezTo>
                  <a:cubicBezTo>
                    <a:pt x="18" y="2"/>
                    <a:pt x="18" y="2"/>
                    <a:pt x="18" y="2"/>
                  </a:cubicBezTo>
                  <a:cubicBezTo>
                    <a:pt x="18" y="2"/>
                    <a:pt x="17" y="2"/>
                    <a:pt x="17" y="2"/>
                  </a:cubicBezTo>
                  <a:cubicBezTo>
                    <a:pt x="17" y="2"/>
                    <a:pt x="17" y="2"/>
                    <a:pt x="17" y="2"/>
                  </a:cubicBezTo>
                  <a:cubicBezTo>
                    <a:pt x="17" y="2"/>
                    <a:pt x="17" y="2"/>
                    <a:pt x="17" y="2"/>
                  </a:cubicBezTo>
                  <a:cubicBezTo>
                    <a:pt x="16" y="2"/>
                    <a:pt x="16" y="2"/>
                    <a:pt x="15" y="2"/>
                  </a:cubicBezTo>
                  <a:cubicBezTo>
                    <a:pt x="10" y="1"/>
                    <a:pt x="6" y="0"/>
                    <a:pt x="4"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7" name="Freeform 175"/>
            <p:cNvSpPr/>
            <p:nvPr/>
          </p:nvSpPr>
          <p:spPr bwMode="auto">
            <a:xfrm flipH="1">
              <a:off x="2041525" y="5919788"/>
              <a:ext cx="90488" cy="61913"/>
            </a:xfrm>
            <a:custGeom>
              <a:avLst/>
              <a:gdLst>
                <a:gd name="T0" fmla="*/ 26 w 32"/>
                <a:gd name="T1" fmla="*/ 0 h 22"/>
                <a:gd name="T2" fmla="*/ 22 w 32"/>
                <a:gd name="T3" fmla="*/ 2 h 22"/>
                <a:gd name="T4" fmla="*/ 22 w 32"/>
                <a:gd name="T5" fmla="*/ 2 h 22"/>
                <a:gd name="T6" fmla="*/ 22 w 32"/>
                <a:gd name="T7" fmla="*/ 2 h 22"/>
                <a:gd name="T8" fmla="*/ 21 w 32"/>
                <a:gd name="T9" fmla="*/ 2 h 22"/>
                <a:gd name="T10" fmla="*/ 17 w 32"/>
                <a:gd name="T11" fmla="*/ 6 h 22"/>
                <a:gd name="T12" fmla="*/ 0 w 32"/>
                <a:gd name="T13" fmla="*/ 20 h 22"/>
                <a:gd name="T14" fmla="*/ 4 w 32"/>
                <a:gd name="T15" fmla="*/ 22 h 22"/>
                <a:gd name="T16" fmla="*/ 12 w 32"/>
                <a:gd name="T17" fmla="*/ 21 h 22"/>
                <a:gd name="T18" fmla="*/ 24 w 32"/>
                <a:gd name="T19" fmla="*/ 17 h 22"/>
                <a:gd name="T20" fmla="*/ 32 w 32"/>
                <a:gd name="T21" fmla="*/ 7 h 22"/>
                <a:gd name="T22" fmla="*/ 32 w 32"/>
                <a:gd name="T23" fmla="*/ 6 h 22"/>
                <a:gd name="T24" fmla="*/ 30 w 32"/>
                <a:gd name="T25" fmla="*/ 9 h 22"/>
                <a:gd name="T26" fmla="*/ 13 w 32"/>
                <a:gd name="T27" fmla="*/ 19 h 22"/>
                <a:gd name="T28" fmla="*/ 11 w 32"/>
                <a:gd name="T29" fmla="*/ 19 h 22"/>
                <a:gd name="T30" fmla="*/ 24 w 32"/>
                <a:gd name="T31" fmla="*/ 10 h 22"/>
                <a:gd name="T32" fmla="*/ 26 w 32"/>
                <a:gd name="T33" fmla="*/ 8 h 22"/>
                <a:gd name="T34" fmla="*/ 20 w 32"/>
                <a:gd name="T35" fmla="*/ 11 h 22"/>
                <a:gd name="T36" fmla="*/ 8 w 32"/>
                <a:gd name="T37" fmla="*/ 17 h 22"/>
                <a:gd name="T38" fmla="*/ 8 w 32"/>
                <a:gd name="T39" fmla="*/ 17 h 22"/>
                <a:gd name="T40" fmla="*/ 24 w 32"/>
                <a:gd name="T41" fmla="*/ 4 h 22"/>
                <a:gd name="T42" fmla="*/ 26 w 32"/>
                <a:gd name="T43"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22">
                  <a:moveTo>
                    <a:pt x="26" y="0"/>
                  </a:moveTo>
                  <a:cubicBezTo>
                    <a:pt x="25" y="0"/>
                    <a:pt x="24" y="1"/>
                    <a:pt x="22" y="2"/>
                  </a:cubicBezTo>
                  <a:cubicBezTo>
                    <a:pt x="22" y="2"/>
                    <a:pt x="22" y="2"/>
                    <a:pt x="22" y="2"/>
                  </a:cubicBezTo>
                  <a:cubicBezTo>
                    <a:pt x="22" y="2"/>
                    <a:pt x="22" y="2"/>
                    <a:pt x="22" y="2"/>
                  </a:cubicBezTo>
                  <a:cubicBezTo>
                    <a:pt x="21" y="2"/>
                    <a:pt x="21" y="2"/>
                    <a:pt x="21" y="2"/>
                  </a:cubicBezTo>
                  <a:cubicBezTo>
                    <a:pt x="20" y="4"/>
                    <a:pt x="19" y="5"/>
                    <a:pt x="17" y="6"/>
                  </a:cubicBezTo>
                  <a:cubicBezTo>
                    <a:pt x="9" y="13"/>
                    <a:pt x="0" y="18"/>
                    <a:pt x="0" y="20"/>
                  </a:cubicBezTo>
                  <a:cubicBezTo>
                    <a:pt x="0" y="21"/>
                    <a:pt x="1" y="22"/>
                    <a:pt x="4" y="22"/>
                  </a:cubicBezTo>
                  <a:cubicBezTo>
                    <a:pt x="6" y="22"/>
                    <a:pt x="9" y="21"/>
                    <a:pt x="12" y="21"/>
                  </a:cubicBezTo>
                  <a:cubicBezTo>
                    <a:pt x="15" y="21"/>
                    <a:pt x="19" y="19"/>
                    <a:pt x="24" y="17"/>
                  </a:cubicBezTo>
                  <a:cubicBezTo>
                    <a:pt x="24" y="17"/>
                    <a:pt x="31" y="12"/>
                    <a:pt x="32" y="7"/>
                  </a:cubicBezTo>
                  <a:cubicBezTo>
                    <a:pt x="32" y="7"/>
                    <a:pt x="32" y="6"/>
                    <a:pt x="32" y="6"/>
                  </a:cubicBezTo>
                  <a:cubicBezTo>
                    <a:pt x="32" y="6"/>
                    <a:pt x="31" y="7"/>
                    <a:pt x="30" y="9"/>
                  </a:cubicBezTo>
                  <a:cubicBezTo>
                    <a:pt x="27" y="13"/>
                    <a:pt x="21" y="18"/>
                    <a:pt x="13" y="19"/>
                  </a:cubicBezTo>
                  <a:cubicBezTo>
                    <a:pt x="12" y="19"/>
                    <a:pt x="11" y="19"/>
                    <a:pt x="11" y="19"/>
                  </a:cubicBezTo>
                  <a:cubicBezTo>
                    <a:pt x="7" y="19"/>
                    <a:pt x="19" y="14"/>
                    <a:pt x="24" y="10"/>
                  </a:cubicBezTo>
                  <a:cubicBezTo>
                    <a:pt x="26" y="8"/>
                    <a:pt x="26" y="8"/>
                    <a:pt x="26" y="8"/>
                  </a:cubicBezTo>
                  <a:cubicBezTo>
                    <a:pt x="25" y="8"/>
                    <a:pt x="22" y="9"/>
                    <a:pt x="20" y="11"/>
                  </a:cubicBezTo>
                  <a:cubicBezTo>
                    <a:pt x="16" y="14"/>
                    <a:pt x="10" y="16"/>
                    <a:pt x="8" y="17"/>
                  </a:cubicBezTo>
                  <a:cubicBezTo>
                    <a:pt x="8" y="17"/>
                    <a:pt x="8" y="17"/>
                    <a:pt x="8" y="17"/>
                  </a:cubicBezTo>
                  <a:cubicBezTo>
                    <a:pt x="6" y="17"/>
                    <a:pt x="20" y="8"/>
                    <a:pt x="24" y="4"/>
                  </a:cubicBezTo>
                  <a:cubicBezTo>
                    <a:pt x="26" y="1"/>
                    <a:pt x="26" y="0"/>
                    <a:pt x="26"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8" name="Freeform 176"/>
            <p:cNvSpPr/>
            <p:nvPr/>
          </p:nvSpPr>
          <p:spPr bwMode="auto">
            <a:xfrm flipH="1">
              <a:off x="1860550" y="5654675"/>
              <a:ext cx="36513" cy="93663"/>
            </a:xfrm>
            <a:custGeom>
              <a:avLst/>
              <a:gdLst>
                <a:gd name="T0" fmla="*/ 11 w 13"/>
                <a:gd name="T1" fmla="*/ 0 h 33"/>
                <a:gd name="T2" fmla="*/ 1 w 13"/>
                <a:gd name="T3" fmla="*/ 20 h 33"/>
                <a:gd name="T4" fmla="*/ 0 w 13"/>
                <a:gd name="T5" fmla="*/ 22 h 33"/>
                <a:gd name="T6" fmla="*/ 8 w 13"/>
                <a:gd name="T7" fmla="*/ 8 h 33"/>
                <a:gd name="T8" fmla="*/ 9 w 13"/>
                <a:gd name="T9" fmla="*/ 8 h 33"/>
                <a:gd name="T10" fmla="*/ 5 w 13"/>
                <a:gd name="T11" fmla="*/ 24 h 33"/>
                <a:gd name="T12" fmla="*/ 5 w 13"/>
                <a:gd name="T13" fmla="*/ 24 h 33"/>
                <a:gd name="T14" fmla="*/ 10 w 13"/>
                <a:gd name="T15" fmla="*/ 9 h 33"/>
                <a:gd name="T16" fmla="*/ 10 w 13"/>
                <a:gd name="T17" fmla="*/ 12 h 33"/>
                <a:gd name="T18" fmla="*/ 7 w 13"/>
                <a:gd name="T19" fmla="*/ 33 h 33"/>
                <a:gd name="T20" fmla="*/ 7 w 13"/>
                <a:gd name="T21" fmla="*/ 33 h 33"/>
                <a:gd name="T22" fmla="*/ 9 w 13"/>
                <a:gd name="T23" fmla="*/ 31 h 33"/>
                <a:gd name="T24" fmla="*/ 12 w 13"/>
                <a:gd name="T25" fmla="*/ 8 h 33"/>
                <a:gd name="T26" fmla="*/ 13 w 13"/>
                <a:gd name="T27" fmla="*/ 5 h 33"/>
                <a:gd name="T28" fmla="*/ 11 w 13"/>
                <a:gd name="T2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 h="33">
                  <a:moveTo>
                    <a:pt x="11" y="0"/>
                  </a:moveTo>
                  <a:cubicBezTo>
                    <a:pt x="9" y="0"/>
                    <a:pt x="6" y="5"/>
                    <a:pt x="1" y="20"/>
                  </a:cubicBezTo>
                  <a:cubicBezTo>
                    <a:pt x="1" y="21"/>
                    <a:pt x="0" y="21"/>
                    <a:pt x="0" y="22"/>
                  </a:cubicBezTo>
                  <a:cubicBezTo>
                    <a:pt x="3" y="18"/>
                    <a:pt x="7" y="8"/>
                    <a:pt x="8" y="8"/>
                  </a:cubicBezTo>
                  <a:cubicBezTo>
                    <a:pt x="8" y="8"/>
                    <a:pt x="9" y="8"/>
                    <a:pt x="9" y="8"/>
                  </a:cubicBezTo>
                  <a:cubicBezTo>
                    <a:pt x="9" y="11"/>
                    <a:pt x="4" y="24"/>
                    <a:pt x="5" y="24"/>
                  </a:cubicBezTo>
                  <a:cubicBezTo>
                    <a:pt x="5" y="24"/>
                    <a:pt x="5" y="24"/>
                    <a:pt x="5" y="24"/>
                  </a:cubicBezTo>
                  <a:cubicBezTo>
                    <a:pt x="7" y="22"/>
                    <a:pt x="10" y="9"/>
                    <a:pt x="10" y="9"/>
                  </a:cubicBezTo>
                  <a:cubicBezTo>
                    <a:pt x="11" y="9"/>
                    <a:pt x="10" y="10"/>
                    <a:pt x="10" y="12"/>
                  </a:cubicBezTo>
                  <a:cubicBezTo>
                    <a:pt x="9" y="20"/>
                    <a:pt x="5" y="33"/>
                    <a:pt x="7" y="33"/>
                  </a:cubicBezTo>
                  <a:cubicBezTo>
                    <a:pt x="7" y="33"/>
                    <a:pt x="7" y="33"/>
                    <a:pt x="7" y="33"/>
                  </a:cubicBezTo>
                  <a:cubicBezTo>
                    <a:pt x="8" y="33"/>
                    <a:pt x="9" y="32"/>
                    <a:pt x="9" y="31"/>
                  </a:cubicBezTo>
                  <a:cubicBezTo>
                    <a:pt x="11" y="22"/>
                    <a:pt x="11" y="14"/>
                    <a:pt x="12" y="8"/>
                  </a:cubicBezTo>
                  <a:cubicBezTo>
                    <a:pt x="13" y="7"/>
                    <a:pt x="13" y="6"/>
                    <a:pt x="13" y="5"/>
                  </a:cubicBezTo>
                  <a:cubicBezTo>
                    <a:pt x="13" y="2"/>
                    <a:pt x="12" y="0"/>
                    <a:pt x="11"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9" name="Freeform 177"/>
            <p:cNvSpPr/>
            <p:nvPr/>
          </p:nvSpPr>
          <p:spPr bwMode="auto">
            <a:xfrm flipH="1">
              <a:off x="1990725" y="556260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0" name="Freeform 178"/>
            <p:cNvSpPr/>
            <p:nvPr/>
          </p:nvSpPr>
          <p:spPr bwMode="auto">
            <a:xfrm flipH="1">
              <a:off x="1990725" y="5562600"/>
              <a:ext cx="0" cy="0"/>
            </a:xfrm>
            <a:custGeom>
              <a:avLst/>
              <a:gdLst/>
              <a:ahLst/>
              <a:cxnLst>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FFFC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1" name="Freeform 179"/>
            <p:cNvSpPr/>
            <p:nvPr/>
          </p:nvSpPr>
          <p:spPr bwMode="auto">
            <a:xfrm flipH="1">
              <a:off x="1987550" y="5565775"/>
              <a:ext cx="6350" cy="49213"/>
            </a:xfrm>
            <a:custGeom>
              <a:avLst/>
              <a:gdLst>
                <a:gd name="T0" fmla="*/ 0 w 2"/>
                <a:gd name="T1" fmla="*/ 0 h 17"/>
                <a:gd name="T2" fmla="*/ 0 w 2"/>
                <a:gd name="T3" fmla="*/ 17 h 17"/>
                <a:gd name="T4" fmla="*/ 0 w 2"/>
                <a:gd name="T5" fmla="*/ 0 h 17"/>
              </a:gdLst>
              <a:ahLst/>
              <a:cxnLst>
                <a:cxn ang="0">
                  <a:pos x="T0" y="T1"/>
                </a:cxn>
                <a:cxn ang="0">
                  <a:pos x="T2" y="T3"/>
                </a:cxn>
                <a:cxn ang="0">
                  <a:pos x="T4" y="T5"/>
                </a:cxn>
              </a:cxnLst>
              <a:rect l="0" t="0" r="r" b="b"/>
              <a:pathLst>
                <a:path w="2" h="17">
                  <a:moveTo>
                    <a:pt x="0" y="0"/>
                  </a:moveTo>
                  <a:cubicBezTo>
                    <a:pt x="0" y="3"/>
                    <a:pt x="1" y="12"/>
                    <a:pt x="0" y="17"/>
                  </a:cubicBezTo>
                  <a:cubicBezTo>
                    <a:pt x="2" y="10"/>
                    <a:pt x="0" y="3"/>
                    <a:pt x="0"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2" name="Freeform 180"/>
            <p:cNvSpPr/>
            <p:nvPr/>
          </p:nvSpPr>
          <p:spPr bwMode="auto">
            <a:xfrm flipH="1">
              <a:off x="1990725" y="5562600"/>
              <a:ext cx="11113" cy="60325"/>
            </a:xfrm>
            <a:custGeom>
              <a:avLst/>
              <a:gdLst>
                <a:gd name="T0" fmla="*/ 4 w 4"/>
                <a:gd name="T1" fmla="*/ 0 h 21"/>
                <a:gd name="T2" fmla="*/ 0 w 4"/>
                <a:gd name="T3" fmla="*/ 1 h 21"/>
                <a:gd name="T4" fmla="*/ 2 w 4"/>
                <a:gd name="T5" fmla="*/ 13 h 21"/>
                <a:gd name="T6" fmla="*/ 2 w 4"/>
                <a:gd name="T7" fmla="*/ 21 h 21"/>
                <a:gd name="T8" fmla="*/ 3 w 4"/>
                <a:gd name="T9" fmla="*/ 18 h 21"/>
                <a:gd name="T10" fmla="*/ 3 w 4"/>
                <a:gd name="T11" fmla="*/ 1 h 21"/>
                <a:gd name="T12" fmla="*/ 4 w 4"/>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4" h="21">
                  <a:moveTo>
                    <a:pt x="4" y="0"/>
                  </a:moveTo>
                  <a:cubicBezTo>
                    <a:pt x="0" y="1"/>
                    <a:pt x="0" y="1"/>
                    <a:pt x="0" y="1"/>
                  </a:cubicBezTo>
                  <a:cubicBezTo>
                    <a:pt x="1" y="2"/>
                    <a:pt x="2" y="7"/>
                    <a:pt x="2" y="13"/>
                  </a:cubicBezTo>
                  <a:cubicBezTo>
                    <a:pt x="2" y="16"/>
                    <a:pt x="2" y="19"/>
                    <a:pt x="2" y="21"/>
                  </a:cubicBezTo>
                  <a:cubicBezTo>
                    <a:pt x="2" y="20"/>
                    <a:pt x="3" y="19"/>
                    <a:pt x="3" y="18"/>
                  </a:cubicBezTo>
                  <a:cubicBezTo>
                    <a:pt x="4" y="13"/>
                    <a:pt x="3" y="4"/>
                    <a:pt x="3" y="1"/>
                  </a:cubicBezTo>
                  <a:cubicBezTo>
                    <a:pt x="4" y="1"/>
                    <a:pt x="4" y="1"/>
                    <a:pt x="4" y="0"/>
                  </a:cubicBezTo>
                </a:path>
              </a:pathLst>
            </a:custGeom>
            <a:solidFill>
              <a:srgbClr val="FFFC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3" name="Freeform 181"/>
            <p:cNvSpPr/>
            <p:nvPr/>
          </p:nvSpPr>
          <p:spPr bwMode="auto">
            <a:xfrm flipH="1">
              <a:off x="1976438" y="5561013"/>
              <a:ext cx="4763" cy="1588"/>
            </a:xfrm>
            <a:custGeom>
              <a:avLst/>
              <a:gdLst>
                <a:gd name="T0" fmla="*/ 1 w 2"/>
                <a:gd name="T1" fmla="*/ 0 h 1"/>
                <a:gd name="T2" fmla="*/ 0 w 2"/>
                <a:gd name="T3" fmla="*/ 1 h 1"/>
                <a:gd name="T4" fmla="*/ 0 w 2"/>
                <a:gd name="T5" fmla="*/ 1 h 1"/>
                <a:gd name="T6" fmla="*/ 2 w 2"/>
                <a:gd name="T7" fmla="*/ 1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1" y="0"/>
                    <a:pt x="0" y="1"/>
                    <a:pt x="0" y="1"/>
                  </a:cubicBezTo>
                  <a:cubicBezTo>
                    <a:pt x="0" y="1"/>
                    <a:pt x="0" y="1"/>
                    <a:pt x="0" y="1"/>
                  </a:cubicBezTo>
                  <a:cubicBezTo>
                    <a:pt x="2" y="1"/>
                    <a:pt x="2" y="1"/>
                    <a:pt x="2" y="1"/>
                  </a:cubicBezTo>
                  <a:cubicBezTo>
                    <a:pt x="1" y="1"/>
                    <a:pt x="1" y="0"/>
                    <a:pt x="1"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4" name="Freeform 182"/>
            <p:cNvSpPr/>
            <p:nvPr/>
          </p:nvSpPr>
          <p:spPr bwMode="auto">
            <a:xfrm flipH="1">
              <a:off x="1976438" y="5561013"/>
              <a:ext cx="4763" cy="1588"/>
            </a:xfrm>
            <a:custGeom>
              <a:avLst/>
              <a:gdLst>
                <a:gd name="T0" fmla="*/ 1 w 2"/>
                <a:gd name="T1" fmla="*/ 0 h 1"/>
                <a:gd name="T2" fmla="*/ 0 w 2"/>
                <a:gd name="T3" fmla="*/ 1 h 1"/>
                <a:gd name="T4" fmla="*/ 1 w 2"/>
                <a:gd name="T5" fmla="*/ 0 h 1"/>
                <a:gd name="T6" fmla="*/ 2 w 2"/>
                <a:gd name="T7" fmla="*/ 1 h 1"/>
                <a:gd name="T8" fmla="*/ 2 w 2"/>
                <a:gd name="T9" fmla="*/ 1 h 1"/>
                <a:gd name="T10" fmla="*/ 1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1" y="0"/>
                  </a:moveTo>
                  <a:cubicBezTo>
                    <a:pt x="1" y="0"/>
                    <a:pt x="0" y="1"/>
                    <a:pt x="0" y="1"/>
                  </a:cubicBezTo>
                  <a:cubicBezTo>
                    <a:pt x="0" y="1"/>
                    <a:pt x="1" y="0"/>
                    <a:pt x="1" y="0"/>
                  </a:cubicBezTo>
                  <a:cubicBezTo>
                    <a:pt x="1" y="0"/>
                    <a:pt x="1" y="1"/>
                    <a:pt x="2" y="1"/>
                  </a:cubicBezTo>
                  <a:cubicBezTo>
                    <a:pt x="2" y="1"/>
                    <a:pt x="2" y="1"/>
                    <a:pt x="2" y="1"/>
                  </a:cubicBezTo>
                  <a:cubicBezTo>
                    <a:pt x="1" y="1"/>
                    <a:pt x="1" y="0"/>
                    <a:pt x="1" y="0"/>
                  </a:cubicBezTo>
                </a:path>
              </a:pathLst>
            </a:custGeom>
            <a:solidFill>
              <a:srgbClr val="FFFC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5" name="Freeform 183"/>
            <p:cNvSpPr/>
            <p:nvPr/>
          </p:nvSpPr>
          <p:spPr bwMode="auto">
            <a:xfrm flipH="1">
              <a:off x="1966913" y="5562600"/>
              <a:ext cx="14288" cy="38100"/>
            </a:xfrm>
            <a:custGeom>
              <a:avLst/>
              <a:gdLst>
                <a:gd name="T0" fmla="*/ 0 w 5"/>
                <a:gd name="T1" fmla="*/ 0 h 13"/>
                <a:gd name="T2" fmla="*/ 0 w 5"/>
                <a:gd name="T3" fmla="*/ 0 h 13"/>
                <a:gd name="T4" fmla="*/ 3 w 5"/>
                <a:gd name="T5" fmla="*/ 13 h 13"/>
                <a:gd name="T6" fmla="*/ 0 w 5"/>
                <a:gd name="T7" fmla="*/ 0 h 13"/>
              </a:gdLst>
              <a:ahLst/>
              <a:cxnLst>
                <a:cxn ang="0">
                  <a:pos x="T0" y="T1"/>
                </a:cxn>
                <a:cxn ang="0">
                  <a:pos x="T2" y="T3"/>
                </a:cxn>
                <a:cxn ang="0">
                  <a:pos x="T4" y="T5"/>
                </a:cxn>
                <a:cxn ang="0">
                  <a:pos x="T6" y="T7"/>
                </a:cxn>
              </a:cxnLst>
              <a:rect l="0" t="0" r="r" b="b"/>
              <a:pathLst>
                <a:path w="5" h="13">
                  <a:moveTo>
                    <a:pt x="0" y="0"/>
                  </a:moveTo>
                  <a:cubicBezTo>
                    <a:pt x="0" y="0"/>
                    <a:pt x="0" y="0"/>
                    <a:pt x="0" y="0"/>
                  </a:cubicBezTo>
                  <a:cubicBezTo>
                    <a:pt x="0" y="2"/>
                    <a:pt x="4" y="10"/>
                    <a:pt x="3" y="13"/>
                  </a:cubicBezTo>
                  <a:cubicBezTo>
                    <a:pt x="5" y="9"/>
                    <a:pt x="0" y="2"/>
                    <a:pt x="0"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6" name="Freeform 184"/>
            <p:cNvSpPr/>
            <p:nvPr/>
          </p:nvSpPr>
          <p:spPr bwMode="auto">
            <a:xfrm flipH="1">
              <a:off x="1970088" y="5562600"/>
              <a:ext cx="20638" cy="38100"/>
            </a:xfrm>
            <a:custGeom>
              <a:avLst/>
              <a:gdLst>
                <a:gd name="T0" fmla="*/ 3 w 7"/>
                <a:gd name="T1" fmla="*/ 0 h 13"/>
                <a:gd name="T2" fmla="*/ 0 w 7"/>
                <a:gd name="T3" fmla="*/ 0 h 13"/>
                <a:gd name="T4" fmla="*/ 6 w 7"/>
                <a:gd name="T5" fmla="*/ 13 h 13"/>
                <a:gd name="T6" fmla="*/ 6 w 7"/>
                <a:gd name="T7" fmla="*/ 13 h 13"/>
                <a:gd name="T8" fmla="*/ 3 w 7"/>
                <a:gd name="T9" fmla="*/ 0 h 13"/>
              </a:gdLst>
              <a:ahLst/>
              <a:cxnLst>
                <a:cxn ang="0">
                  <a:pos x="T0" y="T1"/>
                </a:cxn>
                <a:cxn ang="0">
                  <a:pos x="T2" y="T3"/>
                </a:cxn>
                <a:cxn ang="0">
                  <a:pos x="T4" y="T5"/>
                </a:cxn>
                <a:cxn ang="0">
                  <a:pos x="T6" y="T7"/>
                </a:cxn>
                <a:cxn ang="0">
                  <a:pos x="T8" y="T9"/>
                </a:cxn>
              </a:cxnLst>
              <a:rect l="0" t="0" r="r" b="b"/>
              <a:pathLst>
                <a:path w="7" h="13">
                  <a:moveTo>
                    <a:pt x="3" y="0"/>
                  </a:moveTo>
                  <a:cubicBezTo>
                    <a:pt x="0" y="0"/>
                    <a:pt x="0" y="0"/>
                    <a:pt x="0" y="0"/>
                  </a:cubicBezTo>
                  <a:cubicBezTo>
                    <a:pt x="3" y="1"/>
                    <a:pt x="4" y="7"/>
                    <a:pt x="6" y="13"/>
                  </a:cubicBezTo>
                  <a:cubicBezTo>
                    <a:pt x="6" y="13"/>
                    <a:pt x="6" y="13"/>
                    <a:pt x="6" y="13"/>
                  </a:cubicBezTo>
                  <a:cubicBezTo>
                    <a:pt x="7" y="10"/>
                    <a:pt x="3" y="2"/>
                    <a:pt x="3" y="0"/>
                  </a:cubicBezTo>
                </a:path>
              </a:pathLst>
            </a:custGeom>
            <a:solidFill>
              <a:srgbClr val="FFFC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7" name="Freeform 185"/>
            <p:cNvSpPr>
              <a:spLocks noEditPoints="1"/>
            </p:cNvSpPr>
            <p:nvPr/>
          </p:nvSpPr>
          <p:spPr bwMode="auto">
            <a:xfrm flipH="1">
              <a:off x="2047875" y="5580063"/>
              <a:ext cx="0" cy="25400"/>
            </a:xfrm>
            <a:custGeom>
              <a:avLst/>
              <a:gdLst>
                <a:gd name="T0" fmla="*/ 2 h 9"/>
                <a:gd name="T1" fmla="*/ 9 h 9"/>
                <a:gd name="T2" fmla="*/ 2 h 9"/>
                <a:gd name="T3" fmla="*/ 0 h 9"/>
                <a:gd name="T4" fmla="*/ 0 h 9"/>
                <a:gd name="T5" fmla="*/ 0 h 9"/>
              </a:gdLst>
              <a:ahLst/>
              <a:cxnLst>
                <a:cxn ang="0">
                  <a:pos x="0" y="T0"/>
                </a:cxn>
                <a:cxn ang="0">
                  <a:pos x="0" y="T1"/>
                </a:cxn>
                <a:cxn ang="0">
                  <a:pos x="0" y="T2"/>
                </a:cxn>
                <a:cxn ang="0">
                  <a:pos x="0" y="T3"/>
                </a:cxn>
                <a:cxn ang="0">
                  <a:pos x="0" y="T4"/>
                </a:cxn>
                <a:cxn ang="0">
                  <a:pos x="0" y="T5"/>
                </a:cxn>
              </a:cxnLst>
              <a:rect l="0" t="0" r="r" b="b"/>
              <a:pathLst>
                <a:path h="9">
                  <a:moveTo>
                    <a:pt x="0" y="2"/>
                  </a:moveTo>
                  <a:cubicBezTo>
                    <a:pt x="0" y="3"/>
                    <a:pt x="0" y="6"/>
                    <a:pt x="0" y="9"/>
                  </a:cubicBezTo>
                  <a:cubicBezTo>
                    <a:pt x="0" y="6"/>
                    <a:pt x="0" y="3"/>
                    <a:pt x="0" y="2"/>
                  </a:cubicBezTo>
                  <a:moveTo>
                    <a:pt x="0" y="0"/>
                  </a:moveTo>
                  <a:cubicBezTo>
                    <a:pt x="0" y="0"/>
                    <a:pt x="0" y="0"/>
                    <a:pt x="0" y="0"/>
                  </a:cubicBezTo>
                  <a:cubicBezTo>
                    <a:pt x="0" y="0"/>
                    <a:pt x="0" y="0"/>
                    <a:pt x="0"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8" name="Freeform 186"/>
            <p:cNvSpPr/>
            <p:nvPr/>
          </p:nvSpPr>
          <p:spPr bwMode="auto">
            <a:xfrm flipH="1">
              <a:off x="2038350" y="5575300"/>
              <a:ext cx="11113" cy="47625"/>
            </a:xfrm>
            <a:custGeom>
              <a:avLst/>
              <a:gdLst>
                <a:gd name="T0" fmla="*/ 4 w 4"/>
                <a:gd name="T1" fmla="*/ 0 h 17"/>
                <a:gd name="T2" fmla="*/ 1 w 4"/>
                <a:gd name="T3" fmla="*/ 2 h 17"/>
                <a:gd name="T4" fmla="*/ 1 w 4"/>
                <a:gd name="T5" fmla="*/ 2 h 17"/>
                <a:gd name="T6" fmla="*/ 1 w 4"/>
                <a:gd name="T7" fmla="*/ 2 h 17"/>
                <a:gd name="T8" fmla="*/ 1 w 4"/>
                <a:gd name="T9" fmla="*/ 4 h 17"/>
                <a:gd name="T10" fmla="*/ 1 w 4"/>
                <a:gd name="T11" fmla="*/ 11 h 17"/>
                <a:gd name="T12" fmla="*/ 2 w 4"/>
                <a:gd name="T13" fmla="*/ 17 h 17"/>
                <a:gd name="T14" fmla="*/ 2 w 4"/>
                <a:gd name="T15" fmla="*/ 16 h 17"/>
                <a:gd name="T16" fmla="*/ 4 w 4"/>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7">
                  <a:moveTo>
                    <a:pt x="4" y="0"/>
                  </a:moveTo>
                  <a:cubicBezTo>
                    <a:pt x="1" y="2"/>
                    <a:pt x="1" y="2"/>
                    <a:pt x="1" y="2"/>
                  </a:cubicBezTo>
                  <a:cubicBezTo>
                    <a:pt x="1" y="2"/>
                    <a:pt x="1" y="2"/>
                    <a:pt x="1" y="2"/>
                  </a:cubicBezTo>
                  <a:cubicBezTo>
                    <a:pt x="1" y="2"/>
                    <a:pt x="1" y="2"/>
                    <a:pt x="1" y="2"/>
                  </a:cubicBezTo>
                  <a:cubicBezTo>
                    <a:pt x="2" y="2"/>
                    <a:pt x="2" y="3"/>
                    <a:pt x="1" y="4"/>
                  </a:cubicBezTo>
                  <a:cubicBezTo>
                    <a:pt x="1" y="5"/>
                    <a:pt x="1" y="8"/>
                    <a:pt x="1" y="11"/>
                  </a:cubicBezTo>
                  <a:cubicBezTo>
                    <a:pt x="0" y="13"/>
                    <a:pt x="1" y="15"/>
                    <a:pt x="2" y="17"/>
                  </a:cubicBezTo>
                  <a:cubicBezTo>
                    <a:pt x="2" y="16"/>
                    <a:pt x="2" y="16"/>
                    <a:pt x="2" y="16"/>
                  </a:cubicBezTo>
                  <a:cubicBezTo>
                    <a:pt x="2" y="12"/>
                    <a:pt x="2" y="7"/>
                    <a:pt x="4" y="0"/>
                  </a:cubicBezTo>
                </a:path>
              </a:pathLst>
            </a:custGeom>
            <a:solidFill>
              <a:srgbClr val="FFFC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9" name="Freeform 187"/>
            <p:cNvSpPr/>
            <p:nvPr/>
          </p:nvSpPr>
          <p:spPr bwMode="auto">
            <a:xfrm flipH="1">
              <a:off x="1930400" y="5837238"/>
              <a:ext cx="68263" cy="53975"/>
            </a:xfrm>
            <a:custGeom>
              <a:avLst/>
              <a:gdLst>
                <a:gd name="T0" fmla="*/ 24 w 24"/>
                <a:gd name="T1" fmla="*/ 2 h 19"/>
                <a:gd name="T2" fmla="*/ 14 w 24"/>
                <a:gd name="T3" fmla="*/ 5 h 19"/>
                <a:gd name="T4" fmla="*/ 8 w 24"/>
                <a:gd name="T5" fmla="*/ 0 h 19"/>
                <a:gd name="T6" fmla="*/ 9 w 24"/>
                <a:gd name="T7" fmla="*/ 7 h 19"/>
                <a:gd name="T8" fmla="*/ 0 w 24"/>
                <a:gd name="T9" fmla="*/ 12 h 19"/>
                <a:gd name="T10" fmla="*/ 8 w 24"/>
                <a:gd name="T11" fmla="*/ 12 h 19"/>
                <a:gd name="T12" fmla="*/ 6 w 24"/>
                <a:gd name="T13" fmla="*/ 19 h 19"/>
                <a:gd name="T14" fmla="*/ 11 w 24"/>
                <a:gd name="T15" fmla="*/ 13 h 19"/>
                <a:gd name="T16" fmla="*/ 24 w 24"/>
                <a:gd name="T17"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19">
                  <a:moveTo>
                    <a:pt x="24" y="2"/>
                  </a:moveTo>
                  <a:cubicBezTo>
                    <a:pt x="24" y="2"/>
                    <a:pt x="17" y="5"/>
                    <a:pt x="14" y="5"/>
                  </a:cubicBezTo>
                  <a:cubicBezTo>
                    <a:pt x="12" y="4"/>
                    <a:pt x="8" y="0"/>
                    <a:pt x="8" y="0"/>
                  </a:cubicBezTo>
                  <a:cubicBezTo>
                    <a:pt x="8" y="0"/>
                    <a:pt x="10" y="6"/>
                    <a:pt x="9" y="7"/>
                  </a:cubicBezTo>
                  <a:cubicBezTo>
                    <a:pt x="9" y="10"/>
                    <a:pt x="3" y="10"/>
                    <a:pt x="0" y="12"/>
                  </a:cubicBezTo>
                  <a:cubicBezTo>
                    <a:pt x="0" y="12"/>
                    <a:pt x="8" y="11"/>
                    <a:pt x="8" y="12"/>
                  </a:cubicBezTo>
                  <a:cubicBezTo>
                    <a:pt x="7" y="13"/>
                    <a:pt x="6" y="19"/>
                    <a:pt x="6" y="19"/>
                  </a:cubicBezTo>
                  <a:cubicBezTo>
                    <a:pt x="6" y="19"/>
                    <a:pt x="10" y="16"/>
                    <a:pt x="11" y="13"/>
                  </a:cubicBezTo>
                  <a:cubicBezTo>
                    <a:pt x="13" y="10"/>
                    <a:pt x="21" y="6"/>
                    <a:pt x="24" y="2"/>
                  </a:cubicBezTo>
                  <a:close/>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0" name="Freeform 188"/>
            <p:cNvSpPr/>
            <p:nvPr/>
          </p:nvSpPr>
          <p:spPr bwMode="auto">
            <a:xfrm flipH="1">
              <a:off x="1947863" y="5856288"/>
              <a:ext cx="19050" cy="20638"/>
            </a:xfrm>
            <a:custGeom>
              <a:avLst/>
              <a:gdLst>
                <a:gd name="T0" fmla="*/ 7 w 7"/>
                <a:gd name="T1" fmla="*/ 0 h 7"/>
                <a:gd name="T2" fmla="*/ 6 w 7"/>
                <a:gd name="T3" fmla="*/ 5 h 7"/>
                <a:gd name="T4" fmla="*/ 0 w 7"/>
                <a:gd name="T5" fmla="*/ 7 h 7"/>
                <a:gd name="T6" fmla="*/ 3 w 7"/>
                <a:gd name="T7" fmla="*/ 1 h 7"/>
                <a:gd name="T8" fmla="*/ 7 w 7"/>
                <a:gd name="T9" fmla="*/ 0 h 7"/>
              </a:gdLst>
              <a:ahLst/>
              <a:cxnLst>
                <a:cxn ang="0">
                  <a:pos x="T0" y="T1"/>
                </a:cxn>
                <a:cxn ang="0">
                  <a:pos x="T2" y="T3"/>
                </a:cxn>
                <a:cxn ang="0">
                  <a:pos x="T4" y="T5"/>
                </a:cxn>
                <a:cxn ang="0">
                  <a:pos x="T6" y="T7"/>
                </a:cxn>
                <a:cxn ang="0">
                  <a:pos x="T8" y="T9"/>
                </a:cxn>
              </a:cxnLst>
              <a:rect l="0" t="0" r="r" b="b"/>
              <a:pathLst>
                <a:path w="7" h="7">
                  <a:moveTo>
                    <a:pt x="7" y="0"/>
                  </a:moveTo>
                  <a:cubicBezTo>
                    <a:pt x="7" y="0"/>
                    <a:pt x="7" y="2"/>
                    <a:pt x="6" y="5"/>
                  </a:cubicBezTo>
                  <a:cubicBezTo>
                    <a:pt x="4" y="7"/>
                    <a:pt x="0" y="7"/>
                    <a:pt x="0" y="7"/>
                  </a:cubicBezTo>
                  <a:cubicBezTo>
                    <a:pt x="3" y="1"/>
                    <a:pt x="3" y="1"/>
                    <a:pt x="3" y="1"/>
                  </a:cubicBezTo>
                  <a:lnTo>
                    <a:pt x="7" y="0"/>
                  </a:lnTo>
                  <a:close/>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1" name="Freeform 189"/>
            <p:cNvSpPr/>
            <p:nvPr/>
          </p:nvSpPr>
          <p:spPr bwMode="auto">
            <a:xfrm flipH="1">
              <a:off x="1728788" y="5862638"/>
              <a:ext cx="227013" cy="165100"/>
            </a:xfrm>
            <a:custGeom>
              <a:avLst/>
              <a:gdLst>
                <a:gd name="T0" fmla="*/ 2 w 80"/>
                <a:gd name="T1" fmla="*/ 0 h 58"/>
                <a:gd name="T2" fmla="*/ 74 w 80"/>
                <a:gd name="T3" fmla="*/ 52 h 58"/>
                <a:gd name="T4" fmla="*/ 80 w 80"/>
                <a:gd name="T5" fmla="*/ 56 h 58"/>
                <a:gd name="T6" fmla="*/ 0 w 80"/>
                <a:gd name="T7" fmla="*/ 3 h 58"/>
                <a:gd name="T8" fmla="*/ 2 w 80"/>
                <a:gd name="T9" fmla="*/ 0 h 58"/>
              </a:gdLst>
              <a:ahLst/>
              <a:cxnLst>
                <a:cxn ang="0">
                  <a:pos x="T0" y="T1"/>
                </a:cxn>
                <a:cxn ang="0">
                  <a:pos x="T2" y="T3"/>
                </a:cxn>
                <a:cxn ang="0">
                  <a:pos x="T4" y="T5"/>
                </a:cxn>
                <a:cxn ang="0">
                  <a:pos x="T6" y="T7"/>
                </a:cxn>
                <a:cxn ang="0">
                  <a:pos x="T8" y="T9"/>
                </a:cxn>
              </a:cxnLst>
              <a:rect l="0" t="0" r="r" b="b"/>
              <a:pathLst>
                <a:path w="80" h="58">
                  <a:moveTo>
                    <a:pt x="2" y="0"/>
                  </a:moveTo>
                  <a:cubicBezTo>
                    <a:pt x="2" y="0"/>
                    <a:pt x="29" y="38"/>
                    <a:pt x="74" y="52"/>
                  </a:cubicBezTo>
                  <a:cubicBezTo>
                    <a:pt x="74" y="52"/>
                    <a:pt x="80" y="53"/>
                    <a:pt x="80" y="56"/>
                  </a:cubicBezTo>
                  <a:cubicBezTo>
                    <a:pt x="79" y="58"/>
                    <a:pt x="31" y="44"/>
                    <a:pt x="0" y="3"/>
                  </a:cubicBezTo>
                  <a:cubicBezTo>
                    <a:pt x="2" y="0"/>
                    <a:pt x="2" y="0"/>
                    <a:pt x="2" y="0"/>
                  </a:cubicBezTo>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2" name="Freeform 190"/>
            <p:cNvSpPr/>
            <p:nvPr/>
          </p:nvSpPr>
          <p:spPr bwMode="auto">
            <a:xfrm flipH="1">
              <a:off x="719138" y="5597525"/>
              <a:ext cx="536575" cy="280988"/>
            </a:xfrm>
            <a:custGeom>
              <a:avLst/>
              <a:gdLst>
                <a:gd name="T0" fmla="*/ 29 w 189"/>
                <a:gd name="T1" fmla="*/ 61 h 99"/>
                <a:gd name="T2" fmla="*/ 29 w 189"/>
                <a:gd name="T3" fmla="*/ 61 h 99"/>
                <a:gd name="T4" fmla="*/ 25 w 189"/>
                <a:gd name="T5" fmla="*/ 57 h 99"/>
                <a:gd name="T6" fmla="*/ 4 w 189"/>
                <a:gd name="T7" fmla="*/ 12 h 99"/>
                <a:gd name="T8" fmla="*/ 8 w 189"/>
                <a:gd name="T9" fmla="*/ 4 h 99"/>
                <a:gd name="T10" fmla="*/ 32 w 189"/>
                <a:gd name="T11" fmla="*/ 12 h 99"/>
                <a:gd name="T12" fmla="*/ 34 w 189"/>
                <a:gd name="T13" fmla="*/ 13 h 99"/>
                <a:gd name="T14" fmla="*/ 34 w 189"/>
                <a:gd name="T15" fmla="*/ 13 h 99"/>
                <a:gd name="T16" fmla="*/ 34 w 189"/>
                <a:gd name="T17" fmla="*/ 13 h 99"/>
                <a:gd name="T18" fmla="*/ 36 w 189"/>
                <a:gd name="T19" fmla="*/ 14 h 99"/>
                <a:gd name="T20" fmla="*/ 55 w 189"/>
                <a:gd name="T21" fmla="*/ 22 h 99"/>
                <a:gd name="T22" fmla="*/ 111 w 189"/>
                <a:gd name="T23" fmla="*/ 36 h 99"/>
                <a:gd name="T24" fmla="*/ 166 w 189"/>
                <a:gd name="T25" fmla="*/ 43 h 99"/>
                <a:gd name="T26" fmla="*/ 177 w 189"/>
                <a:gd name="T27" fmla="*/ 44 h 99"/>
                <a:gd name="T28" fmla="*/ 189 w 189"/>
                <a:gd name="T29" fmla="*/ 61 h 99"/>
                <a:gd name="T30" fmla="*/ 168 w 189"/>
                <a:gd name="T31" fmla="*/ 75 h 99"/>
                <a:gd name="T32" fmla="*/ 69 w 189"/>
                <a:gd name="T33" fmla="*/ 88 h 99"/>
                <a:gd name="T34" fmla="*/ 29 w 189"/>
                <a:gd name="T35" fmla="*/ 61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9" h="99">
                  <a:moveTo>
                    <a:pt x="29" y="61"/>
                  </a:moveTo>
                  <a:cubicBezTo>
                    <a:pt x="29" y="61"/>
                    <a:pt x="29" y="61"/>
                    <a:pt x="29" y="61"/>
                  </a:cubicBezTo>
                  <a:cubicBezTo>
                    <a:pt x="27" y="60"/>
                    <a:pt x="26" y="58"/>
                    <a:pt x="25" y="57"/>
                  </a:cubicBezTo>
                  <a:cubicBezTo>
                    <a:pt x="8" y="41"/>
                    <a:pt x="0" y="15"/>
                    <a:pt x="4" y="12"/>
                  </a:cubicBezTo>
                  <a:cubicBezTo>
                    <a:pt x="4" y="5"/>
                    <a:pt x="7" y="8"/>
                    <a:pt x="8" y="4"/>
                  </a:cubicBezTo>
                  <a:cubicBezTo>
                    <a:pt x="9" y="0"/>
                    <a:pt x="12" y="0"/>
                    <a:pt x="32" y="12"/>
                  </a:cubicBezTo>
                  <a:cubicBezTo>
                    <a:pt x="33" y="12"/>
                    <a:pt x="33" y="12"/>
                    <a:pt x="34" y="13"/>
                  </a:cubicBezTo>
                  <a:cubicBezTo>
                    <a:pt x="34" y="13"/>
                    <a:pt x="34" y="13"/>
                    <a:pt x="34" y="13"/>
                  </a:cubicBezTo>
                  <a:cubicBezTo>
                    <a:pt x="34" y="13"/>
                    <a:pt x="34" y="13"/>
                    <a:pt x="34" y="13"/>
                  </a:cubicBezTo>
                  <a:cubicBezTo>
                    <a:pt x="35" y="13"/>
                    <a:pt x="35" y="14"/>
                    <a:pt x="36" y="14"/>
                  </a:cubicBezTo>
                  <a:cubicBezTo>
                    <a:pt x="41" y="17"/>
                    <a:pt x="48" y="19"/>
                    <a:pt x="55" y="22"/>
                  </a:cubicBezTo>
                  <a:cubicBezTo>
                    <a:pt x="74" y="28"/>
                    <a:pt x="97" y="34"/>
                    <a:pt x="111" y="36"/>
                  </a:cubicBezTo>
                  <a:cubicBezTo>
                    <a:pt x="122" y="38"/>
                    <a:pt x="151" y="41"/>
                    <a:pt x="166" y="43"/>
                  </a:cubicBezTo>
                  <a:cubicBezTo>
                    <a:pt x="173" y="43"/>
                    <a:pt x="177" y="44"/>
                    <a:pt x="177" y="44"/>
                  </a:cubicBezTo>
                  <a:cubicBezTo>
                    <a:pt x="189" y="61"/>
                    <a:pt x="189" y="61"/>
                    <a:pt x="189" y="61"/>
                  </a:cubicBezTo>
                  <a:cubicBezTo>
                    <a:pt x="182" y="66"/>
                    <a:pt x="175" y="71"/>
                    <a:pt x="168" y="75"/>
                  </a:cubicBezTo>
                  <a:cubicBezTo>
                    <a:pt x="127" y="99"/>
                    <a:pt x="94" y="98"/>
                    <a:pt x="69" y="88"/>
                  </a:cubicBezTo>
                  <a:cubicBezTo>
                    <a:pt x="52" y="81"/>
                    <a:pt x="39" y="70"/>
                    <a:pt x="29" y="61"/>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3" name="Freeform 191"/>
            <p:cNvSpPr>
              <a:spLocks noEditPoints="1"/>
            </p:cNvSpPr>
            <p:nvPr/>
          </p:nvSpPr>
          <p:spPr bwMode="auto">
            <a:xfrm flipH="1">
              <a:off x="787400" y="5659438"/>
              <a:ext cx="312738" cy="204788"/>
            </a:xfrm>
            <a:custGeom>
              <a:avLst/>
              <a:gdLst>
                <a:gd name="T0" fmla="*/ 14 w 110"/>
                <a:gd name="T1" fmla="*/ 66 h 72"/>
                <a:gd name="T2" fmla="*/ 37 w 110"/>
                <a:gd name="T3" fmla="*/ 72 h 72"/>
                <a:gd name="T4" fmla="*/ 43 w 110"/>
                <a:gd name="T5" fmla="*/ 69 h 72"/>
                <a:gd name="T6" fmla="*/ 14 w 110"/>
                <a:gd name="T7" fmla="*/ 66 h 72"/>
                <a:gd name="T8" fmla="*/ 6 w 110"/>
                <a:gd name="T9" fmla="*/ 21 h 72"/>
                <a:gd name="T10" fmla="*/ 51 w 110"/>
                <a:gd name="T11" fmla="*/ 43 h 72"/>
                <a:gd name="T12" fmla="*/ 72 w 110"/>
                <a:gd name="T13" fmla="*/ 56 h 72"/>
                <a:gd name="T14" fmla="*/ 59 w 110"/>
                <a:gd name="T15" fmla="*/ 59 h 72"/>
                <a:gd name="T16" fmla="*/ 18 w 110"/>
                <a:gd name="T17" fmla="*/ 48 h 72"/>
                <a:gd name="T18" fmla="*/ 56 w 110"/>
                <a:gd name="T19" fmla="*/ 65 h 72"/>
                <a:gd name="T20" fmla="*/ 63 w 110"/>
                <a:gd name="T21" fmla="*/ 62 h 72"/>
                <a:gd name="T22" fmla="*/ 63 w 110"/>
                <a:gd name="T23" fmla="*/ 62 h 72"/>
                <a:gd name="T24" fmla="*/ 110 w 110"/>
                <a:gd name="T25" fmla="*/ 40 h 72"/>
                <a:gd name="T26" fmla="*/ 105 w 110"/>
                <a:gd name="T27" fmla="*/ 39 h 72"/>
                <a:gd name="T28" fmla="*/ 71 w 110"/>
                <a:gd name="T29" fmla="*/ 32 h 72"/>
                <a:gd name="T30" fmla="*/ 61 w 110"/>
                <a:gd name="T31" fmla="*/ 37 h 72"/>
                <a:gd name="T32" fmla="*/ 59 w 110"/>
                <a:gd name="T33" fmla="*/ 37 h 72"/>
                <a:gd name="T34" fmla="*/ 6 w 110"/>
                <a:gd name="T35" fmla="*/ 21 h 72"/>
                <a:gd name="T36" fmla="*/ 0 w 110"/>
                <a:gd name="T37" fmla="*/ 0 h 72"/>
                <a:gd name="T38" fmla="*/ 34 w 110"/>
                <a:gd name="T39" fmla="*/ 13 h 72"/>
                <a:gd name="T40" fmla="*/ 27 w 110"/>
                <a:gd name="T41" fmla="*/ 8 h 72"/>
                <a:gd name="T42" fmla="*/ 0 w 110"/>
                <a:gd name="T43"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0" h="72">
                  <a:moveTo>
                    <a:pt x="14" y="66"/>
                  </a:moveTo>
                  <a:cubicBezTo>
                    <a:pt x="21" y="68"/>
                    <a:pt x="29" y="71"/>
                    <a:pt x="37" y="72"/>
                  </a:cubicBezTo>
                  <a:cubicBezTo>
                    <a:pt x="39" y="71"/>
                    <a:pt x="41" y="70"/>
                    <a:pt x="43" y="69"/>
                  </a:cubicBezTo>
                  <a:cubicBezTo>
                    <a:pt x="33" y="69"/>
                    <a:pt x="21" y="67"/>
                    <a:pt x="14" y="66"/>
                  </a:cubicBezTo>
                  <a:moveTo>
                    <a:pt x="6" y="21"/>
                  </a:moveTo>
                  <a:cubicBezTo>
                    <a:pt x="6" y="21"/>
                    <a:pt x="28" y="38"/>
                    <a:pt x="51" y="43"/>
                  </a:cubicBezTo>
                  <a:cubicBezTo>
                    <a:pt x="73" y="49"/>
                    <a:pt x="81" y="50"/>
                    <a:pt x="72" y="56"/>
                  </a:cubicBezTo>
                  <a:cubicBezTo>
                    <a:pt x="69" y="58"/>
                    <a:pt x="64" y="59"/>
                    <a:pt x="59" y="59"/>
                  </a:cubicBezTo>
                  <a:cubicBezTo>
                    <a:pt x="48" y="59"/>
                    <a:pt x="32" y="55"/>
                    <a:pt x="18" y="48"/>
                  </a:cubicBezTo>
                  <a:cubicBezTo>
                    <a:pt x="24" y="58"/>
                    <a:pt x="45" y="62"/>
                    <a:pt x="56" y="65"/>
                  </a:cubicBezTo>
                  <a:cubicBezTo>
                    <a:pt x="58" y="64"/>
                    <a:pt x="61" y="63"/>
                    <a:pt x="63" y="62"/>
                  </a:cubicBezTo>
                  <a:cubicBezTo>
                    <a:pt x="63" y="62"/>
                    <a:pt x="63" y="62"/>
                    <a:pt x="63" y="62"/>
                  </a:cubicBezTo>
                  <a:cubicBezTo>
                    <a:pt x="81" y="56"/>
                    <a:pt x="96" y="52"/>
                    <a:pt x="110" y="40"/>
                  </a:cubicBezTo>
                  <a:cubicBezTo>
                    <a:pt x="109" y="39"/>
                    <a:pt x="107" y="39"/>
                    <a:pt x="105" y="39"/>
                  </a:cubicBezTo>
                  <a:cubicBezTo>
                    <a:pt x="94" y="38"/>
                    <a:pt x="82" y="36"/>
                    <a:pt x="71" y="32"/>
                  </a:cubicBezTo>
                  <a:cubicBezTo>
                    <a:pt x="70" y="34"/>
                    <a:pt x="67" y="36"/>
                    <a:pt x="61" y="37"/>
                  </a:cubicBezTo>
                  <a:cubicBezTo>
                    <a:pt x="60" y="37"/>
                    <a:pt x="59" y="37"/>
                    <a:pt x="59" y="37"/>
                  </a:cubicBezTo>
                  <a:cubicBezTo>
                    <a:pt x="43" y="37"/>
                    <a:pt x="6" y="21"/>
                    <a:pt x="6" y="21"/>
                  </a:cubicBezTo>
                  <a:moveTo>
                    <a:pt x="0" y="0"/>
                  </a:moveTo>
                  <a:cubicBezTo>
                    <a:pt x="6" y="7"/>
                    <a:pt x="19" y="9"/>
                    <a:pt x="34" y="13"/>
                  </a:cubicBezTo>
                  <a:cubicBezTo>
                    <a:pt x="32" y="11"/>
                    <a:pt x="30" y="10"/>
                    <a:pt x="27" y="8"/>
                  </a:cubicBezTo>
                  <a:cubicBezTo>
                    <a:pt x="18" y="6"/>
                    <a:pt x="8" y="3"/>
                    <a:pt x="0" y="0"/>
                  </a:cubicBezTo>
                </a:path>
              </a:pathLst>
            </a:custGeom>
            <a:solidFill>
              <a:srgbClr val="FCE9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4" name="Freeform 192"/>
            <p:cNvSpPr/>
            <p:nvPr/>
          </p:nvSpPr>
          <p:spPr bwMode="auto">
            <a:xfrm flipH="1">
              <a:off x="719138" y="5375275"/>
              <a:ext cx="420688" cy="433388"/>
            </a:xfrm>
            <a:custGeom>
              <a:avLst/>
              <a:gdLst>
                <a:gd name="T0" fmla="*/ 19 w 148"/>
                <a:gd name="T1" fmla="*/ 87 h 152"/>
                <a:gd name="T2" fmla="*/ 7 w 148"/>
                <a:gd name="T3" fmla="*/ 71 h 152"/>
                <a:gd name="T4" fmla="*/ 0 w 148"/>
                <a:gd name="T5" fmla="*/ 39 h 152"/>
                <a:gd name="T6" fmla="*/ 0 w 148"/>
                <a:gd name="T7" fmla="*/ 39 h 152"/>
                <a:gd name="T8" fmla="*/ 4 w 148"/>
                <a:gd name="T9" fmla="*/ 18 h 152"/>
                <a:gd name="T10" fmla="*/ 12 w 148"/>
                <a:gd name="T11" fmla="*/ 14 h 152"/>
                <a:gd name="T12" fmla="*/ 19 w 148"/>
                <a:gd name="T13" fmla="*/ 13 h 152"/>
                <a:gd name="T14" fmla="*/ 22 w 148"/>
                <a:gd name="T15" fmla="*/ 7 h 152"/>
                <a:gd name="T16" fmla="*/ 28 w 148"/>
                <a:gd name="T17" fmla="*/ 1 h 152"/>
                <a:gd name="T18" fmla="*/ 57 w 148"/>
                <a:gd name="T19" fmla="*/ 4 h 152"/>
                <a:gd name="T20" fmla="*/ 57 w 148"/>
                <a:gd name="T21" fmla="*/ 4 h 152"/>
                <a:gd name="T22" fmla="*/ 68 w 148"/>
                <a:gd name="T23" fmla="*/ 7 h 152"/>
                <a:gd name="T24" fmla="*/ 94 w 148"/>
                <a:gd name="T25" fmla="*/ 20 h 152"/>
                <a:gd name="T26" fmla="*/ 94 w 148"/>
                <a:gd name="T27" fmla="*/ 21 h 152"/>
                <a:gd name="T28" fmla="*/ 98 w 148"/>
                <a:gd name="T29" fmla="*/ 23 h 152"/>
                <a:gd name="T30" fmla="*/ 99 w 148"/>
                <a:gd name="T31" fmla="*/ 24 h 152"/>
                <a:gd name="T32" fmla="*/ 134 w 148"/>
                <a:gd name="T33" fmla="*/ 67 h 152"/>
                <a:gd name="T34" fmla="*/ 148 w 148"/>
                <a:gd name="T35" fmla="*/ 133 h 152"/>
                <a:gd name="T36" fmla="*/ 19 w 148"/>
                <a:gd name="T37" fmla="*/ 8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8" h="152">
                  <a:moveTo>
                    <a:pt x="19" y="87"/>
                  </a:moveTo>
                  <a:cubicBezTo>
                    <a:pt x="13" y="81"/>
                    <a:pt x="10" y="76"/>
                    <a:pt x="7" y="71"/>
                  </a:cubicBezTo>
                  <a:cubicBezTo>
                    <a:pt x="2" y="59"/>
                    <a:pt x="0" y="48"/>
                    <a:pt x="0" y="39"/>
                  </a:cubicBezTo>
                  <a:cubicBezTo>
                    <a:pt x="0" y="39"/>
                    <a:pt x="0" y="39"/>
                    <a:pt x="0" y="39"/>
                  </a:cubicBezTo>
                  <a:cubicBezTo>
                    <a:pt x="0" y="30"/>
                    <a:pt x="2" y="23"/>
                    <a:pt x="4" y="18"/>
                  </a:cubicBezTo>
                  <a:cubicBezTo>
                    <a:pt x="5" y="15"/>
                    <a:pt x="9" y="13"/>
                    <a:pt x="12" y="14"/>
                  </a:cubicBezTo>
                  <a:cubicBezTo>
                    <a:pt x="14" y="14"/>
                    <a:pt x="17" y="14"/>
                    <a:pt x="19" y="13"/>
                  </a:cubicBezTo>
                  <a:cubicBezTo>
                    <a:pt x="21" y="12"/>
                    <a:pt x="22" y="10"/>
                    <a:pt x="22" y="7"/>
                  </a:cubicBezTo>
                  <a:cubicBezTo>
                    <a:pt x="22" y="4"/>
                    <a:pt x="25" y="1"/>
                    <a:pt x="28" y="1"/>
                  </a:cubicBezTo>
                  <a:cubicBezTo>
                    <a:pt x="34" y="0"/>
                    <a:pt x="45" y="0"/>
                    <a:pt x="57" y="4"/>
                  </a:cubicBezTo>
                  <a:cubicBezTo>
                    <a:pt x="57" y="4"/>
                    <a:pt x="57" y="4"/>
                    <a:pt x="57" y="4"/>
                  </a:cubicBezTo>
                  <a:cubicBezTo>
                    <a:pt x="61" y="5"/>
                    <a:pt x="64" y="6"/>
                    <a:pt x="68" y="7"/>
                  </a:cubicBezTo>
                  <a:cubicBezTo>
                    <a:pt x="77" y="10"/>
                    <a:pt x="86" y="15"/>
                    <a:pt x="94" y="20"/>
                  </a:cubicBezTo>
                  <a:cubicBezTo>
                    <a:pt x="94" y="21"/>
                    <a:pt x="94" y="21"/>
                    <a:pt x="94" y="21"/>
                  </a:cubicBezTo>
                  <a:cubicBezTo>
                    <a:pt x="96" y="21"/>
                    <a:pt x="97" y="22"/>
                    <a:pt x="98" y="23"/>
                  </a:cubicBezTo>
                  <a:cubicBezTo>
                    <a:pt x="99" y="24"/>
                    <a:pt x="99" y="24"/>
                    <a:pt x="99" y="24"/>
                  </a:cubicBezTo>
                  <a:cubicBezTo>
                    <a:pt x="113" y="34"/>
                    <a:pt x="126" y="49"/>
                    <a:pt x="134" y="67"/>
                  </a:cubicBezTo>
                  <a:cubicBezTo>
                    <a:pt x="148" y="98"/>
                    <a:pt x="148" y="133"/>
                    <a:pt x="148" y="133"/>
                  </a:cubicBezTo>
                  <a:cubicBezTo>
                    <a:pt x="105" y="152"/>
                    <a:pt x="45" y="118"/>
                    <a:pt x="19" y="87"/>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5" name="Freeform 193"/>
            <p:cNvSpPr/>
            <p:nvPr/>
          </p:nvSpPr>
          <p:spPr bwMode="auto">
            <a:xfrm flipH="1">
              <a:off x="806450" y="5432425"/>
              <a:ext cx="66675" cy="57150"/>
            </a:xfrm>
            <a:custGeom>
              <a:avLst/>
              <a:gdLst>
                <a:gd name="T0" fmla="*/ 0 w 23"/>
                <a:gd name="T1" fmla="*/ 0 h 20"/>
                <a:gd name="T2" fmla="*/ 0 w 23"/>
                <a:gd name="T3" fmla="*/ 0 h 20"/>
                <a:gd name="T4" fmla="*/ 0 w 23"/>
                <a:gd name="T5" fmla="*/ 1 h 20"/>
                <a:gd name="T6" fmla="*/ 4 w 23"/>
                <a:gd name="T7" fmla="*/ 3 h 20"/>
                <a:gd name="T8" fmla="*/ 5 w 23"/>
                <a:gd name="T9" fmla="*/ 4 h 20"/>
                <a:gd name="T10" fmla="*/ 23 w 23"/>
                <a:gd name="T11" fmla="*/ 20 h 20"/>
                <a:gd name="T12" fmla="*/ 23 w 23"/>
                <a:gd name="T13" fmla="*/ 20 h 20"/>
                <a:gd name="T14" fmla="*/ 5 w 23"/>
                <a:gd name="T15" fmla="*/ 4 h 20"/>
                <a:gd name="T16" fmla="*/ 4 w 23"/>
                <a:gd name="T17" fmla="*/ 3 h 20"/>
                <a:gd name="T18" fmla="*/ 0 w 23"/>
                <a:gd name="T19" fmla="*/ 1 h 20"/>
                <a:gd name="T20" fmla="*/ 0 w 23"/>
                <a:gd name="T21" fmla="*/ 0 h 20"/>
                <a:gd name="T22" fmla="*/ 0 w 23"/>
                <a:gd name="T23"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20">
                  <a:moveTo>
                    <a:pt x="0" y="0"/>
                  </a:moveTo>
                  <a:cubicBezTo>
                    <a:pt x="0" y="0"/>
                    <a:pt x="0" y="0"/>
                    <a:pt x="0" y="0"/>
                  </a:cubicBezTo>
                  <a:cubicBezTo>
                    <a:pt x="0" y="1"/>
                    <a:pt x="0" y="1"/>
                    <a:pt x="0" y="1"/>
                  </a:cubicBezTo>
                  <a:cubicBezTo>
                    <a:pt x="2" y="1"/>
                    <a:pt x="3" y="2"/>
                    <a:pt x="4" y="3"/>
                  </a:cubicBezTo>
                  <a:cubicBezTo>
                    <a:pt x="5" y="4"/>
                    <a:pt x="5" y="4"/>
                    <a:pt x="5" y="4"/>
                  </a:cubicBezTo>
                  <a:cubicBezTo>
                    <a:pt x="11" y="8"/>
                    <a:pt x="18" y="14"/>
                    <a:pt x="23" y="20"/>
                  </a:cubicBezTo>
                  <a:cubicBezTo>
                    <a:pt x="23" y="20"/>
                    <a:pt x="23" y="20"/>
                    <a:pt x="23" y="20"/>
                  </a:cubicBezTo>
                  <a:cubicBezTo>
                    <a:pt x="18" y="14"/>
                    <a:pt x="11" y="8"/>
                    <a:pt x="5" y="4"/>
                  </a:cubicBezTo>
                  <a:cubicBezTo>
                    <a:pt x="4" y="3"/>
                    <a:pt x="4" y="3"/>
                    <a:pt x="4" y="3"/>
                  </a:cubicBezTo>
                  <a:cubicBezTo>
                    <a:pt x="4" y="3"/>
                    <a:pt x="2" y="2"/>
                    <a:pt x="0" y="1"/>
                  </a:cubicBezTo>
                  <a:cubicBezTo>
                    <a:pt x="0" y="0"/>
                    <a:pt x="0" y="0"/>
                    <a:pt x="0" y="0"/>
                  </a:cubicBezTo>
                  <a:cubicBezTo>
                    <a:pt x="0" y="0"/>
                    <a:pt x="0" y="0"/>
                    <a:pt x="0" y="0"/>
                  </a:cubicBezTo>
                </a:path>
              </a:pathLst>
            </a:custGeom>
            <a:solidFill>
              <a:srgbClr val="FDEF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6" name="Freeform 194"/>
            <p:cNvSpPr>
              <a:spLocks noEditPoints="1"/>
            </p:cNvSpPr>
            <p:nvPr/>
          </p:nvSpPr>
          <p:spPr bwMode="auto">
            <a:xfrm flipH="1">
              <a:off x="725488" y="5414963"/>
              <a:ext cx="360363" cy="355600"/>
            </a:xfrm>
            <a:custGeom>
              <a:avLst/>
              <a:gdLst>
                <a:gd name="T0" fmla="*/ 100 w 127"/>
                <a:gd name="T1" fmla="*/ 125 h 125"/>
                <a:gd name="T2" fmla="*/ 35 w 127"/>
                <a:gd name="T3" fmla="*/ 97 h 125"/>
                <a:gd name="T4" fmla="*/ 39 w 127"/>
                <a:gd name="T5" fmla="*/ 68 h 125"/>
                <a:gd name="T6" fmla="*/ 71 w 127"/>
                <a:gd name="T7" fmla="*/ 107 h 125"/>
                <a:gd name="T8" fmla="*/ 69 w 127"/>
                <a:gd name="T9" fmla="*/ 110 h 125"/>
                <a:gd name="T10" fmla="*/ 108 w 127"/>
                <a:gd name="T11" fmla="*/ 123 h 125"/>
                <a:gd name="T12" fmla="*/ 65 w 127"/>
                <a:gd name="T13" fmla="*/ 90 h 125"/>
                <a:gd name="T14" fmla="*/ 95 w 127"/>
                <a:gd name="T15" fmla="*/ 66 h 125"/>
                <a:gd name="T16" fmla="*/ 103 w 127"/>
                <a:gd name="T17" fmla="*/ 86 h 125"/>
                <a:gd name="T18" fmla="*/ 98 w 127"/>
                <a:gd name="T19" fmla="*/ 85 h 125"/>
                <a:gd name="T20" fmla="*/ 117 w 127"/>
                <a:gd name="T21" fmla="*/ 113 h 125"/>
                <a:gd name="T22" fmla="*/ 121 w 127"/>
                <a:gd name="T23" fmla="*/ 98 h 125"/>
                <a:gd name="T24" fmla="*/ 95 w 127"/>
                <a:gd name="T25" fmla="*/ 66 h 125"/>
                <a:gd name="T26" fmla="*/ 72 w 127"/>
                <a:gd name="T27" fmla="*/ 69 h 125"/>
                <a:gd name="T28" fmla="*/ 92 w 127"/>
                <a:gd name="T29" fmla="*/ 100 h 125"/>
                <a:gd name="T30" fmla="*/ 110 w 127"/>
                <a:gd name="T31" fmla="*/ 121 h 125"/>
                <a:gd name="T32" fmla="*/ 96 w 127"/>
                <a:gd name="T33" fmla="*/ 84 h 125"/>
                <a:gd name="T34" fmla="*/ 32 w 127"/>
                <a:gd name="T35" fmla="*/ 61 h 125"/>
                <a:gd name="T36" fmla="*/ 37 w 127"/>
                <a:gd name="T37" fmla="*/ 65 h 125"/>
                <a:gd name="T38" fmla="*/ 62 w 127"/>
                <a:gd name="T39" fmla="*/ 59 h 125"/>
                <a:gd name="T40" fmla="*/ 71 w 127"/>
                <a:gd name="T41" fmla="*/ 63 h 125"/>
                <a:gd name="T42" fmla="*/ 62 w 127"/>
                <a:gd name="T43" fmla="*/ 59 h 125"/>
                <a:gd name="T44" fmla="*/ 77 w 127"/>
                <a:gd name="T45" fmla="*/ 52 h 125"/>
                <a:gd name="T46" fmla="*/ 94 w 127"/>
                <a:gd name="T47" fmla="*/ 65 h 125"/>
                <a:gd name="T48" fmla="*/ 78 w 127"/>
                <a:gd name="T49" fmla="*/ 48 h 125"/>
                <a:gd name="T50" fmla="*/ 74 w 127"/>
                <a:gd name="T51" fmla="*/ 48 h 125"/>
                <a:gd name="T52" fmla="*/ 76 w 127"/>
                <a:gd name="T53" fmla="*/ 46 h 125"/>
                <a:gd name="T54" fmla="*/ 62 w 127"/>
                <a:gd name="T55" fmla="*/ 0 h 125"/>
                <a:gd name="T56" fmla="*/ 98 w 127"/>
                <a:gd name="T57" fmla="*/ 37 h 125"/>
                <a:gd name="T58" fmla="*/ 98 w 127"/>
                <a:gd name="T59" fmla="*/ 26 h 125"/>
                <a:gd name="T60" fmla="*/ 79 w 127"/>
                <a:gd name="T61" fmla="*/ 9 h 125"/>
                <a:gd name="T62" fmla="*/ 75 w 127"/>
                <a:gd name="T63" fmla="*/ 6 h 125"/>
                <a:gd name="T64" fmla="*/ 62 w 127"/>
                <a:gd name="T65"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125">
                  <a:moveTo>
                    <a:pt x="0" y="73"/>
                  </a:moveTo>
                  <a:cubicBezTo>
                    <a:pt x="21" y="97"/>
                    <a:pt x="62" y="124"/>
                    <a:pt x="100" y="125"/>
                  </a:cubicBezTo>
                  <a:cubicBezTo>
                    <a:pt x="90" y="122"/>
                    <a:pt x="76" y="117"/>
                    <a:pt x="63" y="109"/>
                  </a:cubicBezTo>
                  <a:cubicBezTo>
                    <a:pt x="54" y="106"/>
                    <a:pt x="42" y="101"/>
                    <a:pt x="35" y="97"/>
                  </a:cubicBezTo>
                  <a:cubicBezTo>
                    <a:pt x="12" y="82"/>
                    <a:pt x="11" y="81"/>
                    <a:pt x="0" y="73"/>
                  </a:cubicBezTo>
                  <a:moveTo>
                    <a:pt x="39" y="68"/>
                  </a:moveTo>
                  <a:cubicBezTo>
                    <a:pt x="39" y="70"/>
                    <a:pt x="40" y="72"/>
                    <a:pt x="40" y="74"/>
                  </a:cubicBezTo>
                  <a:cubicBezTo>
                    <a:pt x="48" y="85"/>
                    <a:pt x="60" y="101"/>
                    <a:pt x="71" y="107"/>
                  </a:cubicBezTo>
                  <a:cubicBezTo>
                    <a:pt x="76" y="110"/>
                    <a:pt x="77" y="111"/>
                    <a:pt x="74" y="111"/>
                  </a:cubicBezTo>
                  <a:cubicBezTo>
                    <a:pt x="73" y="111"/>
                    <a:pt x="71" y="111"/>
                    <a:pt x="69" y="110"/>
                  </a:cubicBezTo>
                  <a:cubicBezTo>
                    <a:pt x="83" y="119"/>
                    <a:pt x="99" y="122"/>
                    <a:pt x="108" y="123"/>
                  </a:cubicBezTo>
                  <a:cubicBezTo>
                    <a:pt x="108" y="123"/>
                    <a:pt x="108" y="123"/>
                    <a:pt x="108" y="123"/>
                  </a:cubicBezTo>
                  <a:cubicBezTo>
                    <a:pt x="102" y="119"/>
                    <a:pt x="90" y="111"/>
                    <a:pt x="81" y="98"/>
                  </a:cubicBezTo>
                  <a:cubicBezTo>
                    <a:pt x="75" y="97"/>
                    <a:pt x="70" y="94"/>
                    <a:pt x="65" y="90"/>
                  </a:cubicBezTo>
                  <a:cubicBezTo>
                    <a:pt x="55" y="84"/>
                    <a:pt x="46" y="74"/>
                    <a:pt x="39" y="68"/>
                  </a:cubicBezTo>
                  <a:moveTo>
                    <a:pt x="95" y="66"/>
                  </a:moveTo>
                  <a:cubicBezTo>
                    <a:pt x="95" y="68"/>
                    <a:pt x="95" y="71"/>
                    <a:pt x="96" y="74"/>
                  </a:cubicBezTo>
                  <a:cubicBezTo>
                    <a:pt x="100" y="80"/>
                    <a:pt x="103" y="84"/>
                    <a:pt x="103" y="86"/>
                  </a:cubicBezTo>
                  <a:cubicBezTo>
                    <a:pt x="103" y="87"/>
                    <a:pt x="102" y="87"/>
                    <a:pt x="102" y="87"/>
                  </a:cubicBezTo>
                  <a:cubicBezTo>
                    <a:pt x="101" y="87"/>
                    <a:pt x="100" y="87"/>
                    <a:pt x="98" y="85"/>
                  </a:cubicBezTo>
                  <a:cubicBezTo>
                    <a:pt x="100" y="90"/>
                    <a:pt x="102" y="95"/>
                    <a:pt x="105" y="99"/>
                  </a:cubicBezTo>
                  <a:cubicBezTo>
                    <a:pt x="109" y="105"/>
                    <a:pt x="113" y="110"/>
                    <a:pt x="117" y="113"/>
                  </a:cubicBezTo>
                  <a:cubicBezTo>
                    <a:pt x="119" y="112"/>
                    <a:pt x="123" y="109"/>
                    <a:pt x="127" y="106"/>
                  </a:cubicBezTo>
                  <a:cubicBezTo>
                    <a:pt x="121" y="98"/>
                    <a:pt x="121" y="98"/>
                    <a:pt x="121" y="98"/>
                  </a:cubicBezTo>
                  <a:cubicBezTo>
                    <a:pt x="116" y="90"/>
                    <a:pt x="111" y="82"/>
                    <a:pt x="107" y="74"/>
                  </a:cubicBezTo>
                  <a:cubicBezTo>
                    <a:pt x="105" y="74"/>
                    <a:pt x="101" y="72"/>
                    <a:pt x="95" y="66"/>
                  </a:cubicBezTo>
                  <a:moveTo>
                    <a:pt x="72" y="64"/>
                  </a:moveTo>
                  <a:cubicBezTo>
                    <a:pt x="72" y="66"/>
                    <a:pt x="72" y="68"/>
                    <a:pt x="72" y="69"/>
                  </a:cubicBezTo>
                  <a:cubicBezTo>
                    <a:pt x="82" y="78"/>
                    <a:pt x="97" y="90"/>
                    <a:pt x="98" y="95"/>
                  </a:cubicBezTo>
                  <a:cubicBezTo>
                    <a:pt x="99" y="99"/>
                    <a:pt x="97" y="100"/>
                    <a:pt x="92" y="100"/>
                  </a:cubicBezTo>
                  <a:cubicBezTo>
                    <a:pt x="89" y="100"/>
                    <a:pt x="86" y="100"/>
                    <a:pt x="83" y="99"/>
                  </a:cubicBezTo>
                  <a:cubicBezTo>
                    <a:pt x="92" y="111"/>
                    <a:pt x="104" y="118"/>
                    <a:pt x="110" y="121"/>
                  </a:cubicBezTo>
                  <a:cubicBezTo>
                    <a:pt x="112" y="119"/>
                    <a:pt x="114" y="117"/>
                    <a:pt x="115" y="115"/>
                  </a:cubicBezTo>
                  <a:cubicBezTo>
                    <a:pt x="108" y="108"/>
                    <a:pt x="100" y="98"/>
                    <a:pt x="96" y="84"/>
                  </a:cubicBezTo>
                  <a:cubicBezTo>
                    <a:pt x="90" y="79"/>
                    <a:pt x="81" y="70"/>
                    <a:pt x="72" y="64"/>
                  </a:cubicBezTo>
                  <a:moveTo>
                    <a:pt x="32" y="61"/>
                  </a:moveTo>
                  <a:cubicBezTo>
                    <a:pt x="32" y="61"/>
                    <a:pt x="34" y="64"/>
                    <a:pt x="37" y="69"/>
                  </a:cubicBezTo>
                  <a:cubicBezTo>
                    <a:pt x="37" y="68"/>
                    <a:pt x="37" y="67"/>
                    <a:pt x="37" y="65"/>
                  </a:cubicBezTo>
                  <a:cubicBezTo>
                    <a:pt x="34" y="62"/>
                    <a:pt x="32" y="61"/>
                    <a:pt x="32" y="61"/>
                  </a:cubicBezTo>
                  <a:moveTo>
                    <a:pt x="62" y="59"/>
                  </a:moveTo>
                  <a:cubicBezTo>
                    <a:pt x="60" y="59"/>
                    <a:pt x="64" y="63"/>
                    <a:pt x="70" y="68"/>
                  </a:cubicBezTo>
                  <a:cubicBezTo>
                    <a:pt x="70" y="66"/>
                    <a:pt x="71" y="65"/>
                    <a:pt x="71" y="63"/>
                  </a:cubicBezTo>
                  <a:cubicBezTo>
                    <a:pt x="69" y="62"/>
                    <a:pt x="67" y="60"/>
                    <a:pt x="65" y="60"/>
                  </a:cubicBezTo>
                  <a:cubicBezTo>
                    <a:pt x="64" y="59"/>
                    <a:pt x="63" y="59"/>
                    <a:pt x="62" y="59"/>
                  </a:cubicBezTo>
                  <a:moveTo>
                    <a:pt x="78" y="48"/>
                  </a:moveTo>
                  <a:cubicBezTo>
                    <a:pt x="78" y="49"/>
                    <a:pt x="78" y="51"/>
                    <a:pt x="77" y="52"/>
                  </a:cubicBezTo>
                  <a:cubicBezTo>
                    <a:pt x="83" y="58"/>
                    <a:pt x="89" y="66"/>
                    <a:pt x="94" y="72"/>
                  </a:cubicBezTo>
                  <a:cubicBezTo>
                    <a:pt x="94" y="70"/>
                    <a:pt x="94" y="67"/>
                    <a:pt x="94" y="65"/>
                  </a:cubicBezTo>
                  <a:cubicBezTo>
                    <a:pt x="94" y="64"/>
                    <a:pt x="94" y="64"/>
                    <a:pt x="93" y="64"/>
                  </a:cubicBezTo>
                  <a:cubicBezTo>
                    <a:pt x="88" y="58"/>
                    <a:pt x="82" y="52"/>
                    <a:pt x="78" y="48"/>
                  </a:cubicBezTo>
                  <a:moveTo>
                    <a:pt x="62" y="36"/>
                  </a:moveTo>
                  <a:cubicBezTo>
                    <a:pt x="62" y="36"/>
                    <a:pt x="67" y="41"/>
                    <a:pt x="74" y="48"/>
                  </a:cubicBezTo>
                  <a:cubicBezTo>
                    <a:pt x="74" y="48"/>
                    <a:pt x="74" y="47"/>
                    <a:pt x="75" y="47"/>
                  </a:cubicBezTo>
                  <a:cubicBezTo>
                    <a:pt x="75" y="47"/>
                    <a:pt x="76" y="46"/>
                    <a:pt x="76" y="46"/>
                  </a:cubicBezTo>
                  <a:cubicBezTo>
                    <a:pt x="68" y="40"/>
                    <a:pt x="62" y="36"/>
                    <a:pt x="62" y="36"/>
                  </a:cubicBezTo>
                  <a:moveTo>
                    <a:pt x="62" y="0"/>
                  </a:moveTo>
                  <a:cubicBezTo>
                    <a:pt x="61" y="0"/>
                    <a:pt x="61" y="0"/>
                    <a:pt x="61" y="0"/>
                  </a:cubicBezTo>
                  <a:cubicBezTo>
                    <a:pt x="68" y="5"/>
                    <a:pt x="85" y="18"/>
                    <a:pt x="98" y="37"/>
                  </a:cubicBezTo>
                  <a:cubicBezTo>
                    <a:pt x="98" y="34"/>
                    <a:pt x="98" y="31"/>
                    <a:pt x="98" y="29"/>
                  </a:cubicBezTo>
                  <a:cubicBezTo>
                    <a:pt x="98" y="28"/>
                    <a:pt x="98" y="27"/>
                    <a:pt x="98" y="26"/>
                  </a:cubicBezTo>
                  <a:cubicBezTo>
                    <a:pt x="93" y="20"/>
                    <a:pt x="86" y="14"/>
                    <a:pt x="80" y="10"/>
                  </a:cubicBezTo>
                  <a:cubicBezTo>
                    <a:pt x="79" y="9"/>
                    <a:pt x="79" y="9"/>
                    <a:pt x="79" y="9"/>
                  </a:cubicBezTo>
                  <a:cubicBezTo>
                    <a:pt x="78" y="8"/>
                    <a:pt x="77" y="7"/>
                    <a:pt x="75" y="7"/>
                  </a:cubicBezTo>
                  <a:cubicBezTo>
                    <a:pt x="75" y="6"/>
                    <a:pt x="75" y="6"/>
                    <a:pt x="75" y="6"/>
                  </a:cubicBezTo>
                  <a:cubicBezTo>
                    <a:pt x="75" y="6"/>
                    <a:pt x="75" y="6"/>
                    <a:pt x="75" y="6"/>
                  </a:cubicBezTo>
                  <a:cubicBezTo>
                    <a:pt x="73" y="5"/>
                    <a:pt x="64" y="0"/>
                    <a:pt x="62" y="0"/>
                  </a:cubicBezTo>
                </a:path>
              </a:pathLst>
            </a:custGeom>
            <a:solidFill>
              <a:srgbClr val="FCE9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7" name="Freeform 195"/>
            <p:cNvSpPr/>
            <p:nvPr/>
          </p:nvSpPr>
          <p:spPr bwMode="auto">
            <a:xfrm flipH="1">
              <a:off x="498475" y="5232400"/>
              <a:ext cx="320675" cy="508000"/>
            </a:xfrm>
            <a:custGeom>
              <a:avLst/>
              <a:gdLst>
                <a:gd name="T0" fmla="*/ 39 w 113"/>
                <a:gd name="T1" fmla="*/ 178 h 178"/>
                <a:gd name="T2" fmla="*/ 27 w 113"/>
                <a:gd name="T3" fmla="*/ 162 h 178"/>
                <a:gd name="T4" fmla="*/ 6 w 113"/>
                <a:gd name="T5" fmla="*/ 75 h 178"/>
                <a:gd name="T6" fmla="*/ 6 w 113"/>
                <a:gd name="T7" fmla="*/ 75 h 178"/>
                <a:gd name="T8" fmla="*/ 7 w 113"/>
                <a:gd name="T9" fmla="*/ 67 h 178"/>
                <a:gd name="T10" fmla="*/ 15 w 113"/>
                <a:gd name="T11" fmla="*/ 46 h 178"/>
                <a:gd name="T12" fmla="*/ 37 w 113"/>
                <a:gd name="T13" fmla="*/ 14 h 178"/>
                <a:gd name="T14" fmla="*/ 37 w 113"/>
                <a:gd name="T15" fmla="*/ 14 h 178"/>
                <a:gd name="T16" fmla="*/ 40 w 113"/>
                <a:gd name="T17" fmla="*/ 11 h 178"/>
                <a:gd name="T18" fmla="*/ 41 w 113"/>
                <a:gd name="T19" fmla="*/ 10 h 178"/>
                <a:gd name="T20" fmla="*/ 61 w 113"/>
                <a:gd name="T21" fmla="*/ 4 h 178"/>
                <a:gd name="T22" fmla="*/ 63 w 113"/>
                <a:gd name="T23" fmla="*/ 7 h 178"/>
                <a:gd name="T24" fmla="*/ 71 w 113"/>
                <a:gd name="T25" fmla="*/ 8 h 178"/>
                <a:gd name="T26" fmla="*/ 82 w 113"/>
                <a:gd name="T27" fmla="*/ 9 h 178"/>
                <a:gd name="T28" fmla="*/ 82 w 113"/>
                <a:gd name="T29" fmla="*/ 9 h 178"/>
                <a:gd name="T30" fmla="*/ 89 w 113"/>
                <a:gd name="T31" fmla="*/ 16 h 178"/>
                <a:gd name="T32" fmla="*/ 98 w 113"/>
                <a:gd name="T33" fmla="*/ 28 h 178"/>
                <a:gd name="T34" fmla="*/ 112 w 113"/>
                <a:gd name="T35" fmla="*/ 78 h 178"/>
                <a:gd name="T36" fmla="*/ 112 w 113"/>
                <a:gd name="T37" fmla="*/ 78 h 178"/>
                <a:gd name="T38" fmla="*/ 106 w 113"/>
                <a:gd name="T39" fmla="*/ 110 h 178"/>
                <a:gd name="T40" fmla="*/ 66 w 113"/>
                <a:gd name="T41" fmla="*/ 159 h 178"/>
                <a:gd name="T42" fmla="*/ 39 w 113"/>
                <a:gd name="T43" fmla="*/ 17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3" h="178">
                  <a:moveTo>
                    <a:pt x="39" y="178"/>
                  </a:moveTo>
                  <a:cubicBezTo>
                    <a:pt x="27" y="162"/>
                    <a:pt x="27" y="162"/>
                    <a:pt x="27" y="162"/>
                  </a:cubicBezTo>
                  <a:cubicBezTo>
                    <a:pt x="9" y="137"/>
                    <a:pt x="0" y="105"/>
                    <a:pt x="6" y="75"/>
                  </a:cubicBezTo>
                  <a:cubicBezTo>
                    <a:pt x="6" y="75"/>
                    <a:pt x="6" y="75"/>
                    <a:pt x="6" y="75"/>
                  </a:cubicBezTo>
                  <a:cubicBezTo>
                    <a:pt x="6" y="72"/>
                    <a:pt x="7" y="69"/>
                    <a:pt x="7" y="67"/>
                  </a:cubicBezTo>
                  <a:cubicBezTo>
                    <a:pt x="9" y="60"/>
                    <a:pt x="11" y="53"/>
                    <a:pt x="15" y="46"/>
                  </a:cubicBezTo>
                  <a:cubicBezTo>
                    <a:pt x="22" y="32"/>
                    <a:pt x="30" y="22"/>
                    <a:pt x="37" y="14"/>
                  </a:cubicBezTo>
                  <a:cubicBezTo>
                    <a:pt x="37" y="14"/>
                    <a:pt x="37" y="14"/>
                    <a:pt x="37" y="14"/>
                  </a:cubicBezTo>
                  <a:cubicBezTo>
                    <a:pt x="38" y="13"/>
                    <a:pt x="39" y="12"/>
                    <a:pt x="40" y="11"/>
                  </a:cubicBezTo>
                  <a:cubicBezTo>
                    <a:pt x="41" y="10"/>
                    <a:pt x="41" y="10"/>
                    <a:pt x="41" y="10"/>
                  </a:cubicBezTo>
                  <a:cubicBezTo>
                    <a:pt x="51" y="2"/>
                    <a:pt x="59" y="0"/>
                    <a:pt x="61" y="4"/>
                  </a:cubicBezTo>
                  <a:cubicBezTo>
                    <a:pt x="61" y="5"/>
                    <a:pt x="63" y="7"/>
                    <a:pt x="63" y="7"/>
                  </a:cubicBezTo>
                  <a:cubicBezTo>
                    <a:pt x="65" y="9"/>
                    <a:pt x="68" y="9"/>
                    <a:pt x="71" y="8"/>
                  </a:cubicBezTo>
                  <a:cubicBezTo>
                    <a:pt x="75" y="7"/>
                    <a:pt x="78" y="7"/>
                    <a:pt x="82" y="9"/>
                  </a:cubicBezTo>
                  <a:cubicBezTo>
                    <a:pt x="82" y="9"/>
                    <a:pt x="82" y="9"/>
                    <a:pt x="82" y="9"/>
                  </a:cubicBezTo>
                  <a:cubicBezTo>
                    <a:pt x="84" y="11"/>
                    <a:pt x="87" y="14"/>
                    <a:pt x="89" y="16"/>
                  </a:cubicBezTo>
                  <a:cubicBezTo>
                    <a:pt x="92" y="20"/>
                    <a:pt x="95" y="24"/>
                    <a:pt x="98" y="28"/>
                  </a:cubicBezTo>
                  <a:cubicBezTo>
                    <a:pt x="109" y="46"/>
                    <a:pt x="113" y="63"/>
                    <a:pt x="112" y="78"/>
                  </a:cubicBezTo>
                  <a:cubicBezTo>
                    <a:pt x="112" y="78"/>
                    <a:pt x="112" y="78"/>
                    <a:pt x="112" y="78"/>
                  </a:cubicBezTo>
                  <a:cubicBezTo>
                    <a:pt x="112" y="90"/>
                    <a:pt x="110" y="101"/>
                    <a:pt x="106" y="110"/>
                  </a:cubicBezTo>
                  <a:cubicBezTo>
                    <a:pt x="99" y="130"/>
                    <a:pt x="84" y="147"/>
                    <a:pt x="66" y="159"/>
                  </a:cubicBezTo>
                  <a:cubicBezTo>
                    <a:pt x="39" y="178"/>
                    <a:pt x="39" y="178"/>
                    <a:pt x="39" y="178"/>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8" name="Freeform 196"/>
            <p:cNvSpPr>
              <a:spLocks noEditPoints="1"/>
            </p:cNvSpPr>
            <p:nvPr/>
          </p:nvSpPr>
          <p:spPr bwMode="auto">
            <a:xfrm flipH="1">
              <a:off x="500063" y="5407025"/>
              <a:ext cx="306388" cy="309563"/>
            </a:xfrm>
            <a:custGeom>
              <a:avLst/>
              <a:gdLst>
                <a:gd name="T0" fmla="*/ 6 w 108"/>
                <a:gd name="T1" fmla="*/ 67 h 109"/>
                <a:gd name="T2" fmla="*/ 23 w 108"/>
                <a:gd name="T3" fmla="*/ 101 h 109"/>
                <a:gd name="T4" fmla="*/ 29 w 108"/>
                <a:gd name="T5" fmla="*/ 109 h 109"/>
                <a:gd name="T6" fmla="*/ 35 w 108"/>
                <a:gd name="T7" fmla="*/ 105 h 109"/>
                <a:gd name="T8" fmla="*/ 32 w 108"/>
                <a:gd name="T9" fmla="*/ 94 h 109"/>
                <a:gd name="T10" fmla="*/ 26 w 108"/>
                <a:gd name="T11" fmla="*/ 85 h 109"/>
                <a:gd name="T12" fmla="*/ 25 w 108"/>
                <a:gd name="T13" fmla="*/ 87 h 109"/>
                <a:gd name="T14" fmla="*/ 24 w 108"/>
                <a:gd name="T15" fmla="*/ 87 h 109"/>
                <a:gd name="T16" fmla="*/ 15 w 108"/>
                <a:gd name="T17" fmla="*/ 73 h 109"/>
                <a:gd name="T18" fmla="*/ 6 w 108"/>
                <a:gd name="T19" fmla="*/ 67 h 109"/>
                <a:gd name="T20" fmla="*/ 28 w 108"/>
                <a:gd name="T21" fmla="*/ 61 h 109"/>
                <a:gd name="T22" fmla="*/ 27 w 108"/>
                <a:gd name="T23" fmla="*/ 83 h 109"/>
                <a:gd name="T24" fmla="*/ 38 w 108"/>
                <a:gd name="T25" fmla="*/ 104 h 109"/>
                <a:gd name="T26" fmla="*/ 44 w 108"/>
                <a:gd name="T27" fmla="*/ 100 h 109"/>
                <a:gd name="T28" fmla="*/ 40 w 108"/>
                <a:gd name="T29" fmla="*/ 80 h 109"/>
                <a:gd name="T30" fmla="*/ 39 w 108"/>
                <a:gd name="T31" fmla="*/ 81 h 109"/>
                <a:gd name="T32" fmla="*/ 39 w 108"/>
                <a:gd name="T33" fmla="*/ 81 h 109"/>
                <a:gd name="T34" fmla="*/ 33 w 108"/>
                <a:gd name="T35" fmla="*/ 68 h 109"/>
                <a:gd name="T36" fmla="*/ 28 w 108"/>
                <a:gd name="T37" fmla="*/ 61 h 109"/>
                <a:gd name="T38" fmla="*/ 50 w 108"/>
                <a:gd name="T39" fmla="*/ 43 h 109"/>
                <a:gd name="T40" fmla="*/ 41 w 108"/>
                <a:gd name="T41" fmla="*/ 78 h 109"/>
                <a:gd name="T42" fmla="*/ 46 w 108"/>
                <a:gd name="T43" fmla="*/ 95 h 109"/>
                <a:gd name="T44" fmla="*/ 50 w 108"/>
                <a:gd name="T45" fmla="*/ 80 h 109"/>
                <a:gd name="T46" fmla="*/ 48 w 108"/>
                <a:gd name="T47" fmla="*/ 82 h 109"/>
                <a:gd name="T48" fmla="*/ 52 w 108"/>
                <a:gd name="T49" fmla="*/ 59 h 109"/>
                <a:gd name="T50" fmla="*/ 50 w 108"/>
                <a:gd name="T51" fmla="*/ 43 h 109"/>
                <a:gd name="T52" fmla="*/ 27 w 108"/>
                <a:gd name="T53" fmla="*/ 39 h 109"/>
                <a:gd name="T54" fmla="*/ 28 w 108"/>
                <a:gd name="T55" fmla="*/ 59 h 109"/>
                <a:gd name="T56" fmla="*/ 32 w 108"/>
                <a:gd name="T57" fmla="*/ 64 h 109"/>
                <a:gd name="T58" fmla="*/ 27 w 108"/>
                <a:gd name="T59" fmla="*/ 39 h 109"/>
                <a:gd name="T60" fmla="*/ 51 w 108"/>
                <a:gd name="T61" fmla="*/ 25 h 109"/>
                <a:gd name="T62" fmla="*/ 50 w 108"/>
                <a:gd name="T63" fmla="*/ 38 h 109"/>
                <a:gd name="T64" fmla="*/ 52 w 108"/>
                <a:gd name="T65" fmla="*/ 47 h 109"/>
                <a:gd name="T66" fmla="*/ 51 w 108"/>
                <a:gd name="T67" fmla="*/ 25 h 109"/>
                <a:gd name="T68" fmla="*/ 81 w 108"/>
                <a:gd name="T69" fmla="*/ 16 h 109"/>
                <a:gd name="T70" fmla="*/ 53 w 108"/>
                <a:gd name="T71" fmla="*/ 77 h 109"/>
                <a:gd name="T72" fmla="*/ 48 w 108"/>
                <a:gd name="T73" fmla="*/ 98 h 109"/>
                <a:gd name="T74" fmla="*/ 56 w 108"/>
                <a:gd name="T75" fmla="*/ 94 h 109"/>
                <a:gd name="T76" fmla="*/ 54 w 108"/>
                <a:gd name="T77" fmla="*/ 92 h 109"/>
                <a:gd name="T78" fmla="*/ 81 w 108"/>
                <a:gd name="T79" fmla="*/ 16 h 109"/>
                <a:gd name="T80" fmla="*/ 106 w 108"/>
                <a:gd name="T81" fmla="*/ 12 h 109"/>
                <a:gd name="T82" fmla="*/ 105 w 108"/>
                <a:gd name="T83" fmla="*/ 13 h 109"/>
                <a:gd name="T84" fmla="*/ 79 w 108"/>
                <a:gd name="T85" fmla="*/ 81 h 109"/>
                <a:gd name="T86" fmla="*/ 89 w 108"/>
                <a:gd name="T87" fmla="*/ 73 h 109"/>
                <a:gd name="T88" fmla="*/ 102 w 108"/>
                <a:gd name="T89" fmla="*/ 49 h 109"/>
                <a:gd name="T90" fmla="*/ 108 w 108"/>
                <a:gd name="T91" fmla="*/ 17 h 109"/>
                <a:gd name="T92" fmla="*/ 108 w 108"/>
                <a:gd name="T93" fmla="*/ 17 h 109"/>
                <a:gd name="T94" fmla="*/ 108 w 108"/>
                <a:gd name="T95" fmla="*/ 17 h 109"/>
                <a:gd name="T96" fmla="*/ 106 w 108"/>
                <a:gd name="T97" fmla="*/ 12 h 109"/>
                <a:gd name="T98" fmla="*/ 7 w 108"/>
                <a:gd name="T99" fmla="*/ 0 h 109"/>
                <a:gd name="T100" fmla="*/ 2 w 108"/>
                <a:gd name="T101" fmla="*/ 14 h 109"/>
                <a:gd name="T102" fmla="*/ 2 w 108"/>
                <a:gd name="T103" fmla="*/ 14 h 109"/>
                <a:gd name="T104" fmla="*/ 2 w 108"/>
                <a:gd name="T105" fmla="*/ 14 h 109"/>
                <a:gd name="T106" fmla="*/ 0 w 108"/>
                <a:gd name="T107" fmla="*/ 29 h 109"/>
                <a:gd name="T108" fmla="*/ 0 w 108"/>
                <a:gd name="T109" fmla="*/ 32 h 109"/>
                <a:gd name="T110" fmla="*/ 5 w 108"/>
                <a:gd name="T111" fmla="*/ 66 h 109"/>
                <a:gd name="T112" fmla="*/ 14 w 108"/>
                <a:gd name="T113" fmla="*/ 71 h 109"/>
                <a:gd name="T114" fmla="*/ 8 w 108"/>
                <a:gd name="T115" fmla="*/ 49 h 109"/>
                <a:gd name="T116" fmla="*/ 8 w 108"/>
                <a:gd name="T117" fmla="*/ 49 h 109"/>
                <a:gd name="T118" fmla="*/ 7 w 108"/>
                <a:gd name="T119" fmla="*/ 44 h 109"/>
                <a:gd name="T120" fmla="*/ 8 w 108"/>
                <a:gd name="T121" fmla="*/ 0 h 109"/>
                <a:gd name="T122" fmla="*/ 7 w 108"/>
                <a:gd name="T123"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8" h="109">
                  <a:moveTo>
                    <a:pt x="6" y="67"/>
                  </a:moveTo>
                  <a:cubicBezTo>
                    <a:pt x="10" y="79"/>
                    <a:pt x="16" y="91"/>
                    <a:pt x="23" y="101"/>
                  </a:cubicBezTo>
                  <a:cubicBezTo>
                    <a:pt x="29" y="109"/>
                    <a:pt x="29" y="109"/>
                    <a:pt x="29" y="109"/>
                  </a:cubicBezTo>
                  <a:cubicBezTo>
                    <a:pt x="31" y="108"/>
                    <a:pt x="33" y="106"/>
                    <a:pt x="35" y="105"/>
                  </a:cubicBezTo>
                  <a:cubicBezTo>
                    <a:pt x="35" y="102"/>
                    <a:pt x="33" y="98"/>
                    <a:pt x="32" y="94"/>
                  </a:cubicBezTo>
                  <a:cubicBezTo>
                    <a:pt x="30" y="91"/>
                    <a:pt x="28" y="88"/>
                    <a:pt x="26" y="85"/>
                  </a:cubicBezTo>
                  <a:cubicBezTo>
                    <a:pt x="26" y="86"/>
                    <a:pt x="26" y="86"/>
                    <a:pt x="25" y="87"/>
                  </a:cubicBezTo>
                  <a:cubicBezTo>
                    <a:pt x="25" y="87"/>
                    <a:pt x="25" y="87"/>
                    <a:pt x="24" y="87"/>
                  </a:cubicBezTo>
                  <a:cubicBezTo>
                    <a:pt x="22" y="87"/>
                    <a:pt x="19" y="82"/>
                    <a:pt x="15" y="73"/>
                  </a:cubicBezTo>
                  <a:cubicBezTo>
                    <a:pt x="12" y="70"/>
                    <a:pt x="8" y="68"/>
                    <a:pt x="6" y="67"/>
                  </a:cubicBezTo>
                  <a:moveTo>
                    <a:pt x="28" y="61"/>
                  </a:moveTo>
                  <a:cubicBezTo>
                    <a:pt x="28" y="69"/>
                    <a:pt x="28" y="78"/>
                    <a:pt x="27" y="83"/>
                  </a:cubicBezTo>
                  <a:cubicBezTo>
                    <a:pt x="32" y="90"/>
                    <a:pt x="36" y="97"/>
                    <a:pt x="38" y="104"/>
                  </a:cubicBezTo>
                  <a:cubicBezTo>
                    <a:pt x="40" y="102"/>
                    <a:pt x="42" y="101"/>
                    <a:pt x="44" y="100"/>
                  </a:cubicBezTo>
                  <a:cubicBezTo>
                    <a:pt x="44" y="95"/>
                    <a:pt x="42" y="88"/>
                    <a:pt x="40" y="80"/>
                  </a:cubicBezTo>
                  <a:cubicBezTo>
                    <a:pt x="39" y="81"/>
                    <a:pt x="39" y="81"/>
                    <a:pt x="39" y="81"/>
                  </a:cubicBezTo>
                  <a:cubicBezTo>
                    <a:pt x="39" y="81"/>
                    <a:pt x="39" y="81"/>
                    <a:pt x="39" y="81"/>
                  </a:cubicBezTo>
                  <a:cubicBezTo>
                    <a:pt x="37" y="81"/>
                    <a:pt x="35" y="75"/>
                    <a:pt x="33" y="68"/>
                  </a:cubicBezTo>
                  <a:cubicBezTo>
                    <a:pt x="32" y="65"/>
                    <a:pt x="30" y="63"/>
                    <a:pt x="28" y="61"/>
                  </a:cubicBezTo>
                  <a:moveTo>
                    <a:pt x="50" y="43"/>
                  </a:moveTo>
                  <a:cubicBezTo>
                    <a:pt x="49" y="55"/>
                    <a:pt x="46" y="69"/>
                    <a:pt x="41" y="78"/>
                  </a:cubicBezTo>
                  <a:cubicBezTo>
                    <a:pt x="44" y="84"/>
                    <a:pt x="45" y="90"/>
                    <a:pt x="46" y="95"/>
                  </a:cubicBezTo>
                  <a:cubicBezTo>
                    <a:pt x="48" y="90"/>
                    <a:pt x="49" y="85"/>
                    <a:pt x="50" y="80"/>
                  </a:cubicBezTo>
                  <a:cubicBezTo>
                    <a:pt x="49" y="80"/>
                    <a:pt x="49" y="81"/>
                    <a:pt x="48" y="82"/>
                  </a:cubicBezTo>
                  <a:cubicBezTo>
                    <a:pt x="50" y="74"/>
                    <a:pt x="51" y="66"/>
                    <a:pt x="52" y="59"/>
                  </a:cubicBezTo>
                  <a:cubicBezTo>
                    <a:pt x="52" y="54"/>
                    <a:pt x="51" y="49"/>
                    <a:pt x="50" y="43"/>
                  </a:cubicBezTo>
                  <a:moveTo>
                    <a:pt x="27" y="39"/>
                  </a:moveTo>
                  <a:cubicBezTo>
                    <a:pt x="27" y="39"/>
                    <a:pt x="28" y="48"/>
                    <a:pt x="28" y="59"/>
                  </a:cubicBezTo>
                  <a:cubicBezTo>
                    <a:pt x="30" y="61"/>
                    <a:pt x="31" y="62"/>
                    <a:pt x="32" y="64"/>
                  </a:cubicBezTo>
                  <a:cubicBezTo>
                    <a:pt x="29" y="52"/>
                    <a:pt x="27" y="39"/>
                    <a:pt x="27" y="39"/>
                  </a:cubicBezTo>
                  <a:moveTo>
                    <a:pt x="51" y="25"/>
                  </a:moveTo>
                  <a:cubicBezTo>
                    <a:pt x="51" y="25"/>
                    <a:pt x="51" y="30"/>
                    <a:pt x="50" y="38"/>
                  </a:cubicBezTo>
                  <a:cubicBezTo>
                    <a:pt x="51" y="41"/>
                    <a:pt x="52" y="44"/>
                    <a:pt x="52" y="47"/>
                  </a:cubicBezTo>
                  <a:cubicBezTo>
                    <a:pt x="53" y="34"/>
                    <a:pt x="51" y="25"/>
                    <a:pt x="51" y="25"/>
                  </a:cubicBezTo>
                  <a:moveTo>
                    <a:pt x="81" y="16"/>
                  </a:moveTo>
                  <a:cubicBezTo>
                    <a:pt x="81" y="16"/>
                    <a:pt x="70" y="58"/>
                    <a:pt x="53" y="77"/>
                  </a:cubicBezTo>
                  <a:cubicBezTo>
                    <a:pt x="52" y="85"/>
                    <a:pt x="50" y="92"/>
                    <a:pt x="48" y="98"/>
                  </a:cubicBezTo>
                  <a:cubicBezTo>
                    <a:pt x="50" y="97"/>
                    <a:pt x="53" y="96"/>
                    <a:pt x="56" y="94"/>
                  </a:cubicBezTo>
                  <a:cubicBezTo>
                    <a:pt x="55" y="94"/>
                    <a:pt x="55" y="93"/>
                    <a:pt x="54" y="92"/>
                  </a:cubicBezTo>
                  <a:cubicBezTo>
                    <a:pt x="80" y="55"/>
                    <a:pt x="81" y="16"/>
                    <a:pt x="81" y="16"/>
                  </a:cubicBezTo>
                  <a:moveTo>
                    <a:pt x="106" y="12"/>
                  </a:moveTo>
                  <a:cubicBezTo>
                    <a:pt x="106" y="12"/>
                    <a:pt x="106" y="13"/>
                    <a:pt x="105" y="13"/>
                  </a:cubicBezTo>
                  <a:cubicBezTo>
                    <a:pt x="105" y="13"/>
                    <a:pt x="103" y="49"/>
                    <a:pt x="79" y="81"/>
                  </a:cubicBezTo>
                  <a:cubicBezTo>
                    <a:pt x="82" y="78"/>
                    <a:pt x="86" y="76"/>
                    <a:pt x="89" y="73"/>
                  </a:cubicBezTo>
                  <a:cubicBezTo>
                    <a:pt x="94" y="66"/>
                    <a:pt x="99" y="58"/>
                    <a:pt x="102" y="49"/>
                  </a:cubicBezTo>
                  <a:cubicBezTo>
                    <a:pt x="106" y="40"/>
                    <a:pt x="108" y="29"/>
                    <a:pt x="108" y="17"/>
                  </a:cubicBezTo>
                  <a:cubicBezTo>
                    <a:pt x="108" y="17"/>
                    <a:pt x="108" y="17"/>
                    <a:pt x="108" y="17"/>
                  </a:cubicBezTo>
                  <a:cubicBezTo>
                    <a:pt x="108" y="17"/>
                    <a:pt x="108" y="17"/>
                    <a:pt x="108" y="17"/>
                  </a:cubicBezTo>
                  <a:cubicBezTo>
                    <a:pt x="108" y="14"/>
                    <a:pt x="107" y="12"/>
                    <a:pt x="106" y="12"/>
                  </a:cubicBezTo>
                  <a:moveTo>
                    <a:pt x="7" y="0"/>
                  </a:moveTo>
                  <a:cubicBezTo>
                    <a:pt x="5" y="0"/>
                    <a:pt x="2" y="12"/>
                    <a:pt x="2" y="14"/>
                  </a:cubicBezTo>
                  <a:cubicBezTo>
                    <a:pt x="2" y="14"/>
                    <a:pt x="2" y="14"/>
                    <a:pt x="2" y="14"/>
                  </a:cubicBezTo>
                  <a:cubicBezTo>
                    <a:pt x="2" y="14"/>
                    <a:pt x="2" y="14"/>
                    <a:pt x="2" y="14"/>
                  </a:cubicBezTo>
                  <a:cubicBezTo>
                    <a:pt x="1" y="19"/>
                    <a:pt x="0" y="24"/>
                    <a:pt x="0" y="29"/>
                  </a:cubicBezTo>
                  <a:cubicBezTo>
                    <a:pt x="0" y="30"/>
                    <a:pt x="0" y="31"/>
                    <a:pt x="0" y="32"/>
                  </a:cubicBezTo>
                  <a:cubicBezTo>
                    <a:pt x="0" y="43"/>
                    <a:pt x="2" y="55"/>
                    <a:pt x="5" y="66"/>
                  </a:cubicBezTo>
                  <a:cubicBezTo>
                    <a:pt x="9" y="67"/>
                    <a:pt x="12" y="69"/>
                    <a:pt x="14" y="71"/>
                  </a:cubicBezTo>
                  <a:cubicBezTo>
                    <a:pt x="12" y="65"/>
                    <a:pt x="10" y="57"/>
                    <a:pt x="8" y="49"/>
                  </a:cubicBezTo>
                  <a:cubicBezTo>
                    <a:pt x="8" y="49"/>
                    <a:pt x="8" y="49"/>
                    <a:pt x="8" y="49"/>
                  </a:cubicBezTo>
                  <a:cubicBezTo>
                    <a:pt x="5" y="47"/>
                    <a:pt x="6" y="44"/>
                    <a:pt x="7" y="44"/>
                  </a:cubicBezTo>
                  <a:cubicBezTo>
                    <a:pt x="5" y="30"/>
                    <a:pt x="4" y="15"/>
                    <a:pt x="8" y="0"/>
                  </a:cubicBezTo>
                  <a:cubicBezTo>
                    <a:pt x="7" y="0"/>
                    <a:pt x="7" y="0"/>
                    <a:pt x="7" y="0"/>
                  </a:cubicBezTo>
                </a:path>
              </a:pathLst>
            </a:custGeom>
            <a:solidFill>
              <a:srgbClr val="FCE9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9" name="Freeform 197"/>
            <p:cNvSpPr/>
            <p:nvPr/>
          </p:nvSpPr>
          <p:spPr bwMode="auto">
            <a:xfrm flipH="1">
              <a:off x="715963" y="5572125"/>
              <a:ext cx="114300" cy="196850"/>
            </a:xfrm>
            <a:custGeom>
              <a:avLst/>
              <a:gdLst>
                <a:gd name="T0" fmla="*/ 5 w 40"/>
                <a:gd name="T1" fmla="*/ 6 h 69"/>
                <a:gd name="T2" fmla="*/ 15 w 40"/>
                <a:gd name="T3" fmla="*/ 44 h 69"/>
                <a:gd name="T4" fmla="*/ 40 w 40"/>
                <a:gd name="T5" fmla="*/ 68 h 69"/>
                <a:gd name="T6" fmla="*/ 37 w 40"/>
                <a:gd name="T7" fmla="*/ 69 h 69"/>
                <a:gd name="T8" fmla="*/ 5 w 40"/>
                <a:gd name="T9" fmla="*/ 6 h 69"/>
                <a:gd name="T10" fmla="*/ 5 w 40"/>
                <a:gd name="T11" fmla="*/ 6 h 69"/>
                <a:gd name="T12" fmla="*/ 4 w 40"/>
                <a:gd name="T13" fmla="*/ 2 h 69"/>
                <a:gd name="T14" fmla="*/ 7 w 40"/>
                <a:gd name="T15" fmla="*/ 4 h 69"/>
                <a:gd name="T16" fmla="*/ 5 w 40"/>
                <a:gd name="T17" fmla="*/ 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69">
                  <a:moveTo>
                    <a:pt x="5" y="6"/>
                  </a:moveTo>
                  <a:cubicBezTo>
                    <a:pt x="5" y="13"/>
                    <a:pt x="5" y="30"/>
                    <a:pt x="15" y="44"/>
                  </a:cubicBezTo>
                  <a:cubicBezTo>
                    <a:pt x="28" y="62"/>
                    <a:pt x="40" y="68"/>
                    <a:pt x="40" y="68"/>
                  </a:cubicBezTo>
                  <a:cubicBezTo>
                    <a:pt x="37" y="69"/>
                    <a:pt x="37" y="69"/>
                    <a:pt x="37" y="69"/>
                  </a:cubicBezTo>
                  <a:cubicBezTo>
                    <a:pt x="37" y="69"/>
                    <a:pt x="0" y="49"/>
                    <a:pt x="5" y="6"/>
                  </a:cubicBezTo>
                  <a:cubicBezTo>
                    <a:pt x="5" y="6"/>
                    <a:pt x="5" y="6"/>
                    <a:pt x="5" y="6"/>
                  </a:cubicBezTo>
                  <a:cubicBezTo>
                    <a:pt x="4" y="5"/>
                    <a:pt x="3" y="3"/>
                    <a:pt x="4" y="2"/>
                  </a:cubicBezTo>
                  <a:cubicBezTo>
                    <a:pt x="4" y="0"/>
                    <a:pt x="7" y="0"/>
                    <a:pt x="7" y="4"/>
                  </a:cubicBezTo>
                  <a:cubicBezTo>
                    <a:pt x="8" y="6"/>
                    <a:pt x="6" y="6"/>
                    <a:pt x="5" y="6"/>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0" name="Freeform 198"/>
            <p:cNvSpPr/>
            <p:nvPr/>
          </p:nvSpPr>
          <p:spPr bwMode="auto">
            <a:xfrm flipH="1">
              <a:off x="698500" y="5537200"/>
              <a:ext cx="125413" cy="200025"/>
            </a:xfrm>
            <a:custGeom>
              <a:avLst/>
              <a:gdLst>
                <a:gd name="T0" fmla="*/ 40 w 44"/>
                <a:gd name="T1" fmla="*/ 70 h 70"/>
                <a:gd name="T2" fmla="*/ 44 w 44"/>
                <a:gd name="T3" fmla="*/ 70 h 70"/>
                <a:gd name="T4" fmla="*/ 4 w 44"/>
                <a:gd name="T5" fmla="*/ 7 h 70"/>
                <a:gd name="T6" fmla="*/ 4 w 44"/>
                <a:gd name="T7" fmla="*/ 2 h 70"/>
                <a:gd name="T8" fmla="*/ 3 w 44"/>
                <a:gd name="T9" fmla="*/ 7 h 70"/>
                <a:gd name="T10" fmla="*/ 3 w 44"/>
                <a:gd name="T11" fmla="*/ 7 h 70"/>
                <a:gd name="T12" fmla="*/ 10 w 44"/>
                <a:gd name="T13" fmla="*/ 31 h 70"/>
                <a:gd name="T14" fmla="*/ 40 w 44"/>
                <a:gd name="T15" fmla="*/ 70 h 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70">
                  <a:moveTo>
                    <a:pt x="40" y="70"/>
                  </a:moveTo>
                  <a:cubicBezTo>
                    <a:pt x="44" y="70"/>
                    <a:pt x="44" y="70"/>
                    <a:pt x="44" y="70"/>
                  </a:cubicBezTo>
                  <a:cubicBezTo>
                    <a:pt x="44" y="70"/>
                    <a:pt x="8" y="41"/>
                    <a:pt x="4" y="7"/>
                  </a:cubicBezTo>
                  <a:cubicBezTo>
                    <a:pt x="4" y="7"/>
                    <a:pt x="6" y="4"/>
                    <a:pt x="4" y="2"/>
                  </a:cubicBezTo>
                  <a:cubicBezTo>
                    <a:pt x="2" y="0"/>
                    <a:pt x="0" y="4"/>
                    <a:pt x="3" y="7"/>
                  </a:cubicBezTo>
                  <a:cubicBezTo>
                    <a:pt x="3" y="7"/>
                    <a:pt x="3" y="7"/>
                    <a:pt x="3" y="7"/>
                  </a:cubicBezTo>
                  <a:cubicBezTo>
                    <a:pt x="3" y="12"/>
                    <a:pt x="6" y="22"/>
                    <a:pt x="10" y="31"/>
                  </a:cubicBezTo>
                  <a:cubicBezTo>
                    <a:pt x="17" y="46"/>
                    <a:pt x="34" y="65"/>
                    <a:pt x="40" y="70"/>
                  </a:cubicBezTo>
                  <a:close/>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1" name="Freeform 199"/>
            <p:cNvSpPr/>
            <p:nvPr/>
          </p:nvSpPr>
          <p:spPr bwMode="auto">
            <a:xfrm flipH="1">
              <a:off x="574675" y="5389563"/>
              <a:ext cx="204788" cy="358775"/>
            </a:xfrm>
            <a:custGeom>
              <a:avLst/>
              <a:gdLst>
                <a:gd name="T0" fmla="*/ 10 w 72"/>
                <a:gd name="T1" fmla="*/ 5 h 126"/>
                <a:gd name="T2" fmla="*/ 4 w 72"/>
                <a:gd name="T3" fmla="*/ 1 h 126"/>
                <a:gd name="T4" fmla="*/ 10 w 72"/>
                <a:gd name="T5" fmla="*/ 8 h 126"/>
                <a:gd name="T6" fmla="*/ 26 w 72"/>
                <a:gd name="T7" fmla="*/ 124 h 126"/>
                <a:gd name="T8" fmla="*/ 30 w 72"/>
                <a:gd name="T9" fmla="*/ 126 h 126"/>
                <a:gd name="T10" fmla="*/ 10 w 72"/>
                <a:gd name="T11" fmla="*/ 5 h 126"/>
              </a:gdLst>
              <a:ahLst/>
              <a:cxnLst>
                <a:cxn ang="0">
                  <a:pos x="T0" y="T1"/>
                </a:cxn>
                <a:cxn ang="0">
                  <a:pos x="T2" y="T3"/>
                </a:cxn>
                <a:cxn ang="0">
                  <a:pos x="T4" y="T5"/>
                </a:cxn>
                <a:cxn ang="0">
                  <a:pos x="T6" y="T7"/>
                </a:cxn>
                <a:cxn ang="0">
                  <a:pos x="T8" y="T9"/>
                </a:cxn>
                <a:cxn ang="0">
                  <a:pos x="T10" y="T11"/>
                </a:cxn>
              </a:cxnLst>
              <a:rect l="0" t="0" r="r" b="b"/>
              <a:pathLst>
                <a:path w="72" h="126">
                  <a:moveTo>
                    <a:pt x="10" y="5"/>
                  </a:moveTo>
                  <a:cubicBezTo>
                    <a:pt x="9" y="3"/>
                    <a:pt x="7" y="0"/>
                    <a:pt x="4" y="1"/>
                  </a:cubicBezTo>
                  <a:cubicBezTo>
                    <a:pt x="0" y="2"/>
                    <a:pt x="6" y="12"/>
                    <a:pt x="10" y="8"/>
                  </a:cubicBezTo>
                  <a:cubicBezTo>
                    <a:pt x="70" y="47"/>
                    <a:pt x="27" y="124"/>
                    <a:pt x="26" y="124"/>
                  </a:cubicBezTo>
                  <a:cubicBezTo>
                    <a:pt x="30" y="126"/>
                    <a:pt x="30" y="126"/>
                    <a:pt x="30" y="126"/>
                  </a:cubicBezTo>
                  <a:cubicBezTo>
                    <a:pt x="30" y="125"/>
                    <a:pt x="72" y="43"/>
                    <a:pt x="10" y="5"/>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2" name="Freeform 200"/>
            <p:cNvSpPr/>
            <p:nvPr/>
          </p:nvSpPr>
          <p:spPr bwMode="auto">
            <a:xfrm flipH="1">
              <a:off x="787400" y="5575300"/>
              <a:ext cx="169863" cy="215900"/>
            </a:xfrm>
            <a:custGeom>
              <a:avLst/>
              <a:gdLst>
                <a:gd name="T0" fmla="*/ 15 w 60"/>
                <a:gd name="T1" fmla="*/ 5 h 76"/>
                <a:gd name="T2" fmla="*/ 15 w 60"/>
                <a:gd name="T3" fmla="*/ 1 h 76"/>
                <a:gd name="T4" fmla="*/ 16 w 60"/>
                <a:gd name="T5" fmla="*/ 8 h 76"/>
                <a:gd name="T6" fmla="*/ 60 w 60"/>
                <a:gd name="T7" fmla="*/ 74 h 76"/>
                <a:gd name="T8" fmla="*/ 59 w 60"/>
                <a:gd name="T9" fmla="*/ 76 h 76"/>
                <a:gd name="T10" fmla="*/ 15 w 60"/>
                <a:gd name="T11" fmla="*/ 5 h 76"/>
              </a:gdLst>
              <a:ahLst/>
              <a:cxnLst>
                <a:cxn ang="0">
                  <a:pos x="T0" y="T1"/>
                </a:cxn>
                <a:cxn ang="0">
                  <a:pos x="T2" y="T3"/>
                </a:cxn>
                <a:cxn ang="0">
                  <a:pos x="T4" y="T5"/>
                </a:cxn>
                <a:cxn ang="0">
                  <a:pos x="T6" y="T7"/>
                </a:cxn>
                <a:cxn ang="0">
                  <a:pos x="T8" y="T9"/>
                </a:cxn>
                <a:cxn ang="0">
                  <a:pos x="T10" y="T11"/>
                </a:cxn>
              </a:cxnLst>
              <a:rect l="0" t="0" r="r" b="b"/>
              <a:pathLst>
                <a:path w="60" h="76">
                  <a:moveTo>
                    <a:pt x="15" y="5"/>
                  </a:moveTo>
                  <a:cubicBezTo>
                    <a:pt x="14" y="4"/>
                    <a:pt x="14" y="2"/>
                    <a:pt x="15" y="1"/>
                  </a:cubicBezTo>
                  <a:cubicBezTo>
                    <a:pt x="18" y="0"/>
                    <a:pt x="20" y="7"/>
                    <a:pt x="16" y="8"/>
                  </a:cubicBezTo>
                  <a:cubicBezTo>
                    <a:pt x="3" y="54"/>
                    <a:pt x="60" y="73"/>
                    <a:pt x="60" y="74"/>
                  </a:cubicBezTo>
                  <a:cubicBezTo>
                    <a:pt x="59" y="76"/>
                    <a:pt x="59" y="76"/>
                    <a:pt x="59" y="76"/>
                  </a:cubicBezTo>
                  <a:cubicBezTo>
                    <a:pt x="59" y="76"/>
                    <a:pt x="0" y="53"/>
                    <a:pt x="15" y="5"/>
                  </a:cubicBezTo>
                  <a:close/>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3" name="Freeform 201"/>
            <p:cNvSpPr/>
            <p:nvPr/>
          </p:nvSpPr>
          <p:spPr bwMode="auto">
            <a:xfrm flipH="1">
              <a:off x="593725" y="5483225"/>
              <a:ext cx="147638" cy="233363"/>
            </a:xfrm>
            <a:custGeom>
              <a:avLst/>
              <a:gdLst>
                <a:gd name="T0" fmla="*/ 6 w 52"/>
                <a:gd name="T1" fmla="*/ 2 h 82"/>
                <a:gd name="T2" fmla="*/ 3 w 52"/>
                <a:gd name="T3" fmla="*/ 0 h 82"/>
                <a:gd name="T4" fmla="*/ 7 w 52"/>
                <a:gd name="T5" fmla="*/ 5 h 82"/>
                <a:gd name="T6" fmla="*/ 29 w 52"/>
                <a:gd name="T7" fmla="*/ 81 h 82"/>
                <a:gd name="T8" fmla="*/ 31 w 52"/>
                <a:gd name="T9" fmla="*/ 82 h 82"/>
                <a:gd name="T10" fmla="*/ 6 w 52"/>
                <a:gd name="T11" fmla="*/ 2 h 82"/>
              </a:gdLst>
              <a:ahLst/>
              <a:cxnLst>
                <a:cxn ang="0">
                  <a:pos x="T0" y="T1"/>
                </a:cxn>
                <a:cxn ang="0">
                  <a:pos x="T2" y="T3"/>
                </a:cxn>
                <a:cxn ang="0">
                  <a:pos x="T4" y="T5"/>
                </a:cxn>
                <a:cxn ang="0">
                  <a:pos x="T6" y="T7"/>
                </a:cxn>
                <a:cxn ang="0">
                  <a:pos x="T8" y="T9"/>
                </a:cxn>
                <a:cxn ang="0">
                  <a:pos x="T10" y="T11"/>
                </a:cxn>
              </a:cxnLst>
              <a:rect l="0" t="0" r="r" b="b"/>
              <a:pathLst>
                <a:path w="52" h="82">
                  <a:moveTo>
                    <a:pt x="6" y="2"/>
                  </a:moveTo>
                  <a:cubicBezTo>
                    <a:pt x="6" y="1"/>
                    <a:pt x="4" y="0"/>
                    <a:pt x="3" y="0"/>
                  </a:cubicBezTo>
                  <a:cubicBezTo>
                    <a:pt x="0" y="1"/>
                    <a:pt x="4" y="7"/>
                    <a:pt x="7" y="5"/>
                  </a:cubicBezTo>
                  <a:cubicBezTo>
                    <a:pt x="51" y="26"/>
                    <a:pt x="29" y="81"/>
                    <a:pt x="29" y="81"/>
                  </a:cubicBezTo>
                  <a:cubicBezTo>
                    <a:pt x="31" y="82"/>
                    <a:pt x="31" y="82"/>
                    <a:pt x="31" y="82"/>
                  </a:cubicBezTo>
                  <a:cubicBezTo>
                    <a:pt x="31" y="82"/>
                    <a:pt x="52" y="23"/>
                    <a:pt x="6" y="2"/>
                  </a:cubicBezTo>
                  <a:close/>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4" name="Freeform 202"/>
            <p:cNvSpPr/>
            <p:nvPr/>
          </p:nvSpPr>
          <p:spPr bwMode="auto">
            <a:xfrm flipH="1">
              <a:off x="755650" y="5551488"/>
              <a:ext cx="233363" cy="225425"/>
            </a:xfrm>
            <a:custGeom>
              <a:avLst/>
              <a:gdLst>
                <a:gd name="T0" fmla="*/ 2 w 82"/>
                <a:gd name="T1" fmla="*/ 8 h 79"/>
                <a:gd name="T2" fmla="*/ 2 w 82"/>
                <a:gd name="T3" fmla="*/ 3 h 79"/>
                <a:gd name="T4" fmla="*/ 4 w 82"/>
                <a:gd name="T5" fmla="*/ 11 h 79"/>
                <a:gd name="T6" fmla="*/ 82 w 82"/>
                <a:gd name="T7" fmla="*/ 76 h 79"/>
                <a:gd name="T8" fmla="*/ 81 w 82"/>
                <a:gd name="T9" fmla="*/ 79 h 79"/>
                <a:gd name="T10" fmla="*/ 2 w 82"/>
                <a:gd name="T11" fmla="*/ 8 h 79"/>
              </a:gdLst>
              <a:ahLst/>
              <a:cxnLst>
                <a:cxn ang="0">
                  <a:pos x="T0" y="T1"/>
                </a:cxn>
                <a:cxn ang="0">
                  <a:pos x="T2" y="T3"/>
                </a:cxn>
                <a:cxn ang="0">
                  <a:pos x="T4" y="T5"/>
                </a:cxn>
                <a:cxn ang="0">
                  <a:pos x="T6" y="T7"/>
                </a:cxn>
                <a:cxn ang="0">
                  <a:pos x="T8" y="T9"/>
                </a:cxn>
                <a:cxn ang="0">
                  <a:pos x="T10" y="T11"/>
                </a:cxn>
              </a:cxnLst>
              <a:rect l="0" t="0" r="r" b="b"/>
              <a:pathLst>
                <a:path w="82" h="79">
                  <a:moveTo>
                    <a:pt x="2" y="8"/>
                  </a:moveTo>
                  <a:cubicBezTo>
                    <a:pt x="1" y="7"/>
                    <a:pt x="0" y="4"/>
                    <a:pt x="2" y="3"/>
                  </a:cubicBezTo>
                  <a:cubicBezTo>
                    <a:pt x="5" y="0"/>
                    <a:pt x="9" y="9"/>
                    <a:pt x="4" y="11"/>
                  </a:cubicBezTo>
                  <a:cubicBezTo>
                    <a:pt x="5" y="72"/>
                    <a:pt x="81" y="76"/>
                    <a:pt x="82" y="76"/>
                  </a:cubicBezTo>
                  <a:cubicBezTo>
                    <a:pt x="81" y="79"/>
                    <a:pt x="81" y="79"/>
                    <a:pt x="81" y="79"/>
                  </a:cubicBezTo>
                  <a:cubicBezTo>
                    <a:pt x="81" y="79"/>
                    <a:pt x="1" y="71"/>
                    <a:pt x="2" y="8"/>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5" name="Freeform 203"/>
            <p:cNvSpPr/>
            <p:nvPr/>
          </p:nvSpPr>
          <p:spPr bwMode="auto">
            <a:xfrm flipH="1">
              <a:off x="765175" y="5543550"/>
              <a:ext cx="160338" cy="227013"/>
            </a:xfrm>
            <a:custGeom>
              <a:avLst/>
              <a:gdLst>
                <a:gd name="T0" fmla="*/ 18 w 57"/>
                <a:gd name="T1" fmla="*/ 6 h 80"/>
                <a:gd name="T2" fmla="*/ 19 w 57"/>
                <a:gd name="T3" fmla="*/ 2 h 80"/>
                <a:gd name="T4" fmla="*/ 19 w 57"/>
                <a:gd name="T5" fmla="*/ 8 h 80"/>
                <a:gd name="T6" fmla="*/ 57 w 57"/>
                <a:gd name="T7" fmla="*/ 78 h 80"/>
                <a:gd name="T8" fmla="*/ 56 w 57"/>
                <a:gd name="T9" fmla="*/ 80 h 80"/>
                <a:gd name="T10" fmla="*/ 18 w 57"/>
                <a:gd name="T11" fmla="*/ 6 h 80"/>
              </a:gdLst>
              <a:ahLst/>
              <a:cxnLst>
                <a:cxn ang="0">
                  <a:pos x="T0" y="T1"/>
                </a:cxn>
                <a:cxn ang="0">
                  <a:pos x="T2" y="T3"/>
                </a:cxn>
                <a:cxn ang="0">
                  <a:pos x="T4" y="T5"/>
                </a:cxn>
                <a:cxn ang="0">
                  <a:pos x="T6" y="T7"/>
                </a:cxn>
                <a:cxn ang="0">
                  <a:pos x="T8" y="T9"/>
                </a:cxn>
                <a:cxn ang="0">
                  <a:pos x="T10" y="T11"/>
                </a:cxn>
              </a:cxnLst>
              <a:rect l="0" t="0" r="r" b="b"/>
              <a:pathLst>
                <a:path w="57" h="80">
                  <a:moveTo>
                    <a:pt x="18" y="6"/>
                  </a:moveTo>
                  <a:cubicBezTo>
                    <a:pt x="18" y="4"/>
                    <a:pt x="18" y="2"/>
                    <a:pt x="19" y="2"/>
                  </a:cubicBezTo>
                  <a:cubicBezTo>
                    <a:pt x="22" y="0"/>
                    <a:pt x="23" y="8"/>
                    <a:pt x="19" y="8"/>
                  </a:cubicBezTo>
                  <a:cubicBezTo>
                    <a:pt x="2" y="53"/>
                    <a:pt x="57" y="78"/>
                    <a:pt x="57" y="78"/>
                  </a:cubicBezTo>
                  <a:cubicBezTo>
                    <a:pt x="56" y="80"/>
                    <a:pt x="56" y="80"/>
                    <a:pt x="56" y="80"/>
                  </a:cubicBezTo>
                  <a:cubicBezTo>
                    <a:pt x="56" y="80"/>
                    <a:pt x="0" y="52"/>
                    <a:pt x="18" y="6"/>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6" name="Freeform 204"/>
            <p:cNvSpPr/>
            <p:nvPr/>
          </p:nvSpPr>
          <p:spPr bwMode="auto">
            <a:xfrm flipH="1">
              <a:off x="665163" y="5529263"/>
              <a:ext cx="127000" cy="190500"/>
            </a:xfrm>
            <a:custGeom>
              <a:avLst/>
              <a:gdLst>
                <a:gd name="T0" fmla="*/ 6 w 45"/>
                <a:gd name="T1" fmla="*/ 5 h 67"/>
                <a:gd name="T2" fmla="*/ 33 w 45"/>
                <a:gd name="T3" fmla="*/ 33 h 67"/>
                <a:gd name="T4" fmla="*/ 40 w 45"/>
                <a:gd name="T5" fmla="*/ 67 h 67"/>
                <a:gd name="T6" fmla="*/ 42 w 45"/>
                <a:gd name="T7" fmla="*/ 65 h 67"/>
                <a:gd name="T8" fmla="*/ 6 w 45"/>
                <a:gd name="T9" fmla="*/ 4 h 67"/>
                <a:gd name="T10" fmla="*/ 6 w 45"/>
                <a:gd name="T11" fmla="*/ 4 h 67"/>
                <a:gd name="T12" fmla="*/ 3 w 45"/>
                <a:gd name="T13" fmla="*/ 1 h 67"/>
                <a:gd name="T14" fmla="*/ 3 w 45"/>
                <a:gd name="T15" fmla="*/ 6 h 67"/>
                <a:gd name="T16" fmla="*/ 6 w 45"/>
                <a:gd name="T17"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67">
                  <a:moveTo>
                    <a:pt x="6" y="5"/>
                  </a:moveTo>
                  <a:cubicBezTo>
                    <a:pt x="12" y="9"/>
                    <a:pt x="26" y="17"/>
                    <a:pt x="33" y="33"/>
                  </a:cubicBezTo>
                  <a:cubicBezTo>
                    <a:pt x="42" y="54"/>
                    <a:pt x="40" y="67"/>
                    <a:pt x="40" y="67"/>
                  </a:cubicBezTo>
                  <a:cubicBezTo>
                    <a:pt x="42" y="65"/>
                    <a:pt x="42" y="65"/>
                    <a:pt x="42" y="65"/>
                  </a:cubicBezTo>
                  <a:cubicBezTo>
                    <a:pt x="42" y="65"/>
                    <a:pt x="45" y="23"/>
                    <a:pt x="6" y="4"/>
                  </a:cubicBezTo>
                  <a:cubicBezTo>
                    <a:pt x="6" y="4"/>
                    <a:pt x="6" y="4"/>
                    <a:pt x="6" y="4"/>
                  </a:cubicBezTo>
                  <a:cubicBezTo>
                    <a:pt x="5" y="3"/>
                    <a:pt x="4" y="2"/>
                    <a:pt x="3" y="1"/>
                  </a:cubicBezTo>
                  <a:cubicBezTo>
                    <a:pt x="1" y="0"/>
                    <a:pt x="0" y="3"/>
                    <a:pt x="3" y="6"/>
                  </a:cubicBezTo>
                  <a:cubicBezTo>
                    <a:pt x="5" y="7"/>
                    <a:pt x="6" y="6"/>
                    <a:pt x="6" y="5"/>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 name="Freeform 206"/>
            <p:cNvSpPr/>
            <p:nvPr/>
          </p:nvSpPr>
          <p:spPr bwMode="auto">
            <a:xfrm flipH="1">
              <a:off x="682625" y="5580063"/>
              <a:ext cx="127000" cy="190500"/>
            </a:xfrm>
            <a:custGeom>
              <a:avLst/>
              <a:gdLst>
                <a:gd name="T0" fmla="*/ 6 w 45"/>
                <a:gd name="T1" fmla="*/ 5 h 67"/>
                <a:gd name="T2" fmla="*/ 33 w 45"/>
                <a:gd name="T3" fmla="*/ 33 h 67"/>
                <a:gd name="T4" fmla="*/ 39 w 45"/>
                <a:gd name="T5" fmla="*/ 67 h 67"/>
                <a:gd name="T6" fmla="*/ 42 w 45"/>
                <a:gd name="T7" fmla="*/ 65 h 67"/>
                <a:gd name="T8" fmla="*/ 6 w 45"/>
                <a:gd name="T9" fmla="*/ 4 h 67"/>
                <a:gd name="T10" fmla="*/ 6 w 45"/>
                <a:gd name="T11" fmla="*/ 4 h 67"/>
                <a:gd name="T12" fmla="*/ 3 w 45"/>
                <a:gd name="T13" fmla="*/ 1 h 67"/>
                <a:gd name="T14" fmla="*/ 2 w 45"/>
                <a:gd name="T15" fmla="*/ 6 h 67"/>
                <a:gd name="T16" fmla="*/ 6 w 45"/>
                <a:gd name="T17"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67">
                  <a:moveTo>
                    <a:pt x="6" y="5"/>
                  </a:moveTo>
                  <a:cubicBezTo>
                    <a:pt x="12" y="9"/>
                    <a:pt x="26" y="17"/>
                    <a:pt x="33" y="33"/>
                  </a:cubicBezTo>
                  <a:cubicBezTo>
                    <a:pt x="41" y="54"/>
                    <a:pt x="39" y="67"/>
                    <a:pt x="39" y="67"/>
                  </a:cubicBezTo>
                  <a:cubicBezTo>
                    <a:pt x="42" y="65"/>
                    <a:pt x="42" y="65"/>
                    <a:pt x="42" y="65"/>
                  </a:cubicBezTo>
                  <a:cubicBezTo>
                    <a:pt x="42" y="65"/>
                    <a:pt x="45" y="23"/>
                    <a:pt x="6" y="4"/>
                  </a:cubicBezTo>
                  <a:cubicBezTo>
                    <a:pt x="6" y="4"/>
                    <a:pt x="6" y="4"/>
                    <a:pt x="6" y="4"/>
                  </a:cubicBezTo>
                  <a:cubicBezTo>
                    <a:pt x="5" y="4"/>
                    <a:pt x="4" y="2"/>
                    <a:pt x="3" y="1"/>
                  </a:cubicBezTo>
                  <a:cubicBezTo>
                    <a:pt x="1" y="0"/>
                    <a:pt x="0" y="3"/>
                    <a:pt x="2" y="6"/>
                  </a:cubicBezTo>
                  <a:cubicBezTo>
                    <a:pt x="4" y="7"/>
                    <a:pt x="5" y="6"/>
                    <a:pt x="6" y="5"/>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 name="Freeform 207"/>
            <p:cNvSpPr/>
            <p:nvPr/>
          </p:nvSpPr>
          <p:spPr bwMode="auto">
            <a:xfrm flipH="1">
              <a:off x="704849" y="5580063"/>
              <a:ext cx="153988" cy="161925"/>
            </a:xfrm>
            <a:custGeom>
              <a:avLst/>
              <a:gdLst>
                <a:gd name="T0" fmla="*/ 3 w 54"/>
                <a:gd name="T1" fmla="*/ 6 h 57"/>
                <a:gd name="T2" fmla="*/ 23 w 54"/>
                <a:gd name="T3" fmla="*/ 39 h 57"/>
                <a:gd name="T4" fmla="*/ 54 w 54"/>
                <a:gd name="T5" fmla="*/ 55 h 57"/>
                <a:gd name="T6" fmla="*/ 52 w 54"/>
                <a:gd name="T7" fmla="*/ 57 h 57"/>
                <a:gd name="T8" fmla="*/ 2 w 54"/>
                <a:gd name="T9" fmla="*/ 6 h 57"/>
                <a:gd name="T10" fmla="*/ 2 w 54"/>
                <a:gd name="T11" fmla="*/ 6 h 57"/>
                <a:gd name="T12" fmla="*/ 0 w 54"/>
                <a:gd name="T13" fmla="*/ 2 h 57"/>
                <a:gd name="T14" fmla="*/ 4 w 54"/>
                <a:gd name="T15" fmla="*/ 3 h 57"/>
                <a:gd name="T16" fmla="*/ 3 w 54"/>
                <a:gd name="T17" fmla="*/ 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3" y="6"/>
                  </a:moveTo>
                  <a:cubicBezTo>
                    <a:pt x="5" y="13"/>
                    <a:pt x="10" y="29"/>
                    <a:pt x="23" y="39"/>
                  </a:cubicBezTo>
                  <a:cubicBezTo>
                    <a:pt x="41" y="53"/>
                    <a:pt x="54" y="55"/>
                    <a:pt x="54" y="55"/>
                  </a:cubicBezTo>
                  <a:cubicBezTo>
                    <a:pt x="52" y="57"/>
                    <a:pt x="52" y="57"/>
                    <a:pt x="52" y="57"/>
                  </a:cubicBezTo>
                  <a:cubicBezTo>
                    <a:pt x="52" y="57"/>
                    <a:pt x="10" y="49"/>
                    <a:pt x="2" y="6"/>
                  </a:cubicBezTo>
                  <a:cubicBezTo>
                    <a:pt x="2" y="6"/>
                    <a:pt x="2" y="6"/>
                    <a:pt x="2" y="6"/>
                  </a:cubicBezTo>
                  <a:cubicBezTo>
                    <a:pt x="2" y="5"/>
                    <a:pt x="0" y="3"/>
                    <a:pt x="0" y="2"/>
                  </a:cubicBezTo>
                  <a:cubicBezTo>
                    <a:pt x="0" y="0"/>
                    <a:pt x="3" y="0"/>
                    <a:pt x="4" y="3"/>
                  </a:cubicBezTo>
                  <a:cubicBezTo>
                    <a:pt x="5" y="5"/>
                    <a:pt x="4" y="6"/>
                    <a:pt x="3" y="6"/>
                  </a:cubicBezTo>
                  <a:close/>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 name="Freeform 208"/>
            <p:cNvSpPr/>
            <p:nvPr/>
          </p:nvSpPr>
          <p:spPr bwMode="auto">
            <a:xfrm flipH="1">
              <a:off x="415925" y="5446713"/>
              <a:ext cx="692150" cy="466725"/>
            </a:xfrm>
            <a:custGeom>
              <a:avLst/>
              <a:gdLst>
                <a:gd name="T0" fmla="*/ 57 w 244"/>
                <a:gd name="T1" fmla="*/ 140 h 164"/>
                <a:gd name="T2" fmla="*/ 66 w 244"/>
                <a:gd name="T3" fmla="*/ 137 h 164"/>
                <a:gd name="T4" fmla="*/ 66 w 244"/>
                <a:gd name="T5" fmla="*/ 137 h 164"/>
                <a:gd name="T6" fmla="*/ 123 w 244"/>
                <a:gd name="T7" fmla="*/ 104 h 164"/>
                <a:gd name="T8" fmla="*/ 142 w 244"/>
                <a:gd name="T9" fmla="*/ 90 h 164"/>
                <a:gd name="T10" fmla="*/ 142 w 244"/>
                <a:gd name="T11" fmla="*/ 90 h 164"/>
                <a:gd name="T12" fmla="*/ 152 w 244"/>
                <a:gd name="T13" fmla="*/ 85 h 164"/>
                <a:gd name="T14" fmla="*/ 207 w 244"/>
                <a:gd name="T15" fmla="*/ 48 h 164"/>
                <a:gd name="T16" fmla="*/ 209 w 244"/>
                <a:gd name="T17" fmla="*/ 46 h 164"/>
                <a:gd name="T18" fmla="*/ 235 w 244"/>
                <a:gd name="T19" fmla="*/ 31 h 164"/>
                <a:gd name="T20" fmla="*/ 217 w 244"/>
                <a:gd name="T21" fmla="*/ 68 h 164"/>
                <a:gd name="T22" fmla="*/ 195 w 244"/>
                <a:gd name="T23" fmla="*/ 96 h 164"/>
                <a:gd name="T24" fmla="*/ 195 w 244"/>
                <a:gd name="T25" fmla="*/ 96 h 164"/>
                <a:gd name="T26" fmla="*/ 194 w 244"/>
                <a:gd name="T27" fmla="*/ 97 h 164"/>
                <a:gd name="T28" fmla="*/ 193 w 244"/>
                <a:gd name="T29" fmla="*/ 98 h 164"/>
                <a:gd name="T30" fmla="*/ 192 w 244"/>
                <a:gd name="T31" fmla="*/ 98 h 164"/>
                <a:gd name="T32" fmla="*/ 178 w 244"/>
                <a:gd name="T33" fmla="*/ 108 h 164"/>
                <a:gd name="T34" fmla="*/ 144 w 244"/>
                <a:gd name="T35" fmla="*/ 116 h 164"/>
                <a:gd name="T36" fmla="*/ 135 w 244"/>
                <a:gd name="T37" fmla="*/ 120 h 164"/>
                <a:gd name="T38" fmla="*/ 115 w 244"/>
                <a:gd name="T39" fmla="*/ 140 h 164"/>
                <a:gd name="T40" fmla="*/ 89 w 244"/>
                <a:gd name="T41" fmla="*/ 155 h 164"/>
                <a:gd name="T42" fmla="*/ 89 w 244"/>
                <a:gd name="T43" fmla="*/ 155 h 164"/>
                <a:gd name="T44" fmla="*/ 62 w 244"/>
                <a:gd name="T45" fmla="*/ 163 h 164"/>
                <a:gd name="T46" fmla="*/ 41 w 244"/>
                <a:gd name="T47" fmla="*/ 163 h 164"/>
                <a:gd name="T48" fmla="*/ 57 w 244"/>
                <a:gd name="T49" fmla="*/ 14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4" h="164">
                  <a:moveTo>
                    <a:pt x="57" y="140"/>
                  </a:moveTo>
                  <a:cubicBezTo>
                    <a:pt x="60" y="139"/>
                    <a:pt x="63" y="138"/>
                    <a:pt x="66" y="137"/>
                  </a:cubicBezTo>
                  <a:cubicBezTo>
                    <a:pt x="66" y="137"/>
                    <a:pt x="66" y="137"/>
                    <a:pt x="66" y="137"/>
                  </a:cubicBezTo>
                  <a:cubicBezTo>
                    <a:pt x="89" y="129"/>
                    <a:pt x="106" y="126"/>
                    <a:pt x="123" y="104"/>
                  </a:cubicBezTo>
                  <a:cubicBezTo>
                    <a:pt x="123" y="104"/>
                    <a:pt x="132" y="97"/>
                    <a:pt x="142" y="90"/>
                  </a:cubicBezTo>
                  <a:cubicBezTo>
                    <a:pt x="142" y="90"/>
                    <a:pt x="142" y="90"/>
                    <a:pt x="142" y="90"/>
                  </a:cubicBezTo>
                  <a:cubicBezTo>
                    <a:pt x="146" y="88"/>
                    <a:pt x="149" y="87"/>
                    <a:pt x="152" y="85"/>
                  </a:cubicBezTo>
                  <a:cubicBezTo>
                    <a:pt x="167" y="79"/>
                    <a:pt x="195" y="61"/>
                    <a:pt x="207" y="48"/>
                  </a:cubicBezTo>
                  <a:cubicBezTo>
                    <a:pt x="208" y="47"/>
                    <a:pt x="209" y="46"/>
                    <a:pt x="209" y="46"/>
                  </a:cubicBezTo>
                  <a:cubicBezTo>
                    <a:pt x="244" y="0"/>
                    <a:pt x="240" y="24"/>
                    <a:pt x="235" y="31"/>
                  </a:cubicBezTo>
                  <a:cubicBezTo>
                    <a:pt x="229" y="41"/>
                    <a:pt x="224" y="54"/>
                    <a:pt x="217" y="68"/>
                  </a:cubicBezTo>
                  <a:cubicBezTo>
                    <a:pt x="211" y="77"/>
                    <a:pt x="205" y="87"/>
                    <a:pt x="195" y="96"/>
                  </a:cubicBezTo>
                  <a:cubicBezTo>
                    <a:pt x="195" y="96"/>
                    <a:pt x="195" y="96"/>
                    <a:pt x="195" y="96"/>
                  </a:cubicBezTo>
                  <a:cubicBezTo>
                    <a:pt x="194" y="97"/>
                    <a:pt x="194" y="97"/>
                    <a:pt x="194" y="97"/>
                  </a:cubicBezTo>
                  <a:cubicBezTo>
                    <a:pt x="194" y="97"/>
                    <a:pt x="193" y="97"/>
                    <a:pt x="193" y="98"/>
                  </a:cubicBezTo>
                  <a:cubicBezTo>
                    <a:pt x="192" y="98"/>
                    <a:pt x="192" y="98"/>
                    <a:pt x="192" y="98"/>
                  </a:cubicBezTo>
                  <a:cubicBezTo>
                    <a:pt x="188" y="102"/>
                    <a:pt x="183" y="105"/>
                    <a:pt x="178" y="108"/>
                  </a:cubicBezTo>
                  <a:cubicBezTo>
                    <a:pt x="164" y="116"/>
                    <a:pt x="153" y="118"/>
                    <a:pt x="144" y="116"/>
                  </a:cubicBezTo>
                  <a:cubicBezTo>
                    <a:pt x="141" y="115"/>
                    <a:pt x="137" y="117"/>
                    <a:pt x="135" y="120"/>
                  </a:cubicBezTo>
                  <a:cubicBezTo>
                    <a:pt x="131" y="126"/>
                    <a:pt x="125" y="133"/>
                    <a:pt x="115" y="140"/>
                  </a:cubicBezTo>
                  <a:cubicBezTo>
                    <a:pt x="107" y="147"/>
                    <a:pt x="98" y="152"/>
                    <a:pt x="89" y="155"/>
                  </a:cubicBezTo>
                  <a:cubicBezTo>
                    <a:pt x="89" y="155"/>
                    <a:pt x="89" y="155"/>
                    <a:pt x="89" y="155"/>
                  </a:cubicBezTo>
                  <a:cubicBezTo>
                    <a:pt x="80" y="159"/>
                    <a:pt x="70" y="162"/>
                    <a:pt x="62" y="163"/>
                  </a:cubicBezTo>
                  <a:cubicBezTo>
                    <a:pt x="54" y="164"/>
                    <a:pt x="47" y="164"/>
                    <a:pt x="41" y="163"/>
                  </a:cubicBezTo>
                  <a:cubicBezTo>
                    <a:pt x="0" y="155"/>
                    <a:pt x="30" y="151"/>
                    <a:pt x="57" y="140"/>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 name="Freeform 209"/>
            <p:cNvSpPr/>
            <p:nvPr/>
          </p:nvSpPr>
          <p:spPr bwMode="auto">
            <a:xfrm flipH="1">
              <a:off x="542925" y="5683250"/>
              <a:ext cx="327025" cy="207963"/>
            </a:xfrm>
            <a:custGeom>
              <a:avLst/>
              <a:gdLst>
                <a:gd name="T0" fmla="*/ 93 w 115"/>
                <a:gd name="T1" fmla="*/ 0 h 73"/>
                <a:gd name="T2" fmla="*/ 82 w 115"/>
                <a:gd name="T3" fmla="*/ 15 h 73"/>
                <a:gd name="T4" fmla="*/ 65 w 115"/>
                <a:gd name="T5" fmla="*/ 27 h 73"/>
                <a:gd name="T6" fmla="*/ 64 w 115"/>
                <a:gd name="T7" fmla="*/ 27 h 73"/>
                <a:gd name="T8" fmla="*/ 69 w 115"/>
                <a:gd name="T9" fmla="*/ 10 h 73"/>
                <a:gd name="T10" fmla="*/ 62 w 115"/>
                <a:gd name="T11" fmla="*/ 22 h 73"/>
                <a:gd name="T12" fmla="*/ 57 w 115"/>
                <a:gd name="T13" fmla="*/ 28 h 73"/>
                <a:gd name="T14" fmla="*/ 36 w 115"/>
                <a:gd name="T15" fmla="*/ 31 h 73"/>
                <a:gd name="T16" fmla="*/ 36 w 115"/>
                <a:gd name="T17" fmla="*/ 31 h 73"/>
                <a:gd name="T18" fmla="*/ 43 w 115"/>
                <a:gd name="T19" fmla="*/ 33 h 73"/>
                <a:gd name="T20" fmla="*/ 48 w 115"/>
                <a:gd name="T21" fmla="*/ 32 h 73"/>
                <a:gd name="T22" fmla="*/ 51 w 115"/>
                <a:gd name="T23" fmla="*/ 31 h 73"/>
                <a:gd name="T24" fmla="*/ 51 w 115"/>
                <a:gd name="T25" fmla="*/ 32 h 73"/>
                <a:gd name="T26" fmla="*/ 36 w 115"/>
                <a:gd name="T27" fmla="*/ 41 h 73"/>
                <a:gd name="T28" fmla="*/ 10 w 115"/>
                <a:gd name="T29" fmla="*/ 49 h 73"/>
                <a:gd name="T30" fmla="*/ 15 w 115"/>
                <a:gd name="T31" fmla="*/ 49 h 73"/>
                <a:gd name="T32" fmla="*/ 30 w 115"/>
                <a:gd name="T33" fmla="*/ 47 h 73"/>
                <a:gd name="T34" fmla="*/ 37 w 115"/>
                <a:gd name="T35" fmla="*/ 44 h 73"/>
                <a:gd name="T36" fmla="*/ 37 w 115"/>
                <a:gd name="T37" fmla="*/ 44 h 73"/>
                <a:gd name="T38" fmla="*/ 27 w 115"/>
                <a:gd name="T39" fmla="*/ 57 h 73"/>
                <a:gd name="T40" fmla="*/ 3 w 115"/>
                <a:gd name="T41" fmla="*/ 73 h 73"/>
                <a:gd name="T42" fmla="*/ 5 w 115"/>
                <a:gd name="T43" fmla="*/ 72 h 73"/>
                <a:gd name="T44" fmla="*/ 5 w 115"/>
                <a:gd name="T45" fmla="*/ 72 h 73"/>
                <a:gd name="T46" fmla="*/ 31 w 115"/>
                <a:gd name="T47" fmla="*/ 57 h 73"/>
                <a:gd name="T48" fmla="*/ 51 w 115"/>
                <a:gd name="T49" fmla="*/ 37 h 73"/>
                <a:gd name="T50" fmla="*/ 59 w 115"/>
                <a:gd name="T51" fmla="*/ 33 h 73"/>
                <a:gd name="T52" fmla="*/ 60 w 115"/>
                <a:gd name="T53" fmla="*/ 33 h 73"/>
                <a:gd name="T54" fmla="*/ 67 w 115"/>
                <a:gd name="T55" fmla="*/ 34 h 73"/>
                <a:gd name="T56" fmla="*/ 94 w 115"/>
                <a:gd name="T57" fmla="*/ 25 h 73"/>
                <a:gd name="T58" fmla="*/ 108 w 115"/>
                <a:gd name="T59" fmla="*/ 15 h 73"/>
                <a:gd name="T60" fmla="*/ 109 w 115"/>
                <a:gd name="T61" fmla="*/ 15 h 73"/>
                <a:gd name="T62" fmla="*/ 110 w 115"/>
                <a:gd name="T63" fmla="*/ 14 h 73"/>
                <a:gd name="T64" fmla="*/ 111 w 115"/>
                <a:gd name="T65" fmla="*/ 13 h 73"/>
                <a:gd name="T66" fmla="*/ 111 w 115"/>
                <a:gd name="T67" fmla="*/ 13 h 73"/>
                <a:gd name="T68" fmla="*/ 115 w 115"/>
                <a:gd name="T69" fmla="*/ 7 h 73"/>
                <a:gd name="T70" fmla="*/ 114 w 115"/>
                <a:gd name="T71" fmla="*/ 7 h 73"/>
                <a:gd name="T72" fmla="*/ 78 w 115"/>
                <a:gd name="T73" fmla="*/ 29 h 73"/>
                <a:gd name="T74" fmla="*/ 76 w 115"/>
                <a:gd name="T75" fmla="*/ 29 h 73"/>
                <a:gd name="T76" fmla="*/ 91 w 115"/>
                <a:gd name="T77" fmla="*/ 4 h 73"/>
                <a:gd name="T78" fmla="*/ 93 w 115"/>
                <a:gd name="T79"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5" h="73">
                  <a:moveTo>
                    <a:pt x="93" y="0"/>
                  </a:moveTo>
                  <a:cubicBezTo>
                    <a:pt x="93" y="0"/>
                    <a:pt x="89" y="5"/>
                    <a:pt x="82" y="15"/>
                  </a:cubicBezTo>
                  <a:cubicBezTo>
                    <a:pt x="76" y="24"/>
                    <a:pt x="70" y="25"/>
                    <a:pt x="65" y="27"/>
                  </a:cubicBezTo>
                  <a:cubicBezTo>
                    <a:pt x="65" y="27"/>
                    <a:pt x="64" y="27"/>
                    <a:pt x="64" y="27"/>
                  </a:cubicBezTo>
                  <a:cubicBezTo>
                    <a:pt x="62" y="27"/>
                    <a:pt x="71" y="19"/>
                    <a:pt x="69" y="10"/>
                  </a:cubicBezTo>
                  <a:cubicBezTo>
                    <a:pt x="67" y="15"/>
                    <a:pt x="67" y="18"/>
                    <a:pt x="62" y="22"/>
                  </a:cubicBezTo>
                  <a:cubicBezTo>
                    <a:pt x="58" y="25"/>
                    <a:pt x="59" y="27"/>
                    <a:pt x="57" y="28"/>
                  </a:cubicBezTo>
                  <a:cubicBezTo>
                    <a:pt x="53" y="29"/>
                    <a:pt x="44" y="31"/>
                    <a:pt x="36" y="31"/>
                  </a:cubicBezTo>
                  <a:cubicBezTo>
                    <a:pt x="36" y="31"/>
                    <a:pt x="36" y="31"/>
                    <a:pt x="36" y="31"/>
                  </a:cubicBezTo>
                  <a:cubicBezTo>
                    <a:pt x="38" y="32"/>
                    <a:pt x="40" y="33"/>
                    <a:pt x="43" y="33"/>
                  </a:cubicBezTo>
                  <a:cubicBezTo>
                    <a:pt x="45" y="33"/>
                    <a:pt x="46" y="32"/>
                    <a:pt x="48" y="32"/>
                  </a:cubicBezTo>
                  <a:cubicBezTo>
                    <a:pt x="49" y="32"/>
                    <a:pt x="50" y="31"/>
                    <a:pt x="51" y="31"/>
                  </a:cubicBezTo>
                  <a:cubicBezTo>
                    <a:pt x="51" y="31"/>
                    <a:pt x="51" y="32"/>
                    <a:pt x="51" y="32"/>
                  </a:cubicBezTo>
                  <a:cubicBezTo>
                    <a:pt x="51" y="34"/>
                    <a:pt x="50" y="35"/>
                    <a:pt x="36" y="41"/>
                  </a:cubicBezTo>
                  <a:cubicBezTo>
                    <a:pt x="27" y="45"/>
                    <a:pt x="23" y="46"/>
                    <a:pt x="10" y="49"/>
                  </a:cubicBezTo>
                  <a:cubicBezTo>
                    <a:pt x="12" y="49"/>
                    <a:pt x="14" y="49"/>
                    <a:pt x="15" y="49"/>
                  </a:cubicBezTo>
                  <a:cubicBezTo>
                    <a:pt x="22" y="49"/>
                    <a:pt x="26" y="48"/>
                    <a:pt x="30" y="47"/>
                  </a:cubicBezTo>
                  <a:cubicBezTo>
                    <a:pt x="33" y="45"/>
                    <a:pt x="35" y="44"/>
                    <a:pt x="37" y="44"/>
                  </a:cubicBezTo>
                  <a:cubicBezTo>
                    <a:pt x="37" y="44"/>
                    <a:pt x="37" y="44"/>
                    <a:pt x="37" y="44"/>
                  </a:cubicBezTo>
                  <a:cubicBezTo>
                    <a:pt x="41" y="45"/>
                    <a:pt x="35" y="50"/>
                    <a:pt x="27" y="57"/>
                  </a:cubicBezTo>
                  <a:cubicBezTo>
                    <a:pt x="18" y="65"/>
                    <a:pt x="0" y="73"/>
                    <a:pt x="3" y="73"/>
                  </a:cubicBezTo>
                  <a:cubicBezTo>
                    <a:pt x="3" y="73"/>
                    <a:pt x="4" y="73"/>
                    <a:pt x="5" y="72"/>
                  </a:cubicBezTo>
                  <a:cubicBezTo>
                    <a:pt x="5" y="72"/>
                    <a:pt x="5" y="72"/>
                    <a:pt x="5" y="72"/>
                  </a:cubicBezTo>
                  <a:cubicBezTo>
                    <a:pt x="14" y="69"/>
                    <a:pt x="23" y="64"/>
                    <a:pt x="31" y="57"/>
                  </a:cubicBezTo>
                  <a:cubicBezTo>
                    <a:pt x="41" y="50"/>
                    <a:pt x="47" y="43"/>
                    <a:pt x="51" y="37"/>
                  </a:cubicBezTo>
                  <a:cubicBezTo>
                    <a:pt x="53" y="34"/>
                    <a:pt x="56" y="33"/>
                    <a:pt x="59" y="33"/>
                  </a:cubicBezTo>
                  <a:cubicBezTo>
                    <a:pt x="59" y="33"/>
                    <a:pt x="60" y="33"/>
                    <a:pt x="60" y="33"/>
                  </a:cubicBezTo>
                  <a:cubicBezTo>
                    <a:pt x="62" y="33"/>
                    <a:pt x="64" y="34"/>
                    <a:pt x="67" y="34"/>
                  </a:cubicBezTo>
                  <a:cubicBezTo>
                    <a:pt x="74" y="34"/>
                    <a:pt x="83" y="31"/>
                    <a:pt x="94" y="25"/>
                  </a:cubicBezTo>
                  <a:cubicBezTo>
                    <a:pt x="99" y="22"/>
                    <a:pt x="104" y="19"/>
                    <a:pt x="108" y="15"/>
                  </a:cubicBezTo>
                  <a:cubicBezTo>
                    <a:pt x="109" y="15"/>
                    <a:pt x="109" y="15"/>
                    <a:pt x="109" y="15"/>
                  </a:cubicBezTo>
                  <a:cubicBezTo>
                    <a:pt x="109" y="14"/>
                    <a:pt x="110" y="14"/>
                    <a:pt x="110" y="14"/>
                  </a:cubicBezTo>
                  <a:cubicBezTo>
                    <a:pt x="111" y="13"/>
                    <a:pt x="111" y="13"/>
                    <a:pt x="111" y="13"/>
                  </a:cubicBezTo>
                  <a:cubicBezTo>
                    <a:pt x="111" y="13"/>
                    <a:pt x="111" y="13"/>
                    <a:pt x="111" y="13"/>
                  </a:cubicBezTo>
                  <a:cubicBezTo>
                    <a:pt x="113" y="11"/>
                    <a:pt x="115" y="7"/>
                    <a:pt x="115" y="7"/>
                  </a:cubicBezTo>
                  <a:cubicBezTo>
                    <a:pt x="115" y="7"/>
                    <a:pt x="114" y="7"/>
                    <a:pt x="114" y="7"/>
                  </a:cubicBezTo>
                  <a:cubicBezTo>
                    <a:pt x="106" y="14"/>
                    <a:pt x="90" y="29"/>
                    <a:pt x="78" y="29"/>
                  </a:cubicBezTo>
                  <a:cubicBezTo>
                    <a:pt x="77" y="29"/>
                    <a:pt x="77" y="29"/>
                    <a:pt x="76" y="29"/>
                  </a:cubicBezTo>
                  <a:cubicBezTo>
                    <a:pt x="64" y="27"/>
                    <a:pt x="81" y="29"/>
                    <a:pt x="91" y="4"/>
                  </a:cubicBezTo>
                  <a:cubicBezTo>
                    <a:pt x="93" y="1"/>
                    <a:pt x="93" y="0"/>
                    <a:pt x="93" y="0"/>
                  </a:cubicBezTo>
                </a:path>
              </a:pathLst>
            </a:custGeom>
            <a:solidFill>
              <a:srgbClr val="FCE9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 name="Freeform 210"/>
            <p:cNvSpPr/>
            <p:nvPr/>
          </p:nvSpPr>
          <p:spPr bwMode="auto">
            <a:xfrm flipH="1">
              <a:off x="565149" y="5238750"/>
              <a:ext cx="147638" cy="39688"/>
            </a:xfrm>
            <a:custGeom>
              <a:avLst/>
              <a:gdLst>
                <a:gd name="T0" fmla="*/ 20 w 52"/>
                <a:gd name="T1" fmla="*/ 0 h 14"/>
                <a:gd name="T2" fmla="*/ 4 w 52"/>
                <a:gd name="T3" fmla="*/ 8 h 14"/>
                <a:gd name="T4" fmla="*/ 3 w 52"/>
                <a:gd name="T5" fmla="*/ 9 h 14"/>
                <a:gd name="T6" fmla="*/ 2 w 52"/>
                <a:gd name="T7" fmla="*/ 10 h 14"/>
                <a:gd name="T8" fmla="*/ 0 w 52"/>
                <a:gd name="T9" fmla="*/ 12 h 14"/>
                <a:gd name="T10" fmla="*/ 0 w 52"/>
                <a:gd name="T11" fmla="*/ 12 h 14"/>
                <a:gd name="T12" fmla="*/ 0 w 52"/>
                <a:gd name="T13" fmla="*/ 12 h 14"/>
                <a:gd name="T14" fmla="*/ 0 w 52"/>
                <a:gd name="T15" fmla="*/ 12 h 14"/>
                <a:gd name="T16" fmla="*/ 0 w 52"/>
                <a:gd name="T17" fmla="*/ 12 h 14"/>
                <a:gd name="T18" fmla="*/ 3 w 52"/>
                <a:gd name="T19" fmla="*/ 9 h 14"/>
                <a:gd name="T20" fmla="*/ 4 w 52"/>
                <a:gd name="T21" fmla="*/ 8 h 14"/>
                <a:gd name="T22" fmla="*/ 20 w 52"/>
                <a:gd name="T23" fmla="*/ 0 h 14"/>
                <a:gd name="T24" fmla="*/ 24 w 52"/>
                <a:gd name="T25" fmla="*/ 2 h 14"/>
                <a:gd name="T26" fmla="*/ 26 w 52"/>
                <a:gd name="T27" fmla="*/ 5 h 14"/>
                <a:gd name="T28" fmla="*/ 30 w 52"/>
                <a:gd name="T29" fmla="*/ 7 h 14"/>
                <a:gd name="T30" fmla="*/ 34 w 52"/>
                <a:gd name="T31" fmla="*/ 6 h 14"/>
                <a:gd name="T32" fmla="*/ 39 w 52"/>
                <a:gd name="T33" fmla="*/ 5 h 14"/>
                <a:gd name="T34" fmla="*/ 45 w 52"/>
                <a:gd name="T35" fmla="*/ 7 h 14"/>
                <a:gd name="T36" fmla="*/ 45 w 52"/>
                <a:gd name="T37" fmla="*/ 7 h 14"/>
                <a:gd name="T38" fmla="*/ 52 w 52"/>
                <a:gd name="T39" fmla="*/ 14 h 14"/>
                <a:gd name="T40" fmla="*/ 52 w 52"/>
                <a:gd name="T41" fmla="*/ 14 h 14"/>
                <a:gd name="T42" fmla="*/ 52 w 52"/>
                <a:gd name="T43" fmla="*/ 14 h 14"/>
                <a:gd name="T44" fmla="*/ 45 w 52"/>
                <a:gd name="T45" fmla="*/ 7 h 14"/>
                <a:gd name="T46" fmla="*/ 45 w 52"/>
                <a:gd name="T47" fmla="*/ 7 h 14"/>
                <a:gd name="T48" fmla="*/ 39 w 52"/>
                <a:gd name="T49" fmla="*/ 5 h 14"/>
                <a:gd name="T50" fmla="*/ 34 w 52"/>
                <a:gd name="T51" fmla="*/ 6 h 14"/>
                <a:gd name="T52" fmla="*/ 30 w 52"/>
                <a:gd name="T53" fmla="*/ 7 h 14"/>
                <a:gd name="T54" fmla="*/ 26 w 52"/>
                <a:gd name="T55" fmla="*/ 5 h 14"/>
                <a:gd name="T56" fmla="*/ 24 w 52"/>
                <a:gd name="T57" fmla="*/ 2 h 14"/>
                <a:gd name="T58" fmla="*/ 20 w 52"/>
                <a:gd name="T5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2" h="14">
                  <a:moveTo>
                    <a:pt x="20" y="0"/>
                  </a:moveTo>
                  <a:cubicBezTo>
                    <a:pt x="16" y="0"/>
                    <a:pt x="11" y="3"/>
                    <a:pt x="4" y="8"/>
                  </a:cubicBezTo>
                  <a:cubicBezTo>
                    <a:pt x="3" y="9"/>
                    <a:pt x="3" y="9"/>
                    <a:pt x="3" y="9"/>
                  </a:cubicBezTo>
                  <a:cubicBezTo>
                    <a:pt x="2" y="10"/>
                    <a:pt x="2" y="10"/>
                    <a:pt x="2" y="10"/>
                  </a:cubicBezTo>
                  <a:cubicBezTo>
                    <a:pt x="1" y="11"/>
                    <a:pt x="1" y="12"/>
                    <a:pt x="0" y="12"/>
                  </a:cubicBezTo>
                  <a:cubicBezTo>
                    <a:pt x="0" y="12"/>
                    <a:pt x="0" y="12"/>
                    <a:pt x="0" y="12"/>
                  </a:cubicBezTo>
                  <a:cubicBezTo>
                    <a:pt x="0" y="12"/>
                    <a:pt x="0" y="12"/>
                    <a:pt x="0" y="12"/>
                  </a:cubicBezTo>
                  <a:cubicBezTo>
                    <a:pt x="0" y="12"/>
                    <a:pt x="0" y="12"/>
                    <a:pt x="0" y="12"/>
                  </a:cubicBezTo>
                  <a:cubicBezTo>
                    <a:pt x="0" y="12"/>
                    <a:pt x="0" y="12"/>
                    <a:pt x="0" y="12"/>
                  </a:cubicBezTo>
                  <a:cubicBezTo>
                    <a:pt x="1" y="11"/>
                    <a:pt x="2" y="10"/>
                    <a:pt x="3" y="9"/>
                  </a:cubicBezTo>
                  <a:cubicBezTo>
                    <a:pt x="4" y="8"/>
                    <a:pt x="4" y="8"/>
                    <a:pt x="4" y="8"/>
                  </a:cubicBezTo>
                  <a:cubicBezTo>
                    <a:pt x="11" y="3"/>
                    <a:pt x="16" y="0"/>
                    <a:pt x="20" y="0"/>
                  </a:cubicBezTo>
                  <a:cubicBezTo>
                    <a:pt x="22" y="0"/>
                    <a:pt x="23" y="1"/>
                    <a:pt x="24" y="2"/>
                  </a:cubicBezTo>
                  <a:cubicBezTo>
                    <a:pt x="24" y="3"/>
                    <a:pt x="26" y="5"/>
                    <a:pt x="26" y="5"/>
                  </a:cubicBezTo>
                  <a:cubicBezTo>
                    <a:pt x="27" y="6"/>
                    <a:pt x="29" y="7"/>
                    <a:pt x="30" y="7"/>
                  </a:cubicBezTo>
                  <a:cubicBezTo>
                    <a:pt x="32" y="7"/>
                    <a:pt x="33" y="6"/>
                    <a:pt x="34" y="6"/>
                  </a:cubicBezTo>
                  <a:cubicBezTo>
                    <a:pt x="36" y="6"/>
                    <a:pt x="37" y="5"/>
                    <a:pt x="39" y="5"/>
                  </a:cubicBezTo>
                  <a:cubicBezTo>
                    <a:pt x="41" y="5"/>
                    <a:pt x="43" y="6"/>
                    <a:pt x="45" y="7"/>
                  </a:cubicBezTo>
                  <a:cubicBezTo>
                    <a:pt x="45" y="7"/>
                    <a:pt x="45" y="7"/>
                    <a:pt x="45" y="7"/>
                  </a:cubicBezTo>
                  <a:cubicBezTo>
                    <a:pt x="47" y="9"/>
                    <a:pt x="50" y="12"/>
                    <a:pt x="52" y="14"/>
                  </a:cubicBezTo>
                  <a:cubicBezTo>
                    <a:pt x="52" y="14"/>
                    <a:pt x="52" y="14"/>
                    <a:pt x="52" y="14"/>
                  </a:cubicBezTo>
                  <a:cubicBezTo>
                    <a:pt x="52" y="14"/>
                    <a:pt x="52" y="14"/>
                    <a:pt x="52" y="14"/>
                  </a:cubicBezTo>
                  <a:cubicBezTo>
                    <a:pt x="50" y="12"/>
                    <a:pt x="47" y="9"/>
                    <a:pt x="45" y="7"/>
                  </a:cubicBezTo>
                  <a:cubicBezTo>
                    <a:pt x="45" y="7"/>
                    <a:pt x="45" y="7"/>
                    <a:pt x="45" y="7"/>
                  </a:cubicBezTo>
                  <a:cubicBezTo>
                    <a:pt x="43" y="6"/>
                    <a:pt x="41" y="5"/>
                    <a:pt x="39" y="5"/>
                  </a:cubicBezTo>
                  <a:cubicBezTo>
                    <a:pt x="37" y="5"/>
                    <a:pt x="36" y="6"/>
                    <a:pt x="34" y="6"/>
                  </a:cubicBezTo>
                  <a:cubicBezTo>
                    <a:pt x="33" y="6"/>
                    <a:pt x="32" y="7"/>
                    <a:pt x="30" y="7"/>
                  </a:cubicBezTo>
                  <a:cubicBezTo>
                    <a:pt x="29" y="7"/>
                    <a:pt x="27" y="6"/>
                    <a:pt x="26" y="5"/>
                  </a:cubicBezTo>
                  <a:cubicBezTo>
                    <a:pt x="26" y="5"/>
                    <a:pt x="24" y="3"/>
                    <a:pt x="24" y="2"/>
                  </a:cubicBezTo>
                  <a:cubicBezTo>
                    <a:pt x="23" y="1"/>
                    <a:pt x="22" y="0"/>
                    <a:pt x="2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 name="Freeform 211"/>
            <p:cNvSpPr>
              <a:spLocks noEditPoints="1"/>
            </p:cNvSpPr>
            <p:nvPr/>
          </p:nvSpPr>
          <p:spPr bwMode="auto">
            <a:xfrm flipH="1">
              <a:off x="531812" y="5238750"/>
              <a:ext cx="204788" cy="136525"/>
            </a:xfrm>
            <a:custGeom>
              <a:avLst/>
              <a:gdLst>
                <a:gd name="T0" fmla="*/ 39 w 72"/>
                <a:gd name="T1" fmla="*/ 43 h 48"/>
                <a:gd name="T2" fmla="*/ 35 w 72"/>
                <a:gd name="T3" fmla="*/ 48 h 48"/>
                <a:gd name="T4" fmla="*/ 35 w 72"/>
                <a:gd name="T5" fmla="*/ 48 h 48"/>
                <a:gd name="T6" fmla="*/ 39 w 72"/>
                <a:gd name="T7" fmla="*/ 43 h 48"/>
                <a:gd name="T8" fmla="*/ 50 w 72"/>
                <a:gd name="T9" fmla="*/ 15 h 48"/>
                <a:gd name="T10" fmla="*/ 48 w 72"/>
                <a:gd name="T11" fmla="*/ 17 h 48"/>
                <a:gd name="T12" fmla="*/ 50 w 72"/>
                <a:gd name="T13" fmla="*/ 15 h 48"/>
                <a:gd name="T14" fmla="*/ 50 w 72"/>
                <a:gd name="T15" fmla="*/ 15 h 48"/>
                <a:gd name="T16" fmla="*/ 28 w 72"/>
                <a:gd name="T17" fmla="*/ 0 h 48"/>
                <a:gd name="T18" fmla="*/ 12 w 72"/>
                <a:gd name="T19" fmla="*/ 8 h 48"/>
                <a:gd name="T20" fmla="*/ 11 w 72"/>
                <a:gd name="T21" fmla="*/ 9 h 48"/>
                <a:gd name="T22" fmla="*/ 8 w 72"/>
                <a:gd name="T23" fmla="*/ 12 h 48"/>
                <a:gd name="T24" fmla="*/ 8 w 72"/>
                <a:gd name="T25" fmla="*/ 12 h 48"/>
                <a:gd name="T26" fmla="*/ 8 w 72"/>
                <a:gd name="T27" fmla="*/ 12 h 48"/>
                <a:gd name="T28" fmla="*/ 1 w 72"/>
                <a:gd name="T29" fmla="*/ 32 h 48"/>
                <a:gd name="T30" fmla="*/ 14 w 72"/>
                <a:gd name="T31" fmla="*/ 14 h 48"/>
                <a:gd name="T32" fmla="*/ 14 w 72"/>
                <a:gd name="T33" fmla="*/ 14 h 48"/>
                <a:gd name="T34" fmla="*/ 14 w 72"/>
                <a:gd name="T35" fmla="*/ 17 h 48"/>
                <a:gd name="T36" fmla="*/ 14 w 72"/>
                <a:gd name="T37" fmla="*/ 14 h 48"/>
                <a:gd name="T38" fmla="*/ 20 w 72"/>
                <a:gd name="T39" fmla="*/ 12 h 48"/>
                <a:gd name="T40" fmla="*/ 7 w 72"/>
                <a:gd name="T41" fmla="*/ 38 h 48"/>
                <a:gd name="T42" fmla="*/ 8 w 72"/>
                <a:gd name="T43" fmla="*/ 28 h 48"/>
                <a:gd name="T44" fmla="*/ 7 w 72"/>
                <a:gd name="T45" fmla="*/ 38 h 48"/>
                <a:gd name="T46" fmla="*/ 20 w 72"/>
                <a:gd name="T47" fmla="*/ 12 h 48"/>
                <a:gd name="T48" fmla="*/ 28 w 72"/>
                <a:gd name="T49" fmla="*/ 6 h 48"/>
                <a:gd name="T50" fmla="*/ 34 w 72"/>
                <a:gd name="T51" fmla="*/ 10 h 48"/>
                <a:gd name="T52" fmla="*/ 30 w 72"/>
                <a:gd name="T53" fmla="*/ 30 h 48"/>
                <a:gd name="T54" fmla="*/ 42 w 72"/>
                <a:gd name="T55" fmla="*/ 13 h 48"/>
                <a:gd name="T56" fmla="*/ 43 w 72"/>
                <a:gd name="T57" fmla="*/ 14 h 48"/>
                <a:gd name="T58" fmla="*/ 44 w 72"/>
                <a:gd name="T59" fmla="*/ 17 h 48"/>
                <a:gd name="T60" fmla="*/ 43 w 72"/>
                <a:gd name="T61" fmla="*/ 14 h 48"/>
                <a:gd name="T62" fmla="*/ 50 w 72"/>
                <a:gd name="T63" fmla="*/ 15 h 48"/>
                <a:gd name="T64" fmla="*/ 50 w 72"/>
                <a:gd name="T65" fmla="*/ 15 h 48"/>
                <a:gd name="T66" fmla="*/ 50 w 72"/>
                <a:gd name="T67" fmla="*/ 15 h 48"/>
                <a:gd name="T68" fmla="*/ 50 w 72"/>
                <a:gd name="T69" fmla="*/ 15 h 48"/>
                <a:gd name="T70" fmla="*/ 50 w 72"/>
                <a:gd name="T71" fmla="*/ 15 h 48"/>
                <a:gd name="T72" fmla="*/ 53 w 72"/>
                <a:gd name="T73" fmla="*/ 28 h 48"/>
                <a:gd name="T74" fmla="*/ 50 w 72"/>
                <a:gd name="T75" fmla="*/ 15 h 48"/>
                <a:gd name="T76" fmla="*/ 56 w 72"/>
                <a:gd name="T77" fmla="*/ 16 h 48"/>
                <a:gd name="T78" fmla="*/ 56 w 72"/>
                <a:gd name="T79" fmla="*/ 16 h 48"/>
                <a:gd name="T80" fmla="*/ 56 w 72"/>
                <a:gd name="T81" fmla="*/ 16 h 48"/>
                <a:gd name="T82" fmla="*/ 58 w 72"/>
                <a:gd name="T83" fmla="*/ 17 h 48"/>
                <a:gd name="T84" fmla="*/ 58 w 72"/>
                <a:gd name="T85" fmla="*/ 17 h 48"/>
                <a:gd name="T86" fmla="*/ 58 w 72"/>
                <a:gd name="T87" fmla="*/ 17 h 48"/>
                <a:gd name="T88" fmla="*/ 70 w 72"/>
                <a:gd name="T89" fmla="*/ 40 h 48"/>
                <a:gd name="T90" fmla="*/ 60 w 72"/>
                <a:gd name="T91" fmla="*/ 14 h 48"/>
                <a:gd name="T92" fmla="*/ 60 w 72"/>
                <a:gd name="T93" fmla="*/ 14 h 48"/>
                <a:gd name="T94" fmla="*/ 53 w 72"/>
                <a:gd name="T95" fmla="*/ 7 h 48"/>
                <a:gd name="T96" fmla="*/ 53 w 72"/>
                <a:gd name="T97" fmla="*/ 7 h 48"/>
                <a:gd name="T98" fmla="*/ 47 w 72"/>
                <a:gd name="T99" fmla="*/ 5 h 48"/>
                <a:gd name="T100" fmla="*/ 42 w 72"/>
                <a:gd name="T101" fmla="*/ 6 h 48"/>
                <a:gd name="T102" fmla="*/ 38 w 72"/>
                <a:gd name="T103" fmla="*/ 7 h 48"/>
                <a:gd name="T104" fmla="*/ 34 w 72"/>
                <a:gd name="T105" fmla="*/ 5 h 48"/>
                <a:gd name="T106" fmla="*/ 32 w 72"/>
                <a:gd name="T107" fmla="*/ 2 h 48"/>
                <a:gd name="T108" fmla="*/ 28 w 72"/>
                <a:gd name="T10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2" h="48">
                  <a:moveTo>
                    <a:pt x="39" y="43"/>
                  </a:moveTo>
                  <a:cubicBezTo>
                    <a:pt x="38" y="45"/>
                    <a:pt x="36" y="47"/>
                    <a:pt x="35" y="48"/>
                  </a:cubicBezTo>
                  <a:cubicBezTo>
                    <a:pt x="35" y="48"/>
                    <a:pt x="35" y="48"/>
                    <a:pt x="35" y="48"/>
                  </a:cubicBezTo>
                  <a:cubicBezTo>
                    <a:pt x="36" y="47"/>
                    <a:pt x="38" y="46"/>
                    <a:pt x="39" y="43"/>
                  </a:cubicBezTo>
                  <a:moveTo>
                    <a:pt x="50" y="15"/>
                  </a:moveTo>
                  <a:cubicBezTo>
                    <a:pt x="49" y="15"/>
                    <a:pt x="49" y="16"/>
                    <a:pt x="48" y="17"/>
                  </a:cubicBezTo>
                  <a:cubicBezTo>
                    <a:pt x="49" y="16"/>
                    <a:pt x="49" y="15"/>
                    <a:pt x="50" y="15"/>
                  </a:cubicBezTo>
                  <a:cubicBezTo>
                    <a:pt x="50" y="15"/>
                    <a:pt x="50" y="15"/>
                    <a:pt x="50" y="15"/>
                  </a:cubicBezTo>
                  <a:moveTo>
                    <a:pt x="28" y="0"/>
                  </a:moveTo>
                  <a:cubicBezTo>
                    <a:pt x="24" y="0"/>
                    <a:pt x="19" y="3"/>
                    <a:pt x="12" y="8"/>
                  </a:cubicBezTo>
                  <a:cubicBezTo>
                    <a:pt x="11" y="9"/>
                    <a:pt x="11" y="9"/>
                    <a:pt x="11" y="9"/>
                  </a:cubicBezTo>
                  <a:cubicBezTo>
                    <a:pt x="10" y="10"/>
                    <a:pt x="9" y="11"/>
                    <a:pt x="8" y="12"/>
                  </a:cubicBezTo>
                  <a:cubicBezTo>
                    <a:pt x="8" y="12"/>
                    <a:pt x="8" y="12"/>
                    <a:pt x="8" y="12"/>
                  </a:cubicBezTo>
                  <a:cubicBezTo>
                    <a:pt x="8" y="12"/>
                    <a:pt x="8" y="12"/>
                    <a:pt x="8" y="12"/>
                  </a:cubicBezTo>
                  <a:cubicBezTo>
                    <a:pt x="2" y="19"/>
                    <a:pt x="0" y="28"/>
                    <a:pt x="1" y="32"/>
                  </a:cubicBezTo>
                  <a:cubicBezTo>
                    <a:pt x="1" y="26"/>
                    <a:pt x="11" y="14"/>
                    <a:pt x="14" y="14"/>
                  </a:cubicBezTo>
                  <a:cubicBezTo>
                    <a:pt x="14" y="14"/>
                    <a:pt x="14" y="14"/>
                    <a:pt x="14" y="14"/>
                  </a:cubicBezTo>
                  <a:cubicBezTo>
                    <a:pt x="15" y="14"/>
                    <a:pt x="14" y="15"/>
                    <a:pt x="14" y="17"/>
                  </a:cubicBezTo>
                  <a:cubicBezTo>
                    <a:pt x="14" y="15"/>
                    <a:pt x="15" y="14"/>
                    <a:pt x="14" y="14"/>
                  </a:cubicBezTo>
                  <a:cubicBezTo>
                    <a:pt x="20" y="12"/>
                    <a:pt x="20" y="12"/>
                    <a:pt x="20" y="12"/>
                  </a:cubicBezTo>
                  <a:cubicBezTo>
                    <a:pt x="12" y="23"/>
                    <a:pt x="9" y="32"/>
                    <a:pt x="7" y="38"/>
                  </a:cubicBezTo>
                  <a:cubicBezTo>
                    <a:pt x="6" y="36"/>
                    <a:pt x="7" y="32"/>
                    <a:pt x="8" y="28"/>
                  </a:cubicBezTo>
                  <a:cubicBezTo>
                    <a:pt x="6" y="33"/>
                    <a:pt x="5" y="38"/>
                    <a:pt x="7" y="38"/>
                  </a:cubicBezTo>
                  <a:cubicBezTo>
                    <a:pt x="9" y="32"/>
                    <a:pt x="12" y="23"/>
                    <a:pt x="20" y="12"/>
                  </a:cubicBezTo>
                  <a:cubicBezTo>
                    <a:pt x="23" y="7"/>
                    <a:pt x="26" y="6"/>
                    <a:pt x="28" y="6"/>
                  </a:cubicBezTo>
                  <a:cubicBezTo>
                    <a:pt x="30" y="6"/>
                    <a:pt x="32" y="8"/>
                    <a:pt x="34" y="10"/>
                  </a:cubicBezTo>
                  <a:cubicBezTo>
                    <a:pt x="38" y="15"/>
                    <a:pt x="33" y="24"/>
                    <a:pt x="30" y="30"/>
                  </a:cubicBezTo>
                  <a:cubicBezTo>
                    <a:pt x="35" y="28"/>
                    <a:pt x="39" y="13"/>
                    <a:pt x="42" y="13"/>
                  </a:cubicBezTo>
                  <a:cubicBezTo>
                    <a:pt x="42" y="13"/>
                    <a:pt x="43" y="13"/>
                    <a:pt x="43" y="14"/>
                  </a:cubicBezTo>
                  <a:cubicBezTo>
                    <a:pt x="43" y="14"/>
                    <a:pt x="44" y="15"/>
                    <a:pt x="44" y="17"/>
                  </a:cubicBezTo>
                  <a:cubicBezTo>
                    <a:pt x="44" y="15"/>
                    <a:pt x="43" y="14"/>
                    <a:pt x="43" y="14"/>
                  </a:cubicBezTo>
                  <a:cubicBezTo>
                    <a:pt x="50" y="15"/>
                    <a:pt x="50" y="15"/>
                    <a:pt x="50" y="15"/>
                  </a:cubicBezTo>
                  <a:cubicBezTo>
                    <a:pt x="50" y="15"/>
                    <a:pt x="50" y="15"/>
                    <a:pt x="50" y="15"/>
                  </a:cubicBezTo>
                  <a:cubicBezTo>
                    <a:pt x="50" y="15"/>
                    <a:pt x="50" y="15"/>
                    <a:pt x="50" y="15"/>
                  </a:cubicBezTo>
                  <a:cubicBezTo>
                    <a:pt x="50" y="15"/>
                    <a:pt x="50" y="15"/>
                    <a:pt x="50" y="15"/>
                  </a:cubicBezTo>
                  <a:cubicBezTo>
                    <a:pt x="50" y="15"/>
                    <a:pt x="50" y="15"/>
                    <a:pt x="50" y="15"/>
                  </a:cubicBezTo>
                  <a:cubicBezTo>
                    <a:pt x="53" y="17"/>
                    <a:pt x="53" y="22"/>
                    <a:pt x="53" y="28"/>
                  </a:cubicBezTo>
                  <a:cubicBezTo>
                    <a:pt x="53" y="22"/>
                    <a:pt x="53" y="17"/>
                    <a:pt x="50" y="15"/>
                  </a:cubicBezTo>
                  <a:cubicBezTo>
                    <a:pt x="56" y="16"/>
                    <a:pt x="56" y="16"/>
                    <a:pt x="56" y="16"/>
                  </a:cubicBezTo>
                  <a:cubicBezTo>
                    <a:pt x="56" y="16"/>
                    <a:pt x="56" y="16"/>
                    <a:pt x="56" y="16"/>
                  </a:cubicBezTo>
                  <a:cubicBezTo>
                    <a:pt x="56" y="16"/>
                    <a:pt x="56" y="16"/>
                    <a:pt x="56" y="16"/>
                  </a:cubicBezTo>
                  <a:cubicBezTo>
                    <a:pt x="57" y="16"/>
                    <a:pt x="57" y="16"/>
                    <a:pt x="58" y="17"/>
                  </a:cubicBezTo>
                  <a:cubicBezTo>
                    <a:pt x="58" y="17"/>
                    <a:pt x="58" y="17"/>
                    <a:pt x="58" y="17"/>
                  </a:cubicBezTo>
                  <a:cubicBezTo>
                    <a:pt x="58" y="17"/>
                    <a:pt x="58" y="17"/>
                    <a:pt x="58" y="17"/>
                  </a:cubicBezTo>
                  <a:cubicBezTo>
                    <a:pt x="64" y="22"/>
                    <a:pt x="68" y="33"/>
                    <a:pt x="70" y="40"/>
                  </a:cubicBezTo>
                  <a:cubicBezTo>
                    <a:pt x="72" y="28"/>
                    <a:pt x="60" y="14"/>
                    <a:pt x="60" y="14"/>
                  </a:cubicBezTo>
                  <a:cubicBezTo>
                    <a:pt x="60" y="14"/>
                    <a:pt x="60" y="14"/>
                    <a:pt x="60" y="14"/>
                  </a:cubicBezTo>
                  <a:cubicBezTo>
                    <a:pt x="58" y="12"/>
                    <a:pt x="55" y="9"/>
                    <a:pt x="53" y="7"/>
                  </a:cubicBezTo>
                  <a:cubicBezTo>
                    <a:pt x="53" y="7"/>
                    <a:pt x="53" y="7"/>
                    <a:pt x="53" y="7"/>
                  </a:cubicBezTo>
                  <a:cubicBezTo>
                    <a:pt x="51" y="6"/>
                    <a:pt x="49" y="5"/>
                    <a:pt x="47" y="5"/>
                  </a:cubicBezTo>
                  <a:cubicBezTo>
                    <a:pt x="45" y="5"/>
                    <a:pt x="44" y="6"/>
                    <a:pt x="42" y="6"/>
                  </a:cubicBezTo>
                  <a:cubicBezTo>
                    <a:pt x="41" y="6"/>
                    <a:pt x="40" y="7"/>
                    <a:pt x="38" y="7"/>
                  </a:cubicBezTo>
                  <a:cubicBezTo>
                    <a:pt x="37" y="7"/>
                    <a:pt x="35" y="6"/>
                    <a:pt x="34" y="5"/>
                  </a:cubicBezTo>
                  <a:cubicBezTo>
                    <a:pt x="34" y="5"/>
                    <a:pt x="32" y="3"/>
                    <a:pt x="32" y="2"/>
                  </a:cubicBezTo>
                  <a:cubicBezTo>
                    <a:pt x="31" y="1"/>
                    <a:pt x="30" y="0"/>
                    <a:pt x="28"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 name="Freeform 212"/>
            <p:cNvSpPr/>
            <p:nvPr/>
          </p:nvSpPr>
          <p:spPr bwMode="auto">
            <a:xfrm flipH="1">
              <a:off x="906462" y="5378450"/>
              <a:ext cx="234950" cy="182563"/>
            </a:xfrm>
            <a:custGeom>
              <a:avLst/>
              <a:gdLst>
                <a:gd name="T0" fmla="*/ 36 w 83"/>
                <a:gd name="T1" fmla="*/ 0 h 64"/>
                <a:gd name="T2" fmla="*/ 29 w 83"/>
                <a:gd name="T3" fmla="*/ 0 h 64"/>
                <a:gd name="T4" fmla="*/ 23 w 83"/>
                <a:gd name="T5" fmla="*/ 6 h 64"/>
                <a:gd name="T6" fmla="*/ 20 w 83"/>
                <a:gd name="T7" fmla="*/ 12 h 64"/>
                <a:gd name="T8" fmla="*/ 16 w 83"/>
                <a:gd name="T9" fmla="*/ 13 h 64"/>
                <a:gd name="T10" fmla="*/ 13 w 83"/>
                <a:gd name="T11" fmla="*/ 13 h 64"/>
                <a:gd name="T12" fmla="*/ 11 w 83"/>
                <a:gd name="T13" fmla="*/ 12 h 64"/>
                <a:gd name="T14" fmla="*/ 5 w 83"/>
                <a:gd name="T15" fmla="*/ 17 h 64"/>
                <a:gd name="T16" fmla="*/ 1 w 83"/>
                <a:gd name="T17" fmla="*/ 38 h 64"/>
                <a:gd name="T18" fmla="*/ 1 w 83"/>
                <a:gd name="T19" fmla="*/ 38 h 64"/>
                <a:gd name="T20" fmla="*/ 15 w 83"/>
                <a:gd name="T21" fmla="*/ 64 h 64"/>
                <a:gd name="T22" fmla="*/ 14 w 83"/>
                <a:gd name="T23" fmla="*/ 23 h 64"/>
                <a:gd name="T24" fmla="*/ 35 w 83"/>
                <a:gd name="T25" fmla="*/ 62 h 64"/>
                <a:gd name="T26" fmla="*/ 19 w 83"/>
                <a:gd name="T27" fmla="*/ 21 h 64"/>
                <a:gd name="T28" fmla="*/ 19 w 83"/>
                <a:gd name="T29" fmla="*/ 21 h 64"/>
                <a:gd name="T30" fmla="*/ 40 w 83"/>
                <a:gd name="T31" fmla="*/ 40 h 64"/>
                <a:gd name="T32" fmla="*/ 25 w 83"/>
                <a:gd name="T33" fmla="*/ 19 h 64"/>
                <a:gd name="T34" fmla="*/ 25 w 83"/>
                <a:gd name="T35" fmla="*/ 19 h 64"/>
                <a:gd name="T36" fmla="*/ 45 w 83"/>
                <a:gd name="T37" fmla="*/ 37 h 64"/>
                <a:gd name="T38" fmla="*/ 32 w 83"/>
                <a:gd name="T39" fmla="*/ 14 h 64"/>
                <a:gd name="T40" fmla="*/ 32 w 83"/>
                <a:gd name="T41" fmla="*/ 14 h 64"/>
                <a:gd name="T42" fmla="*/ 58 w 83"/>
                <a:gd name="T43" fmla="*/ 40 h 64"/>
                <a:gd name="T44" fmla="*/ 36 w 83"/>
                <a:gd name="T45" fmla="*/ 9 h 64"/>
                <a:gd name="T46" fmla="*/ 37 w 83"/>
                <a:gd name="T47" fmla="*/ 9 h 64"/>
                <a:gd name="T48" fmla="*/ 71 w 83"/>
                <a:gd name="T49" fmla="*/ 32 h 64"/>
                <a:gd name="T50" fmla="*/ 39 w 83"/>
                <a:gd name="T51" fmla="*/ 3 h 64"/>
                <a:gd name="T52" fmla="*/ 43 w 83"/>
                <a:gd name="T53" fmla="*/ 3 h 64"/>
                <a:gd name="T54" fmla="*/ 83 w 83"/>
                <a:gd name="T55" fmla="*/ 19 h 64"/>
                <a:gd name="T56" fmla="*/ 58 w 83"/>
                <a:gd name="T57" fmla="*/ 3 h 64"/>
                <a:gd name="T58" fmla="*/ 58 w 83"/>
                <a:gd name="T59" fmla="*/ 3 h 64"/>
                <a:gd name="T60" fmla="*/ 58 w 83"/>
                <a:gd name="T61" fmla="*/ 3 h 64"/>
                <a:gd name="T62" fmla="*/ 36 w 83"/>
                <a:gd name="T63"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3" h="64">
                  <a:moveTo>
                    <a:pt x="36" y="0"/>
                  </a:moveTo>
                  <a:cubicBezTo>
                    <a:pt x="33" y="0"/>
                    <a:pt x="31" y="0"/>
                    <a:pt x="29" y="0"/>
                  </a:cubicBezTo>
                  <a:cubicBezTo>
                    <a:pt x="26" y="0"/>
                    <a:pt x="23" y="3"/>
                    <a:pt x="23" y="6"/>
                  </a:cubicBezTo>
                  <a:cubicBezTo>
                    <a:pt x="23" y="9"/>
                    <a:pt x="22" y="11"/>
                    <a:pt x="20" y="12"/>
                  </a:cubicBezTo>
                  <a:cubicBezTo>
                    <a:pt x="19" y="13"/>
                    <a:pt x="18" y="13"/>
                    <a:pt x="16" y="13"/>
                  </a:cubicBezTo>
                  <a:cubicBezTo>
                    <a:pt x="15" y="13"/>
                    <a:pt x="14" y="13"/>
                    <a:pt x="13" y="13"/>
                  </a:cubicBezTo>
                  <a:cubicBezTo>
                    <a:pt x="12" y="12"/>
                    <a:pt x="12" y="12"/>
                    <a:pt x="11" y="12"/>
                  </a:cubicBezTo>
                  <a:cubicBezTo>
                    <a:pt x="8" y="12"/>
                    <a:pt x="6" y="14"/>
                    <a:pt x="5" y="17"/>
                  </a:cubicBezTo>
                  <a:cubicBezTo>
                    <a:pt x="3" y="22"/>
                    <a:pt x="1" y="29"/>
                    <a:pt x="1" y="38"/>
                  </a:cubicBezTo>
                  <a:cubicBezTo>
                    <a:pt x="1" y="38"/>
                    <a:pt x="1" y="38"/>
                    <a:pt x="1" y="38"/>
                  </a:cubicBezTo>
                  <a:cubicBezTo>
                    <a:pt x="5" y="57"/>
                    <a:pt x="9" y="59"/>
                    <a:pt x="15" y="64"/>
                  </a:cubicBezTo>
                  <a:cubicBezTo>
                    <a:pt x="0" y="42"/>
                    <a:pt x="9" y="24"/>
                    <a:pt x="14" y="23"/>
                  </a:cubicBezTo>
                  <a:cubicBezTo>
                    <a:pt x="12" y="32"/>
                    <a:pt x="17" y="55"/>
                    <a:pt x="35" y="62"/>
                  </a:cubicBezTo>
                  <a:cubicBezTo>
                    <a:pt x="24" y="56"/>
                    <a:pt x="13" y="22"/>
                    <a:pt x="19" y="21"/>
                  </a:cubicBezTo>
                  <a:cubicBezTo>
                    <a:pt x="19" y="21"/>
                    <a:pt x="19" y="21"/>
                    <a:pt x="19" y="21"/>
                  </a:cubicBezTo>
                  <a:cubicBezTo>
                    <a:pt x="25" y="21"/>
                    <a:pt x="31" y="33"/>
                    <a:pt x="40" y="40"/>
                  </a:cubicBezTo>
                  <a:cubicBezTo>
                    <a:pt x="37" y="33"/>
                    <a:pt x="26" y="23"/>
                    <a:pt x="25" y="19"/>
                  </a:cubicBezTo>
                  <a:cubicBezTo>
                    <a:pt x="25" y="19"/>
                    <a:pt x="25" y="19"/>
                    <a:pt x="25" y="19"/>
                  </a:cubicBezTo>
                  <a:cubicBezTo>
                    <a:pt x="31" y="19"/>
                    <a:pt x="41" y="33"/>
                    <a:pt x="45" y="37"/>
                  </a:cubicBezTo>
                  <a:cubicBezTo>
                    <a:pt x="42" y="24"/>
                    <a:pt x="27" y="15"/>
                    <a:pt x="32" y="14"/>
                  </a:cubicBezTo>
                  <a:cubicBezTo>
                    <a:pt x="32" y="14"/>
                    <a:pt x="32" y="14"/>
                    <a:pt x="32" y="14"/>
                  </a:cubicBezTo>
                  <a:cubicBezTo>
                    <a:pt x="37" y="14"/>
                    <a:pt x="55" y="32"/>
                    <a:pt x="58" y="40"/>
                  </a:cubicBezTo>
                  <a:cubicBezTo>
                    <a:pt x="61" y="28"/>
                    <a:pt x="30" y="10"/>
                    <a:pt x="36" y="9"/>
                  </a:cubicBezTo>
                  <a:cubicBezTo>
                    <a:pt x="36" y="9"/>
                    <a:pt x="36" y="9"/>
                    <a:pt x="37" y="9"/>
                  </a:cubicBezTo>
                  <a:cubicBezTo>
                    <a:pt x="43" y="9"/>
                    <a:pt x="65" y="19"/>
                    <a:pt x="71" y="32"/>
                  </a:cubicBezTo>
                  <a:cubicBezTo>
                    <a:pt x="68" y="9"/>
                    <a:pt x="30" y="3"/>
                    <a:pt x="39" y="3"/>
                  </a:cubicBezTo>
                  <a:cubicBezTo>
                    <a:pt x="40" y="3"/>
                    <a:pt x="41" y="3"/>
                    <a:pt x="43" y="3"/>
                  </a:cubicBezTo>
                  <a:cubicBezTo>
                    <a:pt x="63" y="4"/>
                    <a:pt x="70" y="12"/>
                    <a:pt x="83" y="19"/>
                  </a:cubicBezTo>
                  <a:cubicBezTo>
                    <a:pt x="77" y="10"/>
                    <a:pt x="61" y="4"/>
                    <a:pt x="58" y="3"/>
                  </a:cubicBezTo>
                  <a:cubicBezTo>
                    <a:pt x="58" y="3"/>
                    <a:pt x="58" y="3"/>
                    <a:pt x="58" y="3"/>
                  </a:cubicBezTo>
                  <a:cubicBezTo>
                    <a:pt x="58" y="3"/>
                    <a:pt x="58" y="3"/>
                    <a:pt x="58" y="3"/>
                  </a:cubicBezTo>
                  <a:cubicBezTo>
                    <a:pt x="49" y="0"/>
                    <a:pt x="41" y="0"/>
                    <a:pt x="36"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 name="Freeform 213"/>
            <p:cNvSpPr/>
            <p:nvPr/>
          </p:nvSpPr>
          <p:spPr bwMode="auto">
            <a:xfrm flipH="1">
              <a:off x="1119187" y="5603875"/>
              <a:ext cx="127000" cy="166688"/>
            </a:xfrm>
            <a:custGeom>
              <a:avLst/>
              <a:gdLst>
                <a:gd name="T0" fmla="*/ 8 w 45"/>
                <a:gd name="T1" fmla="*/ 0 h 59"/>
                <a:gd name="T2" fmla="*/ 5 w 45"/>
                <a:gd name="T3" fmla="*/ 2 h 59"/>
                <a:gd name="T4" fmla="*/ 1 w 45"/>
                <a:gd name="T5" fmla="*/ 10 h 59"/>
                <a:gd name="T6" fmla="*/ 0 w 45"/>
                <a:gd name="T7" fmla="*/ 13 h 59"/>
                <a:gd name="T8" fmla="*/ 22 w 45"/>
                <a:gd name="T9" fmla="*/ 55 h 59"/>
                <a:gd name="T10" fmla="*/ 26 w 45"/>
                <a:gd name="T11" fmla="*/ 59 h 59"/>
                <a:gd name="T12" fmla="*/ 6 w 45"/>
                <a:gd name="T13" fmla="*/ 23 h 59"/>
                <a:gd name="T14" fmla="*/ 10 w 45"/>
                <a:gd name="T15" fmla="*/ 28 h 59"/>
                <a:gd name="T16" fmla="*/ 35 w 45"/>
                <a:gd name="T17" fmla="*/ 50 h 59"/>
                <a:gd name="T18" fmla="*/ 33 w 45"/>
                <a:gd name="T19" fmla="*/ 47 h 59"/>
                <a:gd name="T20" fmla="*/ 6 w 45"/>
                <a:gd name="T21" fmla="*/ 12 h 59"/>
                <a:gd name="T22" fmla="*/ 6 w 45"/>
                <a:gd name="T23" fmla="*/ 12 h 59"/>
                <a:gd name="T24" fmla="*/ 16 w 45"/>
                <a:gd name="T25" fmla="*/ 22 h 59"/>
                <a:gd name="T26" fmla="*/ 27 w 45"/>
                <a:gd name="T27" fmla="*/ 31 h 59"/>
                <a:gd name="T28" fmla="*/ 27 w 45"/>
                <a:gd name="T29" fmla="*/ 30 h 59"/>
                <a:gd name="T30" fmla="*/ 8 w 45"/>
                <a:gd name="T31" fmla="*/ 8 h 59"/>
                <a:gd name="T32" fmla="*/ 9 w 45"/>
                <a:gd name="T33" fmla="*/ 8 h 59"/>
                <a:gd name="T34" fmla="*/ 43 w 45"/>
                <a:gd name="T35" fmla="*/ 34 h 59"/>
                <a:gd name="T36" fmla="*/ 44 w 45"/>
                <a:gd name="T37" fmla="*/ 33 h 59"/>
                <a:gd name="T38" fmla="*/ 13 w 45"/>
                <a:gd name="T39" fmla="*/ 5 h 59"/>
                <a:gd name="T40" fmla="*/ 13 w 45"/>
                <a:gd name="T41" fmla="*/ 5 h 59"/>
                <a:gd name="T42" fmla="*/ 43 w 45"/>
                <a:gd name="T43" fmla="*/ 21 h 59"/>
                <a:gd name="T44" fmla="*/ 44 w 45"/>
                <a:gd name="T45" fmla="*/ 21 h 59"/>
                <a:gd name="T46" fmla="*/ 33 w 45"/>
                <a:gd name="T47" fmla="*/ 12 h 59"/>
                <a:gd name="T48" fmla="*/ 33 w 45"/>
                <a:gd name="T49" fmla="*/ 12 h 59"/>
                <a:gd name="T50" fmla="*/ 31 w 45"/>
                <a:gd name="T51" fmla="*/ 11 h 59"/>
                <a:gd name="T52" fmla="*/ 31 w 45"/>
                <a:gd name="T53" fmla="*/ 11 h 59"/>
                <a:gd name="T54" fmla="*/ 31 w 45"/>
                <a:gd name="T55" fmla="*/ 11 h 59"/>
                <a:gd name="T56" fmla="*/ 29 w 45"/>
                <a:gd name="T57" fmla="*/ 10 h 59"/>
                <a:gd name="T58" fmla="*/ 8 w 45"/>
                <a:gd name="T5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5" h="59">
                  <a:moveTo>
                    <a:pt x="8" y="0"/>
                  </a:moveTo>
                  <a:cubicBezTo>
                    <a:pt x="6" y="0"/>
                    <a:pt x="5" y="1"/>
                    <a:pt x="5" y="2"/>
                  </a:cubicBezTo>
                  <a:cubicBezTo>
                    <a:pt x="4" y="6"/>
                    <a:pt x="1" y="3"/>
                    <a:pt x="1" y="10"/>
                  </a:cubicBezTo>
                  <a:cubicBezTo>
                    <a:pt x="0" y="11"/>
                    <a:pt x="0" y="12"/>
                    <a:pt x="0" y="13"/>
                  </a:cubicBezTo>
                  <a:cubicBezTo>
                    <a:pt x="0" y="21"/>
                    <a:pt x="7" y="42"/>
                    <a:pt x="22" y="55"/>
                  </a:cubicBezTo>
                  <a:cubicBezTo>
                    <a:pt x="23" y="56"/>
                    <a:pt x="24" y="58"/>
                    <a:pt x="26" y="59"/>
                  </a:cubicBezTo>
                  <a:cubicBezTo>
                    <a:pt x="17" y="50"/>
                    <a:pt x="3" y="23"/>
                    <a:pt x="6" y="23"/>
                  </a:cubicBezTo>
                  <a:cubicBezTo>
                    <a:pt x="6" y="23"/>
                    <a:pt x="8" y="25"/>
                    <a:pt x="10" y="28"/>
                  </a:cubicBezTo>
                  <a:cubicBezTo>
                    <a:pt x="21" y="42"/>
                    <a:pt x="33" y="50"/>
                    <a:pt x="35" y="50"/>
                  </a:cubicBezTo>
                  <a:cubicBezTo>
                    <a:pt x="36" y="50"/>
                    <a:pt x="35" y="49"/>
                    <a:pt x="33" y="47"/>
                  </a:cubicBezTo>
                  <a:cubicBezTo>
                    <a:pt x="24" y="40"/>
                    <a:pt x="4" y="13"/>
                    <a:pt x="6" y="12"/>
                  </a:cubicBezTo>
                  <a:cubicBezTo>
                    <a:pt x="6" y="12"/>
                    <a:pt x="6" y="12"/>
                    <a:pt x="6" y="12"/>
                  </a:cubicBezTo>
                  <a:cubicBezTo>
                    <a:pt x="7" y="12"/>
                    <a:pt x="11" y="17"/>
                    <a:pt x="16" y="22"/>
                  </a:cubicBezTo>
                  <a:cubicBezTo>
                    <a:pt x="20" y="26"/>
                    <a:pt x="25" y="31"/>
                    <a:pt x="27" y="31"/>
                  </a:cubicBezTo>
                  <a:cubicBezTo>
                    <a:pt x="27" y="31"/>
                    <a:pt x="27" y="31"/>
                    <a:pt x="27" y="30"/>
                  </a:cubicBezTo>
                  <a:cubicBezTo>
                    <a:pt x="26" y="24"/>
                    <a:pt x="5" y="8"/>
                    <a:pt x="8" y="8"/>
                  </a:cubicBezTo>
                  <a:cubicBezTo>
                    <a:pt x="9" y="8"/>
                    <a:pt x="9" y="8"/>
                    <a:pt x="9" y="8"/>
                  </a:cubicBezTo>
                  <a:cubicBezTo>
                    <a:pt x="15" y="10"/>
                    <a:pt x="41" y="34"/>
                    <a:pt x="43" y="34"/>
                  </a:cubicBezTo>
                  <a:cubicBezTo>
                    <a:pt x="44" y="34"/>
                    <a:pt x="44" y="33"/>
                    <a:pt x="44" y="33"/>
                  </a:cubicBezTo>
                  <a:cubicBezTo>
                    <a:pt x="42" y="28"/>
                    <a:pt x="7" y="5"/>
                    <a:pt x="13" y="5"/>
                  </a:cubicBezTo>
                  <a:cubicBezTo>
                    <a:pt x="13" y="5"/>
                    <a:pt x="13" y="5"/>
                    <a:pt x="13" y="5"/>
                  </a:cubicBezTo>
                  <a:cubicBezTo>
                    <a:pt x="19" y="5"/>
                    <a:pt x="39" y="21"/>
                    <a:pt x="43" y="21"/>
                  </a:cubicBezTo>
                  <a:cubicBezTo>
                    <a:pt x="43" y="21"/>
                    <a:pt x="43" y="21"/>
                    <a:pt x="44" y="21"/>
                  </a:cubicBezTo>
                  <a:cubicBezTo>
                    <a:pt x="45" y="19"/>
                    <a:pt x="37" y="14"/>
                    <a:pt x="33" y="12"/>
                  </a:cubicBezTo>
                  <a:cubicBezTo>
                    <a:pt x="33" y="12"/>
                    <a:pt x="33" y="12"/>
                    <a:pt x="33" y="12"/>
                  </a:cubicBezTo>
                  <a:cubicBezTo>
                    <a:pt x="32" y="12"/>
                    <a:pt x="32" y="11"/>
                    <a:pt x="31" y="11"/>
                  </a:cubicBezTo>
                  <a:cubicBezTo>
                    <a:pt x="31" y="11"/>
                    <a:pt x="31" y="11"/>
                    <a:pt x="31" y="11"/>
                  </a:cubicBezTo>
                  <a:cubicBezTo>
                    <a:pt x="31" y="11"/>
                    <a:pt x="31" y="11"/>
                    <a:pt x="31" y="11"/>
                  </a:cubicBezTo>
                  <a:cubicBezTo>
                    <a:pt x="30" y="10"/>
                    <a:pt x="30" y="10"/>
                    <a:pt x="29" y="10"/>
                  </a:cubicBezTo>
                  <a:cubicBezTo>
                    <a:pt x="17" y="2"/>
                    <a:pt x="11" y="0"/>
                    <a:pt x="8"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0" name="Freeform 214"/>
            <p:cNvSpPr/>
            <p:nvPr/>
          </p:nvSpPr>
          <p:spPr bwMode="auto">
            <a:xfrm flipH="1">
              <a:off x="873125" y="5834063"/>
              <a:ext cx="174625" cy="79375"/>
            </a:xfrm>
            <a:custGeom>
              <a:avLst/>
              <a:gdLst>
                <a:gd name="T0" fmla="*/ 53 w 62"/>
                <a:gd name="T1" fmla="*/ 0 h 28"/>
                <a:gd name="T2" fmla="*/ 45 w 62"/>
                <a:gd name="T3" fmla="*/ 1 h 28"/>
                <a:gd name="T4" fmla="*/ 45 w 62"/>
                <a:gd name="T5" fmla="*/ 1 h 28"/>
                <a:gd name="T6" fmla="*/ 45 w 62"/>
                <a:gd name="T7" fmla="*/ 1 h 28"/>
                <a:gd name="T8" fmla="*/ 45 w 62"/>
                <a:gd name="T9" fmla="*/ 1 h 28"/>
                <a:gd name="T10" fmla="*/ 36 w 62"/>
                <a:gd name="T11" fmla="*/ 4 h 28"/>
                <a:gd name="T12" fmla="*/ 25 w 62"/>
                <a:gd name="T13" fmla="*/ 8 h 28"/>
                <a:gd name="T14" fmla="*/ 19 w 62"/>
                <a:gd name="T15" fmla="*/ 11 h 28"/>
                <a:gd name="T16" fmla="*/ 0 w 62"/>
                <a:gd name="T17" fmla="*/ 20 h 28"/>
                <a:gd name="T18" fmla="*/ 20 w 62"/>
                <a:gd name="T19" fmla="*/ 27 h 28"/>
                <a:gd name="T20" fmla="*/ 30 w 62"/>
                <a:gd name="T21" fmla="*/ 28 h 28"/>
                <a:gd name="T22" fmla="*/ 41 w 62"/>
                <a:gd name="T23" fmla="*/ 27 h 28"/>
                <a:gd name="T24" fmla="*/ 61 w 62"/>
                <a:gd name="T25" fmla="*/ 14 h 28"/>
                <a:gd name="T26" fmla="*/ 61 w 62"/>
                <a:gd name="T27" fmla="*/ 12 h 28"/>
                <a:gd name="T28" fmla="*/ 56 w 62"/>
                <a:gd name="T29" fmla="*/ 16 h 28"/>
                <a:gd name="T30" fmla="*/ 28 w 62"/>
                <a:gd name="T31" fmla="*/ 25 h 28"/>
                <a:gd name="T32" fmla="*/ 21 w 62"/>
                <a:gd name="T33" fmla="*/ 24 h 28"/>
                <a:gd name="T34" fmla="*/ 45 w 62"/>
                <a:gd name="T35" fmla="*/ 15 h 28"/>
                <a:gd name="T36" fmla="*/ 48 w 62"/>
                <a:gd name="T37" fmla="*/ 12 h 28"/>
                <a:gd name="T38" fmla="*/ 38 w 62"/>
                <a:gd name="T39" fmla="*/ 14 h 28"/>
                <a:gd name="T40" fmla="*/ 17 w 62"/>
                <a:gd name="T41" fmla="*/ 18 h 28"/>
                <a:gd name="T42" fmla="*/ 15 w 62"/>
                <a:gd name="T43" fmla="*/ 18 h 28"/>
                <a:gd name="T44" fmla="*/ 49 w 62"/>
                <a:gd name="T45" fmla="*/ 4 h 28"/>
                <a:gd name="T46" fmla="*/ 53 w 62"/>
                <a:gd name="T4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 h="28">
                  <a:moveTo>
                    <a:pt x="53" y="0"/>
                  </a:moveTo>
                  <a:cubicBezTo>
                    <a:pt x="51" y="0"/>
                    <a:pt x="49" y="0"/>
                    <a:pt x="45" y="1"/>
                  </a:cubicBezTo>
                  <a:cubicBezTo>
                    <a:pt x="45" y="1"/>
                    <a:pt x="45" y="1"/>
                    <a:pt x="45" y="1"/>
                  </a:cubicBezTo>
                  <a:cubicBezTo>
                    <a:pt x="45" y="1"/>
                    <a:pt x="45" y="1"/>
                    <a:pt x="45" y="1"/>
                  </a:cubicBezTo>
                  <a:cubicBezTo>
                    <a:pt x="45" y="1"/>
                    <a:pt x="45" y="1"/>
                    <a:pt x="45" y="1"/>
                  </a:cubicBezTo>
                  <a:cubicBezTo>
                    <a:pt x="42" y="2"/>
                    <a:pt x="39" y="3"/>
                    <a:pt x="36" y="4"/>
                  </a:cubicBezTo>
                  <a:cubicBezTo>
                    <a:pt x="33" y="6"/>
                    <a:pt x="29" y="7"/>
                    <a:pt x="25" y="8"/>
                  </a:cubicBezTo>
                  <a:cubicBezTo>
                    <a:pt x="23" y="9"/>
                    <a:pt x="21" y="10"/>
                    <a:pt x="19" y="11"/>
                  </a:cubicBezTo>
                  <a:cubicBezTo>
                    <a:pt x="8" y="14"/>
                    <a:pt x="0" y="17"/>
                    <a:pt x="0" y="20"/>
                  </a:cubicBezTo>
                  <a:cubicBezTo>
                    <a:pt x="0" y="22"/>
                    <a:pt x="6" y="24"/>
                    <a:pt x="20" y="27"/>
                  </a:cubicBezTo>
                  <a:cubicBezTo>
                    <a:pt x="23" y="27"/>
                    <a:pt x="26" y="28"/>
                    <a:pt x="30" y="28"/>
                  </a:cubicBezTo>
                  <a:cubicBezTo>
                    <a:pt x="34" y="28"/>
                    <a:pt x="37" y="27"/>
                    <a:pt x="41" y="27"/>
                  </a:cubicBezTo>
                  <a:cubicBezTo>
                    <a:pt x="41" y="27"/>
                    <a:pt x="56" y="22"/>
                    <a:pt x="61" y="14"/>
                  </a:cubicBezTo>
                  <a:cubicBezTo>
                    <a:pt x="61" y="14"/>
                    <a:pt x="62" y="12"/>
                    <a:pt x="61" y="12"/>
                  </a:cubicBezTo>
                  <a:cubicBezTo>
                    <a:pt x="60" y="12"/>
                    <a:pt x="59" y="13"/>
                    <a:pt x="56" y="16"/>
                  </a:cubicBezTo>
                  <a:cubicBezTo>
                    <a:pt x="50" y="20"/>
                    <a:pt x="40" y="25"/>
                    <a:pt x="28" y="25"/>
                  </a:cubicBezTo>
                  <a:cubicBezTo>
                    <a:pt x="26" y="25"/>
                    <a:pt x="24" y="25"/>
                    <a:pt x="21" y="24"/>
                  </a:cubicBezTo>
                  <a:cubicBezTo>
                    <a:pt x="7" y="21"/>
                    <a:pt x="33" y="20"/>
                    <a:pt x="45" y="15"/>
                  </a:cubicBezTo>
                  <a:cubicBezTo>
                    <a:pt x="51" y="13"/>
                    <a:pt x="51" y="12"/>
                    <a:pt x="48" y="12"/>
                  </a:cubicBezTo>
                  <a:cubicBezTo>
                    <a:pt x="46" y="12"/>
                    <a:pt x="42" y="13"/>
                    <a:pt x="38" y="14"/>
                  </a:cubicBezTo>
                  <a:cubicBezTo>
                    <a:pt x="31" y="16"/>
                    <a:pt x="21" y="18"/>
                    <a:pt x="17" y="18"/>
                  </a:cubicBezTo>
                  <a:cubicBezTo>
                    <a:pt x="16" y="18"/>
                    <a:pt x="16" y="18"/>
                    <a:pt x="15" y="18"/>
                  </a:cubicBezTo>
                  <a:cubicBezTo>
                    <a:pt x="11" y="17"/>
                    <a:pt x="40" y="10"/>
                    <a:pt x="49" y="4"/>
                  </a:cubicBezTo>
                  <a:cubicBezTo>
                    <a:pt x="54" y="1"/>
                    <a:pt x="55" y="0"/>
                    <a:pt x="53"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1" name="Freeform 215"/>
            <p:cNvSpPr/>
            <p:nvPr/>
          </p:nvSpPr>
          <p:spPr bwMode="auto">
            <a:xfrm flipH="1">
              <a:off x="431800" y="5497513"/>
              <a:ext cx="88900" cy="147638"/>
            </a:xfrm>
            <a:custGeom>
              <a:avLst/>
              <a:gdLst>
                <a:gd name="T0" fmla="*/ 29 w 31"/>
                <a:gd name="T1" fmla="*/ 0 h 52"/>
                <a:gd name="T2" fmla="*/ 2 w 31"/>
                <a:gd name="T3" fmla="*/ 28 h 52"/>
                <a:gd name="T4" fmla="*/ 0 w 31"/>
                <a:gd name="T5" fmla="*/ 30 h 52"/>
                <a:gd name="T6" fmla="*/ 21 w 31"/>
                <a:gd name="T7" fmla="*/ 12 h 52"/>
                <a:gd name="T8" fmla="*/ 21 w 31"/>
                <a:gd name="T9" fmla="*/ 12 h 52"/>
                <a:gd name="T10" fmla="*/ 7 w 31"/>
                <a:gd name="T11" fmla="*/ 37 h 52"/>
                <a:gd name="T12" fmla="*/ 7 w 31"/>
                <a:gd name="T13" fmla="*/ 36 h 52"/>
                <a:gd name="T14" fmla="*/ 24 w 31"/>
                <a:gd name="T15" fmla="*/ 15 h 52"/>
                <a:gd name="T16" fmla="*/ 22 w 31"/>
                <a:gd name="T17" fmla="*/ 19 h 52"/>
                <a:gd name="T18" fmla="*/ 6 w 31"/>
                <a:gd name="T19" fmla="*/ 52 h 52"/>
                <a:gd name="T20" fmla="*/ 6 w 31"/>
                <a:gd name="T21" fmla="*/ 52 h 52"/>
                <a:gd name="T22" fmla="*/ 10 w 31"/>
                <a:gd name="T23" fmla="*/ 50 h 52"/>
                <a:gd name="T24" fmla="*/ 28 w 31"/>
                <a:gd name="T25" fmla="*/ 13 h 52"/>
                <a:gd name="T26" fmla="*/ 31 w 31"/>
                <a:gd name="T27" fmla="*/ 3 h 52"/>
                <a:gd name="T28" fmla="*/ 29 w 31"/>
                <a:gd name="T2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52">
                  <a:moveTo>
                    <a:pt x="29" y="0"/>
                  </a:moveTo>
                  <a:cubicBezTo>
                    <a:pt x="26" y="0"/>
                    <a:pt x="18" y="7"/>
                    <a:pt x="2" y="28"/>
                  </a:cubicBezTo>
                  <a:cubicBezTo>
                    <a:pt x="2" y="28"/>
                    <a:pt x="1" y="29"/>
                    <a:pt x="0" y="30"/>
                  </a:cubicBezTo>
                  <a:cubicBezTo>
                    <a:pt x="7" y="26"/>
                    <a:pt x="18" y="12"/>
                    <a:pt x="21" y="12"/>
                  </a:cubicBezTo>
                  <a:cubicBezTo>
                    <a:pt x="21" y="12"/>
                    <a:pt x="21" y="12"/>
                    <a:pt x="21" y="12"/>
                  </a:cubicBezTo>
                  <a:cubicBezTo>
                    <a:pt x="21" y="17"/>
                    <a:pt x="4" y="37"/>
                    <a:pt x="7" y="37"/>
                  </a:cubicBezTo>
                  <a:cubicBezTo>
                    <a:pt x="7" y="37"/>
                    <a:pt x="7" y="37"/>
                    <a:pt x="7" y="36"/>
                  </a:cubicBezTo>
                  <a:cubicBezTo>
                    <a:pt x="12" y="34"/>
                    <a:pt x="23" y="15"/>
                    <a:pt x="24" y="15"/>
                  </a:cubicBezTo>
                  <a:cubicBezTo>
                    <a:pt x="24" y="15"/>
                    <a:pt x="24" y="16"/>
                    <a:pt x="22" y="19"/>
                  </a:cubicBezTo>
                  <a:cubicBezTo>
                    <a:pt x="16" y="32"/>
                    <a:pt x="2" y="52"/>
                    <a:pt x="6" y="52"/>
                  </a:cubicBezTo>
                  <a:cubicBezTo>
                    <a:pt x="6" y="52"/>
                    <a:pt x="6" y="52"/>
                    <a:pt x="6" y="52"/>
                  </a:cubicBezTo>
                  <a:cubicBezTo>
                    <a:pt x="8" y="52"/>
                    <a:pt x="9" y="51"/>
                    <a:pt x="10" y="50"/>
                  </a:cubicBezTo>
                  <a:cubicBezTo>
                    <a:pt x="17" y="36"/>
                    <a:pt x="22" y="23"/>
                    <a:pt x="28" y="13"/>
                  </a:cubicBezTo>
                  <a:cubicBezTo>
                    <a:pt x="30" y="11"/>
                    <a:pt x="31" y="6"/>
                    <a:pt x="31" y="3"/>
                  </a:cubicBezTo>
                  <a:cubicBezTo>
                    <a:pt x="31" y="2"/>
                    <a:pt x="30" y="0"/>
                    <a:pt x="29"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2" name="Freeform 216"/>
            <p:cNvSpPr/>
            <p:nvPr/>
          </p:nvSpPr>
          <p:spPr bwMode="auto">
            <a:xfrm flipH="1">
              <a:off x="600075" y="5287963"/>
              <a:ext cx="25400" cy="73025"/>
            </a:xfrm>
            <a:custGeom>
              <a:avLst/>
              <a:gdLst>
                <a:gd name="T0" fmla="*/ 9 w 9"/>
                <a:gd name="T1" fmla="*/ 0 h 26"/>
                <a:gd name="T2" fmla="*/ 0 w 9"/>
                <a:gd name="T3" fmla="*/ 26 h 26"/>
                <a:gd name="T4" fmla="*/ 9 w 9"/>
                <a:gd name="T5" fmla="*/ 0 h 26"/>
              </a:gdLst>
              <a:ahLst/>
              <a:cxnLst>
                <a:cxn ang="0">
                  <a:pos x="T0" y="T1"/>
                </a:cxn>
                <a:cxn ang="0">
                  <a:pos x="T2" y="T3"/>
                </a:cxn>
                <a:cxn ang="0">
                  <a:pos x="T4" y="T5"/>
                </a:cxn>
              </a:cxnLst>
              <a:rect l="0" t="0" r="r" b="b"/>
              <a:pathLst>
                <a:path w="9" h="26">
                  <a:moveTo>
                    <a:pt x="9" y="0"/>
                  </a:moveTo>
                  <a:cubicBezTo>
                    <a:pt x="7" y="4"/>
                    <a:pt x="4" y="18"/>
                    <a:pt x="0" y="26"/>
                  </a:cubicBezTo>
                  <a:cubicBezTo>
                    <a:pt x="6" y="17"/>
                    <a:pt x="7" y="4"/>
                    <a:pt x="9"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3" name="Freeform 217"/>
            <p:cNvSpPr/>
            <p:nvPr/>
          </p:nvSpPr>
          <p:spPr bwMode="auto">
            <a:xfrm flipH="1">
              <a:off x="593724" y="5278438"/>
              <a:ext cx="42863" cy="96838"/>
            </a:xfrm>
            <a:custGeom>
              <a:avLst/>
              <a:gdLst>
                <a:gd name="T0" fmla="*/ 8 w 15"/>
                <a:gd name="T1" fmla="*/ 0 h 34"/>
                <a:gd name="T2" fmla="*/ 9 w 15"/>
                <a:gd name="T3" fmla="*/ 3 h 34"/>
                <a:gd name="T4" fmla="*/ 0 w 15"/>
                <a:gd name="T5" fmla="*/ 34 h 34"/>
                <a:gd name="T6" fmla="*/ 4 w 15"/>
                <a:gd name="T7" fmla="*/ 29 h 34"/>
                <a:gd name="T8" fmla="*/ 13 w 15"/>
                <a:gd name="T9" fmla="*/ 3 h 34"/>
                <a:gd name="T10" fmla="*/ 15 w 15"/>
                <a:gd name="T11" fmla="*/ 1 h 34"/>
                <a:gd name="T12" fmla="*/ 8 w 15"/>
                <a:gd name="T13" fmla="*/ 0 h 34"/>
              </a:gdLst>
              <a:ahLst/>
              <a:cxnLst>
                <a:cxn ang="0">
                  <a:pos x="T0" y="T1"/>
                </a:cxn>
                <a:cxn ang="0">
                  <a:pos x="T2" y="T3"/>
                </a:cxn>
                <a:cxn ang="0">
                  <a:pos x="T4" y="T5"/>
                </a:cxn>
                <a:cxn ang="0">
                  <a:pos x="T6" y="T7"/>
                </a:cxn>
                <a:cxn ang="0">
                  <a:pos x="T8" y="T9"/>
                </a:cxn>
                <a:cxn ang="0">
                  <a:pos x="T10" y="T11"/>
                </a:cxn>
                <a:cxn ang="0">
                  <a:pos x="T12" y="T13"/>
                </a:cxn>
              </a:cxnLst>
              <a:rect l="0" t="0" r="r" b="b"/>
              <a:pathLst>
                <a:path w="15" h="34">
                  <a:moveTo>
                    <a:pt x="8" y="0"/>
                  </a:moveTo>
                  <a:cubicBezTo>
                    <a:pt x="8" y="0"/>
                    <a:pt x="9" y="1"/>
                    <a:pt x="9" y="3"/>
                  </a:cubicBezTo>
                  <a:cubicBezTo>
                    <a:pt x="9" y="9"/>
                    <a:pt x="3" y="25"/>
                    <a:pt x="0" y="34"/>
                  </a:cubicBezTo>
                  <a:cubicBezTo>
                    <a:pt x="1" y="33"/>
                    <a:pt x="3" y="31"/>
                    <a:pt x="4" y="29"/>
                  </a:cubicBezTo>
                  <a:cubicBezTo>
                    <a:pt x="8" y="21"/>
                    <a:pt x="11" y="7"/>
                    <a:pt x="13" y="3"/>
                  </a:cubicBezTo>
                  <a:cubicBezTo>
                    <a:pt x="14" y="2"/>
                    <a:pt x="14" y="1"/>
                    <a:pt x="15" y="1"/>
                  </a:cubicBezTo>
                  <a:cubicBezTo>
                    <a:pt x="8" y="0"/>
                    <a:pt x="8" y="0"/>
                    <a:pt x="8" y="0"/>
                  </a:cubicBezTo>
                </a:path>
              </a:pathLst>
            </a:custGeom>
            <a:solidFill>
              <a:srgbClr val="FFFC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4" name="Freeform 218"/>
            <p:cNvSpPr/>
            <p:nvPr/>
          </p:nvSpPr>
          <p:spPr bwMode="auto">
            <a:xfrm flipH="1">
              <a:off x="593725" y="52816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5" name="Freeform 219"/>
            <p:cNvSpPr/>
            <p:nvPr/>
          </p:nvSpPr>
          <p:spPr bwMode="auto">
            <a:xfrm flipH="1">
              <a:off x="593725" y="5281613"/>
              <a:ext cx="0" cy="0"/>
            </a:xfrm>
            <a:custGeom>
              <a:avLst/>
              <a:gdLst/>
              <a:ahLst/>
              <a:cxnLst>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FFFC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6" name="Freeform 220"/>
            <p:cNvSpPr/>
            <p:nvPr/>
          </p:nvSpPr>
          <p:spPr bwMode="auto">
            <a:xfrm flipH="1">
              <a:off x="571499" y="5284788"/>
              <a:ext cx="11113" cy="68263"/>
            </a:xfrm>
            <a:custGeom>
              <a:avLst/>
              <a:gdLst>
                <a:gd name="T0" fmla="*/ 2 w 4"/>
                <a:gd name="T1" fmla="*/ 0 h 24"/>
                <a:gd name="T2" fmla="*/ 0 w 4"/>
                <a:gd name="T3" fmla="*/ 24 h 24"/>
                <a:gd name="T4" fmla="*/ 2 w 4"/>
                <a:gd name="T5" fmla="*/ 0 h 24"/>
                <a:gd name="T6" fmla="*/ 2 w 4"/>
                <a:gd name="T7" fmla="*/ 0 h 24"/>
              </a:gdLst>
              <a:ahLst/>
              <a:cxnLst>
                <a:cxn ang="0">
                  <a:pos x="T0" y="T1"/>
                </a:cxn>
                <a:cxn ang="0">
                  <a:pos x="T2" y="T3"/>
                </a:cxn>
                <a:cxn ang="0">
                  <a:pos x="T4" y="T5"/>
                </a:cxn>
                <a:cxn ang="0">
                  <a:pos x="T6" y="T7"/>
                </a:cxn>
              </a:cxnLst>
              <a:rect l="0" t="0" r="r" b="b"/>
              <a:pathLst>
                <a:path w="4" h="24">
                  <a:moveTo>
                    <a:pt x="2" y="0"/>
                  </a:moveTo>
                  <a:cubicBezTo>
                    <a:pt x="0" y="3"/>
                    <a:pt x="3" y="18"/>
                    <a:pt x="0" y="24"/>
                  </a:cubicBezTo>
                  <a:cubicBezTo>
                    <a:pt x="4" y="17"/>
                    <a:pt x="0" y="3"/>
                    <a:pt x="2" y="0"/>
                  </a:cubicBezTo>
                  <a:cubicBezTo>
                    <a:pt x="2" y="0"/>
                    <a:pt x="2" y="0"/>
                    <a:pt x="2"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7" name="Freeform 221"/>
            <p:cNvSpPr/>
            <p:nvPr/>
          </p:nvSpPr>
          <p:spPr bwMode="auto">
            <a:xfrm flipH="1">
              <a:off x="574675" y="5281613"/>
              <a:ext cx="19050" cy="71438"/>
            </a:xfrm>
            <a:custGeom>
              <a:avLst/>
              <a:gdLst>
                <a:gd name="T0" fmla="*/ 0 w 7"/>
                <a:gd name="T1" fmla="*/ 0 h 25"/>
                <a:gd name="T2" fmla="*/ 3 w 7"/>
                <a:gd name="T3" fmla="*/ 13 h 25"/>
                <a:gd name="T4" fmla="*/ 3 w 7"/>
                <a:gd name="T5" fmla="*/ 20 h 25"/>
                <a:gd name="T6" fmla="*/ 4 w 7"/>
                <a:gd name="T7" fmla="*/ 25 h 25"/>
                <a:gd name="T8" fmla="*/ 4 w 7"/>
                <a:gd name="T9" fmla="*/ 25 h 25"/>
                <a:gd name="T10" fmla="*/ 6 w 7"/>
                <a:gd name="T11" fmla="*/ 1 h 25"/>
                <a:gd name="T12" fmla="*/ 0 w 7"/>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7" h="25">
                  <a:moveTo>
                    <a:pt x="0" y="0"/>
                  </a:moveTo>
                  <a:cubicBezTo>
                    <a:pt x="3" y="2"/>
                    <a:pt x="3" y="7"/>
                    <a:pt x="3" y="13"/>
                  </a:cubicBezTo>
                  <a:cubicBezTo>
                    <a:pt x="3" y="15"/>
                    <a:pt x="3" y="18"/>
                    <a:pt x="3" y="20"/>
                  </a:cubicBezTo>
                  <a:cubicBezTo>
                    <a:pt x="3" y="22"/>
                    <a:pt x="3" y="24"/>
                    <a:pt x="4" y="25"/>
                  </a:cubicBezTo>
                  <a:cubicBezTo>
                    <a:pt x="4" y="25"/>
                    <a:pt x="4" y="25"/>
                    <a:pt x="4" y="25"/>
                  </a:cubicBezTo>
                  <a:cubicBezTo>
                    <a:pt x="7" y="19"/>
                    <a:pt x="4" y="4"/>
                    <a:pt x="6" y="1"/>
                  </a:cubicBezTo>
                  <a:cubicBezTo>
                    <a:pt x="0" y="0"/>
                    <a:pt x="0" y="0"/>
                    <a:pt x="0" y="0"/>
                  </a:cubicBezTo>
                </a:path>
              </a:pathLst>
            </a:custGeom>
            <a:solidFill>
              <a:srgbClr val="FFFC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8" name="Freeform 222"/>
            <p:cNvSpPr/>
            <p:nvPr/>
          </p:nvSpPr>
          <p:spPr bwMode="auto">
            <a:xfrm flipH="1">
              <a:off x="571500" y="5284788"/>
              <a:ext cx="6350" cy="3175"/>
            </a:xfrm>
            <a:custGeom>
              <a:avLst/>
              <a:gdLst>
                <a:gd name="T0" fmla="*/ 0 w 2"/>
                <a:gd name="T1" fmla="*/ 0 h 1"/>
                <a:gd name="T2" fmla="*/ 0 w 2"/>
                <a:gd name="T3" fmla="*/ 0 h 1"/>
                <a:gd name="T4" fmla="*/ 0 w 2"/>
                <a:gd name="T5" fmla="*/ 0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0" y="0"/>
                    <a:pt x="0" y="0"/>
                    <a:pt x="0" y="0"/>
                  </a:cubicBezTo>
                  <a:cubicBezTo>
                    <a:pt x="2" y="1"/>
                    <a:pt x="2" y="1"/>
                    <a:pt x="2" y="1"/>
                  </a:cubicBezTo>
                  <a:cubicBezTo>
                    <a:pt x="1" y="0"/>
                    <a:pt x="1" y="0"/>
                    <a:pt x="0"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9" name="Freeform 223"/>
            <p:cNvSpPr/>
            <p:nvPr/>
          </p:nvSpPr>
          <p:spPr bwMode="auto">
            <a:xfrm flipH="1">
              <a:off x="571500" y="5284788"/>
              <a:ext cx="6350" cy="3175"/>
            </a:xfrm>
            <a:custGeom>
              <a:avLst/>
              <a:gdLst>
                <a:gd name="T0" fmla="*/ 0 w 2"/>
                <a:gd name="T1" fmla="*/ 0 h 1"/>
                <a:gd name="T2" fmla="*/ 0 w 2"/>
                <a:gd name="T3" fmla="*/ 0 h 1"/>
                <a:gd name="T4" fmla="*/ 0 w 2"/>
                <a:gd name="T5" fmla="*/ 0 h 1"/>
                <a:gd name="T6" fmla="*/ 2 w 2"/>
                <a:gd name="T7" fmla="*/ 1 h 1"/>
                <a:gd name="T8" fmla="*/ 2 w 2"/>
                <a:gd name="T9" fmla="*/ 1 h 1"/>
                <a:gd name="T10" fmla="*/ 0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0" y="0"/>
                  </a:moveTo>
                  <a:cubicBezTo>
                    <a:pt x="0" y="0"/>
                    <a:pt x="0" y="0"/>
                    <a:pt x="0" y="0"/>
                  </a:cubicBezTo>
                  <a:cubicBezTo>
                    <a:pt x="0" y="0"/>
                    <a:pt x="0" y="0"/>
                    <a:pt x="0" y="0"/>
                  </a:cubicBezTo>
                  <a:cubicBezTo>
                    <a:pt x="1" y="0"/>
                    <a:pt x="1" y="0"/>
                    <a:pt x="2" y="1"/>
                  </a:cubicBezTo>
                  <a:cubicBezTo>
                    <a:pt x="2" y="1"/>
                    <a:pt x="2" y="1"/>
                    <a:pt x="2" y="1"/>
                  </a:cubicBezTo>
                  <a:cubicBezTo>
                    <a:pt x="1" y="0"/>
                    <a:pt x="1" y="0"/>
                    <a:pt x="0" y="0"/>
                  </a:cubicBezTo>
                </a:path>
              </a:pathLst>
            </a:custGeom>
            <a:solidFill>
              <a:srgbClr val="FFFC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0" name="Freeform 224"/>
            <p:cNvSpPr/>
            <p:nvPr/>
          </p:nvSpPr>
          <p:spPr bwMode="auto">
            <a:xfrm flipH="1">
              <a:off x="696912" y="5287963"/>
              <a:ext cx="15875" cy="30163"/>
            </a:xfrm>
            <a:custGeom>
              <a:avLst/>
              <a:gdLst>
                <a:gd name="T0" fmla="*/ 6 w 6"/>
                <a:gd name="T1" fmla="*/ 0 h 11"/>
                <a:gd name="T2" fmla="*/ 0 w 6"/>
                <a:gd name="T3" fmla="*/ 11 h 11"/>
                <a:gd name="T4" fmla="*/ 6 w 6"/>
                <a:gd name="T5" fmla="*/ 0 h 11"/>
              </a:gdLst>
              <a:ahLst/>
              <a:cxnLst>
                <a:cxn ang="0">
                  <a:pos x="T0" y="T1"/>
                </a:cxn>
                <a:cxn ang="0">
                  <a:pos x="T2" y="T3"/>
                </a:cxn>
                <a:cxn ang="0">
                  <a:pos x="T4" y="T5"/>
                </a:cxn>
              </a:cxnLst>
              <a:rect l="0" t="0" r="r" b="b"/>
              <a:pathLst>
                <a:path w="6" h="11">
                  <a:moveTo>
                    <a:pt x="6" y="0"/>
                  </a:moveTo>
                  <a:cubicBezTo>
                    <a:pt x="4" y="3"/>
                    <a:pt x="2" y="7"/>
                    <a:pt x="0" y="11"/>
                  </a:cubicBezTo>
                  <a:cubicBezTo>
                    <a:pt x="2" y="7"/>
                    <a:pt x="4" y="3"/>
                    <a:pt x="6"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1" name="Freeform 225"/>
            <p:cNvSpPr/>
            <p:nvPr/>
          </p:nvSpPr>
          <p:spPr bwMode="auto">
            <a:xfrm flipH="1">
              <a:off x="679449" y="5273675"/>
              <a:ext cx="39688" cy="73025"/>
            </a:xfrm>
            <a:custGeom>
              <a:avLst/>
              <a:gdLst>
                <a:gd name="T0" fmla="*/ 14 w 14"/>
                <a:gd name="T1" fmla="*/ 0 h 26"/>
                <a:gd name="T2" fmla="*/ 8 w 14"/>
                <a:gd name="T3" fmla="*/ 2 h 26"/>
                <a:gd name="T4" fmla="*/ 8 w 14"/>
                <a:gd name="T5" fmla="*/ 5 h 26"/>
                <a:gd name="T6" fmla="*/ 2 w 14"/>
                <a:gd name="T7" fmla="*/ 16 h 26"/>
                <a:gd name="T8" fmla="*/ 1 w 14"/>
                <a:gd name="T9" fmla="*/ 26 h 26"/>
                <a:gd name="T10" fmla="*/ 14 w 14"/>
                <a:gd name="T11" fmla="*/ 0 h 26"/>
              </a:gdLst>
              <a:ahLst/>
              <a:cxnLst>
                <a:cxn ang="0">
                  <a:pos x="T0" y="T1"/>
                </a:cxn>
                <a:cxn ang="0">
                  <a:pos x="T2" y="T3"/>
                </a:cxn>
                <a:cxn ang="0">
                  <a:pos x="T4" y="T5"/>
                </a:cxn>
                <a:cxn ang="0">
                  <a:pos x="T6" y="T7"/>
                </a:cxn>
                <a:cxn ang="0">
                  <a:pos x="T8" y="T9"/>
                </a:cxn>
                <a:cxn ang="0">
                  <a:pos x="T10" y="T11"/>
                </a:cxn>
              </a:cxnLst>
              <a:rect l="0" t="0" r="r" b="b"/>
              <a:pathLst>
                <a:path w="14" h="26">
                  <a:moveTo>
                    <a:pt x="14" y="0"/>
                  </a:moveTo>
                  <a:cubicBezTo>
                    <a:pt x="8" y="2"/>
                    <a:pt x="8" y="2"/>
                    <a:pt x="8" y="2"/>
                  </a:cubicBezTo>
                  <a:cubicBezTo>
                    <a:pt x="9" y="2"/>
                    <a:pt x="8" y="3"/>
                    <a:pt x="8" y="5"/>
                  </a:cubicBezTo>
                  <a:cubicBezTo>
                    <a:pt x="6" y="8"/>
                    <a:pt x="4" y="12"/>
                    <a:pt x="2" y="16"/>
                  </a:cubicBezTo>
                  <a:cubicBezTo>
                    <a:pt x="1" y="20"/>
                    <a:pt x="0" y="24"/>
                    <a:pt x="1" y="26"/>
                  </a:cubicBezTo>
                  <a:cubicBezTo>
                    <a:pt x="3" y="20"/>
                    <a:pt x="6" y="11"/>
                    <a:pt x="14" y="0"/>
                  </a:cubicBezTo>
                </a:path>
              </a:pathLst>
            </a:custGeom>
            <a:solidFill>
              <a:srgbClr val="FFFC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2" name="Freeform 226"/>
            <p:cNvSpPr/>
            <p:nvPr/>
          </p:nvSpPr>
          <p:spPr bwMode="auto">
            <a:xfrm flipH="1">
              <a:off x="1147762" y="5597525"/>
              <a:ext cx="655638" cy="649288"/>
            </a:xfrm>
            <a:custGeom>
              <a:avLst/>
              <a:gdLst>
                <a:gd name="T0" fmla="*/ 202 w 231"/>
                <a:gd name="T1" fmla="*/ 160 h 228"/>
                <a:gd name="T2" fmla="*/ 186 w 231"/>
                <a:gd name="T3" fmla="*/ 160 h 228"/>
                <a:gd name="T4" fmla="*/ 121 w 231"/>
                <a:gd name="T5" fmla="*/ 118 h 228"/>
                <a:gd name="T6" fmla="*/ 167 w 231"/>
                <a:gd name="T7" fmla="*/ 166 h 228"/>
                <a:gd name="T8" fmla="*/ 166 w 231"/>
                <a:gd name="T9" fmla="*/ 196 h 228"/>
                <a:gd name="T10" fmla="*/ 147 w 231"/>
                <a:gd name="T11" fmla="*/ 222 h 228"/>
                <a:gd name="T12" fmla="*/ 113 w 231"/>
                <a:gd name="T13" fmla="*/ 212 h 228"/>
                <a:gd name="T14" fmla="*/ 112 w 231"/>
                <a:gd name="T15" fmla="*/ 211 h 228"/>
                <a:gd name="T16" fmla="*/ 112 w 231"/>
                <a:gd name="T17" fmla="*/ 211 h 228"/>
                <a:gd name="T18" fmla="*/ 100 w 231"/>
                <a:gd name="T19" fmla="*/ 146 h 228"/>
                <a:gd name="T20" fmla="*/ 92 w 231"/>
                <a:gd name="T21" fmla="*/ 142 h 228"/>
                <a:gd name="T22" fmla="*/ 63 w 231"/>
                <a:gd name="T23" fmla="*/ 171 h 228"/>
                <a:gd name="T24" fmla="*/ 43 w 231"/>
                <a:gd name="T25" fmla="*/ 176 h 228"/>
                <a:gd name="T26" fmla="*/ 6 w 231"/>
                <a:gd name="T27" fmla="*/ 153 h 228"/>
                <a:gd name="T28" fmla="*/ 19 w 231"/>
                <a:gd name="T29" fmla="*/ 115 h 228"/>
                <a:gd name="T30" fmla="*/ 25 w 231"/>
                <a:gd name="T31" fmla="*/ 109 h 228"/>
                <a:gd name="T32" fmla="*/ 100 w 231"/>
                <a:gd name="T33" fmla="*/ 106 h 228"/>
                <a:gd name="T34" fmla="*/ 67 w 231"/>
                <a:gd name="T35" fmla="*/ 93 h 228"/>
                <a:gd name="T36" fmla="*/ 40 w 231"/>
                <a:gd name="T37" fmla="*/ 80 h 228"/>
                <a:gd name="T38" fmla="*/ 37 w 231"/>
                <a:gd name="T39" fmla="*/ 78 h 228"/>
                <a:gd name="T40" fmla="*/ 26 w 231"/>
                <a:gd name="T41" fmla="*/ 63 h 228"/>
                <a:gd name="T42" fmla="*/ 25 w 231"/>
                <a:gd name="T43" fmla="*/ 32 h 228"/>
                <a:gd name="T44" fmla="*/ 55 w 231"/>
                <a:gd name="T45" fmla="*/ 19 h 228"/>
                <a:gd name="T46" fmla="*/ 64 w 231"/>
                <a:gd name="T47" fmla="*/ 21 h 228"/>
                <a:gd name="T48" fmla="*/ 102 w 231"/>
                <a:gd name="T49" fmla="*/ 49 h 228"/>
                <a:gd name="T50" fmla="*/ 112 w 231"/>
                <a:gd name="T51" fmla="*/ 90 h 228"/>
                <a:gd name="T52" fmla="*/ 123 w 231"/>
                <a:gd name="T53" fmla="*/ 32 h 228"/>
                <a:gd name="T54" fmla="*/ 140 w 231"/>
                <a:gd name="T55" fmla="*/ 10 h 228"/>
                <a:gd name="T56" fmla="*/ 169 w 231"/>
                <a:gd name="T57" fmla="*/ 3 h 228"/>
                <a:gd name="T58" fmla="*/ 188 w 231"/>
                <a:gd name="T59" fmla="*/ 30 h 228"/>
                <a:gd name="T60" fmla="*/ 188 w 231"/>
                <a:gd name="T61" fmla="*/ 40 h 228"/>
                <a:gd name="T62" fmla="*/ 184 w 231"/>
                <a:gd name="T63" fmla="*/ 62 h 228"/>
                <a:gd name="T64" fmla="*/ 182 w 231"/>
                <a:gd name="T65" fmla="*/ 67 h 228"/>
                <a:gd name="T66" fmla="*/ 166 w 231"/>
                <a:gd name="T67" fmla="*/ 83 h 228"/>
                <a:gd name="T68" fmla="*/ 127 w 231"/>
                <a:gd name="T69" fmla="*/ 102 h 228"/>
                <a:gd name="T70" fmla="*/ 126 w 231"/>
                <a:gd name="T71" fmla="*/ 102 h 228"/>
                <a:gd name="T72" fmla="*/ 178 w 231"/>
                <a:gd name="T73" fmla="*/ 88 h 228"/>
                <a:gd name="T74" fmla="*/ 185 w 231"/>
                <a:gd name="T75" fmla="*/ 89 h 228"/>
                <a:gd name="T76" fmla="*/ 187 w 231"/>
                <a:gd name="T77" fmla="*/ 89 h 228"/>
                <a:gd name="T78" fmla="*/ 203 w 231"/>
                <a:gd name="T79" fmla="*/ 96 h 228"/>
                <a:gd name="T80" fmla="*/ 207 w 231"/>
                <a:gd name="T81" fmla="*/ 99 h 228"/>
                <a:gd name="T82" fmla="*/ 221 w 231"/>
                <a:gd name="T83" fmla="*/ 114 h 228"/>
                <a:gd name="T84" fmla="*/ 225 w 231"/>
                <a:gd name="T85" fmla="*/ 14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1" h="228">
                  <a:moveTo>
                    <a:pt x="225" y="146"/>
                  </a:moveTo>
                  <a:cubicBezTo>
                    <a:pt x="225" y="150"/>
                    <a:pt x="215" y="157"/>
                    <a:pt x="202" y="160"/>
                  </a:cubicBezTo>
                  <a:cubicBezTo>
                    <a:pt x="201" y="160"/>
                    <a:pt x="200" y="160"/>
                    <a:pt x="198" y="160"/>
                  </a:cubicBezTo>
                  <a:cubicBezTo>
                    <a:pt x="195" y="161"/>
                    <a:pt x="191" y="161"/>
                    <a:pt x="186" y="160"/>
                  </a:cubicBezTo>
                  <a:cubicBezTo>
                    <a:pt x="165" y="158"/>
                    <a:pt x="152" y="141"/>
                    <a:pt x="142" y="132"/>
                  </a:cubicBezTo>
                  <a:cubicBezTo>
                    <a:pt x="135" y="125"/>
                    <a:pt x="125" y="120"/>
                    <a:pt x="121" y="118"/>
                  </a:cubicBezTo>
                  <a:cubicBezTo>
                    <a:pt x="126" y="125"/>
                    <a:pt x="140" y="131"/>
                    <a:pt x="156" y="148"/>
                  </a:cubicBezTo>
                  <a:cubicBezTo>
                    <a:pt x="162" y="154"/>
                    <a:pt x="165" y="160"/>
                    <a:pt x="167" y="166"/>
                  </a:cubicBezTo>
                  <a:cubicBezTo>
                    <a:pt x="170" y="176"/>
                    <a:pt x="169" y="186"/>
                    <a:pt x="167" y="194"/>
                  </a:cubicBezTo>
                  <a:cubicBezTo>
                    <a:pt x="167" y="195"/>
                    <a:pt x="167" y="195"/>
                    <a:pt x="166" y="196"/>
                  </a:cubicBezTo>
                  <a:cubicBezTo>
                    <a:pt x="166" y="199"/>
                    <a:pt x="165" y="202"/>
                    <a:pt x="164" y="204"/>
                  </a:cubicBezTo>
                  <a:cubicBezTo>
                    <a:pt x="159" y="220"/>
                    <a:pt x="151" y="223"/>
                    <a:pt x="147" y="222"/>
                  </a:cubicBezTo>
                  <a:cubicBezTo>
                    <a:pt x="143" y="221"/>
                    <a:pt x="143" y="224"/>
                    <a:pt x="139" y="226"/>
                  </a:cubicBezTo>
                  <a:cubicBezTo>
                    <a:pt x="136" y="228"/>
                    <a:pt x="123" y="223"/>
                    <a:pt x="113" y="212"/>
                  </a:cubicBezTo>
                  <a:cubicBezTo>
                    <a:pt x="113" y="212"/>
                    <a:pt x="113" y="212"/>
                    <a:pt x="113" y="212"/>
                  </a:cubicBezTo>
                  <a:cubicBezTo>
                    <a:pt x="113" y="212"/>
                    <a:pt x="112" y="211"/>
                    <a:pt x="112" y="211"/>
                  </a:cubicBezTo>
                  <a:cubicBezTo>
                    <a:pt x="112" y="211"/>
                    <a:pt x="112" y="211"/>
                    <a:pt x="112" y="211"/>
                  </a:cubicBezTo>
                  <a:cubicBezTo>
                    <a:pt x="112" y="211"/>
                    <a:pt x="112" y="211"/>
                    <a:pt x="112" y="211"/>
                  </a:cubicBezTo>
                  <a:cubicBezTo>
                    <a:pt x="110" y="208"/>
                    <a:pt x="108" y="205"/>
                    <a:pt x="106" y="202"/>
                  </a:cubicBezTo>
                  <a:cubicBezTo>
                    <a:pt x="97" y="183"/>
                    <a:pt x="93" y="158"/>
                    <a:pt x="100" y="146"/>
                  </a:cubicBezTo>
                  <a:cubicBezTo>
                    <a:pt x="104" y="137"/>
                    <a:pt x="102" y="133"/>
                    <a:pt x="105" y="127"/>
                  </a:cubicBezTo>
                  <a:cubicBezTo>
                    <a:pt x="102" y="131"/>
                    <a:pt x="97" y="137"/>
                    <a:pt x="92" y="142"/>
                  </a:cubicBezTo>
                  <a:cubicBezTo>
                    <a:pt x="85" y="150"/>
                    <a:pt x="77" y="163"/>
                    <a:pt x="63" y="171"/>
                  </a:cubicBezTo>
                  <a:cubicBezTo>
                    <a:pt x="63" y="171"/>
                    <a:pt x="63" y="171"/>
                    <a:pt x="63" y="171"/>
                  </a:cubicBezTo>
                  <a:cubicBezTo>
                    <a:pt x="60" y="172"/>
                    <a:pt x="57" y="174"/>
                    <a:pt x="53" y="175"/>
                  </a:cubicBezTo>
                  <a:cubicBezTo>
                    <a:pt x="50" y="176"/>
                    <a:pt x="46" y="176"/>
                    <a:pt x="43" y="176"/>
                  </a:cubicBezTo>
                  <a:cubicBezTo>
                    <a:pt x="26" y="176"/>
                    <a:pt x="9" y="166"/>
                    <a:pt x="8" y="162"/>
                  </a:cubicBezTo>
                  <a:cubicBezTo>
                    <a:pt x="7" y="158"/>
                    <a:pt x="9" y="155"/>
                    <a:pt x="6" y="153"/>
                  </a:cubicBezTo>
                  <a:cubicBezTo>
                    <a:pt x="3" y="151"/>
                    <a:pt x="0" y="144"/>
                    <a:pt x="8" y="129"/>
                  </a:cubicBezTo>
                  <a:cubicBezTo>
                    <a:pt x="11" y="125"/>
                    <a:pt x="15" y="119"/>
                    <a:pt x="19" y="115"/>
                  </a:cubicBezTo>
                  <a:cubicBezTo>
                    <a:pt x="19" y="114"/>
                    <a:pt x="19" y="114"/>
                    <a:pt x="19" y="114"/>
                  </a:cubicBezTo>
                  <a:cubicBezTo>
                    <a:pt x="21" y="112"/>
                    <a:pt x="23" y="111"/>
                    <a:pt x="25" y="109"/>
                  </a:cubicBezTo>
                  <a:cubicBezTo>
                    <a:pt x="33" y="102"/>
                    <a:pt x="43" y="98"/>
                    <a:pt x="57" y="99"/>
                  </a:cubicBezTo>
                  <a:cubicBezTo>
                    <a:pt x="79" y="100"/>
                    <a:pt x="91" y="106"/>
                    <a:pt x="100" y="106"/>
                  </a:cubicBezTo>
                  <a:cubicBezTo>
                    <a:pt x="96" y="103"/>
                    <a:pt x="88" y="98"/>
                    <a:pt x="80" y="96"/>
                  </a:cubicBezTo>
                  <a:cubicBezTo>
                    <a:pt x="76" y="95"/>
                    <a:pt x="72" y="94"/>
                    <a:pt x="67" y="93"/>
                  </a:cubicBezTo>
                  <a:cubicBezTo>
                    <a:pt x="67" y="93"/>
                    <a:pt x="67" y="93"/>
                    <a:pt x="67" y="93"/>
                  </a:cubicBezTo>
                  <a:cubicBezTo>
                    <a:pt x="58" y="90"/>
                    <a:pt x="48" y="87"/>
                    <a:pt x="40" y="80"/>
                  </a:cubicBezTo>
                  <a:cubicBezTo>
                    <a:pt x="40" y="80"/>
                    <a:pt x="40" y="80"/>
                    <a:pt x="40" y="80"/>
                  </a:cubicBezTo>
                  <a:cubicBezTo>
                    <a:pt x="39" y="79"/>
                    <a:pt x="38" y="78"/>
                    <a:pt x="37" y="78"/>
                  </a:cubicBezTo>
                  <a:cubicBezTo>
                    <a:pt x="35" y="76"/>
                    <a:pt x="34" y="74"/>
                    <a:pt x="32" y="72"/>
                  </a:cubicBezTo>
                  <a:cubicBezTo>
                    <a:pt x="30" y="69"/>
                    <a:pt x="28" y="66"/>
                    <a:pt x="26" y="63"/>
                  </a:cubicBezTo>
                  <a:cubicBezTo>
                    <a:pt x="26" y="62"/>
                    <a:pt x="26" y="62"/>
                    <a:pt x="26" y="62"/>
                  </a:cubicBezTo>
                  <a:cubicBezTo>
                    <a:pt x="20" y="48"/>
                    <a:pt x="21" y="34"/>
                    <a:pt x="25" y="32"/>
                  </a:cubicBezTo>
                  <a:cubicBezTo>
                    <a:pt x="28" y="29"/>
                    <a:pt x="31" y="30"/>
                    <a:pt x="32" y="26"/>
                  </a:cubicBezTo>
                  <a:cubicBezTo>
                    <a:pt x="33" y="22"/>
                    <a:pt x="38" y="17"/>
                    <a:pt x="55" y="19"/>
                  </a:cubicBezTo>
                  <a:cubicBezTo>
                    <a:pt x="58" y="19"/>
                    <a:pt x="60" y="20"/>
                    <a:pt x="63" y="20"/>
                  </a:cubicBezTo>
                  <a:cubicBezTo>
                    <a:pt x="64" y="21"/>
                    <a:pt x="64" y="21"/>
                    <a:pt x="64" y="21"/>
                  </a:cubicBezTo>
                  <a:cubicBezTo>
                    <a:pt x="78" y="23"/>
                    <a:pt x="94" y="30"/>
                    <a:pt x="102" y="49"/>
                  </a:cubicBezTo>
                  <a:cubicBezTo>
                    <a:pt x="102" y="49"/>
                    <a:pt x="102" y="49"/>
                    <a:pt x="102" y="49"/>
                  </a:cubicBezTo>
                  <a:cubicBezTo>
                    <a:pt x="102" y="51"/>
                    <a:pt x="102" y="51"/>
                    <a:pt x="102" y="51"/>
                  </a:cubicBezTo>
                  <a:cubicBezTo>
                    <a:pt x="109" y="69"/>
                    <a:pt x="110" y="82"/>
                    <a:pt x="112" y="90"/>
                  </a:cubicBezTo>
                  <a:cubicBezTo>
                    <a:pt x="114" y="85"/>
                    <a:pt x="117" y="77"/>
                    <a:pt x="117" y="69"/>
                  </a:cubicBezTo>
                  <a:cubicBezTo>
                    <a:pt x="118" y="60"/>
                    <a:pt x="118" y="45"/>
                    <a:pt x="123" y="32"/>
                  </a:cubicBezTo>
                  <a:cubicBezTo>
                    <a:pt x="125" y="27"/>
                    <a:pt x="127" y="22"/>
                    <a:pt x="131" y="18"/>
                  </a:cubicBezTo>
                  <a:cubicBezTo>
                    <a:pt x="134" y="15"/>
                    <a:pt x="137" y="12"/>
                    <a:pt x="140" y="10"/>
                  </a:cubicBezTo>
                  <a:cubicBezTo>
                    <a:pt x="140" y="10"/>
                    <a:pt x="140" y="10"/>
                    <a:pt x="140" y="10"/>
                  </a:cubicBezTo>
                  <a:cubicBezTo>
                    <a:pt x="152" y="1"/>
                    <a:pt x="166" y="0"/>
                    <a:pt x="169" y="3"/>
                  </a:cubicBezTo>
                  <a:cubicBezTo>
                    <a:pt x="172" y="6"/>
                    <a:pt x="172" y="9"/>
                    <a:pt x="176" y="9"/>
                  </a:cubicBezTo>
                  <a:cubicBezTo>
                    <a:pt x="180" y="9"/>
                    <a:pt x="186" y="13"/>
                    <a:pt x="188" y="30"/>
                  </a:cubicBezTo>
                  <a:cubicBezTo>
                    <a:pt x="188" y="33"/>
                    <a:pt x="188" y="36"/>
                    <a:pt x="188" y="40"/>
                  </a:cubicBezTo>
                  <a:cubicBezTo>
                    <a:pt x="188" y="40"/>
                    <a:pt x="188" y="40"/>
                    <a:pt x="188" y="40"/>
                  </a:cubicBezTo>
                  <a:cubicBezTo>
                    <a:pt x="188" y="47"/>
                    <a:pt x="187" y="55"/>
                    <a:pt x="184" y="62"/>
                  </a:cubicBezTo>
                  <a:cubicBezTo>
                    <a:pt x="184" y="62"/>
                    <a:pt x="184" y="62"/>
                    <a:pt x="184" y="62"/>
                  </a:cubicBezTo>
                  <a:cubicBezTo>
                    <a:pt x="184" y="62"/>
                    <a:pt x="184" y="62"/>
                    <a:pt x="184" y="62"/>
                  </a:cubicBezTo>
                  <a:cubicBezTo>
                    <a:pt x="183" y="64"/>
                    <a:pt x="183" y="65"/>
                    <a:pt x="182" y="67"/>
                  </a:cubicBezTo>
                  <a:cubicBezTo>
                    <a:pt x="182" y="67"/>
                    <a:pt x="182" y="67"/>
                    <a:pt x="182" y="67"/>
                  </a:cubicBezTo>
                  <a:cubicBezTo>
                    <a:pt x="178" y="73"/>
                    <a:pt x="173" y="78"/>
                    <a:pt x="166" y="83"/>
                  </a:cubicBezTo>
                  <a:cubicBezTo>
                    <a:pt x="149" y="93"/>
                    <a:pt x="136" y="96"/>
                    <a:pt x="128" y="101"/>
                  </a:cubicBezTo>
                  <a:cubicBezTo>
                    <a:pt x="128" y="101"/>
                    <a:pt x="127" y="101"/>
                    <a:pt x="127" y="102"/>
                  </a:cubicBezTo>
                  <a:cubicBezTo>
                    <a:pt x="126" y="102"/>
                    <a:pt x="126" y="102"/>
                    <a:pt x="126" y="102"/>
                  </a:cubicBezTo>
                  <a:cubicBezTo>
                    <a:pt x="126" y="102"/>
                    <a:pt x="126" y="102"/>
                    <a:pt x="126" y="102"/>
                  </a:cubicBezTo>
                  <a:cubicBezTo>
                    <a:pt x="135" y="101"/>
                    <a:pt x="147" y="93"/>
                    <a:pt x="169" y="89"/>
                  </a:cubicBezTo>
                  <a:cubicBezTo>
                    <a:pt x="172" y="88"/>
                    <a:pt x="175" y="88"/>
                    <a:pt x="178" y="88"/>
                  </a:cubicBezTo>
                  <a:cubicBezTo>
                    <a:pt x="178" y="88"/>
                    <a:pt x="179" y="88"/>
                    <a:pt x="179" y="88"/>
                  </a:cubicBezTo>
                  <a:cubicBezTo>
                    <a:pt x="181" y="88"/>
                    <a:pt x="183" y="88"/>
                    <a:pt x="185" y="89"/>
                  </a:cubicBezTo>
                  <a:cubicBezTo>
                    <a:pt x="186" y="89"/>
                    <a:pt x="186" y="89"/>
                    <a:pt x="187" y="89"/>
                  </a:cubicBezTo>
                  <a:cubicBezTo>
                    <a:pt x="187" y="89"/>
                    <a:pt x="187" y="89"/>
                    <a:pt x="187" y="89"/>
                  </a:cubicBezTo>
                  <a:cubicBezTo>
                    <a:pt x="188" y="89"/>
                    <a:pt x="189" y="90"/>
                    <a:pt x="189" y="90"/>
                  </a:cubicBezTo>
                  <a:cubicBezTo>
                    <a:pt x="194" y="91"/>
                    <a:pt x="199" y="93"/>
                    <a:pt x="203" y="96"/>
                  </a:cubicBezTo>
                  <a:cubicBezTo>
                    <a:pt x="203" y="96"/>
                    <a:pt x="203" y="96"/>
                    <a:pt x="203" y="96"/>
                  </a:cubicBezTo>
                  <a:cubicBezTo>
                    <a:pt x="204" y="97"/>
                    <a:pt x="206" y="98"/>
                    <a:pt x="207" y="99"/>
                  </a:cubicBezTo>
                  <a:cubicBezTo>
                    <a:pt x="207" y="99"/>
                    <a:pt x="207" y="99"/>
                    <a:pt x="207" y="99"/>
                  </a:cubicBezTo>
                  <a:cubicBezTo>
                    <a:pt x="213" y="104"/>
                    <a:pt x="217" y="109"/>
                    <a:pt x="221" y="114"/>
                  </a:cubicBezTo>
                  <a:cubicBezTo>
                    <a:pt x="231" y="127"/>
                    <a:pt x="229" y="134"/>
                    <a:pt x="226" y="137"/>
                  </a:cubicBezTo>
                  <a:cubicBezTo>
                    <a:pt x="223" y="140"/>
                    <a:pt x="225" y="142"/>
                    <a:pt x="225" y="146"/>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3" name="Rectangle 227"/>
            <p:cNvSpPr>
              <a:spLocks noChangeArrowheads="1"/>
            </p:cNvSpPr>
            <p:nvPr/>
          </p:nvSpPr>
          <p:spPr bwMode="auto">
            <a:xfrm flipH="1">
              <a:off x="1279524" y="5773738"/>
              <a:ext cx="1588" cy="1588"/>
            </a:xfrm>
            <a:prstGeom prst="rect">
              <a:avLst/>
            </a:prstGeom>
            <a:solidFill>
              <a:srgbClr val="FDEF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4" name="Rectangle 228"/>
            <p:cNvSpPr>
              <a:spLocks noChangeArrowheads="1"/>
            </p:cNvSpPr>
            <p:nvPr/>
          </p:nvSpPr>
          <p:spPr bwMode="auto">
            <a:xfrm flipH="1">
              <a:off x="1279524" y="5773738"/>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5" name="Freeform 229"/>
            <p:cNvSpPr>
              <a:spLocks noEditPoints="1"/>
            </p:cNvSpPr>
            <p:nvPr/>
          </p:nvSpPr>
          <p:spPr bwMode="auto">
            <a:xfrm flipH="1">
              <a:off x="1227137" y="5819775"/>
              <a:ext cx="471488" cy="50800"/>
            </a:xfrm>
            <a:custGeom>
              <a:avLst/>
              <a:gdLst>
                <a:gd name="T0" fmla="*/ 148 w 166"/>
                <a:gd name="T1" fmla="*/ 11 h 18"/>
                <a:gd name="T2" fmla="*/ 148 w 166"/>
                <a:gd name="T3" fmla="*/ 11 h 18"/>
                <a:gd name="T4" fmla="*/ 150 w 166"/>
                <a:gd name="T5" fmla="*/ 11 h 18"/>
                <a:gd name="T6" fmla="*/ 150 w 166"/>
                <a:gd name="T7" fmla="*/ 11 h 18"/>
                <a:gd name="T8" fmla="*/ 152 w 166"/>
                <a:gd name="T9" fmla="*/ 12 h 18"/>
                <a:gd name="T10" fmla="*/ 166 w 166"/>
                <a:gd name="T11" fmla="*/ 18 h 18"/>
                <a:gd name="T12" fmla="*/ 166 w 166"/>
                <a:gd name="T13" fmla="*/ 18 h 18"/>
                <a:gd name="T14" fmla="*/ 166 w 166"/>
                <a:gd name="T15" fmla="*/ 18 h 18"/>
                <a:gd name="T16" fmla="*/ 166 w 166"/>
                <a:gd name="T17" fmla="*/ 18 h 18"/>
                <a:gd name="T18" fmla="*/ 152 w 166"/>
                <a:gd name="T19" fmla="*/ 12 h 18"/>
                <a:gd name="T20" fmla="*/ 150 w 166"/>
                <a:gd name="T21" fmla="*/ 11 h 18"/>
                <a:gd name="T22" fmla="*/ 150 w 166"/>
                <a:gd name="T23" fmla="*/ 11 h 18"/>
                <a:gd name="T24" fmla="*/ 148 w 166"/>
                <a:gd name="T25" fmla="*/ 11 h 18"/>
                <a:gd name="T26" fmla="*/ 148 w 166"/>
                <a:gd name="T27" fmla="*/ 11 h 18"/>
                <a:gd name="T28" fmla="*/ 0 w 166"/>
                <a:gd name="T29" fmla="*/ 0 h 18"/>
                <a:gd name="T30" fmla="*/ 3 w 166"/>
                <a:gd name="T31" fmla="*/ 2 h 18"/>
                <a:gd name="T32" fmla="*/ 0 w 166"/>
                <a:gd name="T33"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 h="18">
                  <a:moveTo>
                    <a:pt x="148" y="11"/>
                  </a:moveTo>
                  <a:cubicBezTo>
                    <a:pt x="148" y="11"/>
                    <a:pt x="148" y="11"/>
                    <a:pt x="148" y="11"/>
                  </a:cubicBezTo>
                  <a:cubicBezTo>
                    <a:pt x="149" y="11"/>
                    <a:pt x="149" y="11"/>
                    <a:pt x="150" y="11"/>
                  </a:cubicBezTo>
                  <a:cubicBezTo>
                    <a:pt x="150" y="11"/>
                    <a:pt x="150" y="11"/>
                    <a:pt x="150" y="11"/>
                  </a:cubicBezTo>
                  <a:cubicBezTo>
                    <a:pt x="151" y="11"/>
                    <a:pt x="152" y="12"/>
                    <a:pt x="152" y="12"/>
                  </a:cubicBezTo>
                  <a:cubicBezTo>
                    <a:pt x="157" y="13"/>
                    <a:pt x="162" y="15"/>
                    <a:pt x="166" y="18"/>
                  </a:cubicBezTo>
                  <a:cubicBezTo>
                    <a:pt x="166" y="18"/>
                    <a:pt x="166" y="18"/>
                    <a:pt x="166" y="18"/>
                  </a:cubicBezTo>
                  <a:cubicBezTo>
                    <a:pt x="166" y="18"/>
                    <a:pt x="166" y="18"/>
                    <a:pt x="166" y="18"/>
                  </a:cubicBezTo>
                  <a:cubicBezTo>
                    <a:pt x="166" y="18"/>
                    <a:pt x="166" y="18"/>
                    <a:pt x="166" y="18"/>
                  </a:cubicBezTo>
                  <a:cubicBezTo>
                    <a:pt x="162" y="15"/>
                    <a:pt x="157" y="13"/>
                    <a:pt x="152" y="12"/>
                  </a:cubicBezTo>
                  <a:cubicBezTo>
                    <a:pt x="152" y="12"/>
                    <a:pt x="151" y="11"/>
                    <a:pt x="150" y="11"/>
                  </a:cubicBezTo>
                  <a:cubicBezTo>
                    <a:pt x="150" y="11"/>
                    <a:pt x="150" y="11"/>
                    <a:pt x="150" y="11"/>
                  </a:cubicBezTo>
                  <a:cubicBezTo>
                    <a:pt x="149" y="11"/>
                    <a:pt x="149" y="11"/>
                    <a:pt x="148" y="11"/>
                  </a:cubicBezTo>
                  <a:cubicBezTo>
                    <a:pt x="148" y="11"/>
                    <a:pt x="148" y="11"/>
                    <a:pt x="148" y="11"/>
                  </a:cubicBezTo>
                  <a:moveTo>
                    <a:pt x="0" y="0"/>
                  </a:moveTo>
                  <a:cubicBezTo>
                    <a:pt x="1" y="0"/>
                    <a:pt x="2" y="1"/>
                    <a:pt x="3" y="2"/>
                  </a:cubicBezTo>
                  <a:cubicBezTo>
                    <a:pt x="2" y="1"/>
                    <a:pt x="1" y="0"/>
                    <a:pt x="0" y="0"/>
                  </a:cubicBezTo>
                </a:path>
              </a:pathLst>
            </a:custGeom>
            <a:solidFill>
              <a:srgbClr val="B78B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6" name="Freeform 230"/>
            <p:cNvSpPr/>
            <p:nvPr/>
          </p:nvSpPr>
          <p:spPr bwMode="auto">
            <a:xfrm flipH="1">
              <a:off x="1227137" y="5651500"/>
              <a:ext cx="504825" cy="546100"/>
            </a:xfrm>
            <a:custGeom>
              <a:avLst/>
              <a:gdLst>
                <a:gd name="T0" fmla="*/ 98 w 178"/>
                <a:gd name="T1" fmla="*/ 13 h 192"/>
                <a:gd name="T2" fmla="*/ 87 w 178"/>
                <a:gd name="T3" fmla="*/ 71 h 192"/>
                <a:gd name="T4" fmla="*/ 77 w 178"/>
                <a:gd name="T5" fmla="*/ 32 h 192"/>
                <a:gd name="T6" fmla="*/ 77 w 178"/>
                <a:gd name="T7" fmla="*/ 30 h 192"/>
                <a:gd name="T8" fmla="*/ 67 w 178"/>
                <a:gd name="T9" fmla="*/ 22 h 192"/>
                <a:gd name="T10" fmla="*/ 61 w 178"/>
                <a:gd name="T11" fmla="*/ 29 h 192"/>
                <a:gd name="T12" fmla="*/ 75 w 178"/>
                <a:gd name="T13" fmla="*/ 66 h 192"/>
                <a:gd name="T14" fmla="*/ 71 w 178"/>
                <a:gd name="T15" fmla="*/ 68 h 192"/>
                <a:gd name="T16" fmla="*/ 65 w 178"/>
                <a:gd name="T17" fmla="*/ 69 h 192"/>
                <a:gd name="T18" fmla="*/ 20 w 178"/>
                <a:gd name="T19" fmla="*/ 43 h 192"/>
                <a:gd name="T20" fmla="*/ 18 w 178"/>
                <a:gd name="T21" fmla="*/ 61 h 192"/>
                <a:gd name="T22" fmla="*/ 12 w 178"/>
                <a:gd name="T23" fmla="*/ 59 h 192"/>
                <a:gd name="T24" fmla="*/ 15 w 178"/>
                <a:gd name="T25" fmla="*/ 61 h 192"/>
                <a:gd name="T26" fmla="*/ 55 w 178"/>
                <a:gd name="T27" fmla="*/ 77 h 192"/>
                <a:gd name="T28" fmla="*/ 75 w 178"/>
                <a:gd name="T29" fmla="*/ 87 h 192"/>
                <a:gd name="T30" fmla="*/ 32 w 178"/>
                <a:gd name="T31" fmla="*/ 80 h 192"/>
                <a:gd name="T32" fmla="*/ 34 w 178"/>
                <a:gd name="T33" fmla="*/ 85 h 192"/>
                <a:gd name="T34" fmla="*/ 14 w 178"/>
                <a:gd name="T35" fmla="*/ 107 h 192"/>
                <a:gd name="T36" fmla="*/ 42 w 178"/>
                <a:gd name="T37" fmla="*/ 111 h 192"/>
                <a:gd name="T38" fmla="*/ 43 w 178"/>
                <a:gd name="T39" fmla="*/ 122 h 192"/>
                <a:gd name="T40" fmla="*/ 72 w 178"/>
                <a:gd name="T41" fmla="*/ 110 h 192"/>
                <a:gd name="T42" fmla="*/ 80 w 178"/>
                <a:gd name="T43" fmla="*/ 108 h 192"/>
                <a:gd name="T44" fmla="*/ 75 w 178"/>
                <a:gd name="T45" fmla="*/ 127 h 192"/>
                <a:gd name="T46" fmla="*/ 87 w 178"/>
                <a:gd name="T47" fmla="*/ 192 h 192"/>
                <a:gd name="T48" fmla="*/ 85 w 178"/>
                <a:gd name="T49" fmla="*/ 124 h 192"/>
                <a:gd name="T50" fmla="*/ 94 w 178"/>
                <a:gd name="T51" fmla="*/ 125 h 192"/>
                <a:gd name="T52" fmla="*/ 100 w 178"/>
                <a:gd name="T53" fmla="*/ 114 h 192"/>
                <a:gd name="T54" fmla="*/ 117 w 178"/>
                <a:gd name="T55" fmla="*/ 122 h 192"/>
                <a:gd name="T56" fmla="*/ 96 w 178"/>
                <a:gd name="T57" fmla="*/ 99 h 192"/>
                <a:gd name="T58" fmla="*/ 117 w 178"/>
                <a:gd name="T59" fmla="*/ 113 h 192"/>
                <a:gd name="T60" fmla="*/ 173 w 178"/>
                <a:gd name="T61" fmla="*/ 141 h 192"/>
                <a:gd name="T62" fmla="*/ 137 w 178"/>
                <a:gd name="T63" fmla="*/ 117 h 192"/>
                <a:gd name="T64" fmla="*/ 119 w 178"/>
                <a:gd name="T65" fmla="*/ 105 h 192"/>
                <a:gd name="T66" fmla="*/ 143 w 178"/>
                <a:gd name="T67" fmla="*/ 105 h 192"/>
                <a:gd name="T68" fmla="*/ 163 w 178"/>
                <a:gd name="T69" fmla="*/ 92 h 192"/>
                <a:gd name="T70" fmla="*/ 117 w 178"/>
                <a:gd name="T71" fmla="*/ 88 h 192"/>
                <a:gd name="T72" fmla="*/ 178 w 178"/>
                <a:gd name="T73" fmla="*/ 77 h 192"/>
                <a:gd name="T74" fmla="*/ 162 w 178"/>
                <a:gd name="T75" fmla="*/ 70 h 192"/>
                <a:gd name="T76" fmla="*/ 154 w 178"/>
                <a:gd name="T77" fmla="*/ 69 h 192"/>
                <a:gd name="T78" fmla="*/ 153 w 178"/>
                <a:gd name="T79" fmla="*/ 69 h 192"/>
                <a:gd name="T80" fmla="*/ 101 w 178"/>
                <a:gd name="T81" fmla="*/ 83 h 192"/>
                <a:gd name="T82" fmla="*/ 101 w 178"/>
                <a:gd name="T83" fmla="*/ 83 h 192"/>
                <a:gd name="T84" fmla="*/ 157 w 178"/>
                <a:gd name="T85" fmla="*/ 48 h 192"/>
                <a:gd name="T86" fmla="*/ 159 w 178"/>
                <a:gd name="T87" fmla="*/ 43 h 192"/>
                <a:gd name="T88" fmla="*/ 122 w 178"/>
                <a:gd name="T89" fmla="*/ 69 h 192"/>
                <a:gd name="T90" fmla="*/ 145 w 178"/>
                <a:gd name="T91" fmla="*/ 34 h 192"/>
                <a:gd name="T92" fmla="*/ 112 w 178"/>
                <a:gd name="T93" fmla="*/ 59 h 192"/>
                <a:gd name="T94" fmla="*/ 100 w 178"/>
                <a:gd name="T95" fmla="*/ 50 h 192"/>
                <a:gd name="T96" fmla="*/ 97 w 178"/>
                <a:gd name="T97" fmla="*/ 40 h 192"/>
                <a:gd name="T98" fmla="*/ 114 w 178"/>
                <a:gd name="T99"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8" h="192">
                  <a:moveTo>
                    <a:pt x="114" y="0"/>
                  </a:moveTo>
                  <a:cubicBezTo>
                    <a:pt x="111" y="0"/>
                    <a:pt x="104" y="4"/>
                    <a:pt x="98" y="13"/>
                  </a:cubicBezTo>
                  <a:cubicBezTo>
                    <a:pt x="98" y="13"/>
                    <a:pt x="98" y="13"/>
                    <a:pt x="98" y="13"/>
                  </a:cubicBezTo>
                  <a:cubicBezTo>
                    <a:pt x="93" y="26"/>
                    <a:pt x="93" y="41"/>
                    <a:pt x="92" y="50"/>
                  </a:cubicBezTo>
                  <a:cubicBezTo>
                    <a:pt x="92" y="58"/>
                    <a:pt x="90" y="65"/>
                    <a:pt x="88" y="70"/>
                  </a:cubicBezTo>
                  <a:cubicBezTo>
                    <a:pt x="87" y="70"/>
                    <a:pt x="87" y="71"/>
                    <a:pt x="87" y="71"/>
                  </a:cubicBezTo>
                  <a:cubicBezTo>
                    <a:pt x="87" y="71"/>
                    <a:pt x="87" y="70"/>
                    <a:pt x="87" y="69"/>
                  </a:cubicBezTo>
                  <a:cubicBezTo>
                    <a:pt x="86" y="68"/>
                    <a:pt x="86" y="66"/>
                    <a:pt x="86" y="65"/>
                  </a:cubicBezTo>
                  <a:cubicBezTo>
                    <a:pt x="84" y="57"/>
                    <a:pt x="83" y="46"/>
                    <a:pt x="77" y="32"/>
                  </a:cubicBezTo>
                  <a:cubicBezTo>
                    <a:pt x="77" y="30"/>
                    <a:pt x="77" y="30"/>
                    <a:pt x="77" y="30"/>
                  </a:cubicBezTo>
                  <a:cubicBezTo>
                    <a:pt x="77" y="30"/>
                    <a:pt x="77" y="30"/>
                    <a:pt x="77" y="30"/>
                  </a:cubicBezTo>
                  <a:cubicBezTo>
                    <a:pt x="77" y="30"/>
                    <a:pt x="77" y="30"/>
                    <a:pt x="77" y="30"/>
                  </a:cubicBezTo>
                  <a:cubicBezTo>
                    <a:pt x="76" y="29"/>
                    <a:pt x="71" y="20"/>
                    <a:pt x="64" y="17"/>
                  </a:cubicBezTo>
                  <a:cubicBezTo>
                    <a:pt x="62" y="16"/>
                    <a:pt x="61" y="16"/>
                    <a:pt x="60" y="16"/>
                  </a:cubicBezTo>
                  <a:cubicBezTo>
                    <a:pt x="60" y="16"/>
                    <a:pt x="64" y="19"/>
                    <a:pt x="67" y="22"/>
                  </a:cubicBezTo>
                  <a:cubicBezTo>
                    <a:pt x="71" y="26"/>
                    <a:pt x="80" y="45"/>
                    <a:pt x="80" y="56"/>
                  </a:cubicBezTo>
                  <a:cubicBezTo>
                    <a:pt x="80" y="57"/>
                    <a:pt x="80" y="58"/>
                    <a:pt x="80" y="58"/>
                  </a:cubicBezTo>
                  <a:cubicBezTo>
                    <a:pt x="78" y="58"/>
                    <a:pt x="70" y="32"/>
                    <a:pt x="61" y="29"/>
                  </a:cubicBezTo>
                  <a:cubicBezTo>
                    <a:pt x="66" y="36"/>
                    <a:pt x="68" y="37"/>
                    <a:pt x="71" y="49"/>
                  </a:cubicBezTo>
                  <a:cubicBezTo>
                    <a:pt x="75" y="60"/>
                    <a:pt x="76" y="64"/>
                    <a:pt x="75" y="66"/>
                  </a:cubicBezTo>
                  <a:cubicBezTo>
                    <a:pt x="75" y="66"/>
                    <a:pt x="75" y="66"/>
                    <a:pt x="75" y="66"/>
                  </a:cubicBezTo>
                  <a:cubicBezTo>
                    <a:pt x="74" y="66"/>
                    <a:pt x="66" y="36"/>
                    <a:pt x="50" y="33"/>
                  </a:cubicBezTo>
                  <a:cubicBezTo>
                    <a:pt x="63" y="44"/>
                    <a:pt x="69" y="57"/>
                    <a:pt x="72" y="66"/>
                  </a:cubicBezTo>
                  <a:cubicBezTo>
                    <a:pt x="72" y="68"/>
                    <a:pt x="72" y="68"/>
                    <a:pt x="71" y="68"/>
                  </a:cubicBezTo>
                  <a:cubicBezTo>
                    <a:pt x="67" y="68"/>
                    <a:pt x="52" y="56"/>
                    <a:pt x="46" y="49"/>
                  </a:cubicBezTo>
                  <a:cubicBezTo>
                    <a:pt x="45" y="47"/>
                    <a:pt x="45" y="47"/>
                    <a:pt x="44" y="47"/>
                  </a:cubicBezTo>
                  <a:cubicBezTo>
                    <a:pt x="43" y="47"/>
                    <a:pt x="51" y="62"/>
                    <a:pt x="65" y="69"/>
                  </a:cubicBezTo>
                  <a:cubicBezTo>
                    <a:pt x="71" y="72"/>
                    <a:pt x="71" y="74"/>
                    <a:pt x="68" y="74"/>
                  </a:cubicBezTo>
                  <a:cubicBezTo>
                    <a:pt x="62" y="74"/>
                    <a:pt x="49" y="70"/>
                    <a:pt x="42" y="65"/>
                  </a:cubicBezTo>
                  <a:cubicBezTo>
                    <a:pt x="32" y="56"/>
                    <a:pt x="27" y="53"/>
                    <a:pt x="20" y="43"/>
                  </a:cubicBezTo>
                  <a:cubicBezTo>
                    <a:pt x="20" y="48"/>
                    <a:pt x="32" y="63"/>
                    <a:pt x="45" y="69"/>
                  </a:cubicBezTo>
                  <a:cubicBezTo>
                    <a:pt x="47" y="71"/>
                    <a:pt x="48" y="71"/>
                    <a:pt x="47" y="71"/>
                  </a:cubicBezTo>
                  <a:cubicBezTo>
                    <a:pt x="43" y="71"/>
                    <a:pt x="23" y="65"/>
                    <a:pt x="18" y="61"/>
                  </a:cubicBezTo>
                  <a:cubicBezTo>
                    <a:pt x="12" y="55"/>
                    <a:pt x="11" y="55"/>
                    <a:pt x="6" y="46"/>
                  </a:cubicBezTo>
                  <a:cubicBezTo>
                    <a:pt x="6" y="47"/>
                    <a:pt x="10" y="56"/>
                    <a:pt x="12" y="59"/>
                  </a:cubicBezTo>
                  <a:cubicBezTo>
                    <a:pt x="12" y="59"/>
                    <a:pt x="12" y="59"/>
                    <a:pt x="12" y="59"/>
                  </a:cubicBezTo>
                  <a:cubicBezTo>
                    <a:pt x="13" y="59"/>
                    <a:pt x="14" y="60"/>
                    <a:pt x="15" y="61"/>
                  </a:cubicBezTo>
                  <a:cubicBezTo>
                    <a:pt x="15" y="61"/>
                    <a:pt x="15" y="61"/>
                    <a:pt x="15" y="61"/>
                  </a:cubicBezTo>
                  <a:cubicBezTo>
                    <a:pt x="15" y="61"/>
                    <a:pt x="15" y="61"/>
                    <a:pt x="15" y="61"/>
                  </a:cubicBezTo>
                  <a:cubicBezTo>
                    <a:pt x="23" y="68"/>
                    <a:pt x="33" y="71"/>
                    <a:pt x="42" y="74"/>
                  </a:cubicBezTo>
                  <a:cubicBezTo>
                    <a:pt x="42" y="74"/>
                    <a:pt x="42" y="74"/>
                    <a:pt x="42" y="74"/>
                  </a:cubicBezTo>
                  <a:cubicBezTo>
                    <a:pt x="47" y="75"/>
                    <a:pt x="51" y="76"/>
                    <a:pt x="55" y="77"/>
                  </a:cubicBezTo>
                  <a:cubicBezTo>
                    <a:pt x="63" y="79"/>
                    <a:pt x="71" y="84"/>
                    <a:pt x="75" y="87"/>
                  </a:cubicBezTo>
                  <a:cubicBezTo>
                    <a:pt x="75" y="87"/>
                    <a:pt x="75" y="87"/>
                    <a:pt x="75" y="87"/>
                  </a:cubicBezTo>
                  <a:cubicBezTo>
                    <a:pt x="75" y="87"/>
                    <a:pt x="75" y="87"/>
                    <a:pt x="75" y="87"/>
                  </a:cubicBezTo>
                  <a:cubicBezTo>
                    <a:pt x="73" y="87"/>
                    <a:pt x="71" y="87"/>
                    <a:pt x="69" y="86"/>
                  </a:cubicBezTo>
                  <a:cubicBezTo>
                    <a:pt x="61" y="85"/>
                    <a:pt x="51" y="81"/>
                    <a:pt x="35" y="80"/>
                  </a:cubicBezTo>
                  <a:cubicBezTo>
                    <a:pt x="34" y="80"/>
                    <a:pt x="33" y="80"/>
                    <a:pt x="32" y="80"/>
                  </a:cubicBezTo>
                  <a:cubicBezTo>
                    <a:pt x="31" y="80"/>
                    <a:pt x="30" y="80"/>
                    <a:pt x="29" y="80"/>
                  </a:cubicBezTo>
                  <a:cubicBezTo>
                    <a:pt x="16" y="80"/>
                    <a:pt x="7" y="84"/>
                    <a:pt x="0" y="90"/>
                  </a:cubicBezTo>
                  <a:cubicBezTo>
                    <a:pt x="0" y="90"/>
                    <a:pt x="17" y="85"/>
                    <a:pt x="34" y="85"/>
                  </a:cubicBezTo>
                  <a:cubicBezTo>
                    <a:pt x="40" y="85"/>
                    <a:pt x="47" y="85"/>
                    <a:pt x="52" y="87"/>
                  </a:cubicBezTo>
                  <a:cubicBezTo>
                    <a:pt x="52" y="87"/>
                    <a:pt x="56" y="89"/>
                    <a:pt x="54" y="93"/>
                  </a:cubicBezTo>
                  <a:cubicBezTo>
                    <a:pt x="52" y="96"/>
                    <a:pt x="32" y="93"/>
                    <a:pt x="14" y="107"/>
                  </a:cubicBezTo>
                  <a:cubicBezTo>
                    <a:pt x="14" y="107"/>
                    <a:pt x="44" y="98"/>
                    <a:pt x="56" y="98"/>
                  </a:cubicBezTo>
                  <a:cubicBezTo>
                    <a:pt x="57" y="98"/>
                    <a:pt x="59" y="98"/>
                    <a:pt x="59" y="99"/>
                  </a:cubicBezTo>
                  <a:cubicBezTo>
                    <a:pt x="67" y="101"/>
                    <a:pt x="45" y="110"/>
                    <a:pt x="42" y="111"/>
                  </a:cubicBezTo>
                  <a:cubicBezTo>
                    <a:pt x="44" y="111"/>
                    <a:pt x="59" y="108"/>
                    <a:pt x="64" y="105"/>
                  </a:cubicBezTo>
                  <a:cubicBezTo>
                    <a:pt x="65" y="105"/>
                    <a:pt x="65" y="105"/>
                    <a:pt x="66" y="105"/>
                  </a:cubicBezTo>
                  <a:cubicBezTo>
                    <a:pt x="69" y="105"/>
                    <a:pt x="66" y="114"/>
                    <a:pt x="43" y="122"/>
                  </a:cubicBezTo>
                  <a:cubicBezTo>
                    <a:pt x="44" y="122"/>
                    <a:pt x="62" y="120"/>
                    <a:pt x="70" y="109"/>
                  </a:cubicBezTo>
                  <a:cubicBezTo>
                    <a:pt x="70" y="109"/>
                    <a:pt x="71" y="108"/>
                    <a:pt x="71" y="108"/>
                  </a:cubicBezTo>
                  <a:cubicBezTo>
                    <a:pt x="72" y="108"/>
                    <a:pt x="72" y="109"/>
                    <a:pt x="72" y="110"/>
                  </a:cubicBezTo>
                  <a:cubicBezTo>
                    <a:pt x="72" y="114"/>
                    <a:pt x="49" y="143"/>
                    <a:pt x="38" y="152"/>
                  </a:cubicBezTo>
                  <a:cubicBezTo>
                    <a:pt x="52" y="144"/>
                    <a:pt x="60" y="131"/>
                    <a:pt x="67" y="123"/>
                  </a:cubicBezTo>
                  <a:cubicBezTo>
                    <a:pt x="72" y="118"/>
                    <a:pt x="77" y="112"/>
                    <a:pt x="80" y="108"/>
                  </a:cubicBezTo>
                  <a:cubicBezTo>
                    <a:pt x="80" y="108"/>
                    <a:pt x="80" y="108"/>
                    <a:pt x="80" y="108"/>
                  </a:cubicBezTo>
                  <a:cubicBezTo>
                    <a:pt x="80" y="108"/>
                    <a:pt x="80" y="108"/>
                    <a:pt x="80" y="108"/>
                  </a:cubicBezTo>
                  <a:cubicBezTo>
                    <a:pt x="77" y="114"/>
                    <a:pt x="79" y="118"/>
                    <a:pt x="75" y="127"/>
                  </a:cubicBezTo>
                  <a:cubicBezTo>
                    <a:pt x="72" y="131"/>
                    <a:pt x="71" y="137"/>
                    <a:pt x="71" y="143"/>
                  </a:cubicBezTo>
                  <a:cubicBezTo>
                    <a:pt x="71" y="155"/>
                    <a:pt x="75" y="170"/>
                    <a:pt x="81" y="183"/>
                  </a:cubicBezTo>
                  <a:cubicBezTo>
                    <a:pt x="83" y="186"/>
                    <a:pt x="85" y="189"/>
                    <a:pt x="87" y="192"/>
                  </a:cubicBezTo>
                  <a:cubicBezTo>
                    <a:pt x="85" y="189"/>
                    <a:pt x="67" y="155"/>
                    <a:pt x="79" y="127"/>
                  </a:cubicBezTo>
                  <a:cubicBezTo>
                    <a:pt x="79" y="127"/>
                    <a:pt x="81" y="124"/>
                    <a:pt x="83" y="124"/>
                  </a:cubicBezTo>
                  <a:cubicBezTo>
                    <a:pt x="84" y="124"/>
                    <a:pt x="84" y="124"/>
                    <a:pt x="85" y="124"/>
                  </a:cubicBezTo>
                  <a:cubicBezTo>
                    <a:pt x="89" y="127"/>
                    <a:pt x="81" y="147"/>
                    <a:pt x="90" y="161"/>
                  </a:cubicBezTo>
                  <a:cubicBezTo>
                    <a:pt x="90" y="159"/>
                    <a:pt x="87" y="127"/>
                    <a:pt x="93" y="125"/>
                  </a:cubicBezTo>
                  <a:cubicBezTo>
                    <a:pt x="94" y="125"/>
                    <a:pt x="94" y="125"/>
                    <a:pt x="94" y="125"/>
                  </a:cubicBezTo>
                  <a:cubicBezTo>
                    <a:pt x="101" y="125"/>
                    <a:pt x="106" y="150"/>
                    <a:pt x="106" y="150"/>
                  </a:cubicBezTo>
                  <a:cubicBezTo>
                    <a:pt x="106" y="150"/>
                    <a:pt x="108" y="132"/>
                    <a:pt x="101" y="119"/>
                  </a:cubicBezTo>
                  <a:cubicBezTo>
                    <a:pt x="99" y="115"/>
                    <a:pt x="99" y="114"/>
                    <a:pt x="100" y="114"/>
                  </a:cubicBezTo>
                  <a:cubicBezTo>
                    <a:pt x="103" y="114"/>
                    <a:pt x="113" y="123"/>
                    <a:pt x="116" y="130"/>
                  </a:cubicBezTo>
                  <a:cubicBezTo>
                    <a:pt x="123" y="146"/>
                    <a:pt x="123" y="153"/>
                    <a:pt x="123" y="166"/>
                  </a:cubicBezTo>
                  <a:cubicBezTo>
                    <a:pt x="123" y="166"/>
                    <a:pt x="132" y="143"/>
                    <a:pt x="117" y="122"/>
                  </a:cubicBezTo>
                  <a:cubicBezTo>
                    <a:pt x="117" y="122"/>
                    <a:pt x="132" y="128"/>
                    <a:pt x="142" y="147"/>
                  </a:cubicBezTo>
                  <a:cubicBezTo>
                    <a:pt x="140" y="141"/>
                    <a:pt x="137" y="135"/>
                    <a:pt x="131" y="129"/>
                  </a:cubicBezTo>
                  <a:cubicBezTo>
                    <a:pt x="115" y="112"/>
                    <a:pt x="101" y="106"/>
                    <a:pt x="96" y="99"/>
                  </a:cubicBezTo>
                  <a:cubicBezTo>
                    <a:pt x="96" y="99"/>
                    <a:pt x="96" y="99"/>
                    <a:pt x="96" y="99"/>
                  </a:cubicBezTo>
                  <a:cubicBezTo>
                    <a:pt x="96" y="99"/>
                    <a:pt x="96" y="99"/>
                    <a:pt x="96" y="99"/>
                  </a:cubicBezTo>
                  <a:cubicBezTo>
                    <a:pt x="100" y="101"/>
                    <a:pt x="110" y="106"/>
                    <a:pt x="117" y="113"/>
                  </a:cubicBezTo>
                  <a:cubicBezTo>
                    <a:pt x="127" y="122"/>
                    <a:pt x="140" y="139"/>
                    <a:pt x="161" y="141"/>
                  </a:cubicBezTo>
                  <a:cubicBezTo>
                    <a:pt x="163" y="142"/>
                    <a:pt x="165" y="142"/>
                    <a:pt x="167" y="142"/>
                  </a:cubicBezTo>
                  <a:cubicBezTo>
                    <a:pt x="170" y="142"/>
                    <a:pt x="172" y="142"/>
                    <a:pt x="173" y="141"/>
                  </a:cubicBezTo>
                  <a:cubicBezTo>
                    <a:pt x="163" y="141"/>
                    <a:pt x="152" y="136"/>
                    <a:pt x="152" y="136"/>
                  </a:cubicBezTo>
                  <a:cubicBezTo>
                    <a:pt x="122" y="119"/>
                    <a:pt x="127" y="115"/>
                    <a:pt x="127" y="115"/>
                  </a:cubicBezTo>
                  <a:cubicBezTo>
                    <a:pt x="130" y="116"/>
                    <a:pt x="133" y="117"/>
                    <a:pt x="137" y="117"/>
                  </a:cubicBezTo>
                  <a:cubicBezTo>
                    <a:pt x="146" y="117"/>
                    <a:pt x="155" y="114"/>
                    <a:pt x="155" y="114"/>
                  </a:cubicBezTo>
                  <a:cubicBezTo>
                    <a:pt x="126" y="113"/>
                    <a:pt x="110" y="104"/>
                    <a:pt x="114" y="104"/>
                  </a:cubicBezTo>
                  <a:cubicBezTo>
                    <a:pt x="115" y="104"/>
                    <a:pt x="117" y="104"/>
                    <a:pt x="119" y="105"/>
                  </a:cubicBezTo>
                  <a:cubicBezTo>
                    <a:pt x="125" y="106"/>
                    <a:pt x="129" y="107"/>
                    <a:pt x="133" y="107"/>
                  </a:cubicBezTo>
                  <a:cubicBezTo>
                    <a:pt x="142" y="107"/>
                    <a:pt x="147" y="105"/>
                    <a:pt x="147" y="105"/>
                  </a:cubicBezTo>
                  <a:cubicBezTo>
                    <a:pt x="146" y="105"/>
                    <a:pt x="145" y="105"/>
                    <a:pt x="143" y="105"/>
                  </a:cubicBezTo>
                  <a:cubicBezTo>
                    <a:pt x="131" y="105"/>
                    <a:pt x="111" y="99"/>
                    <a:pt x="117" y="94"/>
                  </a:cubicBezTo>
                  <a:cubicBezTo>
                    <a:pt x="121" y="92"/>
                    <a:pt x="133" y="91"/>
                    <a:pt x="143" y="91"/>
                  </a:cubicBezTo>
                  <a:cubicBezTo>
                    <a:pt x="154" y="91"/>
                    <a:pt x="163" y="92"/>
                    <a:pt x="163" y="92"/>
                  </a:cubicBezTo>
                  <a:cubicBezTo>
                    <a:pt x="156" y="88"/>
                    <a:pt x="148" y="87"/>
                    <a:pt x="140" y="87"/>
                  </a:cubicBezTo>
                  <a:cubicBezTo>
                    <a:pt x="135" y="87"/>
                    <a:pt x="130" y="87"/>
                    <a:pt x="126" y="88"/>
                  </a:cubicBezTo>
                  <a:cubicBezTo>
                    <a:pt x="122" y="88"/>
                    <a:pt x="119" y="88"/>
                    <a:pt x="117" y="88"/>
                  </a:cubicBezTo>
                  <a:cubicBezTo>
                    <a:pt x="113" y="88"/>
                    <a:pt x="114" y="87"/>
                    <a:pt x="123" y="82"/>
                  </a:cubicBezTo>
                  <a:cubicBezTo>
                    <a:pt x="133" y="75"/>
                    <a:pt x="145" y="73"/>
                    <a:pt x="154" y="73"/>
                  </a:cubicBezTo>
                  <a:cubicBezTo>
                    <a:pt x="167" y="73"/>
                    <a:pt x="177" y="77"/>
                    <a:pt x="178" y="77"/>
                  </a:cubicBezTo>
                  <a:cubicBezTo>
                    <a:pt x="174" y="74"/>
                    <a:pt x="169" y="72"/>
                    <a:pt x="164" y="71"/>
                  </a:cubicBezTo>
                  <a:cubicBezTo>
                    <a:pt x="164" y="71"/>
                    <a:pt x="163" y="70"/>
                    <a:pt x="162" y="70"/>
                  </a:cubicBezTo>
                  <a:cubicBezTo>
                    <a:pt x="162" y="70"/>
                    <a:pt x="162" y="70"/>
                    <a:pt x="162" y="70"/>
                  </a:cubicBezTo>
                  <a:cubicBezTo>
                    <a:pt x="161" y="70"/>
                    <a:pt x="161" y="70"/>
                    <a:pt x="160" y="70"/>
                  </a:cubicBezTo>
                  <a:cubicBezTo>
                    <a:pt x="160" y="70"/>
                    <a:pt x="160" y="70"/>
                    <a:pt x="160" y="70"/>
                  </a:cubicBezTo>
                  <a:cubicBezTo>
                    <a:pt x="158" y="70"/>
                    <a:pt x="156" y="69"/>
                    <a:pt x="154" y="69"/>
                  </a:cubicBezTo>
                  <a:cubicBezTo>
                    <a:pt x="154" y="69"/>
                    <a:pt x="154" y="69"/>
                    <a:pt x="154" y="69"/>
                  </a:cubicBezTo>
                  <a:cubicBezTo>
                    <a:pt x="154" y="69"/>
                    <a:pt x="154" y="69"/>
                    <a:pt x="153" y="69"/>
                  </a:cubicBezTo>
                  <a:cubicBezTo>
                    <a:pt x="153" y="69"/>
                    <a:pt x="153" y="69"/>
                    <a:pt x="153" y="69"/>
                  </a:cubicBezTo>
                  <a:cubicBezTo>
                    <a:pt x="153" y="69"/>
                    <a:pt x="153" y="69"/>
                    <a:pt x="153" y="69"/>
                  </a:cubicBezTo>
                  <a:cubicBezTo>
                    <a:pt x="150" y="69"/>
                    <a:pt x="147" y="69"/>
                    <a:pt x="144" y="70"/>
                  </a:cubicBezTo>
                  <a:cubicBezTo>
                    <a:pt x="122" y="74"/>
                    <a:pt x="110" y="82"/>
                    <a:pt x="101" y="83"/>
                  </a:cubicBezTo>
                  <a:cubicBezTo>
                    <a:pt x="101" y="83"/>
                    <a:pt x="101" y="83"/>
                    <a:pt x="101" y="83"/>
                  </a:cubicBezTo>
                  <a:cubicBezTo>
                    <a:pt x="101" y="83"/>
                    <a:pt x="101" y="83"/>
                    <a:pt x="101" y="83"/>
                  </a:cubicBezTo>
                  <a:cubicBezTo>
                    <a:pt x="101" y="83"/>
                    <a:pt x="101" y="83"/>
                    <a:pt x="101" y="83"/>
                  </a:cubicBezTo>
                  <a:cubicBezTo>
                    <a:pt x="102" y="82"/>
                    <a:pt x="102" y="82"/>
                    <a:pt x="103" y="82"/>
                  </a:cubicBezTo>
                  <a:cubicBezTo>
                    <a:pt x="111" y="77"/>
                    <a:pt x="124" y="74"/>
                    <a:pt x="141" y="64"/>
                  </a:cubicBezTo>
                  <a:cubicBezTo>
                    <a:pt x="148" y="59"/>
                    <a:pt x="153" y="54"/>
                    <a:pt x="157" y="48"/>
                  </a:cubicBezTo>
                  <a:cubicBezTo>
                    <a:pt x="157" y="48"/>
                    <a:pt x="157" y="48"/>
                    <a:pt x="157" y="48"/>
                  </a:cubicBezTo>
                  <a:cubicBezTo>
                    <a:pt x="159" y="43"/>
                    <a:pt x="159" y="43"/>
                    <a:pt x="159" y="43"/>
                  </a:cubicBezTo>
                  <a:cubicBezTo>
                    <a:pt x="159" y="43"/>
                    <a:pt x="159" y="43"/>
                    <a:pt x="159" y="43"/>
                  </a:cubicBezTo>
                  <a:cubicBezTo>
                    <a:pt x="159" y="43"/>
                    <a:pt x="159" y="43"/>
                    <a:pt x="159" y="43"/>
                  </a:cubicBezTo>
                  <a:cubicBezTo>
                    <a:pt x="159" y="43"/>
                    <a:pt x="159" y="43"/>
                    <a:pt x="159" y="43"/>
                  </a:cubicBezTo>
                  <a:cubicBezTo>
                    <a:pt x="153" y="54"/>
                    <a:pt x="127" y="69"/>
                    <a:pt x="122" y="69"/>
                  </a:cubicBezTo>
                  <a:cubicBezTo>
                    <a:pt x="121" y="69"/>
                    <a:pt x="121" y="69"/>
                    <a:pt x="121" y="69"/>
                  </a:cubicBezTo>
                  <a:cubicBezTo>
                    <a:pt x="118" y="69"/>
                    <a:pt x="119" y="68"/>
                    <a:pt x="119" y="68"/>
                  </a:cubicBezTo>
                  <a:cubicBezTo>
                    <a:pt x="137" y="60"/>
                    <a:pt x="143" y="40"/>
                    <a:pt x="145" y="34"/>
                  </a:cubicBezTo>
                  <a:cubicBezTo>
                    <a:pt x="140" y="49"/>
                    <a:pt x="115" y="66"/>
                    <a:pt x="110" y="66"/>
                  </a:cubicBezTo>
                  <a:cubicBezTo>
                    <a:pt x="109" y="66"/>
                    <a:pt x="109" y="66"/>
                    <a:pt x="109" y="66"/>
                  </a:cubicBezTo>
                  <a:cubicBezTo>
                    <a:pt x="108" y="63"/>
                    <a:pt x="112" y="59"/>
                    <a:pt x="112" y="59"/>
                  </a:cubicBezTo>
                  <a:cubicBezTo>
                    <a:pt x="123" y="45"/>
                    <a:pt x="126" y="32"/>
                    <a:pt x="126" y="31"/>
                  </a:cubicBezTo>
                  <a:cubicBezTo>
                    <a:pt x="123" y="38"/>
                    <a:pt x="108" y="57"/>
                    <a:pt x="103" y="57"/>
                  </a:cubicBezTo>
                  <a:cubicBezTo>
                    <a:pt x="101" y="57"/>
                    <a:pt x="100" y="55"/>
                    <a:pt x="100" y="50"/>
                  </a:cubicBezTo>
                  <a:cubicBezTo>
                    <a:pt x="103" y="28"/>
                    <a:pt x="122" y="10"/>
                    <a:pt x="122" y="10"/>
                  </a:cubicBezTo>
                  <a:cubicBezTo>
                    <a:pt x="115" y="11"/>
                    <a:pt x="110" y="18"/>
                    <a:pt x="105" y="25"/>
                  </a:cubicBezTo>
                  <a:cubicBezTo>
                    <a:pt x="103" y="29"/>
                    <a:pt x="98" y="40"/>
                    <a:pt x="97" y="40"/>
                  </a:cubicBezTo>
                  <a:cubicBezTo>
                    <a:pt x="96" y="40"/>
                    <a:pt x="96" y="38"/>
                    <a:pt x="96" y="30"/>
                  </a:cubicBezTo>
                  <a:cubicBezTo>
                    <a:pt x="99" y="8"/>
                    <a:pt x="114" y="0"/>
                    <a:pt x="114" y="0"/>
                  </a:cubicBezTo>
                  <a:cubicBezTo>
                    <a:pt x="114" y="0"/>
                    <a:pt x="114" y="0"/>
                    <a:pt x="114" y="0"/>
                  </a:cubicBezTo>
                </a:path>
              </a:pathLst>
            </a:custGeom>
            <a:solidFill>
              <a:srgbClr val="FCE9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7" name="Freeform 231"/>
            <p:cNvSpPr/>
            <p:nvPr/>
          </p:nvSpPr>
          <p:spPr bwMode="auto">
            <a:xfrm flipH="1">
              <a:off x="1346200" y="5741988"/>
              <a:ext cx="292100" cy="315913"/>
            </a:xfrm>
            <a:custGeom>
              <a:avLst/>
              <a:gdLst>
                <a:gd name="T0" fmla="*/ 61 w 103"/>
                <a:gd name="T1" fmla="*/ 53 h 111"/>
                <a:gd name="T2" fmla="*/ 94 w 103"/>
                <a:gd name="T3" fmla="*/ 52 h 111"/>
                <a:gd name="T4" fmla="*/ 94 w 103"/>
                <a:gd name="T5" fmla="*/ 51 h 111"/>
                <a:gd name="T6" fmla="*/ 58 w 103"/>
                <a:gd name="T7" fmla="*/ 53 h 111"/>
                <a:gd name="T8" fmla="*/ 91 w 103"/>
                <a:gd name="T9" fmla="*/ 25 h 111"/>
                <a:gd name="T10" fmla="*/ 58 w 103"/>
                <a:gd name="T11" fmla="*/ 50 h 111"/>
                <a:gd name="T12" fmla="*/ 57 w 103"/>
                <a:gd name="T13" fmla="*/ 3 h 111"/>
                <a:gd name="T14" fmla="*/ 55 w 103"/>
                <a:gd name="T15" fmla="*/ 3 h 111"/>
                <a:gd name="T16" fmla="*/ 56 w 103"/>
                <a:gd name="T17" fmla="*/ 5 h 111"/>
                <a:gd name="T18" fmla="*/ 54 w 103"/>
                <a:gd name="T19" fmla="*/ 30 h 111"/>
                <a:gd name="T20" fmla="*/ 52 w 103"/>
                <a:gd name="T21" fmla="*/ 30 h 111"/>
                <a:gd name="T22" fmla="*/ 54 w 103"/>
                <a:gd name="T23" fmla="*/ 32 h 111"/>
                <a:gd name="T24" fmla="*/ 55 w 103"/>
                <a:gd name="T25" fmla="*/ 51 h 111"/>
                <a:gd name="T26" fmla="*/ 34 w 103"/>
                <a:gd name="T27" fmla="*/ 16 h 111"/>
                <a:gd name="T28" fmla="*/ 32 w 103"/>
                <a:gd name="T29" fmla="*/ 16 h 111"/>
                <a:gd name="T30" fmla="*/ 34 w 103"/>
                <a:gd name="T31" fmla="*/ 17 h 111"/>
                <a:gd name="T32" fmla="*/ 54 w 103"/>
                <a:gd name="T33" fmla="*/ 51 h 111"/>
                <a:gd name="T34" fmla="*/ 36 w 103"/>
                <a:gd name="T35" fmla="*/ 28 h 111"/>
                <a:gd name="T36" fmla="*/ 33 w 103"/>
                <a:gd name="T37" fmla="*/ 27 h 111"/>
                <a:gd name="T38" fmla="*/ 36 w 103"/>
                <a:gd name="T39" fmla="*/ 29 h 111"/>
                <a:gd name="T40" fmla="*/ 53 w 103"/>
                <a:gd name="T41" fmla="*/ 52 h 111"/>
                <a:gd name="T42" fmla="*/ 7 w 103"/>
                <a:gd name="T43" fmla="*/ 36 h 111"/>
                <a:gd name="T44" fmla="*/ 7 w 103"/>
                <a:gd name="T45" fmla="*/ 37 h 111"/>
                <a:gd name="T46" fmla="*/ 22 w 103"/>
                <a:gd name="T47" fmla="*/ 48 h 111"/>
                <a:gd name="T48" fmla="*/ 19 w 103"/>
                <a:gd name="T49" fmla="*/ 49 h 111"/>
                <a:gd name="T50" fmla="*/ 51 w 103"/>
                <a:gd name="T51" fmla="*/ 54 h 111"/>
                <a:gd name="T52" fmla="*/ 9 w 103"/>
                <a:gd name="T53" fmla="*/ 72 h 111"/>
                <a:gd name="T54" fmla="*/ 10 w 103"/>
                <a:gd name="T55" fmla="*/ 73 h 111"/>
                <a:gd name="T56" fmla="*/ 20 w 103"/>
                <a:gd name="T57" fmla="*/ 79 h 111"/>
                <a:gd name="T58" fmla="*/ 19 w 103"/>
                <a:gd name="T59" fmla="*/ 84 h 111"/>
                <a:gd name="T60" fmla="*/ 53 w 103"/>
                <a:gd name="T61" fmla="*/ 57 h 111"/>
                <a:gd name="T62" fmla="*/ 32 w 103"/>
                <a:gd name="T63" fmla="*/ 78 h 111"/>
                <a:gd name="T64" fmla="*/ 35 w 103"/>
                <a:gd name="T65" fmla="*/ 76 h 111"/>
                <a:gd name="T66" fmla="*/ 33 w 103"/>
                <a:gd name="T67" fmla="*/ 85 h 111"/>
                <a:gd name="T68" fmla="*/ 33 w 103"/>
                <a:gd name="T69" fmla="*/ 87 h 111"/>
                <a:gd name="T70" fmla="*/ 55 w 103"/>
                <a:gd name="T71" fmla="*/ 61 h 111"/>
                <a:gd name="T72" fmla="*/ 45 w 103"/>
                <a:gd name="T73" fmla="*/ 92 h 111"/>
                <a:gd name="T74" fmla="*/ 43 w 103"/>
                <a:gd name="T75" fmla="*/ 97 h 111"/>
                <a:gd name="T76" fmla="*/ 46 w 103"/>
                <a:gd name="T77" fmla="*/ 93 h 111"/>
                <a:gd name="T78" fmla="*/ 56 w 103"/>
                <a:gd name="T79" fmla="*/ 62 h 111"/>
                <a:gd name="T80" fmla="*/ 50 w 103"/>
                <a:gd name="T81" fmla="*/ 104 h 111"/>
                <a:gd name="T82" fmla="*/ 51 w 103"/>
                <a:gd name="T83" fmla="*/ 105 h 111"/>
                <a:gd name="T84" fmla="*/ 58 w 103"/>
                <a:gd name="T85" fmla="*/ 64 h 111"/>
                <a:gd name="T86" fmla="*/ 63 w 103"/>
                <a:gd name="T87" fmla="*/ 97 h 111"/>
                <a:gd name="T88" fmla="*/ 63 w 103"/>
                <a:gd name="T89" fmla="*/ 103 h 111"/>
                <a:gd name="T90" fmla="*/ 65 w 103"/>
                <a:gd name="T91" fmla="*/ 98 h 111"/>
                <a:gd name="T92" fmla="*/ 86 w 103"/>
                <a:gd name="T93" fmla="*/ 84 h 111"/>
                <a:gd name="T94" fmla="*/ 91 w 103"/>
                <a:gd name="T95" fmla="*/ 85 h 111"/>
                <a:gd name="T96" fmla="*/ 67 w 103"/>
                <a:gd name="T97" fmla="*/ 70 h 111"/>
                <a:gd name="T98" fmla="*/ 85 w 103"/>
                <a:gd name="T99" fmla="*/ 76 h 111"/>
                <a:gd name="T100" fmla="*/ 88 w 103"/>
                <a:gd name="T101" fmla="*/ 77 h 111"/>
                <a:gd name="T102" fmla="*/ 89 w 103"/>
                <a:gd name="T103" fmla="*/ 76 h 111"/>
                <a:gd name="T104" fmla="*/ 61 w 103"/>
                <a:gd name="T105" fmla="*/ 59 h 111"/>
                <a:gd name="T106" fmla="*/ 90 w 103"/>
                <a:gd name="T107" fmla="*/ 70 h 111"/>
                <a:gd name="T108" fmla="*/ 94 w 103"/>
                <a:gd name="T109" fmla="*/ 69 h 111"/>
                <a:gd name="T110" fmla="*/ 60 w 103"/>
                <a:gd name="T111" fmla="*/ 56 h 111"/>
                <a:gd name="T112" fmla="*/ 80 w 103"/>
                <a:gd name="T113" fmla="*/ 63 h 111"/>
                <a:gd name="T114" fmla="*/ 78 w 103"/>
                <a:gd name="T115" fmla="*/ 60 h 111"/>
                <a:gd name="T116" fmla="*/ 91 w 103"/>
                <a:gd name="T117" fmla="*/ 57 h 111"/>
                <a:gd name="T118" fmla="*/ 101 w 103"/>
                <a:gd name="T119" fmla="*/ 6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3" h="111">
                  <a:moveTo>
                    <a:pt x="96" y="58"/>
                  </a:moveTo>
                  <a:cubicBezTo>
                    <a:pt x="85" y="51"/>
                    <a:pt x="69" y="52"/>
                    <a:pt x="61" y="53"/>
                  </a:cubicBezTo>
                  <a:cubicBezTo>
                    <a:pt x="63" y="52"/>
                    <a:pt x="67" y="50"/>
                    <a:pt x="73" y="49"/>
                  </a:cubicBezTo>
                  <a:cubicBezTo>
                    <a:pt x="81" y="48"/>
                    <a:pt x="90" y="51"/>
                    <a:pt x="94" y="52"/>
                  </a:cubicBezTo>
                  <a:cubicBezTo>
                    <a:pt x="94" y="53"/>
                    <a:pt x="97" y="56"/>
                    <a:pt x="98" y="53"/>
                  </a:cubicBezTo>
                  <a:cubicBezTo>
                    <a:pt x="100" y="51"/>
                    <a:pt x="94" y="51"/>
                    <a:pt x="94" y="51"/>
                  </a:cubicBezTo>
                  <a:cubicBezTo>
                    <a:pt x="94" y="51"/>
                    <a:pt x="94" y="51"/>
                    <a:pt x="94" y="51"/>
                  </a:cubicBezTo>
                  <a:cubicBezTo>
                    <a:pt x="76" y="45"/>
                    <a:pt x="64" y="50"/>
                    <a:pt x="58" y="53"/>
                  </a:cubicBezTo>
                  <a:cubicBezTo>
                    <a:pt x="68" y="36"/>
                    <a:pt x="79" y="30"/>
                    <a:pt x="84" y="28"/>
                  </a:cubicBezTo>
                  <a:cubicBezTo>
                    <a:pt x="84" y="28"/>
                    <a:pt x="93" y="29"/>
                    <a:pt x="91" y="25"/>
                  </a:cubicBezTo>
                  <a:cubicBezTo>
                    <a:pt x="89" y="21"/>
                    <a:pt x="86" y="25"/>
                    <a:pt x="86" y="25"/>
                  </a:cubicBezTo>
                  <a:cubicBezTo>
                    <a:pt x="72" y="29"/>
                    <a:pt x="62" y="44"/>
                    <a:pt x="58" y="50"/>
                  </a:cubicBezTo>
                  <a:cubicBezTo>
                    <a:pt x="64" y="29"/>
                    <a:pt x="59" y="9"/>
                    <a:pt x="57" y="3"/>
                  </a:cubicBezTo>
                  <a:cubicBezTo>
                    <a:pt x="57" y="3"/>
                    <a:pt x="57" y="3"/>
                    <a:pt x="57" y="3"/>
                  </a:cubicBezTo>
                  <a:cubicBezTo>
                    <a:pt x="58" y="2"/>
                    <a:pt x="57" y="1"/>
                    <a:pt x="56" y="0"/>
                  </a:cubicBezTo>
                  <a:cubicBezTo>
                    <a:pt x="56" y="0"/>
                    <a:pt x="55" y="1"/>
                    <a:pt x="55" y="3"/>
                  </a:cubicBezTo>
                  <a:cubicBezTo>
                    <a:pt x="55" y="4"/>
                    <a:pt x="55" y="5"/>
                    <a:pt x="56" y="5"/>
                  </a:cubicBezTo>
                  <a:cubicBezTo>
                    <a:pt x="56" y="5"/>
                    <a:pt x="56" y="5"/>
                    <a:pt x="56" y="5"/>
                  </a:cubicBezTo>
                  <a:cubicBezTo>
                    <a:pt x="62" y="22"/>
                    <a:pt x="59" y="42"/>
                    <a:pt x="57" y="50"/>
                  </a:cubicBezTo>
                  <a:cubicBezTo>
                    <a:pt x="57" y="40"/>
                    <a:pt x="55" y="32"/>
                    <a:pt x="54" y="30"/>
                  </a:cubicBezTo>
                  <a:cubicBezTo>
                    <a:pt x="54" y="29"/>
                    <a:pt x="54" y="29"/>
                    <a:pt x="54" y="29"/>
                  </a:cubicBezTo>
                  <a:cubicBezTo>
                    <a:pt x="53" y="29"/>
                    <a:pt x="53" y="29"/>
                    <a:pt x="52" y="30"/>
                  </a:cubicBezTo>
                  <a:cubicBezTo>
                    <a:pt x="52" y="31"/>
                    <a:pt x="52" y="32"/>
                    <a:pt x="53" y="32"/>
                  </a:cubicBezTo>
                  <a:cubicBezTo>
                    <a:pt x="54" y="32"/>
                    <a:pt x="54" y="32"/>
                    <a:pt x="54" y="32"/>
                  </a:cubicBezTo>
                  <a:cubicBezTo>
                    <a:pt x="54" y="32"/>
                    <a:pt x="54" y="32"/>
                    <a:pt x="54" y="32"/>
                  </a:cubicBezTo>
                  <a:cubicBezTo>
                    <a:pt x="56" y="39"/>
                    <a:pt x="56" y="47"/>
                    <a:pt x="55" y="51"/>
                  </a:cubicBezTo>
                  <a:cubicBezTo>
                    <a:pt x="52" y="41"/>
                    <a:pt x="46" y="29"/>
                    <a:pt x="42" y="23"/>
                  </a:cubicBezTo>
                  <a:cubicBezTo>
                    <a:pt x="38" y="19"/>
                    <a:pt x="36" y="17"/>
                    <a:pt x="34" y="16"/>
                  </a:cubicBezTo>
                  <a:cubicBezTo>
                    <a:pt x="34" y="15"/>
                    <a:pt x="34" y="15"/>
                    <a:pt x="34" y="14"/>
                  </a:cubicBezTo>
                  <a:cubicBezTo>
                    <a:pt x="33" y="14"/>
                    <a:pt x="32" y="15"/>
                    <a:pt x="32" y="16"/>
                  </a:cubicBezTo>
                  <a:cubicBezTo>
                    <a:pt x="32" y="17"/>
                    <a:pt x="32" y="18"/>
                    <a:pt x="33" y="18"/>
                  </a:cubicBezTo>
                  <a:cubicBezTo>
                    <a:pt x="33" y="18"/>
                    <a:pt x="34" y="18"/>
                    <a:pt x="34" y="17"/>
                  </a:cubicBezTo>
                  <a:cubicBezTo>
                    <a:pt x="35" y="18"/>
                    <a:pt x="37" y="20"/>
                    <a:pt x="37" y="20"/>
                  </a:cubicBezTo>
                  <a:cubicBezTo>
                    <a:pt x="47" y="30"/>
                    <a:pt x="52" y="45"/>
                    <a:pt x="54" y="51"/>
                  </a:cubicBezTo>
                  <a:cubicBezTo>
                    <a:pt x="51" y="46"/>
                    <a:pt x="43" y="32"/>
                    <a:pt x="36" y="28"/>
                  </a:cubicBezTo>
                  <a:cubicBezTo>
                    <a:pt x="36" y="28"/>
                    <a:pt x="36" y="28"/>
                    <a:pt x="36" y="28"/>
                  </a:cubicBezTo>
                  <a:cubicBezTo>
                    <a:pt x="36" y="28"/>
                    <a:pt x="35" y="27"/>
                    <a:pt x="35" y="27"/>
                  </a:cubicBezTo>
                  <a:cubicBezTo>
                    <a:pt x="34" y="26"/>
                    <a:pt x="33" y="26"/>
                    <a:pt x="33" y="27"/>
                  </a:cubicBezTo>
                  <a:cubicBezTo>
                    <a:pt x="33" y="27"/>
                    <a:pt x="33" y="28"/>
                    <a:pt x="34" y="29"/>
                  </a:cubicBezTo>
                  <a:cubicBezTo>
                    <a:pt x="35" y="29"/>
                    <a:pt x="35" y="29"/>
                    <a:pt x="36" y="29"/>
                  </a:cubicBezTo>
                  <a:cubicBezTo>
                    <a:pt x="36" y="29"/>
                    <a:pt x="36" y="29"/>
                    <a:pt x="36" y="29"/>
                  </a:cubicBezTo>
                  <a:cubicBezTo>
                    <a:pt x="39" y="32"/>
                    <a:pt x="47" y="39"/>
                    <a:pt x="53" y="52"/>
                  </a:cubicBezTo>
                  <a:cubicBezTo>
                    <a:pt x="35" y="39"/>
                    <a:pt x="13" y="36"/>
                    <a:pt x="7" y="36"/>
                  </a:cubicBezTo>
                  <a:cubicBezTo>
                    <a:pt x="7" y="36"/>
                    <a:pt x="7" y="36"/>
                    <a:pt x="7" y="36"/>
                  </a:cubicBezTo>
                  <a:cubicBezTo>
                    <a:pt x="7" y="36"/>
                    <a:pt x="4" y="34"/>
                    <a:pt x="2" y="36"/>
                  </a:cubicBezTo>
                  <a:cubicBezTo>
                    <a:pt x="0" y="38"/>
                    <a:pt x="4" y="39"/>
                    <a:pt x="7" y="37"/>
                  </a:cubicBezTo>
                  <a:cubicBezTo>
                    <a:pt x="25" y="37"/>
                    <a:pt x="42" y="47"/>
                    <a:pt x="50" y="52"/>
                  </a:cubicBezTo>
                  <a:cubicBezTo>
                    <a:pt x="43" y="49"/>
                    <a:pt x="32" y="45"/>
                    <a:pt x="22" y="48"/>
                  </a:cubicBezTo>
                  <a:cubicBezTo>
                    <a:pt x="22" y="48"/>
                    <a:pt x="22" y="48"/>
                    <a:pt x="22" y="48"/>
                  </a:cubicBezTo>
                  <a:cubicBezTo>
                    <a:pt x="22" y="48"/>
                    <a:pt x="19" y="47"/>
                    <a:pt x="19" y="49"/>
                  </a:cubicBezTo>
                  <a:cubicBezTo>
                    <a:pt x="20" y="51"/>
                    <a:pt x="23" y="49"/>
                    <a:pt x="23" y="49"/>
                  </a:cubicBezTo>
                  <a:cubicBezTo>
                    <a:pt x="27" y="49"/>
                    <a:pt x="37" y="47"/>
                    <a:pt x="51" y="54"/>
                  </a:cubicBezTo>
                  <a:cubicBezTo>
                    <a:pt x="43" y="54"/>
                    <a:pt x="24" y="56"/>
                    <a:pt x="9" y="72"/>
                  </a:cubicBezTo>
                  <a:cubicBezTo>
                    <a:pt x="9" y="72"/>
                    <a:pt x="9" y="72"/>
                    <a:pt x="9" y="72"/>
                  </a:cubicBezTo>
                  <a:cubicBezTo>
                    <a:pt x="9" y="72"/>
                    <a:pt x="5" y="74"/>
                    <a:pt x="6" y="76"/>
                  </a:cubicBezTo>
                  <a:cubicBezTo>
                    <a:pt x="8" y="78"/>
                    <a:pt x="10" y="73"/>
                    <a:pt x="10" y="73"/>
                  </a:cubicBezTo>
                  <a:cubicBezTo>
                    <a:pt x="15" y="69"/>
                    <a:pt x="29" y="55"/>
                    <a:pt x="52" y="55"/>
                  </a:cubicBezTo>
                  <a:cubicBezTo>
                    <a:pt x="45" y="57"/>
                    <a:pt x="28" y="62"/>
                    <a:pt x="20" y="79"/>
                  </a:cubicBezTo>
                  <a:cubicBezTo>
                    <a:pt x="20" y="79"/>
                    <a:pt x="20" y="79"/>
                    <a:pt x="20" y="79"/>
                  </a:cubicBezTo>
                  <a:cubicBezTo>
                    <a:pt x="20" y="79"/>
                    <a:pt x="16" y="82"/>
                    <a:pt x="19" y="84"/>
                  </a:cubicBezTo>
                  <a:cubicBezTo>
                    <a:pt x="22" y="85"/>
                    <a:pt x="22" y="80"/>
                    <a:pt x="22" y="80"/>
                  </a:cubicBezTo>
                  <a:cubicBezTo>
                    <a:pt x="25" y="74"/>
                    <a:pt x="30" y="61"/>
                    <a:pt x="53" y="57"/>
                  </a:cubicBezTo>
                  <a:cubicBezTo>
                    <a:pt x="51" y="60"/>
                    <a:pt x="44" y="68"/>
                    <a:pt x="35" y="75"/>
                  </a:cubicBezTo>
                  <a:cubicBezTo>
                    <a:pt x="35" y="75"/>
                    <a:pt x="30" y="75"/>
                    <a:pt x="32" y="78"/>
                  </a:cubicBezTo>
                  <a:cubicBezTo>
                    <a:pt x="33" y="80"/>
                    <a:pt x="35" y="76"/>
                    <a:pt x="35" y="76"/>
                  </a:cubicBezTo>
                  <a:cubicBezTo>
                    <a:pt x="35" y="76"/>
                    <a:pt x="35" y="76"/>
                    <a:pt x="35" y="76"/>
                  </a:cubicBezTo>
                  <a:cubicBezTo>
                    <a:pt x="40" y="72"/>
                    <a:pt x="50" y="63"/>
                    <a:pt x="54" y="57"/>
                  </a:cubicBezTo>
                  <a:cubicBezTo>
                    <a:pt x="54" y="62"/>
                    <a:pt x="49" y="79"/>
                    <a:pt x="33" y="85"/>
                  </a:cubicBezTo>
                  <a:cubicBezTo>
                    <a:pt x="32" y="85"/>
                    <a:pt x="28" y="84"/>
                    <a:pt x="28" y="88"/>
                  </a:cubicBezTo>
                  <a:cubicBezTo>
                    <a:pt x="28" y="92"/>
                    <a:pt x="33" y="87"/>
                    <a:pt x="33" y="87"/>
                  </a:cubicBezTo>
                  <a:cubicBezTo>
                    <a:pt x="37" y="85"/>
                    <a:pt x="44" y="81"/>
                    <a:pt x="48" y="75"/>
                  </a:cubicBezTo>
                  <a:cubicBezTo>
                    <a:pt x="51" y="70"/>
                    <a:pt x="53" y="65"/>
                    <a:pt x="55" y="61"/>
                  </a:cubicBezTo>
                  <a:cubicBezTo>
                    <a:pt x="54" y="67"/>
                    <a:pt x="52" y="79"/>
                    <a:pt x="45" y="91"/>
                  </a:cubicBezTo>
                  <a:cubicBezTo>
                    <a:pt x="45" y="91"/>
                    <a:pt x="45" y="91"/>
                    <a:pt x="45" y="92"/>
                  </a:cubicBezTo>
                  <a:cubicBezTo>
                    <a:pt x="45" y="92"/>
                    <a:pt x="45" y="92"/>
                    <a:pt x="45" y="92"/>
                  </a:cubicBezTo>
                  <a:cubicBezTo>
                    <a:pt x="45" y="92"/>
                    <a:pt x="40" y="95"/>
                    <a:pt x="43" y="97"/>
                  </a:cubicBezTo>
                  <a:cubicBezTo>
                    <a:pt x="45" y="99"/>
                    <a:pt x="46" y="93"/>
                    <a:pt x="46" y="93"/>
                  </a:cubicBezTo>
                  <a:cubicBezTo>
                    <a:pt x="46" y="93"/>
                    <a:pt x="46" y="93"/>
                    <a:pt x="46" y="93"/>
                  </a:cubicBezTo>
                  <a:cubicBezTo>
                    <a:pt x="48" y="90"/>
                    <a:pt x="50" y="85"/>
                    <a:pt x="52" y="81"/>
                  </a:cubicBezTo>
                  <a:cubicBezTo>
                    <a:pt x="54" y="75"/>
                    <a:pt x="56" y="67"/>
                    <a:pt x="56" y="62"/>
                  </a:cubicBezTo>
                  <a:cubicBezTo>
                    <a:pt x="58" y="72"/>
                    <a:pt x="59" y="91"/>
                    <a:pt x="50" y="104"/>
                  </a:cubicBezTo>
                  <a:cubicBezTo>
                    <a:pt x="50" y="104"/>
                    <a:pt x="50" y="104"/>
                    <a:pt x="50" y="104"/>
                  </a:cubicBezTo>
                  <a:cubicBezTo>
                    <a:pt x="50" y="104"/>
                    <a:pt x="45" y="106"/>
                    <a:pt x="46" y="108"/>
                  </a:cubicBezTo>
                  <a:cubicBezTo>
                    <a:pt x="48" y="111"/>
                    <a:pt x="51" y="105"/>
                    <a:pt x="51" y="105"/>
                  </a:cubicBezTo>
                  <a:cubicBezTo>
                    <a:pt x="51" y="105"/>
                    <a:pt x="51" y="105"/>
                    <a:pt x="51" y="105"/>
                  </a:cubicBezTo>
                  <a:cubicBezTo>
                    <a:pt x="55" y="101"/>
                    <a:pt x="61" y="88"/>
                    <a:pt x="58" y="64"/>
                  </a:cubicBezTo>
                  <a:cubicBezTo>
                    <a:pt x="61" y="70"/>
                    <a:pt x="65" y="83"/>
                    <a:pt x="63" y="96"/>
                  </a:cubicBezTo>
                  <a:cubicBezTo>
                    <a:pt x="63" y="96"/>
                    <a:pt x="63" y="97"/>
                    <a:pt x="63" y="97"/>
                  </a:cubicBezTo>
                  <a:cubicBezTo>
                    <a:pt x="63" y="97"/>
                    <a:pt x="63" y="97"/>
                    <a:pt x="63" y="97"/>
                  </a:cubicBezTo>
                  <a:cubicBezTo>
                    <a:pt x="63" y="97"/>
                    <a:pt x="60" y="102"/>
                    <a:pt x="63" y="103"/>
                  </a:cubicBezTo>
                  <a:cubicBezTo>
                    <a:pt x="67" y="104"/>
                    <a:pt x="65" y="98"/>
                    <a:pt x="65" y="98"/>
                  </a:cubicBezTo>
                  <a:cubicBezTo>
                    <a:pt x="65" y="98"/>
                    <a:pt x="65" y="98"/>
                    <a:pt x="65" y="98"/>
                  </a:cubicBezTo>
                  <a:cubicBezTo>
                    <a:pt x="66" y="92"/>
                    <a:pt x="65" y="77"/>
                    <a:pt x="60" y="65"/>
                  </a:cubicBezTo>
                  <a:cubicBezTo>
                    <a:pt x="64" y="71"/>
                    <a:pt x="72" y="80"/>
                    <a:pt x="86" y="84"/>
                  </a:cubicBezTo>
                  <a:cubicBezTo>
                    <a:pt x="86" y="84"/>
                    <a:pt x="86" y="84"/>
                    <a:pt x="86" y="84"/>
                  </a:cubicBezTo>
                  <a:cubicBezTo>
                    <a:pt x="86" y="84"/>
                    <a:pt x="92" y="87"/>
                    <a:pt x="91" y="85"/>
                  </a:cubicBezTo>
                  <a:cubicBezTo>
                    <a:pt x="91" y="83"/>
                    <a:pt x="86" y="83"/>
                    <a:pt x="86" y="83"/>
                  </a:cubicBezTo>
                  <a:cubicBezTo>
                    <a:pt x="82" y="82"/>
                    <a:pt x="73" y="78"/>
                    <a:pt x="67" y="70"/>
                  </a:cubicBezTo>
                  <a:cubicBezTo>
                    <a:pt x="60" y="64"/>
                    <a:pt x="58" y="59"/>
                    <a:pt x="58" y="57"/>
                  </a:cubicBezTo>
                  <a:cubicBezTo>
                    <a:pt x="60" y="60"/>
                    <a:pt x="70" y="71"/>
                    <a:pt x="85" y="76"/>
                  </a:cubicBezTo>
                  <a:cubicBezTo>
                    <a:pt x="85" y="76"/>
                    <a:pt x="86" y="77"/>
                    <a:pt x="88" y="77"/>
                  </a:cubicBezTo>
                  <a:cubicBezTo>
                    <a:pt x="88" y="77"/>
                    <a:pt x="88" y="77"/>
                    <a:pt x="88" y="77"/>
                  </a:cubicBezTo>
                  <a:cubicBezTo>
                    <a:pt x="88" y="77"/>
                    <a:pt x="93" y="79"/>
                    <a:pt x="92" y="77"/>
                  </a:cubicBezTo>
                  <a:cubicBezTo>
                    <a:pt x="92" y="76"/>
                    <a:pt x="89" y="76"/>
                    <a:pt x="89" y="76"/>
                  </a:cubicBezTo>
                  <a:cubicBezTo>
                    <a:pt x="86" y="76"/>
                    <a:pt x="81" y="74"/>
                    <a:pt x="77" y="71"/>
                  </a:cubicBezTo>
                  <a:cubicBezTo>
                    <a:pt x="69" y="66"/>
                    <a:pt x="64" y="62"/>
                    <a:pt x="61" y="59"/>
                  </a:cubicBezTo>
                  <a:cubicBezTo>
                    <a:pt x="71" y="66"/>
                    <a:pt x="85" y="70"/>
                    <a:pt x="88" y="70"/>
                  </a:cubicBezTo>
                  <a:cubicBezTo>
                    <a:pt x="89" y="70"/>
                    <a:pt x="89" y="70"/>
                    <a:pt x="90" y="70"/>
                  </a:cubicBezTo>
                  <a:cubicBezTo>
                    <a:pt x="90" y="70"/>
                    <a:pt x="90" y="70"/>
                    <a:pt x="90" y="70"/>
                  </a:cubicBezTo>
                  <a:cubicBezTo>
                    <a:pt x="90" y="70"/>
                    <a:pt x="95" y="71"/>
                    <a:pt x="94" y="69"/>
                  </a:cubicBezTo>
                  <a:cubicBezTo>
                    <a:pt x="93" y="67"/>
                    <a:pt x="90" y="69"/>
                    <a:pt x="90" y="69"/>
                  </a:cubicBezTo>
                  <a:cubicBezTo>
                    <a:pt x="80" y="69"/>
                    <a:pt x="64" y="59"/>
                    <a:pt x="60" y="56"/>
                  </a:cubicBezTo>
                  <a:cubicBezTo>
                    <a:pt x="68" y="56"/>
                    <a:pt x="75" y="59"/>
                    <a:pt x="77" y="61"/>
                  </a:cubicBezTo>
                  <a:cubicBezTo>
                    <a:pt x="77" y="61"/>
                    <a:pt x="78" y="64"/>
                    <a:pt x="80" y="63"/>
                  </a:cubicBezTo>
                  <a:cubicBezTo>
                    <a:pt x="83" y="62"/>
                    <a:pt x="78" y="60"/>
                    <a:pt x="78" y="60"/>
                  </a:cubicBezTo>
                  <a:cubicBezTo>
                    <a:pt x="78" y="60"/>
                    <a:pt x="78" y="60"/>
                    <a:pt x="78" y="60"/>
                  </a:cubicBezTo>
                  <a:cubicBezTo>
                    <a:pt x="73" y="56"/>
                    <a:pt x="66" y="55"/>
                    <a:pt x="61" y="55"/>
                  </a:cubicBezTo>
                  <a:cubicBezTo>
                    <a:pt x="68" y="54"/>
                    <a:pt x="82" y="53"/>
                    <a:pt x="91" y="57"/>
                  </a:cubicBezTo>
                  <a:cubicBezTo>
                    <a:pt x="93" y="58"/>
                    <a:pt x="94" y="58"/>
                    <a:pt x="95" y="59"/>
                  </a:cubicBezTo>
                  <a:cubicBezTo>
                    <a:pt x="95" y="59"/>
                    <a:pt x="99" y="65"/>
                    <a:pt x="101" y="62"/>
                  </a:cubicBezTo>
                  <a:cubicBezTo>
                    <a:pt x="103" y="59"/>
                    <a:pt x="96" y="58"/>
                    <a:pt x="96" y="58"/>
                  </a:cubicBezTo>
                  <a:close/>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8" name="Freeform 232"/>
            <p:cNvSpPr/>
            <p:nvPr/>
          </p:nvSpPr>
          <p:spPr bwMode="auto">
            <a:xfrm flipH="1">
              <a:off x="1644650" y="5683250"/>
              <a:ext cx="3175"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1" y="1"/>
                    <a:pt x="1" y="1"/>
                    <a:pt x="1" y="1"/>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9" name="Freeform 233"/>
            <p:cNvSpPr/>
            <p:nvPr/>
          </p:nvSpPr>
          <p:spPr bwMode="auto">
            <a:xfrm flipH="1">
              <a:off x="1624012" y="5651500"/>
              <a:ext cx="115888" cy="125413"/>
            </a:xfrm>
            <a:custGeom>
              <a:avLst/>
              <a:gdLst>
                <a:gd name="T0" fmla="*/ 26 w 41"/>
                <a:gd name="T1" fmla="*/ 0 h 44"/>
                <a:gd name="T2" fmla="*/ 10 w 41"/>
                <a:gd name="T3" fmla="*/ 7 h 44"/>
                <a:gd name="T4" fmla="*/ 10 w 41"/>
                <a:gd name="T5" fmla="*/ 7 h 44"/>
                <a:gd name="T6" fmla="*/ 8 w 41"/>
                <a:gd name="T7" fmla="*/ 10 h 44"/>
                <a:gd name="T8" fmla="*/ 3 w 41"/>
                <a:gd name="T9" fmla="*/ 13 h 44"/>
                <a:gd name="T10" fmla="*/ 0 w 41"/>
                <a:gd name="T11" fmla="*/ 24 h 44"/>
                <a:gd name="T12" fmla="*/ 4 w 41"/>
                <a:gd name="T13" fmla="*/ 43 h 44"/>
                <a:gd name="T14" fmla="*/ 6 w 41"/>
                <a:gd name="T15" fmla="*/ 19 h 44"/>
                <a:gd name="T16" fmla="*/ 7 w 41"/>
                <a:gd name="T17" fmla="*/ 19 h 44"/>
                <a:gd name="T18" fmla="*/ 17 w 41"/>
                <a:gd name="T19" fmla="*/ 44 h 44"/>
                <a:gd name="T20" fmla="*/ 14 w 41"/>
                <a:gd name="T21" fmla="*/ 16 h 44"/>
                <a:gd name="T22" fmla="*/ 16 w 41"/>
                <a:gd name="T23" fmla="*/ 15 h 44"/>
                <a:gd name="T24" fmla="*/ 31 w 41"/>
                <a:gd name="T25" fmla="*/ 26 h 44"/>
                <a:gd name="T26" fmla="*/ 19 w 41"/>
                <a:gd name="T27" fmla="*/ 11 h 44"/>
                <a:gd name="T28" fmla="*/ 19 w 41"/>
                <a:gd name="T29" fmla="*/ 7 h 44"/>
                <a:gd name="T30" fmla="*/ 33 w 41"/>
                <a:gd name="T31" fmla="*/ 11 h 44"/>
                <a:gd name="T32" fmla="*/ 23 w 41"/>
                <a:gd name="T33" fmla="*/ 4 h 44"/>
                <a:gd name="T34" fmla="*/ 37 w 41"/>
                <a:gd name="T35" fmla="*/ 1 h 44"/>
                <a:gd name="T36" fmla="*/ 41 w 41"/>
                <a:gd name="T37" fmla="*/ 1 h 44"/>
                <a:gd name="T38" fmla="*/ 33 w 41"/>
                <a:gd name="T39" fmla="*/ 0 h 44"/>
                <a:gd name="T40" fmla="*/ 33 w 41"/>
                <a:gd name="T41" fmla="*/ 0 h 44"/>
                <a:gd name="T42" fmla="*/ 26 w 41"/>
                <a:gd name="T4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44">
                  <a:moveTo>
                    <a:pt x="26" y="0"/>
                  </a:moveTo>
                  <a:cubicBezTo>
                    <a:pt x="15" y="0"/>
                    <a:pt x="11" y="4"/>
                    <a:pt x="10" y="7"/>
                  </a:cubicBezTo>
                  <a:cubicBezTo>
                    <a:pt x="10" y="7"/>
                    <a:pt x="10" y="7"/>
                    <a:pt x="10" y="7"/>
                  </a:cubicBezTo>
                  <a:cubicBezTo>
                    <a:pt x="10" y="9"/>
                    <a:pt x="9" y="10"/>
                    <a:pt x="8" y="10"/>
                  </a:cubicBezTo>
                  <a:cubicBezTo>
                    <a:pt x="7" y="11"/>
                    <a:pt x="5" y="11"/>
                    <a:pt x="3" y="13"/>
                  </a:cubicBezTo>
                  <a:cubicBezTo>
                    <a:pt x="1" y="14"/>
                    <a:pt x="0" y="18"/>
                    <a:pt x="0" y="24"/>
                  </a:cubicBezTo>
                  <a:cubicBezTo>
                    <a:pt x="0" y="29"/>
                    <a:pt x="1" y="36"/>
                    <a:pt x="4" y="43"/>
                  </a:cubicBezTo>
                  <a:cubicBezTo>
                    <a:pt x="4" y="42"/>
                    <a:pt x="1" y="24"/>
                    <a:pt x="6" y="19"/>
                  </a:cubicBezTo>
                  <a:cubicBezTo>
                    <a:pt x="6" y="19"/>
                    <a:pt x="7" y="19"/>
                    <a:pt x="7" y="19"/>
                  </a:cubicBezTo>
                  <a:cubicBezTo>
                    <a:pt x="11" y="19"/>
                    <a:pt x="10" y="36"/>
                    <a:pt x="17" y="44"/>
                  </a:cubicBezTo>
                  <a:cubicBezTo>
                    <a:pt x="17" y="44"/>
                    <a:pt x="11" y="19"/>
                    <a:pt x="14" y="16"/>
                  </a:cubicBezTo>
                  <a:cubicBezTo>
                    <a:pt x="14" y="16"/>
                    <a:pt x="15" y="15"/>
                    <a:pt x="16" y="15"/>
                  </a:cubicBezTo>
                  <a:cubicBezTo>
                    <a:pt x="20" y="15"/>
                    <a:pt x="29" y="22"/>
                    <a:pt x="31" y="26"/>
                  </a:cubicBezTo>
                  <a:cubicBezTo>
                    <a:pt x="31" y="26"/>
                    <a:pt x="28" y="18"/>
                    <a:pt x="19" y="11"/>
                  </a:cubicBezTo>
                  <a:cubicBezTo>
                    <a:pt x="16" y="8"/>
                    <a:pt x="17" y="7"/>
                    <a:pt x="19" y="7"/>
                  </a:cubicBezTo>
                  <a:cubicBezTo>
                    <a:pt x="23" y="7"/>
                    <a:pt x="30" y="9"/>
                    <a:pt x="33" y="11"/>
                  </a:cubicBezTo>
                  <a:cubicBezTo>
                    <a:pt x="30" y="9"/>
                    <a:pt x="23" y="5"/>
                    <a:pt x="23" y="4"/>
                  </a:cubicBezTo>
                  <a:cubicBezTo>
                    <a:pt x="22" y="3"/>
                    <a:pt x="30" y="1"/>
                    <a:pt x="37" y="1"/>
                  </a:cubicBezTo>
                  <a:cubicBezTo>
                    <a:pt x="39" y="1"/>
                    <a:pt x="40" y="1"/>
                    <a:pt x="41" y="1"/>
                  </a:cubicBezTo>
                  <a:cubicBezTo>
                    <a:pt x="38" y="1"/>
                    <a:pt x="36" y="0"/>
                    <a:pt x="33" y="0"/>
                  </a:cubicBezTo>
                  <a:cubicBezTo>
                    <a:pt x="33" y="0"/>
                    <a:pt x="33" y="0"/>
                    <a:pt x="33" y="0"/>
                  </a:cubicBezTo>
                  <a:cubicBezTo>
                    <a:pt x="30" y="0"/>
                    <a:pt x="28" y="0"/>
                    <a:pt x="26"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0" name="Freeform 234"/>
            <p:cNvSpPr/>
            <p:nvPr/>
          </p:nvSpPr>
          <p:spPr bwMode="auto">
            <a:xfrm flipH="1">
              <a:off x="1270000" y="5600700"/>
              <a:ext cx="136525" cy="111125"/>
            </a:xfrm>
            <a:custGeom>
              <a:avLst/>
              <a:gdLst>
                <a:gd name="T0" fmla="*/ 24 w 48"/>
                <a:gd name="T1" fmla="*/ 0 h 39"/>
                <a:gd name="T2" fmla="*/ 17 w 48"/>
                <a:gd name="T3" fmla="*/ 1 h 39"/>
                <a:gd name="T4" fmla="*/ 15 w 48"/>
                <a:gd name="T5" fmla="*/ 2 h 39"/>
                <a:gd name="T6" fmla="*/ 0 w 48"/>
                <a:gd name="T7" fmla="*/ 9 h 39"/>
                <a:gd name="T8" fmla="*/ 17 w 48"/>
                <a:gd name="T9" fmla="*/ 5 h 39"/>
                <a:gd name="T10" fmla="*/ 24 w 48"/>
                <a:gd name="T11" fmla="*/ 6 h 39"/>
                <a:gd name="T12" fmla="*/ 3 w 48"/>
                <a:gd name="T13" fmla="*/ 23 h 39"/>
                <a:gd name="T14" fmla="*/ 26 w 48"/>
                <a:gd name="T15" fmla="*/ 11 h 39"/>
                <a:gd name="T16" fmla="*/ 27 w 48"/>
                <a:gd name="T17" fmla="*/ 12 h 39"/>
                <a:gd name="T18" fmla="*/ 26 w 48"/>
                <a:gd name="T19" fmla="*/ 29 h 39"/>
                <a:gd name="T20" fmla="*/ 35 w 48"/>
                <a:gd name="T21" fmla="*/ 15 h 39"/>
                <a:gd name="T22" fmla="*/ 36 w 48"/>
                <a:gd name="T23" fmla="*/ 14 h 39"/>
                <a:gd name="T24" fmla="*/ 37 w 48"/>
                <a:gd name="T25" fmla="*/ 31 h 39"/>
                <a:gd name="T26" fmla="*/ 42 w 48"/>
                <a:gd name="T27" fmla="*/ 18 h 39"/>
                <a:gd name="T28" fmla="*/ 48 w 48"/>
                <a:gd name="T29" fmla="*/ 39 h 39"/>
                <a:gd name="T30" fmla="*/ 48 w 48"/>
                <a:gd name="T31" fmla="*/ 38 h 39"/>
                <a:gd name="T32" fmla="*/ 48 w 48"/>
                <a:gd name="T33" fmla="*/ 29 h 39"/>
                <a:gd name="T34" fmla="*/ 36 w 48"/>
                <a:gd name="T35" fmla="*/ 8 h 39"/>
                <a:gd name="T36" fmla="*/ 36 w 48"/>
                <a:gd name="T37" fmla="*/ 8 h 39"/>
                <a:gd name="T38" fmla="*/ 36 w 48"/>
                <a:gd name="T39" fmla="*/ 8 h 39"/>
                <a:gd name="T40" fmla="*/ 29 w 48"/>
                <a:gd name="T41" fmla="*/ 2 h 39"/>
                <a:gd name="T42" fmla="*/ 29 w 48"/>
                <a:gd name="T43" fmla="*/ 2 h 39"/>
                <a:gd name="T44" fmla="*/ 29 w 48"/>
                <a:gd name="T45" fmla="*/ 2 h 39"/>
                <a:gd name="T46" fmla="*/ 24 w 48"/>
                <a:gd name="T4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 h="39">
                  <a:moveTo>
                    <a:pt x="24" y="0"/>
                  </a:moveTo>
                  <a:cubicBezTo>
                    <a:pt x="22" y="0"/>
                    <a:pt x="19" y="1"/>
                    <a:pt x="17" y="1"/>
                  </a:cubicBezTo>
                  <a:cubicBezTo>
                    <a:pt x="16" y="1"/>
                    <a:pt x="16" y="2"/>
                    <a:pt x="15" y="2"/>
                  </a:cubicBezTo>
                  <a:cubicBezTo>
                    <a:pt x="10" y="3"/>
                    <a:pt x="5" y="5"/>
                    <a:pt x="0" y="9"/>
                  </a:cubicBezTo>
                  <a:cubicBezTo>
                    <a:pt x="1" y="8"/>
                    <a:pt x="10" y="5"/>
                    <a:pt x="17" y="5"/>
                  </a:cubicBezTo>
                  <a:cubicBezTo>
                    <a:pt x="20" y="5"/>
                    <a:pt x="22" y="5"/>
                    <a:pt x="24" y="6"/>
                  </a:cubicBezTo>
                  <a:cubicBezTo>
                    <a:pt x="24" y="6"/>
                    <a:pt x="14" y="10"/>
                    <a:pt x="3" y="23"/>
                  </a:cubicBezTo>
                  <a:cubicBezTo>
                    <a:pt x="4" y="22"/>
                    <a:pt x="19" y="11"/>
                    <a:pt x="26" y="11"/>
                  </a:cubicBezTo>
                  <a:cubicBezTo>
                    <a:pt x="26" y="11"/>
                    <a:pt x="27" y="12"/>
                    <a:pt x="27" y="12"/>
                  </a:cubicBezTo>
                  <a:cubicBezTo>
                    <a:pt x="32" y="14"/>
                    <a:pt x="26" y="29"/>
                    <a:pt x="26" y="29"/>
                  </a:cubicBezTo>
                  <a:cubicBezTo>
                    <a:pt x="26" y="29"/>
                    <a:pt x="34" y="21"/>
                    <a:pt x="35" y="15"/>
                  </a:cubicBezTo>
                  <a:cubicBezTo>
                    <a:pt x="35" y="14"/>
                    <a:pt x="35" y="14"/>
                    <a:pt x="36" y="14"/>
                  </a:cubicBezTo>
                  <a:cubicBezTo>
                    <a:pt x="37" y="14"/>
                    <a:pt x="39" y="23"/>
                    <a:pt x="37" y="31"/>
                  </a:cubicBezTo>
                  <a:cubicBezTo>
                    <a:pt x="37" y="31"/>
                    <a:pt x="42" y="23"/>
                    <a:pt x="42" y="18"/>
                  </a:cubicBezTo>
                  <a:cubicBezTo>
                    <a:pt x="42" y="18"/>
                    <a:pt x="48" y="29"/>
                    <a:pt x="48" y="39"/>
                  </a:cubicBezTo>
                  <a:cubicBezTo>
                    <a:pt x="48" y="39"/>
                    <a:pt x="48" y="38"/>
                    <a:pt x="48" y="38"/>
                  </a:cubicBezTo>
                  <a:cubicBezTo>
                    <a:pt x="48" y="35"/>
                    <a:pt x="48" y="32"/>
                    <a:pt x="48" y="29"/>
                  </a:cubicBezTo>
                  <a:cubicBezTo>
                    <a:pt x="46" y="12"/>
                    <a:pt x="40" y="8"/>
                    <a:pt x="36" y="8"/>
                  </a:cubicBezTo>
                  <a:cubicBezTo>
                    <a:pt x="36" y="8"/>
                    <a:pt x="36" y="8"/>
                    <a:pt x="36" y="8"/>
                  </a:cubicBezTo>
                  <a:cubicBezTo>
                    <a:pt x="36" y="8"/>
                    <a:pt x="36" y="8"/>
                    <a:pt x="36" y="8"/>
                  </a:cubicBezTo>
                  <a:cubicBezTo>
                    <a:pt x="32" y="8"/>
                    <a:pt x="32" y="5"/>
                    <a:pt x="29" y="2"/>
                  </a:cubicBezTo>
                  <a:cubicBezTo>
                    <a:pt x="29" y="2"/>
                    <a:pt x="29" y="2"/>
                    <a:pt x="29" y="2"/>
                  </a:cubicBezTo>
                  <a:cubicBezTo>
                    <a:pt x="29" y="2"/>
                    <a:pt x="29" y="2"/>
                    <a:pt x="29" y="2"/>
                  </a:cubicBezTo>
                  <a:cubicBezTo>
                    <a:pt x="28" y="1"/>
                    <a:pt x="26" y="0"/>
                    <a:pt x="24"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1" name="Freeform 235"/>
            <p:cNvSpPr/>
            <p:nvPr/>
          </p:nvSpPr>
          <p:spPr bwMode="auto">
            <a:xfrm flipH="1">
              <a:off x="1155699" y="5878513"/>
              <a:ext cx="96838" cy="174625"/>
            </a:xfrm>
            <a:custGeom>
              <a:avLst/>
              <a:gdLst>
                <a:gd name="T0" fmla="*/ 13 w 34"/>
                <a:gd name="T1" fmla="*/ 0 h 61"/>
                <a:gd name="T2" fmla="*/ 26 w 34"/>
                <a:gd name="T3" fmla="*/ 22 h 61"/>
                <a:gd name="T4" fmla="*/ 25 w 34"/>
                <a:gd name="T5" fmla="*/ 23 h 61"/>
                <a:gd name="T6" fmla="*/ 24 w 34"/>
                <a:gd name="T7" fmla="*/ 23 h 61"/>
                <a:gd name="T8" fmla="*/ 1 w 34"/>
                <a:gd name="T9" fmla="*/ 8 h 61"/>
                <a:gd name="T10" fmla="*/ 22 w 34"/>
                <a:gd name="T11" fmla="*/ 31 h 61"/>
                <a:gd name="T12" fmla="*/ 16 w 34"/>
                <a:gd name="T13" fmla="*/ 34 h 61"/>
                <a:gd name="T14" fmla="*/ 4 w 34"/>
                <a:gd name="T15" fmla="*/ 32 h 61"/>
                <a:gd name="T16" fmla="*/ 20 w 34"/>
                <a:gd name="T17" fmla="*/ 39 h 61"/>
                <a:gd name="T18" fmla="*/ 21 w 34"/>
                <a:gd name="T19" fmla="*/ 39 h 61"/>
                <a:gd name="T20" fmla="*/ 25 w 34"/>
                <a:gd name="T21" fmla="*/ 41 h 61"/>
                <a:gd name="T22" fmla="*/ 9 w 34"/>
                <a:gd name="T23" fmla="*/ 45 h 61"/>
                <a:gd name="T24" fmla="*/ 0 w 34"/>
                <a:gd name="T25" fmla="*/ 43 h 61"/>
                <a:gd name="T26" fmla="*/ 17 w 34"/>
                <a:gd name="T27" fmla="*/ 49 h 61"/>
                <a:gd name="T28" fmla="*/ 20 w 34"/>
                <a:gd name="T29" fmla="*/ 48 h 61"/>
                <a:gd name="T30" fmla="*/ 21 w 34"/>
                <a:gd name="T31" fmla="*/ 48 h 61"/>
                <a:gd name="T32" fmla="*/ 24 w 34"/>
                <a:gd name="T33" fmla="*/ 50 h 61"/>
                <a:gd name="T34" fmla="*/ 8 w 34"/>
                <a:gd name="T35" fmla="*/ 61 h 61"/>
                <a:gd name="T36" fmla="*/ 31 w 34"/>
                <a:gd name="T37" fmla="*/ 47 h 61"/>
                <a:gd name="T38" fmla="*/ 31 w 34"/>
                <a:gd name="T39" fmla="*/ 46 h 61"/>
                <a:gd name="T40" fmla="*/ 30 w 34"/>
                <a:gd name="T41" fmla="*/ 41 h 61"/>
                <a:gd name="T42" fmla="*/ 32 w 34"/>
                <a:gd name="T43" fmla="*/ 38 h 61"/>
                <a:gd name="T44" fmla="*/ 34 w 34"/>
                <a:gd name="T45" fmla="*/ 32 h 61"/>
                <a:gd name="T46" fmla="*/ 27 w 34"/>
                <a:gd name="T47" fmla="*/ 15 h 61"/>
                <a:gd name="T48" fmla="*/ 13 w 34"/>
                <a:gd name="T4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61">
                  <a:moveTo>
                    <a:pt x="13" y="0"/>
                  </a:moveTo>
                  <a:cubicBezTo>
                    <a:pt x="14" y="1"/>
                    <a:pt x="24" y="13"/>
                    <a:pt x="26" y="22"/>
                  </a:cubicBezTo>
                  <a:cubicBezTo>
                    <a:pt x="26" y="22"/>
                    <a:pt x="26" y="23"/>
                    <a:pt x="25" y="23"/>
                  </a:cubicBezTo>
                  <a:cubicBezTo>
                    <a:pt x="25" y="23"/>
                    <a:pt x="24" y="23"/>
                    <a:pt x="24" y="23"/>
                  </a:cubicBezTo>
                  <a:cubicBezTo>
                    <a:pt x="20" y="19"/>
                    <a:pt x="12" y="11"/>
                    <a:pt x="1" y="8"/>
                  </a:cubicBezTo>
                  <a:cubicBezTo>
                    <a:pt x="1" y="8"/>
                    <a:pt x="23" y="25"/>
                    <a:pt x="22" y="31"/>
                  </a:cubicBezTo>
                  <a:cubicBezTo>
                    <a:pt x="22" y="33"/>
                    <a:pt x="19" y="34"/>
                    <a:pt x="16" y="34"/>
                  </a:cubicBezTo>
                  <a:cubicBezTo>
                    <a:pt x="11" y="34"/>
                    <a:pt x="4" y="32"/>
                    <a:pt x="4" y="32"/>
                  </a:cubicBezTo>
                  <a:cubicBezTo>
                    <a:pt x="4" y="32"/>
                    <a:pt x="14" y="39"/>
                    <a:pt x="20" y="39"/>
                  </a:cubicBezTo>
                  <a:cubicBezTo>
                    <a:pt x="20" y="39"/>
                    <a:pt x="21" y="39"/>
                    <a:pt x="21" y="39"/>
                  </a:cubicBezTo>
                  <a:cubicBezTo>
                    <a:pt x="21" y="39"/>
                    <a:pt x="26" y="39"/>
                    <a:pt x="25" y="41"/>
                  </a:cubicBezTo>
                  <a:cubicBezTo>
                    <a:pt x="24" y="43"/>
                    <a:pt x="16" y="45"/>
                    <a:pt x="9" y="45"/>
                  </a:cubicBezTo>
                  <a:cubicBezTo>
                    <a:pt x="6" y="45"/>
                    <a:pt x="3" y="44"/>
                    <a:pt x="0" y="43"/>
                  </a:cubicBezTo>
                  <a:cubicBezTo>
                    <a:pt x="1" y="44"/>
                    <a:pt x="10" y="49"/>
                    <a:pt x="17" y="49"/>
                  </a:cubicBezTo>
                  <a:cubicBezTo>
                    <a:pt x="18" y="49"/>
                    <a:pt x="19" y="49"/>
                    <a:pt x="20" y="48"/>
                  </a:cubicBezTo>
                  <a:cubicBezTo>
                    <a:pt x="20" y="48"/>
                    <a:pt x="21" y="48"/>
                    <a:pt x="21" y="48"/>
                  </a:cubicBezTo>
                  <a:cubicBezTo>
                    <a:pt x="22" y="48"/>
                    <a:pt x="24" y="49"/>
                    <a:pt x="24" y="50"/>
                  </a:cubicBezTo>
                  <a:cubicBezTo>
                    <a:pt x="25" y="51"/>
                    <a:pt x="14" y="59"/>
                    <a:pt x="8" y="61"/>
                  </a:cubicBezTo>
                  <a:cubicBezTo>
                    <a:pt x="21" y="58"/>
                    <a:pt x="31" y="51"/>
                    <a:pt x="31" y="47"/>
                  </a:cubicBezTo>
                  <a:cubicBezTo>
                    <a:pt x="31" y="47"/>
                    <a:pt x="31" y="47"/>
                    <a:pt x="31" y="46"/>
                  </a:cubicBezTo>
                  <a:cubicBezTo>
                    <a:pt x="31" y="44"/>
                    <a:pt x="30" y="42"/>
                    <a:pt x="30" y="41"/>
                  </a:cubicBezTo>
                  <a:cubicBezTo>
                    <a:pt x="30" y="40"/>
                    <a:pt x="31" y="39"/>
                    <a:pt x="32" y="38"/>
                  </a:cubicBezTo>
                  <a:cubicBezTo>
                    <a:pt x="33" y="37"/>
                    <a:pt x="34" y="35"/>
                    <a:pt x="34" y="32"/>
                  </a:cubicBezTo>
                  <a:cubicBezTo>
                    <a:pt x="34" y="28"/>
                    <a:pt x="32" y="22"/>
                    <a:pt x="27" y="15"/>
                  </a:cubicBezTo>
                  <a:cubicBezTo>
                    <a:pt x="23" y="10"/>
                    <a:pt x="19" y="5"/>
                    <a:pt x="13"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2" name="Freeform 236"/>
            <p:cNvSpPr/>
            <p:nvPr/>
          </p:nvSpPr>
          <p:spPr bwMode="auto">
            <a:xfrm flipH="1">
              <a:off x="1331912" y="6140450"/>
              <a:ext cx="150813" cy="100013"/>
            </a:xfrm>
            <a:custGeom>
              <a:avLst/>
              <a:gdLst>
                <a:gd name="T0" fmla="*/ 18 w 53"/>
                <a:gd name="T1" fmla="*/ 0 h 35"/>
                <a:gd name="T2" fmla="*/ 23 w 53"/>
                <a:gd name="T3" fmla="*/ 20 h 35"/>
                <a:gd name="T4" fmla="*/ 21 w 53"/>
                <a:gd name="T5" fmla="*/ 28 h 35"/>
                <a:gd name="T6" fmla="*/ 0 w 53"/>
                <a:gd name="T7" fmla="*/ 6 h 35"/>
                <a:gd name="T8" fmla="*/ 16 w 53"/>
                <a:gd name="T9" fmla="*/ 30 h 35"/>
                <a:gd name="T10" fmla="*/ 0 w 53"/>
                <a:gd name="T11" fmla="*/ 21 h 35"/>
                <a:gd name="T12" fmla="*/ 24 w 53"/>
                <a:gd name="T13" fmla="*/ 35 h 35"/>
                <a:gd name="T14" fmla="*/ 26 w 53"/>
                <a:gd name="T15" fmla="*/ 35 h 35"/>
                <a:gd name="T16" fmla="*/ 33 w 53"/>
                <a:gd name="T17" fmla="*/ 30 h 35"/>
                <a:gd name="T18" fmla="*/ 34 w 53"/>
                <a:gd name="T19" fmla="*/ 31 h 35"/>
                <a:gd name="T20" fmla="*/ 36 w 53"/>
                <a:gd name="T21" fmla="*/ 31 h 35"/>
                <a:gd name="T22" fmla="*/ 51 w 53"/>
                <a:gd name="T23" fmla="*/ 13 h 35"/>
                <a:gd name="T24" fmla="*/ 53 w 53"/>
                <a:gd name="T25" fmla="*/ 5 h 35"/>
                <a:gd name="T26" fmla="*/ 43 w 53"/>
                <a:gd name="T27" fmla="*/ 22 h 35"/>
                <a:gd name="T28" fmla="*/ 45 w 53"/>
                <a:gd name="T29" fmla="*/ 2 h 35"/>
                <a:gd name="T30" fmla="*/ 36 w 53"/>
                <a:gd name="T31" fmla="*/ 23 h 35"/>
                <a:gd name="T32" fmla="*/ 35 w 53"/>
                <a:gd name="T33" fmla="*/ 23 h 35"/>
                <a:gd name="T34" fmla="*/ 31 w 53"/>
                <a:gd name="T35" fmla="*/ 3 h 35"/>
                <a:gd name="T36" fmla="*/ 29 w 53"/>
                <a:gd name="T37" fmla="*/ 23 h 35"/>
                <a:gd name="T38" fmla="*/ 29 w 53"/>
                <a:gd name="T39" fmla="*/ 23 h 35"/>
                <a:gd name="T40" fmla="*/ 18 w 53"/>
                <a:gd name="T4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 h="35">
                  <a:moveTo>
                    <a:pt x="18" y="0"/>
                  </a:moveTo>
                  <a:cubicBezTo>
                    <a:pt x="19" y="3"/>
                    <a:pt x="22" y="15"/>
                    <a:pt x="23" y="20"/>
                  </a:cubicBezTo>
                  <a:cubicBezTo>
                    <a:pt x="24" y="26"/>
                    <a:pt x="21" y="28"/>
                    <a:pt x="21" y="28"/>
                  </a:cubicBezTo>
                  <a:cubicBezTo>
                    <a:pt x="13" y="26"/>
                    <a:pt x="0" y="6"/>
                    <a:pt x="0" y="6"/>
                  </a:cubicBezTo>
                  <a:cubicBezTo>
                    <a:pt x="4" y="20"/>
                    <a:pt x="16" y="30"/>
                    <a:pt x="16" y="30"/>
                  </a:cubicBezTo>
                  <a:cubicBezTo>
                    <a:pt x="9" y="28"/>
                    <a:pt x="1" y="22"/>
                    <a:pt x="0" y="21"/>
                  </a:cubicBezTo>
                  <a:cubicBezTo>
                    <a:pt x="9" y="31"/>
                    <a:pt x="19" y="35"/>
                    <a:pt x="24" y="35"/>
                  </a:cubicBezTo>
                  <a:cubicBezTo>
                    <a:pt x="25" y="35"/>
                    <a:pt x="26" y="35"/>
                    <a:pt x="26" y="35"/>
                  </a:cubicBezTo>
                  <a:cubicBezTo>
                    <a:pt x="30" y="33"/>
                    <a:pt x="30" y="30"/>
                    <a:pt x="33" y="30"/>
                  </a:cubicBezTo>
                  <a:cubicBezTo>
                    <a:pt x="33" y="30"/>
                    <a:pt x="34" y="31"/>
                    <a:pt x="34" y="31"/>
                  </a:cubicBezTo>
                  <a:cubicBezTo>
                    <a:pt x="35" y="31"/>
                    <a:pt x="35" y="31"/>
                    <a:pt x="36" y="31"/>
                  </a:cubicBezTo>
                  <a:cubicBezTo>
                    <a:pt x="40" y="31"/>
                    <a:pt x="46" y="27"/>
                    <a:pt x="51" y="13"/>
                  </a:cubicBezTo>
                  <a:cubicBezTo>
                    <a:pt x="52" y="11"/>
                    <a:pt x="53" y="8"/>
                    <a:pt x="53" y="5"/>
                  </a:cubicBezTo>
                  <a:cubicBezTo>
                    <a:pt x="51" y="11"/>
                    <a:pt x="43" y="22"/>
                    <a:pt x="43" y="22"/>
                  </a:cubicBezTo>
                  <a:cubicBezTo>
                    <a:pt x="44" y="18"/>
                    <a:pt x="45" y="6"/>
                    <a:pt x="45" y="2"/>
                  </a:cubicBezTo>
                  <a:cubicBezTo>
                    <a:pt x="44" y="9"/>
                    <a:pt x="38" y="23"/>
                    <a:pt x="36" y="23"/>
                  </a:cubicBezTo>
                  <a:cubicBezTo>
                    <a:pt x="35" y="23"/>
                    <a:pt x="35" y="23"/>
                    <a:pt x="35" y="23"/>
                  </a:cubicBezTo>
                  <a:cubicBezTo>
                    <a:pt x="33" y="22"/>
                    <a:pt x="31" y="6"/>
                    <a:pt x="31" y="3"/>
                  </a:cubicBezTo>
                  <a:cubicBezTo>
                    <a:pt x="31" y="6"/>
                    <a:pt x="32" y="23"/>
                    <a:pt x="29" y="23"/>
                  </a:cubicBezTo>
                  <a:cubicBezTo>
                    <a:pt x="29" y="23"/>
                    <a:pt x="29" y="23"/>
                    <a:pt x="29" y="23"/>
                  </a:cubicBezTo>
                  <a:cubicBezTo>
                    <a:pt x="26" y="22"/>
                    <a:pt x="20" y="4"/>
                    <a:pt x="18"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3" name="Freeform 237"/>
            <p:cNvSpPr/>
            <p:nvPr/>
          </p:nvSpPr>
          <p:spPr bwMode="auto">
            <a:xfrm flipH="1">
              <a:off x="1684337" y="6038850"/>
              <a:ext cx="7938" cy="3175"/>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3" y="1"/>
                    <a:pt x="2" y="1"/>
                    <a:pt x="0" y="1"/>
                  </a:cubicBezTo>
                  <a:cubicBezTo>
                    <a:pt x="2" y="1"/>
                    <a:pt x="3" y="1"/>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4" name="Freeform 238"/>
            <p:cNvSpPr/>
            <p:nvPr/>
          </p:nvSpPr>
          <p:spPr bwMode="auto">
            <a:xfrm flipH="1">
              <a:off x="1681162" y="5924550"/>
              <a:ext cx="112713" cy="173038"/>
            </a:xfrm>
            <a:custGeom>
              <a:avLst/>
              <a:gdLst>
                <a:gd name="T0" fmla="*/ 16 w 40"/>
                <a:gd name="T1" fmla="*/ 0 h 61"/>
                <a:gd name="T2" fmla="*/ 5 w 40"/>
                <a:gd name="T3" fmla="*/ 14 h 61"/>
                <a:gd name="T4" fmla="*/ 1 w 40"/>
                <a:gd name="T5" fmla="*/ 23 h 61"/>
                <a:gd name="T6" fmla="*/ 0 w 40"/>
                <a:gd name="T7" fmla="*/ 27 h 61"/>
                <a:gd name="T8" fmla="*/ 0 w 40"/>
                <a:gd name="T9" fmla="*/ 31 h 61"/>
                <a:gd name="T10" fmla="*/ 3 w 40"/>
                <a:gd name="T11" fmla="*/ 38 h 61"/>
                <a:gd name="T12" fmla="*/ 5 w 40"/>
                <a:gd name="T13" fmla="*/ 42 h 61"/>
                <a:gd name="T14" fmla="*/ 5 w 40"/>
                <a:gd name="T15" fmla="*/ 45 h 61"/>
                <a:gd name="T16" fmla="*/ 5 w 40"/>
                <a:gd name="T17" fmla="*/ 47 h 61"/>
                <a:gd name="T18" fmla="*/ 40 w 40"/>
                <a:gd name="T19" fmla="*/ 61 h 61"/>
                <a:gd name="T20" fmla="*/ 40 w 40"/>
                <a:gd name="T21" fmla="*/ 61 h 61"/>
                <a:gd name="T22" fmla="*/ 19 w 40"/>
                <a:gd name="T23" fmla="*/ 51 h 61"/>
                <a:gd name="T24" fmla="*/ 35 w 40"/>
                <a:gd name="T25" fmla="*/ 42 h 61"/>
                <a:gd name="T26" fmla="*/ 20 w 40"/>
                <a:gd name="T27" fmla="*/ 44 h 61"/>
                <a:gd name="T28" fmla="*/ 17 w 40"/>
                <a:gd name="T29" fmla="*/ 43 h 61"/>
                <a:gd name="T30" fmla="*/ 36 w 40"/>
                <a:gd name="T31" fmla="*/ 29 h 61"/>
                <a:gd name="T32" fmla="*/ 15 w 40"/>
                <a:gd name="T33" fmla="*/ 36 h 61"/>
                <a:gd name="T34" fmla="*/ 14 w 40"/>
                <a:gd name="T35" fmla="*/ 36 h 61"/>
                <a:gd name="T36" fmla="*/ 28 w 40"/>
                <a:gd name="T37" fmla="*/ 14 h 61"/>
                <a:gd name="T38" fmla="*/ 10 w 40"/>
                <a:gd name="T39" fmla="*/ 27 h 61"/>
                <a:gd name="T40" fmla="*/ 7 w 40"/>
                <a:gd name="T41" fmla="*/ 26 h 61"/>
                <a:gd name="T42" fmla="*/ 16 w 40"/>
                <a:gd name="T4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61">
                  <a:moveTo>
                    <a:pt x="16" y="0"/>
                  </a:moveTo>
                  <a:cubicBezTo>
                    <a:pt x="12" y="4"/>
                    <a:pt x="8" y="10"/>
                    <a:pt x="5" y="14"/>
                  </a:cubicBezTo>
                  <a:cubicBezTo>
                    <a:pt x="3" y="18"/>
                    <a:pt x="2" y="21"/>
                    <a:pt x="1" y="23"/>
                  </a:cubicBezTo>
                  <a:cubicBezTo>
                    <a:pt x="1" y="25"/>
                    <a:pt x="0" y="26"/>
                    <a:pt x="0" y="27"/>
                  </a:cubicBezTo>
                  <a:cubicBezTo>
                    <a:pt x="0" y="28"/>
                    <a:pt x="0" y="29"/>
                    <a:pt x="0" y="31"/>
                  </a:cubicBezTo>
                  <a:cubicBezTo>
                    <a:pt x="0" y="35"/>
                    <a:pt x="1" y="37"/>
                    <a:pt x="3" y="38"/>
                  </a:cubicBezTo>
                  <a:cubicBezTo>
                    <a:pt x="5" y="39"/>
                    <a:pt x="5" y="40"/>
                    <a:pt x="5" y="42"/>
                  </a:cubicBezTo>
                  <a:cubicBezTo>
                    <a:pt x="5" y="43"/>
                    <a:pt x="5" y="44"/>
                    <a:pt x="5" y="45"/>
                  </a:cubicBezTo>
                  <a:cubicBezTo>
                    <a:pt x="5" y="45"/>
                    <a:pt x="5" y="46"/>
                    <a:pt x="5" y="47"/>
                  </a:cubicBezTo>
                  <a:cubicBezTo>
                    <a:pt x="6" y="51"/>
                    <a:pt x="22" y="61"/>
                    <a:pt x="40" y="61"/>
                  </a:cubicBezTo>
                  <a:cubicBezTo>
                    <a:pt x="40" y="61"/>
                    <a:pt x="40" y="61"/>
                    <a:pt x="40" y="61"/>
                  </a:cubicBezTo>
                  <a:cubicBezTo>
                    <a:pt x="33" y="60"/>
                    <a:pt x="24" y="56"/>
                    <a:pt x="19" y="51"/>
                  </a:cubicBezTo>
                  <a:cubicBezTo>
                    <a:pt x="16" y="48"/>
                    <a:pt x="28" y="44"/>
                    <a:pt x="35" y="42"/>
                  </a:cubicBezTo>
                  <a:cubicBezTo>
                    <a:pt x="31" y="43"/>
                    <a:pt x="24" y="44"/>
                    <a:pt x="20" y="44"/>
                  </a:cubicBezTo>
                  <a:cubicBezTo>
                    <a:pt x="18" y="44"/>
                    <a:pt x="17" y="44"/>
                    <a:pt x="17" y="43"/>
                  </a:cubicBezTo>
                  <a:cubicBezTo>
                    <a:pt x="16" y="40"/>
                    <a:pt x="35" y="30"/>
                    <a:pt x="36" y="29"/>
                  </a:cubicBezTo>
                  <a:cubicBezTo>
                    <a:pt x="35" y="30"/>
                    <a:pt x="20" y="36"/>
                    <a:pt x="15" y="36"/>
                  </a:cubicBezTo>
                  <a:cubicBezTo>
                    <a:pt x="15" y="36"/>
                    <a:pt x="14" y="36"/>
                    <a:pt x="14" y="36"/>
                  </a:cubicBezTo>
                  <a:cubicBezTo>
                    <a:pt x="11" y="34"/>
                    <a:pt x="25" y="18"/>
                    <a:pt x="28" y="14"/>
                  </a:cubicBezTo>
                  <a:cubicBezTo>
                    <a:pt x="26" y="17"/>
                    <a:pt x="16" y="27"/>
                    <a:pt x="10" y="27"/>
                  </a:cubicBezTo>
                  <a:cubicBezTo>
                    <a:pt x="9" y="27"/>
                    <a:pt x="8" y="27"/>
                    <a:pt x="7" y="26"/>
                  </a:cubicBezTo>
                  <a:cubicBezTo>
                    <a:pt x="3" y="20"/>
                    <a:pt x="15" y="1"/>
                    <a:pt x="16"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5" name="Freeform 239"/>
            <p:cNvSpPr/>
            <p:nvPr/>
          </p:nvSpPr>
          <p:spPr bwMode="auto">
            <a:xfrm flipH="1">
              <a:off x="2260599" y="5848350"/>
              <a:ext cx="195263" cy="184150"/>
            </a:xfrm>
            <a:custGeom>
              <a:avLst/>
              <a:gdLst>
                <a:gd name="T0" fmla="*/ 66 w 69"/>
                <a:gd name="T1" fmla="*/ 51 h 65"/>
                <a:gd name="T2" fmla="*/ 49 w 69"/>
                <a:gd name="T3" fmla="*/ 64 h 65"/>
                <a:gd name="T4" fmla="*/ 6 w 69"/>
                <a:gd name="T5" fmla="*/ 40 h 65"/>
                <a:gd name="T6" fmla="*/ 6 w 69"/>
                <a:gd name="T7" fmla="*/ 40 h 65"/>
                <a:gd name="T8" fmla="*/ 1 w 69"/>
                <a:gd name="T9" fmla="*/ 14 h 65"/>
                <a:gd name="T10" fmla="*/ 2 w 69"/>
                <a:gd name="T11" fmla="*/ 4 h 65"/>
                <a:gd name="T12" fmla="*/ 6 w 69"/>
                <a:gd name="T13" fmla="*/ 7 h 65"/>
                <a:gd name="T14" fmla="*/ 10 w 69"/>
                <a:gd name="T15" fmla="*/ 9 h 65"/>
                <a:gd name="T16" fmla="*/ 9 w 69"/>
                <a:gd name="T17" fmla="*/ 3 h 65"/>
                <a:gd name="T18" fmla="*/ 17 w 69"/>
                <a:gd name="T19" fmla="*/ 2 h 65"/>
                <a:gd name="T20" fmla="*/ 39 w 69"/>
                <a:gd name="T21" fmla="*/ 9 h 65"/>
                <a:gd name="T22" fmla="*/ 39 w 69"/>
                <a:gd name="T23" fmla="*/ 9 h 65"/>
                <a:gd name="T24" fmla="*/ 66 w 69"/>
                <a:gd name="T25" fmla="*/ 5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65">
                  <a:moveTo>
                    <a:pt x="66" y="51"/>
                  </a:moveTo>
                  <a:cubicBezTo>
                    <a:pt x="63" y="65"/>
                    <a:pt x="49" y="64"/>
                    <a:pt x="49" y="64"/>
                  </a:cubicBezTo>
                  <a:cubicBezTo>
                    <a:pt x="24" y="65"/>
                    <a:pt x="12" y="53"/>
                    <a:pt x="6" y="40"/>
                  </a:cubicBezTo>
                  <a:cubicBezTo>
                    <a:pt x="6" y="40"/>
                    <a:pt x="6" y="40"/>
                    <a:pt x="6" y="40"/>
                  </a:cubicBezTo>
                  <a:cubicBezTo>
                    <a:pt x="0" y="27"/>
                    <a:pt x="1" y="14"/>
                    <a:pt x="1" y="14"/>
                  </a:cubicBezTo>
                  <a:cubicBezTo>
                    <a:pt x="1" y="14"/>
                    <a:pt x="0" y="5"/>
                    <a:pt x="2" y="4"/>
                  </a:cubicBezTo>
                  <a:cubicBezTo>
                    <a:pt x="3" y="4"/>
                    <a:pt x="5" y="6"/>
                    <a:pt x="6" y="7"/>
                  </a:cubicBezTo>
                  <a:cubicBezTo>
                    <a:pt x="8" y="8"/>
                    <a:pt x="9" y="9"/>
                    <a:pt x="10" y="9"/>
                  </a:cubicBezTo>
                  <a:cubicBezTo>
                    <a:pt x="11" y="9"/>
                    <a:pt x="9" y="7"/>
                    <a:pt x="9" y="3"/>
                  </a:cubicBezTo>
                  <a:cubicBezTo>
                    <a:pt x="8" y="0"/>
                    <a:pt x="17" y="2"/>
                    <a:pt x="17" y="2"/>
                  </a:cubicBezTo>
                  <a:cubicBezTo>
                    <a:pt x="25" y="4"/>
                    <a:pt x="33" y="6"/>
                    <a:pt x="39" y="9"/>
                  </a:cubicBezTo>
                  <a:cubicBezTo>
                    <a:pt x="39" y="9"/>
                    <a:pt x="39" y="9"/>
                    <a:pt x="39" y="9"/>
                  </a:cubicBezTo>
                  <a:cubicBezTo>
                    <a:pt x="65" y="20"/>
                    <a:pt x="69" y="40"/>
                    <a:pt x="66" y="51"/>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6" name="Freeform 240"/>
            <p:cNvSpPr/>
            <p:nvPr/>
          </p:nvSpPr>
          <p:spPr bwMode="auto">
            <a:xfrm flipH="1">
              <a:off x="2265362" y="5873750"/>
              <a:ext cx="173038" cy="155575"/>
            </a:xfrm>
            <a:custGeom>
              <a:avLst/>
              <a:gdLst>
                <a:gd name="T0" fmla="*/ 33 w 61"/>
                <a:gd name="T1" fmla="*/ 0 h 55"/>
                <a:gd name="T2" fmla="*/ 53 w 61"/>
                <a:gd name="T3" fmla="*/ 24 h 55"/>
                <a:gd name="T4" fmla="*/ 35 w 61"/>
                <a:gd name="T5" fmla="*/ 13 h 55"/>
                <a:gd name="T6" fmla="*/ 35 w 61"/>
                <a:gd name="T7" fmla="*/ 13 h 55"/>
                <a:gd name="T8" fmla="*/ 51 w 61"/>
                <a:gd name="T9" fmla="*/ 37 h 55"/>
                <a:gd name="T10" fmla="*/ 48 w 61"/>
                <a:gd name="T11" fmla="*/ 36 h 55"/>
                <a:gd name="T12" fmla="*/ 32 w 61"/>
                <a:gd name="T13" fmla="*/ 28 h 55"/>
                <a:gd name="T14" fmla="*/ 40 w 61"/>
                <a:gd name="T15" fmla="*/ 42 h 55"/>
                <a:gd name="T16" fmla="*/ 39 w 61"/>
                <a:gd name="T17" fmla="*/ 42 h 55"/>
                <a:gd name="T18" fmla="*/ 17 w 61"/>
                <a:gd name="T19" fmla="*/ 31 h 55"/>
                <a:gd name="T20" fmla="*/ 31 w 61"/>
                <a:gd name="T21" fmla="*/ 50 h 55"/>
                <a:gd name="T22" fmla="*/ 30 w 61"/>
                <a:gd name="T23" fmla="*/ 50 h 55"/>
                <a:gd name="T24" fmla="*/ 0 w 61"/>
                <a:gd name="T25" fmla="*/ 31 h 55"/>
                <a:gd name="T26" fmla="*/ 40 w 61"/>
                <a:gd name="T27" fmla="*/ 55 h 55"/>
                <a:gd name="T28" fmla="*/ 43 w 61"/>
                <a:gd name="T29" fmla="*/ 55 h 55"/>
                <a:gd name="T30" fmla="*/ 43 w 61"/>
                <a:gd name="T31" fmla="*/ 55 h 55"/>
                <a:gd name="T32" fmla="*/ 60 w 61"/>
                <a:gd name="T33" fmla="*/ 42 h 55"/>
                <a:gd name="T34" fmla="*/ 61 w 61"/>
                <a:gd name="T35" fmla="*/ 36 h 55"/>
                <a:gd name="T36" fmla="*/ 33 w 61"/>
                <a:gd name="T3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1" h="55">
                  <a:moveTo>
                    <a:pt x="33" y="0"/>
                  </a:moveTo>
                  <a:cubicBezTo>
                    <a:pt x="46" y="9"/>
                    <a:pt x="53" y="23"/>
                    <a:pt x="53" y="24"/>
                  </a:cubicBezTo>
                  <a:cubicBezTo>
                    <a:pt x="45" y="14"/>
                    <a:pt x="37" y="13"/>
                    <a:pt x="35" y="13"/>
                  </a:cubicBezTo>
                  <a:cubicBezTo>
                    <a:pt x="35" y="13"/>
                    <a:pt x="35" y="13"/>
                    <a:pt x="35" y="13"/>
                  </a:cubicBezTo>
                  <a:cubicBezTo>
                    <a:pt x="48" y="19"/>
                    <a:pt x="54" y="37"/>
                    <a:pt x="51" y="37"/>
                  </a:cubicBezTo>
                  <a:cubicBezTo>
                    <a:pt x="50" y="37"/>
                    <a:pt x="49" y="37"/>
                    <a:pt x="48" y="36"/>
                  </a:cubicBezTo>
                  <a:cubicBezTo>
                    <a:pt x="41" y="29"/>
                    <a:pt x="32" y="28"/>
                    <a:pt x="32" y="28"/>
                  </a:cubicBezTo>
                  <a:cubicBezTo>
                    <a:pt x="36" y="29"/>
                    <a:pt x="46" y="39"/>
                    <a:pt x="40" y="42"/>
                  </a:cubicBezTo>
                  <a:cubicBezTo>
                    <a:pt x="40" y="42"/>
                    <a:pt x="39" y="42"/>
                    <a:pt x="39" y="42"/>
                  </a:cubicBezTo>
                  <a:cubicBezTo>
                    <a:pt x="32" y="42"/>
                    <a:pt x="18" y="32"/>
                    <a:pt x="17" y="31"/>
                  </a:cubicBezTo>
                  <a:cubicBezTo>
                    <a:pt x="24" y="43"/>
                    <a:pt x="46" y="49"/>
                    <a:pt x="31" y="50"/>
                  </a:cubicBezTo>
                  <a:cubicBezTo>
                    <a:pt x="31" y="50"/>
                    <a:pt x="30" y="50"/>
                    <a:pt x="30" y="50"/>
                  </a:cubicBezTo>
                  <a:cubicBezTo>
                    <a:pt x="16" y="50"/>
                    <a:pt x="2" y="32"/>
                    <a:pt x="0" y="31"/>
                  </a:cubicBezTo>
                  <a:cubicBezTo>
                    <a:pt x="6" y="43"/>
                    <a:pt x="17" y="55"/>
                    <a:pt x="40" y="55"/>
                  </a:cubicBezTo>
                  <a:cubicBezTo>
                    <a:pt x="41" y="55"/>
                    <a:pt x="42" y="55"/>
                    <a:pt x="43" y="55"/>
                  </a:cubicBezTo>
                  <a:cubicBezTo>
                    <a:pt x="43" y="55"/>
                    <a:pt x="43" y="55"/>
                    <a:pt x="43" y="55"/>
                  </a:cubicBezTo>
                  <a:cubicBezTo>
                    <a:pt x="46" y="55"/>
                    <a:pt x="58" y="54"/>
                    <a:pt x="60" y="42"/>
                  </a:cubicBezTo>
                  <a:cubicBezTo>
                    <a:pt x="61" y="40"/>
                    <a:pt x="61" y="38"/>
                    <a:pt x="61" y="36"/>
                  </a:cubicBezTo>
                  <a:cubicBezTo>
                    <a:pt x="61" y="25"/>
                    <a:pt x="55" y="9"/>
                    <a:pt x="33" y="0"/>
                  </a:cubicBezTo>
                </a:path>
              </a:pathLst>
            </a:custGeom>
            <a:solidFill>
              <a:srgbClr val="F9E3E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7" name="Freeform 241"/>
            <p:cNvSpPr/>
            <p:nvPr/>
          </p:nvSpPr>
          <p:spPr bwMode="auto">
            <a:xfrm flipH="1">
              <a:off x="2260599" y="5973763"/>
              <a:ext cx="65088" cy="61913"/>
            </a:xfrm>
            <a:custGeom>
              <a:avLst/>
              <a:gdLst>
                <a:gd name="T0" fmla="*/ 0 w 23"/>
                <a:gd name="T1" fmla="*/ 20 h 22"/>
                <a:gd name="T2" fmla="*/ 15 w 23"/>
                <a:gd name="T3" fmla="*/ 19 h 22"/>
                <a:gd name="T4" fmla="*/ 19 w 23"/>
                <a:gd name="T5" fmla="*/ 19 h 22"/>
                <a:gd name="T6" fmla="*/ 20 w 23"/>
                <a:gd name="T7" fmla="*/ 15 h 22"/>
                <a:gd name="T8" fmla="*/ 21 w 23"/>
                <a:gd name="T9" fmla="*/ 0 h 22"/>
                <a:gd name="T10" fmla="*/ 18 w 23"/>
                <a:gd name="T11" fmla="*/ 10 h 22"/>
                <a:gd name="T12" fmla="*/ 16 w 23"/>
                <a:gd name="T13" fmla="*/ 3 h 22"/>
                <a:gd name="T14" fmla="*/ 16 w 23"/>
                <a:gd name="T15" fmla="*/ 13 h 22"/>
                <a:gd name="T16" fmla="*/ 7 w 23"/>
                <a:gd name="T17" fmla="*/ 12 h 22"/>
                <a:gd name="T18" fmla="*/ 12 w 23"/>
                <a:gd name="T19" fmla="*/ 17 h 22"/>
                <a:gd name="T20" fmla="*/ 0 w 23"/>
                <a:gd name="T21"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2">
                  <a:moveTo>
                    <a:pt x="0" y="20"/>
                  </a:moveTo>
                  <a:cubicBezTo>
                    <a:pt x="0" y="20"/>
                    <a:pt x="7" y="22"/>
                    <a:pt x="15" y="19"/>
                  </a:cubicBezTo>
                  <a:cubicBezTo>
                    <a:pt x="15" y="19"/>
                    <a:pt x="16" y="20"/>
                    <a:pt x="19" y="19"/>
                  </a:cubicBezTo>
                  <a:cubicBezTo>
                    <a:pt x="21" y="18"/>
                    <a:pt x="20" y="17"/>
                    <a:pt x="20" y="15"/>
                  </a:cubicBezTo>
                  <a:cubicBezTo>
                    <a:pt x="21" y="13"/>
                    <a:pt x="23" y="7"/>
                    <a:pt x="21" y="0"/>
                  </a:cubicBezTo>
                  <a:cubicBezTo>
                    <a:pt x="21" y="0"/>
                    <a:pt x="20" y="7"/>
                    <a:pt x="18" y="10"/>
                  </a:cubicBezTo>
                  <a:cubicBezTo>
                    <a:pt x="18" y="10"/>
                    <a:pt x="17" y="6"/>
                    <a:pt x="16" y="3"/>
                  </a:cubicBezTo>
                  <a:cubicBezTo>
                    <a:pt x="16" y="3"/>
                    <a:pt x="17" y="11"/>
                    <a:pt x="16" y="13"/>
                  </a:cubicBezTo>
                  <a:cubicBezTo>
                    <a:pt x="14" y="16"/>
                    <a:pt x="7" y="12"/>
                    <a:pt x="7" y="12"/>
                  </a:cubicBezTo>
                  <a:cubicBezTo>
                    <a:pt x="7" y="12"/>
                    <a:pt x="10" y="17"/>
                    <a:pt x="12" y="17"/>
                  </a:cubicBezTo>
                  <a:cubicBezTo>
                    <a:pt x="12" y="17"/>
                    <a:pt x="8" y="20"/>
                    <a:pt x="0" y="20"/>
                  </a:cubicBezTo>
                  <a:close/>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8" name="Freeform 242"/>
            <p:cNvSpPr/>
            <p:nvPr/>
          </p:nvSpPr>
          <p:spPr bwMode="auto">
            <a:xfrm flipH="1">
              <a:off x="2239962" y="6018213"/>
              <a:ext cx="36513" cy="23813"/>
            </a:xfrm>
            <a:custGeom>
              <a:avLst/>
              <a:gdLst>
                <a:gd name="T0" fmla="*/ 0 w 13"/>
                <a:gd name="T1" fmla="*/ 4 h 8"/>
                <a:gd name="T2" fmla="*/ 7 w 13"/>
                <a:gd name="T3" fmla="*/ 8 h 8"/>
                <a:gd name="T4" fmla="*/ 13 w 13"/>
                <a:gd name="T5" fmla="*/ 7 h 8"/>
                <a:gd name="T6" fmla="*/ 3 w 13"/>
                <a:gd name="T7" fmla="*/ 0 h 8"/>
              </a:gdLst>
              <a:ahLst/>
              <a:cxnLst>
                <a:cxn ang="0">
                  <a:pos x="T0" y="T1"/>
                </a:cxn>
                <a:cxn ang="0">
                  <a:pos x="T2" y="T3"/>
                </a:cxn>
                <a:cxn ang="0">
                  <a:pos x="T4" y="T5"/>
                </a:cxn>
                <a:cxn ang="0">
                  <a:pos x="T6" y="T7"/>
                </a:cxn>
              </a:cxnLst>
              <a:rect l="0" t="0" r="r" b="b"/>
              <a:pathLst>
                <a:path w="13" h="8">
                  <a:moveTo>
                    <a:pt x="0" y="4"/>
                  </a:moveTo>
                  <a:cubicBezTo>
                    <a:pt x="0" y="4"/>
                    <a:pt x="2" y="3"/>
                    <a:pt x="7" y="8"/>
                  </a:cubicBezTo>
                  <a:cubicBezTo>
                    <a:pt x="13" y="7"/>
                    <a:pt x="13" y="7"/>
                    <a:pt x="13" y="7"/>
                  </a:cubicBezTo>
                  <a:cubicBezTo>
                    <a:pt x="13" y="7"/>
                    <a:pt x="6" y="4"/>
                    <a:pt x="3" y="0"/>
                  </a:cubicBezTo>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9" name="Freeform 243"/>
            <p:cNvSpPr/>
            <p:nvPr/>
          </p:nvSpPr>
          <p:spPr bwMode="auto">
            <a:xfrm flipH="1">
              <a:off x="2773362" y="5716588"/>
              <a:ext cx="195263" cy="188913"/>
            </a:xfrm>
            <a:custGeom>
              <a:avLst/>
              <a:gdLst>
                <a:gd name="T0" fmla="*/ 66 w 69"/>
                <a:gd name="T1" fmla="*/ 52 h 66"/>
                <a:gd name="T2" fmla="*/ 49 w 69"/>
                <a:gd name="T3" fmla="*/ 65 h 66"/>
                <a:gd name="T4" fmla="*/ 6 w 69"/>
                <a:gd name="T5" fmla="*/ 41 h 66"/>
                <a:gd name="T6" fmla="*/ 6 w 69"/>
                <a:gd name="T7" fmla="*/ 41 h 66"/>
                <a:gd name="T8" fmla="*/ 1 w 69"/>
                <a:gd name="T9" fmla="*/ 14 h 66"/>
                <a:gd name="T10" fmla="*/ 2 w 69"/>
                <a:gd name="T11" fmla="*/ 5 h 66"/>
                <a:gd name="T12" fmla="*/ 6 w 69"/>
                <a:gd name="T13" fmla="*/ 8 h 66"/>
                <a:gd name="T14" fmla="*/ 10 w 69"/>
                <a:gd name="T15" fmla="*/ 10 h 66"/>
                <a:gd name="T16" fmla="*/ 9 w 69"/>
                <a:gd name="T17" fmla="*/ 4 h 66"/>
                <a:gd name="T18" fmla="*/ 17 w 69"/>
                <a:gd name="T19" fmla="*/ 3 h 66"/>
                <a:gd name="T20" fmla="*/ 39 w 69"/>
                <a:gd name="T21" fmla="*/ 9 h 66"/>
                <a:gd name="T22" fmla="*/ 39 w 69"/>
                <a:gd name="T23" fmla="*/ 9 h 66"/>
                <a:gd name="T24" fmla="*/ 66 w 69"/>
                <a:gd name="T25" fmla="*/ 5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66">
                  <a:moveTo>
                    <a:pt x="66" y="52"/>
                  </a:moveTo>
                  <a:cubicBezTo>
                    <a:pt x="63" y="66"/>
                    <a:pt x="49" y="65"/>
                    <a:pt x="49" y="65"/>
                  </a:cubicBezTo>
                  <a:cubicBezTo>
                    <a:pt x="24" y="66"/>
                    <a:pt x="12" y="53"/>
                    <a:pt x="6" y="41"/>
                  </a:cubicBezTo>
                  <a:cubicBezTo>
                    <a:pt x="6" y="41"/>
                    <a:pt x="6" y="41"/>
                    <a:pt x="6" y="41"/>
                  </a:cubicBezTo>
                  <a:cubicBezTo>
                    <a:pt x="0" y="28"/>
                    <a:pt x="1" y="14"/>
                    <a:pt x="1" y="14"/>
                  </a:cubicBezTo>
                  <a:cubicBezTo>
                    <a:pt x="1" y="14"/>
                    <a:pt x="0" y="5"/>
                    <a:pt x="2" y="5"/>
                  </a:cubicBezTo>
                  <a:cubicBezTo>
                    <a:pt x="3" y="5"/>
                    <a:pt x="5" y="6"/>
                    <a:pt x="6" y="8"/>
                  </a:cubicBezTo>
                  <a:cubicBezTo>
                    <a:pt x="8" y="9"/>
                    <a:pt x="9" y="10"/>
                    <a:pt x="10" y="10"/>
                  </a:cubicBezTo>
                  <a:cubicBezTo>
                    <a:pt x="11" y="10"/>
                    <a:pt x="10" y="8"/>
                    <a:pt x="9" y="4"/>
                  </a:cubicBezTo>
                  <a:cubicBezTo>
                    <a:pt x="8" y="0"/>
                    <a:pt x="17" y="3"/>
                    <a:pt x="17" y="3"/>
                  </a:cubicBezTo>
                  <a:cubicBezTo>
                    <a:pt x="25" y="4"/>
                    <a:pt x="33" y="7"/>
                    <a:pt x="39" y="9"/>
                  </a:cubicBezTo>
                  <a:cubicBezTo>
                    <a:pt x="39" y="9"/>
                    <a:pt x="39" y="9"/>
                    <a:pt x="39" y="9"/>
                  </a:cubicBezTo>
                  <a:cubicBezTo>
                    <a:pt x="65" y="21"/>
                    <a:pt x="69" y="40"/>
                    <a:pt x="66" y="52"/>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0" name="Freeform 244"/>
            <p:cNvSpPr/>
            <p:nvPr/>
          </p:nvSpPr>
          <p:spPr bwMode="auto">
            <a:xfrm flipH="1">
              <a:off x="2779712" y="5741988"/>
              <a:ext cx="173038" cy="160338"/>
            </a:xfrm>
            <a:custGeom>
              <a:avLst/>
              <a:gdLst>
                <a:gd name="T0" fmla="*/ 33 w 61"/>
                <a:gd name="T1" fmla="*/ 0 h 56"/>
                <a:gd name="T2" fmla="*/ 53 w 61"/>
                <a:gd name="T3" fmla="*/ 25 h 56"/>
                <a:gd name="T4" fmla="*/ 35 w 61"/>
                <a:gd name="T5" fmla="*/ 14 h 56"/>
                <a:gd name="T6" fmla="*/ 35 w 61"/>
                <a:gd name="T7" fmla="*/ 14 h 56"/>
                <a:gd name="T8" fmla="*/ 51 w 61"/>
                <a:gd name="T9" fmla="*/ 38 h 56"/>
                <a:gd name="T10" fmla="*/ 48 w 61"/>
                <a:gd name="T11" fmla="*/ 37 h 56"/>
                <a:gd name="T12" fmla="*/ 32 w 61"/>
                <a:gd name="T13" fmla="*/ 28 h 56"/>
                <a:gd name="T14" fmla="*/ 40 w 61"/>
                <a:gd name="T15" fmla="*/ 43 h 56"/>
                <a:gd name="T16" fmla="*/ 39 w 61"/>
                <a:gd name="T17" fmla="*/ 43 h 56"/>
                <a:gd name="T18" fmla="*/ 17 w 61"/>
                <a:gd name="T19" fmla="*/ 32 h 56"/>
                <a:gd name="T20" fmla="*/ 31 w 61"/>
                <a:gd name="T21" fmla="*/ 50 h 56"/>
                <a:gd name="T22" fmla="*/ 30 w 61"/>
                <a:gd name="T23" fmla="*/ 50 h 56"/>
                <a:gd name="T24" fmla="*/ 0 w 61"/>
                <a:gd name="T25" fmla="*/ 32 h 56"/>
                <a:gd name="T26" fmla="*/ 40 w 61"/>
                <a:gd name="T27" fmla="*/ 56 h 56"/>
                <a:gd name="T28" fmla="*/ 43 w 61"/>
                <a:gd name="T29" fmla="*/ 56 h 56"/>
                <a:gd name="T30" fmla="*/ 43 w 61"/>
                <a:gd name="T31" fmla="*/ 56 h 56"/>
                <a:gd name="T32" fmla="*/ 60 w 61"/>
                <a:gd name="T33" fmla="*/ 43 h 56"/>
                <a:gd name="T34" fmla="*/ 61 w 61"/>
                <a:gd name="T35" fmla="*/ 37 h 56"/>
                <a:gd name="T36" fmla="*/ 33 w 61"/>
                <a:gd name="T37"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1" h="56">
                  <a:moveTo>
                    <a:pt x="33" y="0"/>
                  </a:moveTo>
                  <a:cubicBezTo>
                    <a:pt x="46" y="10"/>
                    <a:pt x="53" y="24"/>
                    <a:pt x="53" y="25"/>
                  </a:cubicBezTo>
                  <a:cubicBezTo>
                    <a:pt x="45" y="14"/>
                    <a:pt x="37" y="14"/>
                    <a:pt x="35" y="14"/>
                  </a:cubicBezTo>
                  <a:cubicBezTo>
                    <a:pt x="35" y="14"/>
                    <a:pt x="35" y="14"/>
                    <a:pt x="35" y="14"/>
                  </a:cubicBezTo>
                  <a:cubicBezTo>
                    <a:pt x="48" y="19"/>
                    <a:pt x="54" y="38"/>
                    <a:pt x="51" y="38"/>
                  </a:cubicBezTo>
                  <a:cubicBezTo>
                    <a:pt x="50" y="38"/>
                    <a:pt x="49" y="38"/>
                    <a:pt x="48" y="37"/>
                  </a:cubicBezTo>
                  <a:cubicBezTo>
                    <a:pt x="41" y="30"/>
                    <a:pt x="32" y="28"/>
                    <a:pt x="32" y="28"/>
                  </a:cubicBezTo>
                  <a:cubicBezTo>
                    <a:pt x="36" y="30"/>
                    <a:pt x="46" y="40"/>
                    <a:pt x="40" y="43"/>
                  </a:cubicBezTo>
                  <a:cubicBezTo>
                    <a:pt x="40" y="43"/>
                    <a:pt x="39" y="43"/>
                    <a:pt x="39" y="43"/>
                  </a:cubicBezTo>
                  <a:cubicBezTo>
                    <a:pt x="32" y="43"/>
                    <a:pt x="18" y="33"/>
                    <a:pt x="17" y="32"/>
                  </a:cubicBezTo>
                  <a:cubicBezTo>
                    <a:pt x="24" y="44"/>
                    <a:pt x="46" y="50"/>
                    <a:pt x="31" y="50"/>
                  </a:cubicBezTo>
                  <a:cubicBezTo>
                    <a:pt x="31" y="50"/>
                    <a:pt x="30" y="50"/>
                    <a:pt x="30" y="50"/>
                  </a:cubicBezTo>
                  <a:cubicBezTo>
                    <a:pt x="16" y="50"/>
                    <a:pt x="2" y="33"/>
                    <a:pt x="0" y="32"/>
                  </a:cubicBezTo>
                  <a:cubicBezTo>
                    <a:pt x="6" y="44"/>
                    <a:pt x="17" y="56"/>
                    <a:pt x="40" y="56"/>
                  </a:cubicBezTo>
                  <a:cubicBezTo>
                    <a:pt x="41" y="56"/>
                    <a:pt x="42" y="56"/>
                    <a:pt x="43" y="56"/>
                  </a:cubicBezTo>
                  <a:cubicBezTo>
                    <a:pt x="43" y="56"/>
                    <a:pt x="43" y="56"/>
                    <a:pt x="43" y="56"/>
                  </a:cubicBezTo>
                  <a:cubicBezTo>
                    <a:pt x="46" y="56"/>
                    <a:pt x="58" y="55"/>
                    <a:pt x="60" y="43"/>
                  </a:cubicBezTo>
                  <a:cubicBezTo>
                    <a:pt x="61" y="41"/>
                    <a:pt x="61" y="39"/>
                    <a:pt x="61" y="37"/>
                  </a:cubicBezTo>
                  <a:cubicBezTo>
                    <a:pt x="61" y="25"/>
                    <a:pt x="55" y="10"/>
                    <a:pt x="33" y="0"/>
                  </a:cubicBezTo>
                </a:path>
              </a:pathLst>
            </a:custGeom>
            <a:solidFill>
              <a:srgbClr val="F9E3E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1" name="Freeform 245"/>
            <p:cNvSpPr/>
            <p:nvPr/>
          </p:nvSpPr>
          <p:spPr bwMode="auto">
            <a:xfrm flipH="1">
              <a:off x="2773362" y="5842000"/>
              <a:ext cx="65088" cy="65088"/>
            </a:xfrm>
            <a:custGeom>
              <a:avLst/>
              <a:gdLst>
                <a:gd name="T0" fmla="*/ 0 w 23"/>
                <a:gd name="T1" fmla="*/ 21 h 23"/>
                <a:gd name="T2" fmla="*/ 15 w 23"/>
                <a:gd name="T3" fmla="*/ 20 h 23"/>
                <a:gd name="T4" fmla="*/ 19 w 23"/>
                <a:gd name="T5" fmla="*/ 20 h 23"/>
                <a:gd name="T6" fmla="*/ 20 w 23"/>
                <a:gd name="T7" fmla="*/ 15 h 23"/>
                <a:gd name="T8" fmla="*/ 21 w 23"/>
                <a:gd name="T9" fmla="*/ 0 h 23"/>
                <a:gd name="T10" fmla="*/ 18 w 23"/>
                <a:gd name="T11" fmla="*/ 11 h 23"/>
                <a:gd name="T12" fmla="*/ 16 w 23"/>
                <a:gd name="T13" fmla="*/ 4 h 23"/>
                <a:gd name="T14" fmla="*/ 16 w 23"/>
                <a:gd name="T15" fmla="*/ 14 h 23"/>
                <a:gd name="T16" fmla="*/ 7 w 23"/>
                <a:gd name="T17" fmla="*/ 13 h 23"/>
                <a:gd name="T18" fmla="*/ 12 w 23"/>
                <a:gd name="T19" fmla="*/ 18 h 23"/>
                <a:gd name="T20" fmla="*/ 0 w 23"/>
                <a:gd name="T21" fmla="*/ 2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3">
                  <a:moveTo>
                    <a:pt x="0" y="21"/>
                  </a:moveTo>
                  <a:cubicBezTo>
                    <a:pt x="0" y="21"/>
                    <a:pt x="7" y="23"/>
                    <a:pt x="15" y="20"/>
                  </a:cubicBezTo>
                  <a:cubicBezTo>
                    <a:pt x="15" y="20"/>
                    <a:pt x="17" y="21"/>
                    <a:pt x="19" y="20"/>
                  </a:cubicBezTo>
                  <a:cubicBezTo>
                    <a:pt x="21" y="19"/>
                    <a:pt x="20" y="17"/>
                    <a:pt x="20" y="15"/>
                  </a:cubicBezTo>
                  <a:cubicBezTo>
                    <a:pt x="21" y="13"/>
                    <a:pt x="23" y="8"/>
                    <a:pt x="21" y="0"/>
                  </a:cubicBezTo>
                  <a:cubicBezTo>
                    <a:pt x="21" y="0"/>
                    <a:pt x="20" y="8"/>
                    <a:pt x="18" y="11"/>
                  </a:cubicBezTo>
                  <a:cubicBezTo>
                    <a:pt x="18" y="11"/>
                    <a:pt x="17" y="7"/>
                    <a:pt x="16" y="4"/>
                  </a:cubicBezTo>
                  <a:cubicBezTo>
                    <a:pt x="16" y="4"/>
                    <a:pt x="17" y="12"/>
                    <a:pt x="16" y="14"/>
                  </a:cubicBezTo>
                  <a:cubicBezTo>
                    <a:pt x="14" y="17"/>
                    <a:pt x="7" y="13"/>
                    <a:pt x="7" y="13"/>
                  </a:cubicBezTo>
                  <a:cubicBezTo>
                    <a:pt x="7" y="13"/>
                    <a:pt x="10" y="17"/>
                    <a:pt x="12" y="18"/>
                  </a:cubicBezTo>
                  <a:cubicBezTo>
                    <a:pt x="12" y="18"/>
                    <a:pt x="8" y="21"/>
                    <a:pt x="0" y="21"/>
                  </a:cubicBezTo>
                  <a:close/>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2" name="Freeform 246"/>
            <p:cNvSpPr/>
            <p:nvPr/>
          </p:nvSpPr>
          <p:spPr bwMode="auto">
            <a:xfrm flipH="1">
              <a:off x="2754312" y="5891213"/>
              <a:ext cx="36513" cy="19050"/>
            </a:xfrm>
            <a:custGeom>
              <a:avLst/>
              <a:gdLst>
                <a:gd name="T0" fmla="*/ 0 w 13"/>
                <a:gd name="T1" fmla="*/ 3 h 7"/>
                <a:gd name="T2" fmla="*/ 7 w 13"/>
                <a:gd name="T3" fmla="*/ 7 h 7"/>
                <a:gd name="T4" fmla="*/ 13 w 13"/>
                <a:gd name="T5" fmla="*/ 7 h 7"/>
                <a:gd name="T6" fmla="*/ 3 w 13"/>
                <a:gd name="T7" fmla="*/ 0 h 7"/>
              </a:gdLst>
              <a:ahLst/>
              <a:cxnLst>
                <a:cxn ang="0">
                  <a:pos x="T0" y="T1"/>
                </a:cxn>
                <a:cxn ang="0">
                  <a:pos x="T2" y="T3"/>
                </a:cxn>
                <a:cxn ang="0">
                  <a:pos x="T4" y="T5"/>
                </a:cxn>
                <a:cxn ang="0">
                  <a:pos x="T6" y="T7"/>
                </a:cxn>
              </a:cxnLst>
              <a:rect l="0" t="0" r="r" b="b"/>
              <a:pathLst>
                <a:path w="13" h="7">
                  <a:moveTo>
                    <a:pt x="0" y="3"/>
                  </a:moveTo>
                  <a:cubicBezTo>
                    <a:pt x="0" y="3"/>
                    <a:pt x="2" y="3"/>
                    <a:pt x="7" y="7"/>
                  </a:cubicBezTo>
                  <a:cubicBezTo>
                    <a:pt x="13" y="7"/>
                    <a:pt x="13" y="7"/>
                    <a:pt x="13" y="7"/>
                  </a:cubicBezTo>
                  <a:cubicBezTo>
                    <a:pt x="13" y="7"/>
                    <a:pt x="6" y="4"/>
                    <a:pt x="3" y="0"/>
                  </a:cubicBezTo>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3" name="Freeform 247"/>
            <p:cNvSpPr/>
            <p:nvPr/>
          </p:nvSpPr>
          <p:spPr bwMode="auto">
            <a:xfrm flipH="1">
              <a:off x="2574925" y="5770563"/>
              <a:ext cx="187325" cy="150813"/>
            </a:xfrm>
            <a:custGeom>
              <a:avLst/>
              <a:gdLst>
                <a:gd name="T0" fmla="*/ 1 w 66"/>
                <a:gd name="T1" fmla="*/ 34 h 53"/>
                <a:gd name="T2" fmla="*/ 13 w 66"/>
                <a:gd name="T3" fmla="*/ 48 h 53"/>
                <a:gd name="T4" fmla="*/ 54 w 66"/>
                <a:gd name="T5" fmla="*/ 35 h 53"/>
                <a:gd name="T6" fmla="*/ 54 w 66"/>
                <a:gd name="T7" fmla="*/ 35 h 53"/>
                <a:gd name="T8" fmla="*/ 63 w 66"/>
                <a:gd name="T9" fmla="*/ 14 h 53"/>
                <a:gd name="T10" fmla="*/ 64 w 66"/>
                <a:gd name="T11" fmla="*/ 6 h 53"/>
                <a:gd name="T12" fmla="*/ 60 w 66"/>
                <a:gd name="T13" fmla="*/ 7 h 53"/>
                <a:gd name="T14" fmla="*/ 57 w 66"/>
                <a:gd name="T15" fmla="*/ 8 h 53"/>
                <a:gd name="T16" fmla="*/ 58 w 66"/>
                <a:gd name="T17" fmla="*/ 3 h 53"/>
                <a:gd name="T18" fmla="*/ 52 w 66"/>
                <a:gd name="T19" fmla="*/ 1 h 53"/>
                <a:gd name="T20" fmla="*/ 32 w 66"/>
                <a:gd name="T21" fmla="*/ 2 h 53"/>
                <a:gd name="T22" fmla="*/ 32 w 66"/>
                <a:gd name="T23" fmla="*/ 2 h 53"/>
                <a:gd name="T24" fmla="*/ 1 w 66"/>
                <a:gd name="T25" fmla="*/ 3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 h="53">
                  <a:moveTo>
                    <a:pt x="1" y="34"/>
                  </a:moveTo>
                  <a:cubicBezTo>
                    <a:pt x="0" y="46"/>
                    <a:pt x="13" y="48"/>
                    <a:pt x="13" y="48"/>
                  </a:cubicBezTo>
                  <a:cubicBezTo>
                    <a:pt x="34" y="53"/>
                    <a:pt x="46" y="45"/>
                    <a:pt x="54" y="35"/>
                  </a:cubicBezTo>
                  <a:cubicBezTo>
                    <a:pt x="54" y="35"/>
                    <a:pt x="54" y="35"/>
                    <a:pt x="54" y="35"/>
                  </a:cubicBezTo>
                  <a:cubicBezTo>
                    <a:pt x="61" y="25"/>
                    <a:pt x="63" y="14"/>
                    <a:pt x="63" y="14"/>
                  </a:cubicBezTo>
                  <a:cubicBezTo>
                    <a:pt x="63" y="14"/>
                    <a:pt x="66" y="6"/>
                    <a:pt x="64" y="6"/>
                  </a:cubicBezTo>
                  <a:cubicBezTo>
                    <a:pt x="63" y="5"/>
                    <a:pt x="61" y="6"/>
                    <a:pt x="60" y="7"/>
                  </a:cubicBezTo>
                  <a:cubicBezTo>
                    <a:pt x="58" y="8"/>
                    <a:pt x="57" y="8"/>
                    <a:pt x="57" y="8"/>
                  </a:cubicBezTo>
                  <a:cubicBezTo>
                    <a:pt x="55" y="8"/>
                    <a:pt x="57" y="6"/>
                    <a:pt x="58" y="3"/>
                  </a:cubicBezTo>
                  <a:cubicBezTo>
                    <a:pt x="59" y="0"/>
                    <a:pt x="52" y="1"/>
                    <a:pt x="52" y="1"/>
                  </a:cubicBezTo>
                  <a:cubicBezTo>
                    <a:pt x="44" y="1"/>
                    <a:pt x="37" y="1"/>
                    <a:pt x="32" y="2"/>
                  </a:cubicBezTo>
                  <a:cubicBezTo>
                    <a:pt x="32" y="2"/>
                    <a:pt x="32" y="2"/>
                    <a:pt x="32" y="2"/>
                  </a:cubicBezTo>
                  <a:cubicBezTo>
                    <a:pt x="7" y="8"/>
                    <a:pt x="1" y="23"/>
                    <a:pt x="1" y="34"/>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4" name="Freeform 248"/>
            <p:cNvSpPr/>
            <p:nvPr/>
          </p:nvSpPr>
          <p:spPr bwMode="auto">
            <a:xfrm flipH="1">
              <a:off x="2608262" y="5776913"/>
              <a:ext cx="150813" cy="136525"/>
            </a:xfrm>
            <a:custGeom>
              <a:avLst/>
              <a:gdLst>
                <a:gd name="T0" fmla="*/ 31 w 53"/>
                <a:gd name="T1" fmla="*/ 0 h 48"/>
                <a:gd name="T2" fmla="*/ 0 w 53"/>
                <a:gd name="T3" fmla="*/ 32 h 48"/>
                <a:gd name="T4" fmla="*/ 0 w 53"/>
                <a:gd name="T5" fmla="*/ 32 h 48"/>
                <a:gd name="T6" fmla="*/ 12 w 53"/>
                <a:gd name="T7" fmla="*/ 46 h 48"/>
                <a:gd name="T8" fmla="*/ 25 w 53"/>
                <a:gd name="T9" fmla="*/ 48 h 48"/>
                <a:gd name="T10" fmla="*/ 53 w 53"/>
                <a:gd name="T11" fmla="*/ 33 h 48"/>
                <a:gd name="T12" fmla="*/ 27 w 53"/>
                <a:gd name="T13" fmla="*/ 44 h 48"/>
                <a:gd name="T14" fmla="*/ 23 w 53"/>
                <a:gd name="T15" fmla="*/ 44 h 48"/>
                <a:gd name="T16" fmla="*/ 38 w 53"/>
                <a:gd name="T17" fmla="*/ 30 h 48"/>
                <a:gd name="T18" fmla="*/ 20 w 53"/>
                <a:gd name="T19" fmla="*/ 36 h 48"/>
                <a:gd name="T20" fmla="*/ 17 w 53"/>
                <a:gd name="T21" fmla="*/ 35 h 48"/>
                <a:gd name="T22" fmla="*/ 26 w 53"/>
                <a:gd name="T23" fmla="*/ 25 h 48"/>
                <a:gd name="T24" fmla="*/ 26 w 53"/>
                <a:gd name="T25" fmla="*/ 25 h 48"/>
                <a:gd name="T26" fmla="*/ 11 w 53"/>
                <a:gd name="T27" fmla="*/ 29 h 48"/>
                <a:gd name="T28" fmla="*/ 9 w 53"/>
                <a:gd name="T29" fmla="*/ 29 h 48"/>
                <a:gd name="T30" fmla="*/ 26 w 53"/>
                <a:gd name="T31" fmla="*/ 12 h 48"/>
                <a:gd name="T32" fmla="*/ 24 w 53"/>
                <a:gd name="T33" fmla="*/ 11 h 48"/>
                <a:gd name="T34" fmla="*/ 9 w 53"/>
                <a:gd name="T35" fmla="*/ 17 h 48"/>
                <a:gd name="T36" fmla="*/ 31 w 53"/>
                <a:gd name="T3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 h="48">
                  <a:moveTo>
                    <a:pt x="31" y="0"/>
                  </a:moveTo>
                  <a:cubicBezTo>
                    <a:pt x="6" y="6"/>
                    <a:pt x="0" y="21"/>
                    <a:pt x="0" y="32"/>
                  </a:cubicBezTo>
                  <a:cubicBezTo>
                    <a:pt x="0" y="32"/>
                    <a:pt x="0" y="32"/>
                    <a:pt x="0" y="32"/>
                  </a:cubicBezTo>
                  <a:cubicBezTo>
                    <a:pt x="0" y="44"/>
                    <a:pt x="12" y="46"/>
                    <a:pt x="12" y="46"/>
                  </a:cubicBezTo>
                  <a:cubicBezTo>
                    <a:pt x="17" y="47"/>
                    <a:pt x="21" y="48"/>
                    <a:pt x="25" y="48"/>
                  </a:cubicBezTo>
                  <a:cubicBezTo>
                    <a:pt x="38" y="48"/>
                    <a:pt x="47" y="41"/>
                    <a:pt x="53" y="33"/>
                  </a:cubicBezTo>
                  <a:cubicBezTo>
                    <a:pt x="52" y="34"/>
                    <a:pt x="39" y="44"/>
                    <a:pt x="27" y="44"/>
                  </a:cubicBezTo>
                  <a:cubicBezTo>
                    <a:pt x="26" y="44"/>
                    <a:pt x="25" y="44"/>
                    <a:pt x="23" y="44"/>
                  </a:cubicBezTo>
                  <a:cubicBezTo>
                    <a:pt x="11" y="40"/>
                    <a:pt x="30" y="39"/>
                    <a:pt x="38" y="30"/>
                  </a:cubicBezTo>
                  <a:cubicBezTo>
                    <a:pt x="38" y="31"/>
                    <a:pt x="26" y="36"/>
                    <a:pt x="20" y="36"/>
                  </a:cubicBezTo>
                  <a:cubicBezTo>
                    <a:pt x="18" y="36"/>
                    <a:pt x="17" y="36"/>
                    <a:pt x="17" y="35"/>
                  </a:cubicBezTo>
                  <a:cubicBezTo>
                    <a:pt x="13" y="32"/>
                    <a:pt x="23" y="25"/>
                    <a:pt x="26" y="25"/>
                  </a:cubicBezTo>
                  <a:cubicBezTo>
                    <a:pt x="26" y="25"/>
                    <a:pt x="26" y="25"/>
                    <a:pt x="26" y="25"/>
                  </a:cubicBezTo>
                  <a:cubicBezTo>
                    <a:pt x="23" y="25"/>
                    <a:pt x="17" y="25"/>
                    <a:pt x="11" y="29"/>
                  </a:cubicBezTo>
                  <a:cubicBezTo>
                    <a:pt x="10" y="29"/>
                    <a:pt x="9" y="29"/>
                    <a:pt x="9" y="29"/>
                  </a:cubicBezTo>
                  <a:cubicBezTo>
                    <a:pt x="5" y="29"/>
                    <a:pt x="14" y="14"/>
                    <a:pt x="26" y="12"/>
                  </a:cubicBezTo>
                  <a:cubicBezTo>
                    <a:pt x="26" y="12"/>
                    <a:pt x="25" y="11"/>
                    <a:pt x="24" y="11"/>
                  </a:cubicBezTo>
                  <a:cubicBezTo>
                    <a:pt x="21" y="11"/>
                    <a:pt x="15" y="12"/>
                    <a:pt x="9" y="17"/>
                  </a:cubicBezTo>
                  <a:cubicBezTo>
                    <a:pt x="9" y="17"/>
                    <a:pt x="18" y="6"/>
                    <a:pt x="31" y="0"/>
                  </a:cubicBezTo>
                </a:path>
              </a:pathLst>
            </a:custGeom>
            <a:solidFill>
              <a:srgbClr val="F9E3E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5" name="Freeform 249"/>
            <p:cNvSpPr/>
            <p:nvPr/>
          </p:nvSpPr>
          <p:spPr bwMode="auto">
            <a:xfrm flipH="1">
              <a:off x="2719387" y="5848350"/>
              <a:ext cx="49213" cy="61913"/>
            </a:xfrm>
            <a:custGeom>
              <a:avLst/>
              <a:gdLst>
                <a:gd name="T0" fmla="*/ 17 w 17"/>
                <a:gd name="T1" fmla="*/ 21 h 22"/>
                <a:gd name="T2" fmla="*/ 5 w 17"/>
                <a:gd name="T3" fmla="*/ 18 h 22"/>
                <a:gd name="T4" fmla="*/ 2 w 17"/>
                <a:gd name="T5" fmla="*/ 17 h 22"/>
                <a:gd name="T6" fmla="*/ 1 w 17"/>
                <a:gd name="T7" fmla="*/ 13 h 22"/>
                <a:gd name="T8" fmla="*/ 3 w 17"/>
                <a:gd name="T9" fmla="*/ 0 h 22"/>
                <a:gd name="T10" fmla="*/ 4 w 17"/>
                <a:gd name="T11" fmla="*/ 10 h 22"/>
                <a:gd name="T12" fmla="*/ 7 w 17"/>
                <a:gd name="T13" fmla="*/ 4 h 22"/>
                <a:gd name="T14" fmla="*/ 5 w 17"/>
                <a:gd name="T15" fmla="*/ 13 h 22"/>
                <a:gd name="T16" fmla="*/ 13 w 17"/>
                <a:gd name="T17" fmla="*/ 14 h 22"/>
                <a:gd name="T18" fmla="*/ 8 w 17"/>
                <a:gd name="T19" fmla="*/ 17 h 22"/>
                <a:gd name="T20" fmla="*/ 17 w 17"/>
                <a:gd name="T21"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22">
                  <a:moveTo>
                    <a:pt x="17" y="21"/>
                  </a:moveTo>
                  <a:cubicBezTo>
                    <a:pt x="17" y="21"/>
                    <a:pt x="11" y="22"/>
                    <a:pt x="5" y="18"/>
                  </a:cubicBezTo>
                  <a:cubicBezTo>
                    <a:pt x="5" y="18"/>
                    <a:pt x="3" y="19"/>
                    <a:pt x="2" y="17"/>
                  </a:cubicBezTo>
                  <a:cubicBezTo>
                    <a:pt x="0" y="16"/>
                    <a:pt x="1" y="15"/>
                    <a:pt x="1" y="13"/>
                  </a:cubicBezTo>
                  <a:cubicBezTo>
                    <a:pt x="1" y="11"/>
                    <a:pt x="0" y="6"/>
                    <a:pt x="3" y="0"/>
                  </a:cubicBezTo>
                  <a:cubicBezTo>
                    <a:pt x="3" y="0"/>
                    <a:pt x="3" y="7"/>
                    <a:pt x="4" y="10"/>
                  </a:cubicBezTo>
                  <a:cubicBezTo>
                    <a:pt x="4" y="10"/>
                    <a:pt x="5" y="6"/>
                    <a:pt x="7" y="4"/>
                  </a:cubicBezTo>
                  <a:cubicBezTo>
                    <a:pt x="7" y="4"/>
                    <a:pt x="5" y="11"/>
                    <a:pt x="5" y="13"/>
                  </a:cubicBezTo>
                  <a:cubicBezTo>
                    <a:pt x="7" y="16"/>
                    <a:pt x="13" y="14"/>
                    <a:pt x="13" y="14"/>
                  </a:cubicBezTo>
                  <a:cubicBezTo>
                    <a:pt x="13" y="14"/>
                    <a:pt x="10" y="17"/>
                    <a:pt x="8" y="17"/>
                  </a:cubicBezTo>
                  <a:cubicBezTo>
                    <a:pt x="8" y="17"/>
                    <a:pt x="10" y="20"/>
                    <a:pt x="17" y="21"/>
                  </a:cubicBezTo>
                  <a:close/>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6" name="Freeform 250"/>
            <p:cNvSpPr/>
            <p:nvPr/>
          </p:nvSpPr>
          <p:spPr bwMode="auto">
            <a:xfrm flipH="1">
              <a:off x="2759075" y="5888038"/>
              <a:ext cx="31750" cy="17463"/>
            </a:xfrm>
            <a:custGeom>
              <a:avLst/>
              <a:gdLst>
                <a:gd name="T0" fmla="*/ 11 w 11"/>
                <a:gd name="T1" fmla="*/ 4 h 6"/>
                <a:gd name="T2" fmla="*/ 4 w 11"/>
                <a:gd name="T3" fmla="*/ 6 h 6"/>
                <a:gd name="T4" fmla="*/ 0 w 11"/>
                <a:gd name="T5" fmla="*/ 4 h 6"/>
                <a:gd name="T6" fmla="*/ 9 w 11"/>
                <a:gd name="T7" fmla="*/ 0 h 6"/>
              </a:gdLst>
              <a:ahLst/>
              <a:cxnLst>
                <a:cxn ang="0">
                  <a:pos x="T0" y="T1"/>
                </a:cxn>
                <a:cxn ang="0">
                  <a:pos x="T2" y="T3"/>
                </a:cxn>
                <a:cxn ang="0">
                  <a:pos x="T4" y="T5"/>
                </a:cxn>
                <a:cxn ang="0">
                  <a:pos x="T6" y="T7"/>
                </a:cxn>
              </a:cxnLst>
              <a:rect l="0" t="0" r="r" b="b"/>
              <a:pathLst>
                <a:path w="11" h="6">
                  <a:moveTo>
                    <a:pt x="11" y="4"/>
                  </a:moveTo>
                  <a:cubicBezTo>
                    <a:pt x="11" y="4"/>
                    <a:pt x="10" y="4"/>
                    <a:pt x="4" y="6"/>
                  </a:cubicBezTo>
                  <a:cubicBezTo>
                    <a:pt x="0" y="4"/>
                    <a:pt x="0" y="4"/>
                    <a:pt x="0" y="4"/>
                  </a:cubicBezTo>
                  <a:cubicBezTo>
                    <a:pt x="0" y="4"/>
                    <a:pt x="6" y="4"/>
                    <a:pt x="9" y="0"/>
                  </a:cubicBezTo>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428" name="Nhóm 427"/>
          <p:cNvGrpSpPr/>
          <p:nvPr/>
        </p:nvGrpSpPr>
        <p:grpSpPr>
          <a:xfrm rot="16200000">
            <a:off x="9120277" y="191018"/>
            <a:ext cx="2060396" cy="2921800"/>
            <a:chOff x="947452" y="2996162"/>
            <a:chExt cx="2673855" cy="3111843"/>
          </a:xfrm>
        </p:grpSpPr>
        <p:pic>
          <p:nvPicPr>
            <p:cNvPr id="431" name="图片 11"/>
            <p:cNvPicPr>
              <a:picLocks noChangeAspect="1"/>
            </p:cNvPicPr>
            <p:nvPr/>
          </p:nvPicPr>
          <p:blipFill rotWithShape="1">
            <a:blip r:embed="rId2" cstate="screen"/>
            <a:srcRect/>
            <a:stretch>
              <a:fillRect/>
            </a:stretch>
          </p:blipFill>
          <p:spPr>
            <a:xfrm>
              <a:off x="947452" y="2996162"/>
              <a:ext cx="2673855" cy="3111843"/>
            </a:xfrm>
            <a:prstGeom prst="rect">
              <a:avLst/>
            </a:prstGeom>
          </p:spPr>
        </p:pic>
        <p:sp>
          <p:nvSpPr>
            <p:cNvPr id="432" name="文本框 2"/>
            <p:cNvSpPr txBox="1"/>
            <p:nvPr/>
          </p:nvSpPr>
          <p:spPr>
            <a:xfrm>
              <a:off x="1346322" y="3642656"/>
              <a:ext cx="1677537" cy="2077375"/>
            </a:xfrm>
            <a:prstGeom prst="rect">
              <a:avLst/>
            </a:prstGeom>
            <a:noFill/>
          </p:spPr>
          <p:txBody>
            <a:bodyPr vert="eaVert" wrap="square" rtlCol="0">
              <a:spAutoFit/>
            </a:bodyPr>
            <a:lstStyle/>
            <a:p>
              <a:pPr algn="ctr"/>
              <a:r>
                <a:rPr lang="en-US" altLang="zh-CN" sz="3600" b="1" dirty="0">
                  <a:solidFill>
                    <a:srgbClr val="684C37"/>
                  </a:solidFill>
                  <a:latin typeface="Cambria" panose="02040503050406030204" pitchFamily="18" charset="0"/>
                  <a:ea typeface="Cambria" panose="02040503050406030204" pitchFamily="18" charset="0"/>
                  <a:cs typeface="+mn-ea"/>
                  <a:sym typeface="+mn-lt"/>
                </a:rPr>
                <a:t>NHIỆM VỤ</a:t>
              </a:r>
              <a:endParaRPr lang="zh-CN" altLang="en-US" sz="3600" b="1" dirty="0">
                <a:solidFill>
                  <a:srgbClr val="684C37"/>
                </a:solidFill>
                <a:latin typeface="Cambria" panose="02040503050406030204" pitchFamily="18" charset="0"/>
                <a:cs typeface="+mn-ea"/>
                <a:sym typeface="+mn-lt"/>
              </a:endParaRPr>
            </a:p>
          </p:txBody>
        </p:sp>
      </p:grpSp>
      <p:pic>
        <p:nvPicPr>
          <p:cNvPr id="8" name="Hình ảnh 7" descr="Ảnh có chứa LEGO, đồ chơi&#10;&#10;Mô tả được tạo tự độ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8139952" y="2968714"/>
            <a:ext cx="3232870" cy="3232870"/>
          </a:xfrm>
          <a:prstGeom prst="rect">
            <a:avLst/>
          </a:prstGeom>
        </p:spPr>
      </p:pic>
      <p:graphicFrame>
        <p:nvGraphicFramePr>
          <p:cNvPr id="3" name="Table 2"/>
          <p:cNvGraphicFramePr/>
          <p:nvPr/>
        </p:nvGraphicFramePr>
        <p:xfrm>
          <a:off x="960755" y="1102995"/>
          <a:ext cx="7585710" cy="3728720"/>
        </p:xfrm>
        <a:graphic>
          <a:graphicData uri="http://schemas.openxmlformats.org/drawingml/2006/table">
            <a:tbl>
              <a:tblPr firstRow="1" bandRow="1">
                <a:tableStyleId>{5C22544A-7EE6-4342-B048-85BDC9FD1C3A}</a:tableStyleId>
              </a:tblPr>
              <a:tblGrid>
                <a:gridCol w="4493895"/>
                <a:gridCol w="3091815"/>
              </a:tblGrid>
              <a:tr h="944880">
                <a:tc>
                  <a:txBody>
                    <a:bodyPr/>
                    <a:p>
                      <a:pPr algn="ctr">
                        <a:buNone/>
                      </a:pPr>
                      <a:r>
                        <a:rPr lang="en-US" sz="2400">
                          <a:latin typeface="Times New Roman" panose="02020603050405020304" pitchFamily="18" charset="0"/>
                          <a:cs typeface="Times New Roman" panose="02020603050405020304" pitchFamily="18" charset="0"/>
                        </a:rPr>
                        <a:t>Chân dung nhân vật nữ phóng viên đầu tiên </a:t>
                      </a:r>
                      <a:endParaRPr lang="en-US" sz="2400">
                        <a:latin typeface="Times New Roman" panose="02020603050405020304" pitchFamily="18" charset="0"/>
                        <a:cs typeface="Times New Roman" panose="02020603050405020304" pitchFamily="18" charset="0"/>
                      </a:endParaRPr>
                    </a:p>
                  </a:txBody>
                  <a:tcPr>
                    <a:solidFill>
                      <a:schemeClr val="accent5">
                        <a:lumMod val="60000"/>
                        <a:lumOff val="40000"/>
                      </a:schemeClr>
                    </a:solidFill>
                  </a:tcPr>
                </a:tc>
                <a:tc>
                  <a:txBody>
                    <a:bodyPr/>
                    <a:p>
                      <a:pPr algn="ctr">
                        <a:buNone/>
                      </a:pPr>
                      <a:r>
                        <a:rPr lang="en-US" sz="2400">
                          <a:latin typeface="Times New Roman" panose="02020603050405020304" pitchFamily="18" charset="0"/>
                          <a:cs typeface="Times New Roman" panose="02020603050405020304" pitchFamily="18" charset="0"/>
                        </a:rPr>
                        <a:t>Dẫn chứng</a:t>
                      </a:r>
                      <a:endParaRPr lang="en-US" sz="2400">
                        <a:latin typeface="Times New Roman" panose="02020603050405020304" pitchFamily="18" charset="0"/>
                        <a:cs typeface="Times New Roman" panose="02020603050405020304" pitchFamily="18" charset="0"/>
                      </a:endParaRPr>
                    </a:p>
                  </a:txBody>
                  <a:tcPr>
                    <a:solidFill>
                      <a:schemeClr val="accent5">
                        <a:lumMod val="60000"/>
                        <a:lumOff val="40000"/>
                      </a:schemeClr>
                    </a:solidFill>
                  </a:tcPr>
                </a:tc>
              </a:tr>
              <a:tr h="695960">
                <a:tc>
                  <a:txBody>
                    <a:bodyPr/>
                    <a:p>
                      <a:pPr algn="ctr">
                        <a:buNone/>
                      </a:pPr>
                      <a:r>
                        <a:rPr lang="en-US" sz="2400" b="1">
                          <a:solidFill>
                            <a:srgbClr val="FF0000"/>
                          </a:solidFill>
                          <a:latin typeface="Times New Roman" panose="02020603050405020304" pitchFamily="18" charset="0"/>
                          <a:cs typeface="Times New Roman" panose="02020603050405020304" pitchFamily="18" charset="0"/>
                        </a:rPr>
                        <a:t>Tiểu sử của nhân vật</a:t>
                      </a:r>
                      <a:endParaRPr lang="en-US" sz="2400" b="1">
                        <a:solidFill>
                          <a:srgbClr val="FF0000"/>
                        </a:solidFill>
                        <a:latin typeface="Times New Roman" panose="02020603050405020304" pitchFamily="18" charset="0"/>
                        <a:cs typeface="Times New Roman" panose="02020603050405020304" pitchFamily="18" charset="0"/>
                      </a:endParaRPr>
                    </a:p>
                  </a:txBody>
                  <a:tcPr>
                    <a:solidFill>
                      <a:schemeClr val="accent5">
                        <a:lumMod val="60000"/>
                        <a:lumOff val="40000"/>
                      </a:schemeClr>
                    </a:solidFill>
                  </a:tcPr>
                </a:tc>
                <a:tc>
                  <a:txBody>
                    <a:bodyPr/>
                    <a:p>
                      <a:pPr algn="ctr">
                        <a:buNone/>
                      </a:pPr>
                      <a:r>
                        <a:rPr lang="en-US" sz="2400">
                          <a:latin typeface="Times New Roman" panose="02020603050405020304" pitchFamily="18" charset="0"/>
                          <a:cs typeface="Times New Roman" panose="02020603050405020304" pitchFamily="18" charset="0"/>
                        </a:rPr>
                        <a:t>..............................................................................</a:t>
                      </a:r>
                      <a:endParaRPr lang="en-US" sz="2400">
                        <a:latin typeface="Times New Roman" panose="02020603050405020304" pitchFamily="18" charset="0"/>
                        <a:cs typeface="Times New Roman" panose="02020603050405020304" pitchFamily="18" charset="0"/>
                      </a:endParaRPr>
                    </a:p>
                  </a:txBody>
                  <a:tcPr>
                    <a:solidFill>
                      <a:schemeClr val="accent5">
                        <a:lumMod val="60000"/>
                        <a:lumOff val="40000"/>
                      </a:schemeClr>
                    </a:solidFill>
                  </a:tcPr>
                </a:tc>
              </a:tr>
              <a:tr h="695960">
                <a:tc>
                  <a:txBody>
                    <a:bodyPr/>
                    <a:p>
                      <a:pPr algn="ctr">
                        <a:buNone/>
                      </a:pPr>
                      <a:r>
                        <a:rPr lang="en-US" sz="2400" b="1">
                          <a:solidFill>
                            <a:srgbClr val="FF0000"/>
                          </a:solidFill>
                          <a:latin typeface="Times New Roman" panose="02020603050405020304" pitchFamily="18" charset="0"/>
                          <a:cs typeface="Times New Roman" panose="02020603050405020304" pitchFamily="18" charset="0"/>
                        </a:rPr>
                        <a:t>Các hoạt động xã hội của nhân vật</a:t>
                      </a:r>
                      <a:endParaRPr lang="en-US" sz="2400" b="1">
                        <a:solidFill>
                          <a:srgbClr val="FF0000"/>
                        </a:solidFill>
                        <a:latin typeface="Times New Roman" panose="02020603050405020304" pitchFamily="18" charset="0"/>
                        <a:cs typeface="Times New Roman" panose="02020603050405020304" pitchFamily="18" charset="0"/>
                      </a:endParaRPr>
                    </a:p>
                  </a:txBody>
                  <a:tcPr>
                    <a:solidFill>
                      <a:schemeClr val="accent5">
                        <a:lumMod val="60000"/>
                        <a:lumOff val="40000"/>
                      </a:schemeClr>
                    </a:solidFill>
                  </a:tcPr>
                </a:tc>
                <a:tc>
                  <a:txBody>
                    <a:bodyPr/>
                    <a:p>
                      <a:pPr algn="ctr">
                        <a:buNone/>
                      </a:pPr>
                      <a:r>
                        <a:rPr lang="en-US" sz="2400">
                          <a:latin typeface="Times New Roman" panose="02020603050405020304" pitchFamily="18" charset="0"/>
                          <a:cs typeface="Times New Roman" panose="02020603050405020304" pitchFamily="18" charset="0"/>
                        </a:rPr>
                        <a:t>..............................................................................</a:t>
                      </a:r>
                      <a:endParaRPr lang="en-US" sz="2400">
                        <a:latin typeface="Times New Roman" panose="02020603050405020304" pitchFamily="18" charset="0"/>
                        <a:cs typeface="Times New Roman" panose="02020603050405020304" pitchFamily="18" charset="0"/>
                      </a:endParaRPr>
                    </a:p>
                  </a:txBody>
                  <a:tcPr>
                    <a:solidFill>
                      <a:schemeClr val="accent5">
                        <a:lumMod val="60000"/>
                        <a:lumOff val="40000"/>
                      </a:schemeClr>
                    </a:solidFill>
                  </a:tcPr>
                </a:tc>
              </a:tr>
              <a:tr h="695960">
                <a:tc>
                  <a:txBody>
                    <a:bodyPr/>
                    <a:p>
                      <a:pPr algn="ctr">
                        <a:buNone/>
                      </a:pPr>
                      <a:r>
                        <a:rPr lang="en-US" sz="2400" b="1">
                          <a:solidFill>
                            <a:srgbClr val="FF0000"/>
                          </a:solidFill>
                          <a:latin typeface="Times New Roman" panose="02020603050405020304" pitchFamily="18" charset="0"/>
                          <a:cs typeface="Times New Roman" panose="02020603050405020304" pitchFamily="18" charset="0"/>
                        </a:rPr>
                        <a:t>Ngoại hình nhân vật</a:t>
                      </a:r>
                      <a:endParaRPr lang="en-US" sz="2400" b="1">
                        <a:solidFill>
                          <a:srgbClr val="FF0000"/>
                        </a:solidFill>
                        <a:latin typeface="Times New Roman" panose="02020603050405020304" pitchFamily="18" charset="0"/>
                        <a:cs typeface="Times New Roman" panose="02020603050405020304" pitchFamily="18" charset="0"/>
                      </a:endParaRPr>
                    </a:p>
                  </a:txBody>
                  <a:tcPr>
                    <a:solidFill>
                      <a:schemeClr val="accent5">
                        <a:lumMod val="60000"/>
                        <a:lumOff val="40000"/>
                      </a:schemeClr>
                    </a:solidFill>
                  </a:tcPr>
                </a:tc>
                <a:tc>
                  <a:txBody>
                    <a:bodyPr/>
                    <a:p>
                      <a:pPr algn="ctr">
                        <a:buNone/>
                      </a:pPr>
                      <a:r>
                        <a:rPr lang="en-US" sz="2400">
                          <a:latin typeface="Times New Roman" panose="02020603050405020304" pitchFamily="18" charset="0"/>
                          <a:cs typeface="Times New Roman" panose="02020603050405020304" pitchFamily="18" charset="0"/>
                        </a:rPr>
                        <a:t>..............................................................................</a:t>
                      </a:r>
                      <a:endParaRPr lang="en-US" sz="2400">
                        <a:latin typeface="Times New Roman" panose="02020603050405020304" pitchFamily="18" charset="0"/>
                        <a:cs typeface="Times New Roman" panose="02020603050405020304" pitchFamily="18" charset="0"/>
                      </a:endParaRPr>
                    </a:p>
                  </a:txBody>
                  <a:tcPr>
                    <a:solidFill>
                      <a:schemeClr val="accent5">
                        <a:lumMod val="60000"/>
                        <a:lumOff val="40000"/>
                      </a:schemeClr>
                    </a:solidFill>
                  </a:tcPr>
                </a:tc>
              </a:tr>
              <a:tr h="695960">
                <a:tc>
                  <a:txBody>
                    <a:bodyPr/>
                    <a:p>
                      <a:pPr algn="ctr">
                        <a:buNone/>
                      </a:pPr>
                      <a:r>
                        <a:rPr lang="en-US" sz="2400" b="1">
                          <a:solidFill>
                            <a:srgbClr val="FF0000"/>
                          </a:solidFill>
                          <a:latin typeface="Times New Roman" panose="02020603050405020304" pitchFamily="18" charset="0"/>
                          <a:cs typeface="Times New Roman" panose="02020603050405020304" pitchFamily="18" charset="0"/>
                        </a:rPr>
                        <a:t>Đời sống riêng tư của nhân vật</a:t>
                      </a:r>
                      <a:endParaRPr lang="en-US" sz="2400" b="1">
                        <a:solidFill>
                          <a:srgbClr val="FF0000"/>
                        </a:solidFill>
                        <a:latin typeface="Times New Roman" panose="02020603050405020304" pitchFamily="18" charset="0"/>
                        <a:cs typeface="Times New Roman" panose="02020603050405020304" pitchFamily="18" charset="0"/>
                      </a:endParaRPr>
                    </a:p>
                  </a:txBody>
                  <a:tcPr>
                    <a:solidFill>
                      <a:schemeClr val="accent5">
                        <a:lumMod val="60000"/>
                        <a:lumOff val="40000"/>
                      </a:schemeClr>
                    </a:solidFill>
                  </a:tcPr>
                </a:tc>
                <a:tc>
                  <a:txBody>
                    <a:bodyPr/>
                    <a:p>
                      <a:pPr algn="ctr">
                        <a:buNone/>
                      </a:pPr>
                      <a:r>
                        <a:rPr lang="en-US" sz="2400">
                          <a:latin typeface="Times New Roman" panose="02020603050405020304" pitchFamily="18" charset="0"/>
                          <a:cs typeface="Times New Roman" panose="02020603050405020304" pitchFamily="18" charset="0"/>
                        </a:rPr>
                        <a:t>.........................................................................</a:t>
                      </a:r>
                      <a:endParaRPr lang="en-US" sz="2400">
                        <a:latin typeface="Times New Roman" panose="02020603050405020304" pitchFamily="18" charset="0"/>
                        <a:cs typeface="Times New Roman" panose="02020603050405020304" pitchFamily="18" charset="0"/>
                      </a:endParaRPr>
                    </a:p>
                  </a:txBody>
                  <a:tcPr>
                    <a:solidFill>
                      <a:schemeClr val="accent5">
                        <a:lumMod val="60000"/>
                        <a:lumOff val="40000"/>
                      </a:schemeClr>
                    </a:solidFill>
                  </a:tcPr>
                </a:tc>
              </a:tr>
            </a:tbl>
          </a:graphicData>
        </a:graphic>
      </p:graphicFrame>
      <p:sp>
        <p:nvSpPr>
          <p:cNvPr id="4" name="Text Box 3"/>
          <p:cNvSpPr txBox="1"/>
          <p:nvPr/>
        </p:nvSpPr>
        <p:spPr>
          <a:xfrm>
            <a:off x="4274185" y="567690"/>
            <a:ext cx="3749675" cy="583565"/>
          </a:xfrm>
          <a:prstGeom prst="rect">
            <a:avLst/>
          </a:prstGeom>
          <a:noFill/>
        </p:spPr>
        <p:txBody>
          <a:bodyPr wrap="square" rtlCol="0">
            <a:spAutoFit/>
          </a:bodyPr>
          <a:p>
            <a:pPr algn="ctr"/>
            <a:r>
              <a:rPr lang="en-US" sz="3200" b="1">
                <a:solidFill>
                  <a:srgbClr val="FF0000"/>
                </a:solidFill>
                <a:latin typeface="Times New Roman" panose="02020603050405020304" pitchFamily="18" charset="0"/>
                <a:cs typeface="Times New Roman" panose="02020603050405020304" pitchFamily="18" charset="0"/>
              </a:rPr>
              <a:t>PHIẾU HỌC TẬP</a:t>
            </a:r>
            <a:endParaRPr lang="en-US" sz="3200" b="1">
              <a:solidFill>
                <a:srgbClr val="FF0000"/>
              </a:solidFill>
              <a:latin typeface="Times New Roman" panose="02020603050405020304" pitchFamily="18" charset="0"/>
              <a:cs typeface="Times New Roman" panose="02020603050405020304" pitchFamily="18" charset="0"/>
            </a:endParaRPr>
          </a:p>
        </p:txBody>
      </p:sp>
      <p:pic>
        <p:nvPicPr>
          <p:cNvPr id="499" name="Google Shape;499;p44"/>
          <p:cNvPicPr preferRelativeResize="0"/>
          <p:nvPr/>
        </p:nvPicPr>
        <p:blipFill>
          <a:blip r:embed="rId4"/>
          <a:stretch>
            <a:fillRect/>
          </a:stretch>
        </p:blipFill>
        <p:spPr>
          <a:xfrm>
            <a:off x="996950" y="5128260"/>
            <a:ext cx="7641590" cy="1330325"/>
          </a:xfrm>
          <a:prstGeom prst="rect">
            <a:avLst/>
          </a:prstGeom>
          <a:noFill/>
          <a:ln>
            <a:noFill/>
          </a:ln>
        </p:spPr>
      </p:pic>
      <p:sp>
        <p:nvSpPr>
          <p:cNvPr id="5" name="Text Box 4"/>
          <p:cNvSpPr txBox="1"/>
          <p:nvPr/>
        </p:nvSpPr>
        <p:spPr>
          <a:xfrm>
            <a:off x="1809115" y="5233035"/>
            <a:ext cx="6720840" cy="829945"/>
          </a:xfrm>
          <a:prstGeom prst="rect">
            <a:avLst/>
          </a:prstGeom>
          <a:noFill/>
        </p:spPr>
        <p:txBody>
          <a:bodyPr wrap="square" rtlCol="0">
            <a:spAutoFit/>
          </a:bodyPr>
          <a:p>
            <a:r>
              <a:rPr lang="en-US" sz="2400" b="1">
                <a:solidFill>
                  <a:srgbClr val="4C1130"/>
                </a:solidFill>
                <a:latin typeface="Times New Roman" panose="02020603050405020304" pitchFamily="18" charset="0"/>
                <a:cs typeface="Times New Roman" panose="02020603050405020304" pitchFamily="18" charset="0"/>
              </a:rPr>
              <a:t>Nhận xét: .................................................................</a:t>
            </a:r>
            <a:endParaRPr lang="en-US" sz="2400" b="1">
              <a:solidFill>
                <a:srgbClr val="4C1130"/>
              </a:solidFill>
              <a:latin typeface="Times New Roman" panose="02020603050405020304" pitchFamily="18" charset="0"/>
              <a:cs typeface="Times New Roman" panose="02020603050405020304" pitchFamily="18" charset="0"/>
            </a:endParaRPr>
          </a:p>
          <a:p>
            <a:r>
              <a:rPr lang="en-US" sz="2400" b="1">
                <a:solidFill>
                  <a:srgbClr val="4C1130"/>
                </a:solidFill>
                <a:latin typeface="Times New Roman" panose="02020603050405020304" pitchFamily="18" charset="0"/>
                <a:cs typeface="Times New Roman" panose="02020603050405020304" pitchFamily="18" charset="0"/>
              </a:rPr>
              <a:t>...................................................................................</a:t>
            </a:r>
            <a:endParaRPr lang="en-US" sz="2400" b="1">
              <a:solidFill>
                <a:srgbClr val="4C113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TextBox 69"/>
          <p:cNvSpPr txBox="1"/>
          <p:nvPr/>
        </p:nvSpPr>
        <p:spPr>
          <a:xfrm>
            <a:off x="1283514" y="271868"/>
            <a:ext cx="6096000" cy="552450"/>
          </a:xfrm>
          <a:prstGeom prst="rect">
            <a:avLst/>
          </a:prstGeom>
          <a:noFill/>
        </p:spPr>
        <p:txBody>
          <a:bodyPr wrap="square">
            <a:spAutoFit/>
          </a:bodyPr>
          <a:lstStyle/>
          <a:p>
            <a:pPr algn="just">
              <a:lnSpc>
                <a:spcPct val="107000"/>
              </a:lnSpc>
              <a:spcAft>
                <a:spcPts val="800"/>
              </a:spcAft>
            </a:pPr>
            <a:r>
              <a:rPr lang="en-US" sz="2800" b="1" smtClean="0">
                <a:solidFill>
                  <a:srgbClr val="000000"/>
                </a:solidFill>
                <a:latin typeface="Cambria" panose="02040503050406030204" pitchFamily="18" charset="0"/>
                <a:ea typeface="Times New Roman" panose="02020603050405020304" pitchFamily="18" charset="0"/>
              </a:rPr>
              <a:t>2.Chân dung nữ phóng viên đầu tiên</a:t>
            </a:r>
            <a:endParaRPr lang="en-US" sz="2800" b="1" smtClean="0">
              <a:solidFill>
                <a:srgbClr val="000000"/>
              </a:solidFill>
              <a:latin typeface="Cambria" panose="02040503050406030204" pitchFamily="18" charset="0"/>
              <a:ea typeface="Times New Roman" panose="02020603050405020304" pitchFamily="18" charset="0"/>
            </a:endParaRPr>
          </a:p>
        </p:txBody>
      </p:sp>
      <p:sp>
        <p:nvSpPr>
          <p:cNvPr id="71" name="Freeform: Shape 70"/>
          <p:cNvSpPr/>
          <p:nvPr/>
        </p:nvSpPr>
        <p:spPr>
          <a:xfrm>
            <a:off x="625933" y="400205"/>
            <a:ext cx="529099" cy="529804"/>
          </a:xfrm>
          <a:custGeom>
            <a:avLst/>
            <a:gdLst/>
            <a:ahLst/>
            <a:cxnLst/>
            <a:rect l="l" t="t" r="r" b="b"/>
            <a:pathLst>
              <a:path w="1843564" h="1848587">
                <a:moveTo>
                  <a:pt x="1394188" y="1749449"/>
                </a:moveTo>
                <a:cubicBezTo>
                  <a:pt x="1401740" y="1749449"/>
                  <a:pt x="1409292" y="1749449"/>
                  <a:pt x="1416844" y="1749449"/>
                </a:cubicBezTo>
                <a:cubicBezTo>
                  <a:pt x="1416844" y="1750077"/>
                  <a:pt x="1416844" y="1752591"/>
                  <a:pt x="1416844" y="1756989"/>
                </a:cubicBezTo>
                <a:cubicBezTo>
                  <a:pt x="1409292" y="1756989"/>
                  <a:pt x="1401740" y="1756989"/>
                  <a:pt x="1394188" y="1756989"/>
                </a:cubicBezTo>
                <a:cubicBezTo>
                  <a:pt x="1394188" y="1756361"/>
                  <a:pt x="1394188" y="1753847"/>
                  <a:pt x="1394188" y="1749449"/>
                </a:cubicBezTo>
                <a:close/>
                <a:moveTo>
                  <a:pt x="674370" y="1113155"/>
                </a:moveTo>
                <a:cubicBezTo>
                  <a:pt x="674450" y="1114903"/>
                  <a:pt x="674291" y="1116174"/>
                  <a:pt x="673894" y="1116968"/>
                </a:cubicBezTo>
                <a:cubicBezTo>
                  <a:pt x="673497" y="1117762"/>
                  <a:pt x="672386" y="1119033"/>
                  <a:pt x="670560" y="1120781"/>
                </a:cubicBezTo>
                <a:cubicBezTo>
                  <a:pt x="672307" y="1124435"/>
                  <a:pt x="673577" y="1128565"/>
                  <a:pt x="674370" y="1133172"/>
                </a:cubicBezTo>
                <a:cubicBezTo>
                  <a:pt x="675164" y="1137779"/>
                  <a:pt x="676434" y="1143816"/>
                  <a:pt x="678180" y="1151282"/>
                </a:cubicBezTo>
                <a:cubicBezTo>
                  <a:pt x="681990" y="1147390"/>
                  <a:pt x="685800" y="1143736"/>
                  <a:pt x="689610" y="1140321"/>
                </a:cubicBezTo>
                <a:cubicBezTo>
                  <a:pt x="693420" y="1136905"/>
                  <a:pt x="697230" y="1134205"/>
                  <a:pt x="701040" y="1132219"/>
                </a:cubicBezTo>
                <a:cubicBezTo>
                  <a:pt x="697310" y="1128565"/>
                  <a:pt x="693341" y="1125388"/>
                  <a:pt x="689134" y="1122687"/>
                </a:cubicBezTo>
                <a:cubicBezTo>
                  <a:pt x="684927" y="1119986"/>
                  <a:pt x="680006" y="1116809"/>
                  <a:pt x="674370" y="1113155"/>
                </a:cubicBezTo>
                <a:close/>
                <a:moveTo>
                  <a:pt x="834366" y="1025469"/>
                </a:moveTo>
                <a:cubicBezTo>
                  <a:pt x="828584" y="1025628"/>
                  <a:pt x="823034" y="1026263"/>
                  <a:pt x="817719" y="1027374"/>
                </a:cubicBezTo>
                <a:cubicBezTo>
                  <a:pt x="812403" y="1028485"/>
                  <a:pt x="807800" y="1029120"/>
                  <a:pt x="803910" y="1029279"/>
                </a:cubicBezTo>
                <a:cubicBezTo>
                  <a:pt x="801767" y="1031343"/>
                  <a:pt x="799386" y="1033883"/>
                  <a:pt x="796767" y="1036899"/>
                </a:cubicBezTo>
                <a:cubicBezTo>
                  <a:pt x="794147" y="1039915"/>
                  <a:pt x="792718" y="1042455"/>
                  <a:pt x="792480" y="1044519"/>
                </a:cubicBezTo>
                <a:cubicBezTo>
                  <a:pt x="797799" y="1050075"/>
                  <a:pt x="799545" y="1055155"/>
                  <a:pt x="797719" y="1059759"/>
                </a:cubicBezTo>
                <a:cubicBezTo>
                  <a:pt x="795893" y="1064363"/>
                  <a:pt x="792877" y="1069443"/>
                  <a:pt x="788670" y="1074999"/>
                </a:cubicBezTo>
                <a:cubicBezTo>
                  <a:pt x="785495" y="1078174"/>
                  <a:pt x="784225" y="1083254"/>
                  <a:pt x="784860" y="1090239"/>
                </a:cubicBezTo>
                <a:cubicBezTo>
                  <a:pt x="788988" y="1103336"/>
                  <a:pt x="789305" y="1112385"/>
                  <a:pt x="785813" y="1117385"/>
                </a:cubicBezTo>
                <a:cubicBezTo>
                  <a:pt x="782320" y="1122386"/>
                  <a:pt x="773113" y="1124767"/>
                  <a:pt x="758190" y="1124529"/>
                </a:cubicBezTo>
                <a:cubicBezTo>
                  <a:pt x="752475" y="1126275"/>
                  <a:pt x="746760" y="1127545"/>
                  <a:pt x="741045" y="1128339"/>
                </a:cubicBezTo>
                <a:cubicBezTo>
                  <a:pt x="735330" y="1129133"/>
                  <a:pt x="729615" y="1130403"/>
                  <a:pt x="723900" y="1132149"/>
                </a:cubicBezTo>
                <a:cubicBezTo>
                  <a:pt x="746125" y="1143579"/>
                  <a:pt x="770255" y="1155009"/>
                  <a:pt x="796290" y="1166439"/>
                </a:cubicBezTo>
                <a:cubicBezTo>
                  <a:pt x="800338" y="1168662"/>
                  <a:pt x="804625" y="1170884"/>
                  <a:pt x="809149" y="1173107"/>
                </a:cubicBezTo>
                <a:cubicBezTo>
                  <a:pt x="813673" y="1175329"/>
                  <a:pt x="817007" y="1175647"/>
                  <a:pt x="819150" y="1174059"/>
                </a:cubicBezTo>
                <a:cubicBezTo>
                  <a:pt x="838141" y="1163264"/>
                  <a:pt x="857095" y="1150564"/>
                  <a:pt x="876014" y="1135959"/>
                </a:cubicBezTo>
                <a:cubicBezTo>
                  <a:pt x="879800" y="1131911"/>
                  <a:pt x="880747" y="1127625"/>
                  <a:pt x="878854" y="1123100"/>
                </a:cubicBezTo>
                <a:cubicBezTo>
                  <a:pt x="876961" y="1118576"/>
                  <a:pt x="872228" y="1115242"/>
                  <a:pt x="864656" y="1113099"/>
                </a:cubicBezTo>
                <a:cubicBezTo>
                  <a:pt x="860712" y="1111273"/>
                  <a:pt x="856295" y="1110162"/>
                  <a:pt x="851404" y="1109765"/>
                </a:cubicBezTo>
                <a:cubicBezTo>
                  <a:pt x="846514" y="1109368"/>
                  <a:pt x="842097" y="1109210"/>
                  <a:pt x="838153" y="1109289"/>
                </a:cubicBezTo>
                <a:cubicBezTo>
                  <a:pt x="841939" y="1101592"/>
                  <a:pt x="845725" y="1093422"/>
                  <a:pt x="849511" y="1084777"/>
                </a:cubicBezTo>
                <a:cubicBezTo>
                  <a:pt x="853297" y="1076133"/>
                  <a:pt x="857083" y="1067952"/>
                  <a:pt x="860870" y="1060235"/>
                </a:cubicBezTo>
                <a:cubicBezTo>
                  <a:pt x="852982" y="1058419"/>
                  <a:pt x="846987" y="1055384"/>
                  <a:pt x="842885" y="1051127"/>
                </a:cubicBezTo>
                <a:cubicBezTo>
                  <a:pt x="838784" y="1046870"/>
                  <a:pt x="838468" y="1040858"/>
                  <a:pt x="841939" y="1033089"/>
                </a:cubicBezTo>
                <a:cubicBezTo>
                  <a:pt x="841308" y="1028644"/>
                  <a:pt x="838784" y="1026104"/>
                  <a:pt x="834366" y="1025469"/>
                </a:cubicBezTo>
                <a:close/>
                <a:moveTo>
                  <a:pt x="948690" y="1006578"/>
                </a:moveTo>
                <a:cubicBezTo>
                  <a:pt x="939324" y="1008388"/>
                  <a:pt x="930434" y="1009490"/>
                  <a:pt x="922020" y="1009884"/>
                </a:cubicBezTo>
                <a:cubicBezTo>
                  <a:pt x="913607" y="1010277"/>
                  <a:pt x="904717" y="1010435"/>
                  <a:pt x="895350" y="1010356"/>
                </a:cubicBezTo>
                <a:cubicBezTo>
                  <a:pt x="891540" y="1014134"/>
                  <a:pt x="887730" y="1017913"/>
                  <a:pt x="883920" y="1021691"/>
                </a:cubicBezTo>
                <a:cubicBezTo>
                  <a:pt x="884079" y="1022007"/>
                  <a:pt x="884714" y="1023271"/>
                  <a:pt x="885825" y="1025484"/>
                </a:cubicBezTo>
                <a:cubicBezTo>
                  <a:pt x="886937" y="1027696"/>
                  <a:pt x="887572" y="1028960"/>
                  <a:pt x="887730" y="1029276"/>
                </a:cubicBezTo>
                <a:cubicBezTo>
                  <a:pt x="893683" y="1033089"/>
                  <a:pt x="899875" y="1036902"/>
                  <a:pt x="906304" y="1040715"/>
                </a:cubicBezTo>
                <a:cubicBezTo>
                  <a:pt x="912733" y="1044527"/>
                  <a:pt x="917972" y="1048340"/>
                  <a:pt x="922020" y="1052153"/>
                </a:cubicBezTo>
                <a:cubicBezTo>
                  <a:pt x="931387" y="1059937"/>
                  <a:pt x="939324" y="1063432"/>
                  <a:pt x="945833" y="1062637"/>
                </a:cubicBezTo>
                <a:cubicBezTo>
                  <a:pt x="952342" y="1061843"/>
                  <a:pt x="958374" y="1055807"/>
                  <a:pt x="963930" y="1044527"/>
                </a:cubicBezTo>
                <a:cubicBezTo>
                  <a:pt x="963851" y="1042700"/>
                  <a:pt x="964010" y="1040635"/>
                  <a:pt x="964407" y="1038332"/>
                </a:cubicBezTo>
                <a:cubicBezTo>
                  <a:pt x="964803" y="1036028"/>
                  <a:pt x="965915" y="1033010"/>
                  <a:pt x="967740" y="1029276"/>
                </a:cubicBezTo>
                <a:cubicBezTo>
                  <a:pt x="969804" y="1020053"/>
                  <a:pt x="969487" y="1013905"/>
                  <a:pt x="966788" y="1010832"/>
                </a:cubicBezTo>
                <a:cubicBezTo>
                  <a:pt x="964089" y="1007759"/>
                  <a:pt x="958057" y="1006341"/>
                  <a:pt x="948690" y="1006578"/>
                </a:cubicBezTo>
                <a:close/>
                <a:moveTo>
                  <a:pt x="783551" y="617720"/>
                </a:moveTo>
                <a:cubicBezTo>
                  <a:pt x="780534" y="617085"/>
                  <a:pt x="777161" y="617164"/>
                  <a:pt x="773430" y="617958"/>
                </a:cubicBezTo>
                <a:cubicBezTo>
                  <a:pt x="765969" y="618355"/>
                  <a:pt x="760889" y="621372"/>
                  <a:pt x="758190" y="627009"/>
                </a:cubicBezTo>
                <a:cubicBezTo>
                  <a:pt x="755492" y="632647"/>
                  <a:pt x="754222" y="638522"/>
                  <a:pt x="754380" y="644636"/>
                </a:cubicBezTo>
                <a:cubicBezTo>
                  <a:pt x="750888" y="654164"/>
                  <a:pt x="748348" y="663691"/>
                  <a:pt x="746760" y="673219"/>
                </a:cubicBezTo>
                <a:cubicBezTo>
                  <a:pt x="745173" y="682747"/>
                  <a:pt x="742633" y="692275"/>
                  <a:pt x="739140" y="701803"/>
                </a:cubicBezTo>
                <a:cubicBezTo>
                  <a:pt x="716915" y="785647"/>
                  <a:pt x="704215" y="869491"/>
                  <a:pt x="701040" y="953335"/>
                </a:cubicBezTo>
                <a:cubicBezTo>
                  <a:pt x="699215" y="961037"/>
                  <a:pt x="700008" y="966595"/>
                  <a:pt x="703422" y="970009"/>
                </a:cubicBezTo>
                <a:cubicBezTo>
                  <a:pt x="706835" y="973423"/>
                  <a:pt x="712391" y="974217"/>
                  <a:pt x="720090" y="972391"/>
                </a:cubicBezTo>
                <a:cubicBezTo>
                  <a:pt x="727710" y="972232"/>
                  <a:pt x="735330" y="971597"/>
                  <a:pt x="742950" y="970485"/>
                </a:cubicBezTo>
                <a:cubicBezTo>
                  <a:pt x="750570" y="969374"/>
                  <a:pt x="758190" y="968739"/>
                  <a:pt x="765810" y="968580"/>
                </a:cubicBezTo>
                <a:cubicBezTo>
                  <a:pt x="788670" y="968580"/>
                  <a:pt x="811530" y="968580"/>
                  <a:pt x="834390" y="968580"/>
                </a:cubicBezTo>
                <a:cubicBezTo>
                  <a:pt x="840105" y="968977"/>
                  <a:pt x="845820" y="970088"/>
                  <a:pt x="851535" y="971915"/>
                </a:cubicBezTo>
                <a:cubicBezTo>
                  <a:pt x="857250" y="973741"/>
                  <a:pt x="862965" y="973900"/>
                  <a:pt x="868680" y="972391"/>
                </a:cubicBezTo>
                <a:cubicBezTo>
                  <a:pt x="909955" y="960958"/>
                  <a:pt x="953135" y="949524"/>
                  <a:pt x="998220" y="938091"/>
                </a:cubicBezTo>
                <a:cubicBezTo>
                  <a:pt x="1000284" y="936027"/>
                  <a:pt x="1002824" y="933486"/>
                  <a:pt x="1005840" y="930469"/>
                </a:cubicBezTo>
                <a:cubicBezTo>
                  <a:pt x="1008857" y="927452"/>
                  <a:pt x="1011397" y="924911"/>
                  <a:pt x="1013460" y="922847"/>
                </a:cubicBezTo>
                <a:cubicBezTo>
                  <a:pt x="1015286" y="901965"/>
                  <a:pt x="1017350" y="881798"/>
                  <a:pt x="1019652" y="862345"/>
                </a:cubicBezTo>
                <a:cubicBezTo>
                  <a:pt x="1021953" y="842893"/>
                  <a:pt x="1024970" y="823679"/>
                  <a:pt x="1028700" y="804702"/>
                </a:cubicBezTo>
                <a:cubicBezTo>
                  <a:pt x="1029256" y="797080"/>
                  <a:pt x="1029097" y="789458"/>
                  <a:pt x="1028224" y="781836"/>
                </a:cubicBezTo>
                <a:cubicBezTo>
                  <a:pt x="1027351" y="774214"/>
                  <a:pt x="1022430" y="766591"/>
                  <a:pt x="1013460" y="758969"/>
                </a:cubicBezTo>
                <a:cubicBezTo>
                  <a:pt x="1013460" y="758810"/>
                  <a:pt x="1013460" y="757222"/>
                  <a:pt x="1013460" y="754205"/>
                </a:cubicBezTo>
                <a:cubicBezTo>
                  <a:pt x="1013460" y="751188"/>
                  <a:pt x="1013460" y="747695"/>
                  <a:pt x="1013460" y="743725"/>
                </a:cubicBezTo>
                <a:cubicBezTo>
                  <a:pt x="1017270" y="728480"/>
                  <a:pt x="1021080" y="713236"/>
                  <a:pt x="1024890" y="697991"/>
                </a:cubicBezTo>
                <a:cubicBezTo>
                  <a:pt x="1026637" y="688067"/>
                  <a:pt x="1026001" y="679333"/>
                  <a:pt x="1022985" y="671790"/>
                </a:cubicBezTo>
                <a:cubicBezTo>
                  <a:pt x="1019969" y="664247"/>
                  <a:pt x="1015524" y="660277"/>
                  <a:pt x="1009650" y="659880"/>
                </a:cubicBezTo>
                <a:cubicBezTo>
                  <a:pt x="999967" y="658054"/>
                  <a:pt x="989807" y="656942"/>
                  <a:pt x="979170" y="656546"/>
                </a:cubicBezTo>
                <a:cubicBezTo>
                  <a:pt x="968534" y="656149"/>
                  <a:pt x="958374" y="655990"/>
                  <a:pt x="948690" y="656069"/>
                </a:cubicBezTo>
                <a:cubicBezTo>
                  <a:pt x="944960" y="655831"/>
                  <a:pt x="941943" y="654402"/>
                  <a:pt x="939642" y="651782"/>
                </a:cubicBezTo>
                <a:cubicBezTo>
                  <a:pt x="937340" y="649162"/>
                  <a:pt x="935276" y="646780"/>
                  <a:pt x="933450" y="644636"/>
                </a:cubicBezTo>
                <a:cubicBezTo>
                  <a:pt x="923132" y="631218"/>
                  <a:pt x="910432" y="624707"/>
                  <a:pt x="895350" y="625104"/>
                </a:cubicBezTo>
                <a:cubicBezTo>
                  <a:pt x="880269" y="625501"/>
                  <a:pt x="867569" y="633282"/>
                  <a:pt x="857250" y="648447"/>
                </a:cubicBezTo>
                <a:cubicBezTo>
                  <a:pt x="865267" y="654322"/>
                  <a:pt x="873999" y="655910"/>
                  <a:pt x="883444" y="653211"/>
                </a:cubicBezTo>
                <a:cubicBezTo>
                  <a:pt x="892890" y="650511"/>
                  <a:pt x="900668" y="654005"/>
                  <a:pt x="906780" y="663691"/>
                </a:cubicBezTo>
                <a:cubicBezTo>
                  <a:pt x="888365" y="671314"/>
                  <a:pt x="871855" y="678936"/>
                  <a:pt x="857250" y="686558"/>
                </a:cubicBezTo>
                <a:cubicBezTo>
                  <a:pt x="861060" y="690369"/>
                  <a:pt x="864870" y="694180"/>
                  <a:pt x="868680" y="697991"/>
                </a:cubicBezTo>
                <a:cubicBezTo>
                  <a:pt x="859473" y="707598"/>
                  <a:pt x="852170" y="712204"/>
                  <a:pt x="846773" y="711807"/>
                </a:cubicBezTo>
                <a:cubicBezTo>
                  <a:pt x="841375" y="711410"/>
                  <a:pt x="835978" y="705534"/>
                  <a:pt x="830580" y="694180"/>
                </a:cubicBezTo>
                <a:cubicBezTo>
                  <a:pt x="819785" y="675125"/>
                  <a:pt x="810895" y="656069"/>
                  <a:pt x="803910" y="637014"/>
                </a:cubicBezTo>
                <a:cubicBezTo>
                  <a:pt x="800259" y="630980"/>
                  <a:pt x="796132" y="625898"/>
                  <a:pt x="791528" y="621769"/>
                </a:cubicBezTo>
                <a:cubicBezTo>
                  <a:pt x="789226" y="619705"/>
                  <a:pt x="786567" y="618355"/>
                  <a:pt x="783551" y="617720"/>
                </a:cubicBezTo>
                <a:close/>
                <a:moveTo>
                  <a:pt x="1820704" y="473136"/>
                </a:moveTo>
                <a:lnTo>
                  <a:pt x="1820704" y="473495"/>
                </a:lnTo>
                <a:lnTo>
                  <a:pt x="1820598" y="473191"/>
                </a:lnTo>
                <a:close/>
                <a:moveTo>
                  <a:pt x="1032510" y="423965"/>
                </a:moveTo>
                <a:cubicBezTo>
                  <a:pt x="1029335" y="428410"/>
                  <a:pt x="1028065" y="434760"/>
                  <a:pt x="1028700" y="443015"/>
                </a:cubicBezTo>
                <a:cubicBezTo>
                  <a:pt x="1028938" y="443015"/>
                  <a:pt x="1030367" y="443015"/>
                  <a:pt x="1032987" y="443015"/>
                </a:cubicBezTo>
                <a:cubicBezTo>
                  <a:pt x="1035606" y="443015"/>
                  <a:pt x="1037987" y="443015"/>
                  <a:pt x="1040130" y="443015"/>
                </a:cubicBezTo>
                <a:cubicBezTo>
                  <a:pt x="1040130" y="439364"/>
                  <a:pt x="1040130" y="436189"/>
                  <a:pt x="1040130" y="433490"/>
                </a:cubicBezTo>
                <a:cubicBezTo>
                  <a:pt x="1040130" y="430791"/>
                  <a:pt x="1040130" y="427616"/>
                  <a:pt x="1040130" y="423965"/>
                </a:cubicBezTo>
                <a:cubicBezTo>
                  <a:pt x="1035685" y="423965"/>
                  <a:pt x="1033145" y="423965"/>
                  <a:pt x="1032510" y="423965"/>
                </a:cubicBezTo>
                <a:close/>
                <a:moveTo>
                  <a:pt x="899160" y="367259"/>
                </a:moveTo>
                <a:cubicBezTo>
                  <a:pt x="891540" y="367418"/>
                  <a:pt x="883920" y="368410"/>
                  <a:pt x="876300" y="370236"/>
                </a:cubicBezTo>
                <a:cubicBezTo>
                  <a:pt x="862807" y="371745"/>
                  <a:pt x="849789" y="374445"/>
                  <a:pt x="837248" y="378335"/>
                </a:cubicBezTo>
                <a:cubicBezTo>
                  <a:pt x="824707" y="382226"/>
                  <a:pt x="813594" y="389689"/>
                  <a:pt x="803910" y="400725"/>
                </a:cubicBezTo>
                <a:cubicBezTo>
                  <a:pt x="797957" y="408030"/>
                  <a:pt x="790813" y="414382"/>
                  <a:pt x="782479" y="419781"/>
                </a:cubicBezTo>
                <a:cubicBezTo>
                  <a:pt x="774145" y="425180"/>
                  <a:pt x="766048" y="431532"/>
                  <a:pt x="758190" y="438836"/>
                </a:cubicBezTo>
                <a:cubicBezTo>
                  <a:pt x="753666" y="442568"/>
                  <a:pt x="749380" y="446538"/>
                  <a:pt x="745332" y="450746"/>
                </a:cubicBezTo>
                <a:cubicBezTo>
                  <a:pt x="741283" y="454954"/>
                  <a:pt x="741760" y="459877"/>
                  <a:pt x="746760" y="465514"/>
                </a:cubicBezTo>
                <a:cubicBezTo>
                  <a:pt x="754380" y="469246"/>
                  <a:pt x="762000" y="472263"/>
                  <a:pt x="769620" y="474565"/>
                </a:cubicBezTo>
                <a:cubicBezTo>
                  <a:pt x="777240" y="476868"/>
                  <a:pt x="784860" y="478932"/>
                  <a:pt x="792480" y="480758"/>
                </a:cubicBezTo>
                <a:cubicBezTo>
                  <a:pt x="794385" y="482505"/>
                  <a:pt x="796290" y="482823"/>
                  <a:pt x="798195" y="481711"/>
                </a:cubicBezTo>
                <a:cubicBezTo>
                  <a:pt x="800100" y="480600"/>
                  <a:pt x="802005" y="479012"/>
                  <a:pt x="803910" y="476947"/>
                </a:cubicBezTo>
                <a:cubicBezTo>
                  <a:pt x="809784" y="471231"/>
                  <a:pt x="816134" y="465514"/>
                  <a:pt x="822960" y="459797"/>
                </a:cubicBezTo>
                <a:cubicBezTo>
                  <a:pt x="829787" y="454081"/>
                  <a:pt x="836137" y="448364"/>
                  <a:pt x="842010" y="442647"/>
                </a:cubicBezTo>
                <a:cubicBezTo>
                  <a:pt x="843836" y="440821"/>
                  <a:pt x="845900" y="439710"/>
                  <a:pt x="848202" y="439313"/>
                </a:cubicBezTo>
                <a:cubicBezTo>
                  <a:pt x="850503" y="438916"/>
                  <a:pt x="853520" y="438757"/>
                  <a:pt x="857250" y="438836"/>
                </a:cubicBezTo>
                <a:cubicBezTo>
                  <a:pt x="861219" y="438757"/>
                  <a:pt x="865664" y="437963"/>
                  <a:pt x="870585" y="436454"/>
                </a:cubicBezTo>
                <a:cubicBezTo>
                  <a:pt x="875507" y="434946"/>
                  <a:pt x="879952" y="433199"/>
                  <a:pt x="883920" y="431214"/>
                </a:cubicBezTo>
                <a:cubicBezTo>
                  <a:pt x="891540" y="428832"/>
                  <a:pt x="899160" y="425021"/>
                  <a:pt x="906780" y="419781"/>
                </a:cubicBezTo>
                <a:cubicBezTo>
                  <a:pt x="914400" y="414540"/>
                  <a:pt x="922020" y="410729"/>
                  <a:pt x="929640" y="408347"/>
                </a:cubicBezTo>
                <a:cubicBezTo>
                  <a:pt x="937419" y="406680"/>
                  <a:pt x="945674" y="406204"/>
                  <a:pt x="954405" y="406918"/>
                </a:cubicBezTo>
                <a:lnTo>
                  <a:pt x="978895" y="408331"/>
                </a:lnTo>
                <a:lnTo>
                  <a:pt x="980659" y="404868"/>
                </a:lnTo>
                <a:cubicBezTo>
                  <a:pt x="981819" y="404034"/>
                  <a:pt x="982593" y="402654"/>
                  <a:pt x="982980" y="400725"/>
                </a:cubicBezTo>
                <a:cubicBezTo>
                  <a:pt x="979250" y="398661"/>
                  <a:pt x="976233" y="396120"/>
                  <a:pt x="973932" y="393103"/>
                </a:cubicBezTo>
                <a:cubicBezTo>
                  <a:pt x="971630" y="390086"/>
                  <a:pt x="969566" y="387545"/>
                  <a:pt x="967740" y="385481"/>
                </a:cubicBezTo>
                <a:cubicBezTo>
                  <a:pt x="952500" y="377700"/>
                  <a:pt x="937260" y="372301"/>
                  <a:pt x="922020" y="369284"/>
                </a:cubicBezTo>
                <a:cubicBezTo>
                  <a:pt x="914400" y="367775"/>
                  <a:pt x="906780" y="367100"/>
                  <a:pt x="899160" y="367259"/>
                </a:cubicBezTo>
                <a:close/>
                <a:moveTo>
                  <a:pt x="718185" y="103"/>
                </a:moveTo>
                <a:cubicBezTo>
                  <a:pt x="735330" y="-1009"/>
                  <a:pt x="752475" y="6929"/>
                  <a:pt x="769620" y="23915"/>
                </a:cubicBezTo>
                <a:cubicBezTo>
                  <a:pt x="779146" y="33281"/>
                  <a:pt x="789622" y="40266"/>
                  <a:pt x="801047" y="44870"/>
                </a:cubicBezTo>
                <a:cubicBezTo>
                  <a:pt x="812472" y="49474"/>
                  <a:pt x="824840" y="52649"/>
                  <a:pt x="838153" y="54395"/>
                </a:cubicBezTo>
                <a:cubicBezTo>
                  <a:pt x="858816" y="54395"/>
                  <a:pt x="879032" y="54395"/>
                  <a:pt x="898800" y="54395"/>
                </a:cubicBezTo>
                <a:cubicBezTo>
                  <a:pt x="918568" y="54395"/>
                  <a:pt x="938849" y="54395"/>
                  <a:pt x="959644" y="54395"/>
                </a:cubicBezTo>
                <a:cubicBezTo>
                  <a:pt x="971074" y="57570"/>
                  <a:pt x="982504" y="58840"/>
                  <a:pt x="993934" y="58205"/>
                </a:cubicBezTo>
                <a:cubicBezTo>
                  <a:pt x="1005364" y="58443"/>
                  <a:pt x="1016794" y="58920"/>
                  <a:pt x="1028224" y="59634"/>
                </a:cubicBezTo>
                <a:cubicBezTo>
                  <a:pt x="1039654" y="60348"/>
                  <a:pt x="1051084" y="59872"/>
                  <a:pt x="1062514" y="58205"/>
                </a:cubicBezTo>
                <a:cubicBezTo>
                  <a:pt x="1087200" y="52887"/>
                  <a:pt x="1111171" y="51141"/>
                  <a:pt x="1134428" y="52967"/>
                </a:cubicBezTo>
                <a:cubicBezTo>
                  <a:pt x="1157685" y="54792"/>
                  <a:pt x="1180704" y="57808"/>
                  <a:pt x="1203484" y="62015"/>
                </a:cubicBezTo>
                <a:cubicBezTo>
                  <a:pt x="1222375" y="63682"/>
                  <a:pt x="1240790" y="65111"/>
                  <a:pt x="1258729" y="66302"/>
                </a:cubicBezTo>
                <a:cubicBezTo>
                  <a:pt x="1276668" y="67492"/>
                  <a:pt x="1295083" y="69873"/>
                  <a:pt x="1313974" y="73445"/>
                </a:cubicBezTo>
                <a:cubicBezTo>
                  <a:pt x="1341279" y="77255"/>
                  <a:pt x="1366679" y="84875"/>
                  <a:pt x="1390174" y="96305"/>
                </a:cubicBezTo>
                <a:cubicBezTo>
                  <a:pt x="1428274" y="108370"/>
                  <a:pt x="1466374" y="122340"/>
                  <a:pt x="1504474" y="138215"/>
                </a:cubicBezTo>
                <a:cubicBezTo>
                  <a:pt x="1503839" y="137580"/>
                  <a:pt x="1505109" y="138850"/>
                  <a:pt x="1508284" y="142025"/>
                </a:cubicBezTo>
                <a:cubicBezTo>
                  <a:pt x="1533360" y="158853"/>
                  <a:pt x="1559409" y="175680"/>
                  <a:pt x="1586431" y="192508"/>
                </a:cubicBezTo>
                <a:cubicBezTo>
                  <a:pt x="1613454" y="209335"/>
                  <a:pt x="1639587" y="228068"/>
                  <a:pt x="1664830" y="248705"/>
                </a:cubicBezTo>
                <a:cubicBezTo>
                  <a:pt x="1695123" y="273629"/>
                  <a:pt x="1721333" y="301887"/>
                  <a:pt x="1743459" y="333478"/>
                </a:cubicBezTo>
                <a:cubicBezTo>
                  <a:pt x="1765585" y="365069"/>
                  <a:pt x="1784999" y="399041"/>
                  <a:pt x="1801702" y="435395"/>
                </a:cubicBezTo>
                <a:cubicBezTo>
                  <a:pt x="1805472" y="439840"/>
                  <a:pt x="1809266" y="446190"/>
                  <a:pt x="1813084" y="454445"/>
                </a:cubicBezTo>
                <a:cubicBezTo>
                  <a:pt x="1814830" y="456430"/>
                  <a:pt x="1816100" y="459128"/>
                  <a:pt x="1816894" y="462542"/>
                </a:cubicBezTo>
                <a:lnTo>
                  <a:pt x="1820598" y="473191"/>
                </a:lnTo>
                <a:lnTo>
                  <a:pt x="1811364" y="478019"/>
                </a:lnTo>
                <a:cubicBezTo>
                  <a:pt x="1808907" y="480242"/>
                  <a:pt x="1807105" y="483061"/>
                  <a:pt x="1805958" y="486475"/>
                </a:cubicBezTo>
                <a:cubicBezTo>
                  <a:pt x="1803665" y="493303"/>
                  <a:pt x="1803501" y="501561"/>
                  <a:pt x="1805464" y="511247"/>
                </a:cubicBezTo>
                <a:cubicBezTo>
                  <a:pt x="1809274" y="524427"/>
                  <a:pt x="1813084" y="537131"/>
                  <a:pt x="1816894" y="549358"/>
                </a:cubicBezTo>
                <a:cubicBezTo>
                  <a:pt x="1820704" y="561586"/>
                  <a:pt x="1824514" y="574289"/>
                  <a:pt x="1828324" y="587469"/>
                </a:cubicBezTo>
                <a:cubicBezTo>
                  <a:pt x="1831499" y="595092"/>
                  <a:pt x="1836579" y="602714"/>
                  <a:pt x="1843564" y="610336"/>
                </a:cubicBezTo>
                <a:cubicBezTo>
                  <a:pt x="1841818" y="610495"/>
                  <a:pt x="1840548" y="611130"/>
                  <a:pt x="1839754" y="612241"/>
                </a:cubicBezTo>
                <a:cubicBezTo>
                  <a:pt x="1838960" y="613353"/>
                  <a:pt x="1837690" y="613988"/>
                  <a:pt x="1835944" y="614147"/>
                </a:cubicBezTo>
                <a:cubicBezTo>
                  <a:pt x="1833880" y="610336"/>
                  <a:pt x="1831340" y="606525"/>
                  <a:pt x="1828324" y="602714"/>
                </a:cubicBezTo>
                <a:cubicBezTo>
                  <a:pt x="1825308" y="598903"/>
                  <a:pt x="1822768" y="595092"/>
                  <a:pt x="1820704" y="591281"/>
                </a:cubicBezTo>
                <a:cubicBezTo>
                  <a:pt x="1815147" y="585484"/>
                  <a:pt x="1810081" y="578974"/>
                  <a:pt x="1805506" y="571749"/>
                </a:cubicBezTo>
                <a:cubicBezTo>
                  <a:pt x="1800931" y="564523"/>
                  <a:pt x="1795901" y="557060"/>
                  <a:pt x="1790415" y="549358"/>
                </a:cubicBezTo>
                <a:cubicBezTo>
                  <a:pt x="1788455" y="545388"/>
                  <a:pt x="1786731" y="540942"/>
                  <a:pt x="1785241" y="536019"/>
                </a:cubicBezTo>
                <a:cubicBezTo>
                  <a:pt x="1783752" y="531097"/>
                  <a:pt x="1782968" y="526650"/>
                  <a:pt x="1782890" y="522681"/>
                </a:cubicBezTo>
                <a:cubicBezTo>
                  <a:pt x="1787671" y="511644"/>
                  <a:pt x="1787514" y="502275"/>
                  <a:pt x="1782420" y="494574"/>
                </a:cubicBezTo>
                <a:cubicBezTo>
                  <a:pt x="1777325" y="486872"/>
                  <a:pt x="1772465" y="478456"/>
                  <a:pt x="1767840" y="469325"/>
                </a:cubicBezTo>
                <a:cubicBezTo>
                  <a:pt x="1760210" y="475201"/>
                  <a:pt x="1755441" y="482505"/>
                  <a:pt x="1753533" y="491239"/>
                </a:cubicBezTo>
                <a:cubicBezTo>
                  <a:pt x="1751626" y="499973"/>
                  <a:pt x="1752579" y="509183"/>
                  <a:pt x="1756395" y="518870"/>
                </a:cubicBezTo>
                <a:cubicBezTo>
                  <a:pt x="1764544" y="535940"/>
                  <a:pt x="1772899" y="553249"/>
                  <a:pt x="1781459" y="570796"/>
                </a:cubicBezTo>
                <a:cubicBezTo>
                  <a:pt x="1790020" y="588343"/>
                  <a:pt x="1795513" y="606604"/>
                  <a:pt x="1797939" y="625580"/>
                </a:cubicBezTo>
                <a:cubicBezTo>
                  <a:pt x="1797861" y="638999"/>
                  <a:pt x="1798018" y="652179"/>
                  <a:pt x="1798410" y="665120"/>
                </a:cubicBezTo>
                <a:cubicBezTo>
                  <a:pt x="1798802" y="678062"/>
                  <a:pt x="1799899" y="690290"/>
                  <a:pt x="1801702" y="701803"/>
                </a:cubicBezTo>
                <a:cubicBezTo>
                  <a:pt x="1803821" y="711410"/>
                  <a:pt x="1805238" y="720779"/>
                  <a:pt x="1805952" y="729909"/>
                </a:cubicBezTo>
                <a:cubicBezTo>
                  <a:pt x="1806667" y="739040"/>
                  <a:pt x="1805250" y="747456"/>
                  <a:pt x="1801702" y="755158"/>
                </a:cubicBezTo>
                <a:cubicBezTo>
                  <a:pt x="1800213" y="757222"/>
                  <a:pt x="1800369" y="759763"/>
                  <a:pt x="1802172" y="762780"/>
                </a:cubicBezTo>
                <a:cubicBezTo>
                  <a:pt x="1803975" y="765797"/>
                  <a:pt x="1805072" y="768338"/>
                  <a:pt x="1805464" y="770402"/>
                </a:cubicBezTo>
                <a:cubicBezTo>
                  <a:pt x="1805464" y="781994"/>
                  <a:pt x="1805464" y="794063"/>
                  <a:pt x="1805464" y="806608"/>
                </a:cubicBezTo>
                <a:cubicBezTo>
                  <a:pt x="1805464" y="819153"/>
                  <a:pt x="1805464" y="831221"/>
                  <a:pt x="1805464" y="842813"/>
                </a:cubicBezTo>
                <a:cubicBezTo>
                  <a:pt x="1805623" y="858217"/>
                  <a:pt x="1806258" y="874096"/>
                  <a:pt x="1807369" y="890452"/>
                </a:cubicBezTo>
                <a:cubicBezTo>
                  <a:pt x="1808480" y="906808"/>
                  <a:pt x="1809115" y="922688"/>
                  <a:pt x="1809274" y="938091"/>
                </a:cubicBezTo>
                <a:cubicBezTo>
                  <a:pt x="1807527" y="961116"/>
                  <a:pt x="1806259" y="984618"/>
                  <a:pt x="1805470" y="1008596"/>
                </a:cubicBezTo>
                <a:cubicBezTo>
                  <a:pt x="1804681" y="1032574"/>
                  <a:pt x="1803425" y="1056077"/>
                  <a:pt x="1801702" y="1079102"/>
                </a:cubicBezTo>
                <a:cubicBezTo>
                  <a:pt x="1799664" y="1100063"/>
                  <a:pt x="1796215" y="1121024"/>
                  <a:pt x="1791355" y="1141985"/>
                </a:cubicBezTo>
                <a:cubicBezTo>
                  <a:pt x="1786495" y="1162946"/>
                  <a:pt x="1781165" y="1183907"/>
                  <a:pt x="1775365" y="1204868"/>
                </a:cubicBezTo>
                <a:cubicBezTo>
                  <a:pt x="1771521" y="1225671"/>
                  <a:pt x="1766942" y="1245996"/>
                  <a:pt x="1761627" y="1265846"/>
                </a:cubicBezTo>
                <a:cubicBezTo>
                  <a:pt x="1756313" y="1285695"/>
                  <a:pt x="1750753" y="1306021"/>
                  <a:pt x="1744949" y="1326824"/>
                </a:cubicBezTo>
                <a:cubicBezTo>
                  <a:pt x="1737319" y="1351437"/>
                  <a:pt x="1727781" y="1374621"/>
                  <a:pt x="1716335" y="1396376"/>
                </a:cubicBezTo>
                <a:cubicBezTo>
                  <a:pt x="1704890" y="1418131"/>
                  <a:pt x="1691537" y="1439410"/>
                  <a:pt x="1676276" y="1460212"/>
                </a:cubicBezTo>
                <a:cubicBezTo>
                  <a:pt x="1676435" y="1460371"/>
                  <a:pt x="1676117" y="1461006"/>
                  <a:pt x="1675322" y="1462118"/>
                </a:cubicBezTo>
                <a:cubicBezTo>
                  <a:pt x="1674527" y="1463229"/>
                  <a:pt x="1672302" y="1463865"/>
                  <a:pt x="1668646" y="1464023"/>
                </a:cubicBezTo>
                <a:cubicBezTo>
                  <a:pt x="1670394" y="1458466"/>
                  <a:pt x="1671666" y="1453384"/>
                  <a:pt x="1672461" y="1448779"/>
                </a:cubicBezTo>
                <a:cubicBezTo>
                  <a:pt x="1673256" y="1444174"/>
                  <a:pt x="1674527" y="1439092"/>
                  <a:pt x="1676276" y="1433535"/>
                </a:cubicBezTo>
                <a:cubicBezTo>
                  <a:pt x="1678342" y="1425992"/>
                  <a:pt x="1680886" y="1418211"/>
                  <a:pt x="1683906" y="1410192"/>
                </a:cubicBezTo>
                <a:cubicBezTo>
                  <a:pt x="1686927" y="1402172"/>
                  <a:pt x="1689470" y="1393439"/>
                  <a:pt x="1691537" y="1383990"/>
                </a:cubicBezTo>
                <a:cubicBezTo>
                  <a:pt x="1691378" y="1382085"/>
                  <a:pt x="1690742" y="1380179"/>
                  <a:pt x="1689629" y="1378274"/>
                </a:cubicBezTo>
                <a:cubicBezTo>
                  <a:pt x="1688516" y="1376368"/>
                  <a:pt x="1687880" y="1374462"/>
                  <a:pt x="1687722" y="1372557"/>
                </a:cubicBezTo>
                <a:cubicBezTo>
                  <a:pt x="1685814" y="1374304"/>
                  <a:pt x="1683906" y="1375574"/>
                  <a:pt x="1681999" y="1376368"/>
                </a:cubicBezTo>
                <a:cubicBezTo>
                  <a:pt x="1680091" y="1377162"/>
                  <a:pt x="1678183" y="1378432"/>
                  <a:pt x="1676276" y="1380179"/>
                </a:cubicBezTo>
                <a:cubicBezTo>
                  <a:pt x="1676355" y="1380338"/>
                  <a:pt x="1676196" y="1380973"/>
                  <a:pt x="1675799" y="1382085"/>
                </a:cubicBezTo>
                <a:cubicBezTo>
                  <a:pt x="1675402" y="1383196"/>
                  <a:pt x="1674289" y="1383832"/>
                  <a:pt x="1672461" y="1383990"/>
                </a:cubicBezTo>
                <a:cubicBezTo>
                  <a:pt x="1659664" y="1426865"/>
                  <a:pt x="1639475" y="1464976"/>
                  <a:pt x="1611895" y="1498323"/>
                </a:cubicBezTo>
                <a:cubicBezTo>
                  <a:pt x="1584314" y="1531670"/>
                  <a:pt x="1557449" y="1565970"/>
                  <a:pt x="1531299" y="1601223"/>
                </a:cubicBezTo>
                <a:cubicBezTo>
                  <a:pt x="1529233" y="1605034"/>
                  <a:pt x="1526689" y="1608845"/>
                  <a:pt x="1523669" y="1612657"/>
                </a:cubicBezTo>
                <a:cubicBezTo>
                  <a:pt x="1520649" y="1616468"/>
                  <a:pt x="1518105" y="1620279"/>
                  <a:pt x="1516039" y="1624090"/>
                </a:cubicBezTo>
                <a:cubicBezTo>
                  <a:pt x="1512144" y="1628060"/>
                  <a:pt x="1508488" y="1631553"/>
                  <a:pt x="1505070" y="1634570"/>
                </a:cubicBezTo>
                <a:cubicBezTo>
                  <a:pt x="1501652" y="1637588"/>
                  <a:pt x="1498950" y="1639176"/>
                  <a:pt x="1496963" y="1639334"/>
                </a:cubicBezTo>
                <a:cubicBezTo>
                  <a:pt x="1482020" y="1639731"/>
                  <a:pt x="1469939" y="1643701"/>
                  <a:pt x="1460719" y="1651244"/>
                </a:cubicBezTo>
                <a:cubicBezTo>
                  <a:pt x="1451498" y="1658787"/>
                  <a:pt x="1443232" y="1667521"/>
                  <a:pt x="1435920" y="1677445"/>
                </a:cubicBezTo>
                <a:cubicBezTo>
                  <a:pt x="1428685" y="1687211"/>
                  <a:pt x="1420294" y="1695310"/>
                  <a:pt x="1410747" y="1701741"/>
                </a:cubicBezTo>
                <a:cubicBezTo>
                  <a:pt x="1401201" y="1708173"/>
                  <a:pt x="1388129" y="1711507"/>
                  <a:pt x="1371532" y="1711745"/>
                </a:cubicBezTo>
                <a:cubicBezTo>
                  <a:pt x="1376960" y="1715516"/>
                  <a:pt x="1381208" y="1719286"/>
                  <a:pt x="1384276" y="1723057"/>
                </a:cubicBezTo>
                <a:cubicBezTo>
                  <a:pt x="1387344" y="1726827"/>
                  <a:pt x="1390648" y="1730597"/>
                  <a:pt x="1394188" y="1734367"/>
                </a:cubicBezTo>
                <a:cubicBezTo>
                  <a:pt x="1386007" y="1742523"/>
                  <a:pt x="1375938" y="1752604"/>
                  <a:pt x="1363980" y="1764609"/>
                </a:cubicBezTo>
                <a:cubicBezTo>
                  <a:pt x="1356519" y="1768340"/>
                  <a:pt x="1349534" y="1771356"/>
                  <a:pt x="1343025" y="1773658"/>
                </a:cubicBezTo>
                <a:cubicBezTo>
                  <a:pt x="1336517" y="1775960"/>
                  <a:pt x="1329532" y="1778024"/>
                  <a:pt x="1322070" y="1779849"/>
                </a:cubicBezTo>
                <a:cubicBezTo>
                  <a:pt x="1320086" y="1781516"/>
                  <a:pt x="1318340" y="1781992"/>
                  <a:pt x="1316832" y="1781278"/>
                </a:cubicBezTo>
                <a:cubicBezTo>
                  <a:pt x="1315324" y="1780564"/>
                  <a:pt x="1314530" y="1780087"/>
                  <a:pt x="1314450" y="1779849"/>
                </a:cubicBezTo>
                <a:cubicBezTo>
                  <a:pt x="1314450" y="1777706"/>
                  <a:pt x="1314450" y="1775325"/>
                  <a:pt x="1314450" y="1772705"/>
                </a:cubicBezTo>
                <a:cubicBezTo>
                  <a:pt x="1314450" y="1770086"/>
                  <a:pt x="1314450" y="1768657"/>
                  <a:pt x="1314450" y="1768419"/>
                </a:cubicBezTo>
                <a:cubicBezTo>
                  <a:pt x="1318260" y="1766355"/>
                  <a:pt x="1322070" y="1763816"/>
                  <a:pt x="1325880" y="1760804"/>
                </a:cubicBezTo>
                <a:cubicBezTo>
                  <a:pt x="1329690" y="1757792"/>
                  <a:pt x="1333500" y="1755264"/>
                  <a:pt x="1337310" y="1753219"/>
                </a:cubicBezTo>
                <a:cubicBezTo>
                  <a:pt x="1339374" y="1749527"/>
                  <a:pt x="1341914" y="1746542"/>
                  <a:pt x="1344930" y="1744264"/>
                </a:cubicBezTo>
                <a:cubicBezTo>
                  <a:pt x="1347947" y="1741987"/>
                  <a:pt x="1350487" y="1739944"/>
                  <a:pt x="1352550" y="1738138"/>
                </a:cubicBezTo>
                <a:cubicBezTo>
                  <a:pt x="1354693" y="1736253"/>
                  <a:pt x="1357075" y="1734367"/>
                  <a:pt x="1359694" y="1732482"/>
                </a:cubicBezTo>
                <a:cubicBezTo>
                  <a:pt x="1362314" y="1730597"/>
                  <a:pt x="1363742" y="1728712"/>
                  <a:pt x="1363980" y="1726827"/>
                </a:cubicBezTo>
                <a:cubicBezTo>
                  <a:pt x="1364060" y="1726512"/>
                  <a:pt x="1363901" y="1725256"/>
                  <a:pt x="1363504" y="1723057"/>
                </a:cubicBezTo>
                <a:cubicBezTo>
                  <a:pt x="1363107" y="1720857"/>
                  <a:pt x="1361996" y="1719600"/>
                  <a:pt x="1360170" y="1719286"/>
                </a:cubicBezTo>
                <a:cubicBezTo>
                  <a:pt x="1356995" y="1718658"/>
                  <a:pt x="1351915" y="1719915"/>
                  <a:pt x="1344930" y="1723057"/>
                </a:cubicBezTo>
                <a:cubicBezTo>
                  <a:pt x="1324055" y="1734606"/>
                  <a:pt x="1302941" y="1746422"/>
                  <a:pt x="1281589" y="1758507"/>
                </a:cubicBezTo>
                <a:cubicBezTo>
                  <a:pt x="1260237" y="1770592"/>
                  <a:pt x="1238171" y="1781516"/>
                  <a:pt x="1215390" y="1791279"/>
                </a:cubicBezTo>
                <a:cubicBezTo>
                  <a:pt x="1201976" y="1798740"/>
                  <a:pt x="1187847" y="1804773"/>
                  <a:pt x="1173004" y="1809377"/>
                </a:cubicBezTo>
                <a:cubicBezTo>
                  <a:pt x="1158161" y="1813980"/>
                  <a:pt x="1143080" y="1818108"/>
                  <a:pt x="1127760" y="1821759"/>
                </a:cubicBezTo>
                <a:cubicBezTo>
                  <a:pt x="1116330" y="1824934"/>
                  <a:pt x="1104900" y="1826204"/>
                  <a:pt x="1093470" y="1825569"/>
                </a:cubicBezTo>
                <a:cubicBezTo>
                  <a:pt x="1089740" y="1825887"/>
                  <a:pt x="1085771" y="1827157"/>
                  <a:pt x="1081564" y="1829379"/>
                </a:cubicBezTo>
                <a:cubicBezTo>
                  <a:pt x="1077357" y="1831602"/>
                  <a:pt x="1072436" y="1832872"/>
                  <a:pt x="1066800" y="1833189"/>
                </a:cubicBezTo>
                <a:cubicBezTo>
                  <a:pt x="1055370" y="1837634"/>
                  <a:pt x="1043940" y="1840174"/>
                  <a:pt x="1032510" y="1840809"/>
                </a:cubicBezTo>
                <a:cubicBezTo>
                  <a:pt x="1023144" y="1840650"/>
                  <a:pt x="1014254" y="1840015"/>
                  <a:pt x="1005840" y="1838904"/>
                </a:cubicBezTo>
                <a:cubicBezTo>
                  <a:pt x="997426" y="1837793"/>
                  <a:pt x="988537" y="1837158"/>
                  <a:pt x="979170" y="1836999"/>
                </a:cubicBezTo>
                <a:cubicBezTo>
                  <a:pt x="971550" y="1836840"/>
                  <a:pt x="963930" y="1836206"/>
                  <a:pt x="956310" y="1835094"/>
                </a:cubicBezTo>
                <a:cubicBezTo>
                  <a:pt x="948690" y="1833983"/>
                  <a:pt x="941070" y="1833348"/>
                  <a:pt x="933450" y="1833189"/>
                </a:cubicBezTo>
                <a:cubicBezTo>
                  <a:pt x="925830" y="1834618"/>
                  <a:pt x="918210" y="1835570"/>
                  <a:pt x="910590" y="1836047"/>
                </a:cubicBezTo>
                <a:cubicBezTo>
                  <a:pt x="902970" y="1836523"/>
                  <a:pt x="895350" y="1839380"/>
                  <a:pt x="887730" y="1844619"/>
                </a:cubicBezTo>
                <a:cubicBezTo>
                  <a:pt x="880110" y="1847794"/>
                  <a:pt x="872490" y="1849064"/>
                  <a:pt x="864870" y="1848429"/>
                </a:cubicBezTo>
                <a:cubicBezTo>
                  <a:pt x="847725" y="1846127"/>
                  <a:pt x="830580" y="1843111"/>
                  <a:pt x="813435" y="1839380"/>
                </a:cubicBezTo>
                <a:cubicBezTo>
                  <a:pt x="796290" y="1835650"/>
                  <a:pt x="779145" y="1833586"/>
                  <a:pt x="762000" y="1833189"/>
                </a:cubicBezTo>
                <a:cubicBezTo>
                  <a:pt x="747157" y="1833983"/>
                  <a:pt x="733981" y="1830490"/>
                  <a:pt x="722472" y="1822712"/>
                </a:cubicBezTo>
                <a:cubicBezTo>
                  <a:pt x="710962" y="1814933"/>
                  <a:pt x="698738" y="1809535"/>
                  <a:pt x="685800" y="1806519"/>
                </a:cubicBezTo>
                <a:cubicBezTo>
                  <a:pt x="680165" y="1806361"/>
                  <a:pt x="674291" y="1805725"/>
                  <a:pt x="668179" y="1804614"/>
                </a:cubicBezTo>
                <a:cubicBezTo>
                  <a:pt x="662067" y="1803503"/>
                  <a:pt x="655241" y="1802868"/>
                  <a:pt x="647700" y="1802709"/>
                </a:cubicBezTo>
                <a:cubicBezTo>
                  <a:pt x="636350" y="1800963"/>
                  <a:pt x="625713" y="1798740"/>
                  <a:pt x="615792" y="1796042"/>
                </a:cubicBezTo>
                <a:cubicBezTo>
                  <a:pt x="605870" y="1793343"/>
                  <a:pt x="596186" y="1789215"/>
                  <a:pt x="586740" y="1783659"/>
                </a:cubicBezTo>
                <a:cubicBezTo>
                  <a:pt x="579279" y="1776994"/>
                  <a:pt x="571342" y="1771284"/>
                  <a:pt x="562928" y="1766529"/>
                </a:cubicBezTo>
                <a:cubicBezTo>
                  <a:pt x="554514" y="1761774"/>
                  <a:pt x="544672" y="1763674"/>
                  <a:pt x="533400" y="1772229"/>
                </a:cubicBezTo>
                <a:cubicBezTo>
                  <a:pt x="533003" y="1774134"/>
                  <a:pt x="530940" y="1775087"/>
                  <a:pt x="527209" y="1775087"/>
                </a:cubicBezTo>
                <a:cubicBezTo>
                  <a:pt x="523478" y="1775087"/>
                  <a:pt x="520462" y="1774134"/>
                  <a:pt x="518160" y="1772229"/>
                </a:cubicBezTo>
                <a:cubicBezTo>
                  <a:pt x="501174" y="1764699"/>
                  <a:pt x="484664" y="1756939"/>
                  <a:pt x="468630" y="1748952"/>
                </a:cubicBezTo>
                <a:cubicBezTo>
                  <a:pt x="452597" y="1740965"/>
                  <a:pt x="436087" y="1732214"/>
                  <a:pt x="419100" y="1722699"/>
                </a:cubicBezTo>
                <a:cubicBezTo>
                  <a:pt x="413068" y="1719286"/>
                  <a:pt x="407035" y="1715635"/>
                  <a:pt x="401003" y="1711745"/>
                </a:cubicBezTo>
                <a:cubicBezTo>
                  <a:pt x="394970" y="1707856"/>
                  <a:pt x="390843" y="1701347"/>
                  <a:pt x="388620" y="1692219"/>
                </a:cubicBezTo>
                <a:cubicBezTo>
                  <a:pt x="388620" y="1690473"/>
                  <a:pt x="387668" y="1689203"/>
                  <a:pt x="385763" y="1688409"/>
                </a:cubicBezTo>
                <a:cubicBezTo>
                  <a:pt x="383858" y="1687615"/>
                  <a:pt x="381000" y="1686345"/>
                  <a:pt x="377190" y="1684599"/>
                </a:cubicBezTo>
                <a:cubicBezTo>
                  <a:pt x="346710" y="1672534"/>
                  <a:pt x="316230" y="1658564"/>
                  <a:pt x="285750" y="1642689"/>
                </a:cubicBezTo>
                <a:cubicBezTo>
                  <a:pt x="281544" y="1629910"/>
                  <a:pt x="274717" y="1621178"/>
                  <a:pt x="265272" y="1616495"/>
                </a:cubicBezTo>
                <a:cubicBezTo>
                  <a:pt x="255826" y="1611812"/>
                  <a:pt x="246142" y="1607843"/>
                  <a:pt x="236220" y="1604589"/>
                </a:cubicBezTo>
                <a:cubicBezTo>
                  <a:pt x="227172" y="1598001"/>
                  <a:pt x="218599" y="1590222"/>
                  <a:pt x="210503" y="1581253"/>
                </a:cubicBezTo>
                <a:cubicBezTo>
                  <a:pt x="202407" y="1572283"/>
                  <a:pt x="191929" y="1567362"/>
                  <a:pt x="179070" y="1566489"/>
                </a:cubicBezTo>
                <a:cubicBezTo>
                  <a:pt x="178912" y="1566330"/>
                  <a:pt x="178277" y="1565695"/>
                  <a:pt x="177165" y="1564584"/>
                </a:cubicBezTo>
                <a:cubicBezTo>
                  <a:pt x="176054" y="1563473"/>
                  <a:pt x="175419" y="1562838"/>
                  <a:pt x="175260" y="1562679"/>
                </a:cubicBezTo>
                <a:cubicBezTo>
                  <a:pt x="167799" y="1553154"/>
                  <a:pt x="160814" y="1543629"/>
                  <a:pt x="154305" y="1534104"/>
                </a:cubicBezTo>
                <a:cubicBezTo>
                  <a:pt x="147797" y="1524579"/>
                  <a:pt x="140812" y="1515054"/>
                  <a:pt x="133350" y="1505529"/>
                </a:cubicBezTo>
                <a:cubicBezTo>
                  <a:pt x="129382" y="1499814"/>
                  <a:pt x="124937" y="1494099"/>
                  <a:pt x="120015" y="1488384"/>
                </a:cubicBezTo>
                <a:cubicBezTo>
                  <a:pt x="115094" y="1482669"/>
                  <a:pt x="110649" y="1476954"/>
                  <a:pt x="106680" y="1471239"/>
                </a:cubicBezTo>
                <a:cubicBezTo>
                  <a:pt x="106601" y="1469493"/>
                  <a:pt x="105807" y="1468223"/>
                  <a:pt x="104299" y="1467429"/>
                </a:cubicBezTo>
                <a:cubicBezTo>
                  <a:pt x="102791" y="1466635"/>
                  <a:pt x="101045" y="1465365"/>
                  <a:pt x="99060" y="1463619"/>
                </a:cubicBezTo>
                <a:cubicBezTo>
                  <a:pt x="86995" y="1429964"/>
                  <a:pt x="73025" y="1394404"/>
                  <a:pt x="57150" y="1356939"/>
                </a:cubicBezTo>
                <a:cubicBezTo>
                  <a:pt x="55087" y="1349319"/>
                  <a:pt x="52547" y="1341699"/>
                  <a:pt x="49530" y="1334079"/>
                </a:cubicBezTo>
                <a:cubicBezTo>
                  <a:pt x="46514" y="1326459"/>
                  <a:pt x="43974" y="1318839"/>
                  <a:pt x="41910" y="1311219"/>
                </a:cubicBezTo>
                <a:cubicBezTo>
                  <a:pt x="30242" y="1273040"/>
                  <a:pt x="21194" y="1234146"/>
                  <a:pt x="14764" y="1194538"/>
                </a:cubicBezTo>
                <a:cubicBezTo>
                  <a:pt x="8335" y="1154930"/>
                  <a:pt x="5954" y="1115083"/>
                  <a:pt x="7620" y="1074999"/>
                </a:cubicBezTo>
                <a:cubicBezTo>
                  <a:pt x="7303" y="1069284"/>
                  <a:pt x="6033" y="1063569"/>
                  <a:pt x="3810" y="1057854"/>
                </a:cubicBezTo>
                <a:cubicBezTo>
                  <a:pt x="1588" y="1052139"/>
                  <a:pt x="318" y="1046424"/>
                  <a:pt x="0" y="1040709"/>
                </a:cubicBezTo>
                <a:cubicBezTo>
                  <a:pt x="1905" y="1021818"/>
                  <a:pt x="3810" y="1003403"/>
                  <a:pt x="5715" y="985464"/>
                </a:cubicBezTo>
                <a:cubicBezTo>
                  <a:pt x="7620" y="967525"/>
                  <a:pt x="9525" y="949110"/>
                  <a:pt x="11430" y="930219"/>
                </a:cubicBezTo>
                <a:cubicBezTo>
                  <a:pt x="11589" y="922758"/>
                  <a:pt x="12224" y="915773"/>
                  <a:pt x="13335" y="909264"/>
                </a:cubicBezTo>
                <a:cubicBezTo>
                  <a:pt x="14447" y="902755"/>
                  <a:pt x="15082" y="895770"/>
                  <a:pt x="15240" y="888309"/>
                </a:cubicBezTo>
                <a:cubicBezTo>
                  <a:pt x="17225" y="880848"/>
                  <a:pt x="19924" y="873863"/>
                  <a:pt x="23337" y="867354"/>
                </a:cubicBezTo>
                <a:cubicBezTo>
                  <a:pt x="26750" y="860845"/>
                  <a:pt x="30401" y="853860"/>
                  <a:pt x="34290" y="846399"/>
                </a:cubicBezTo>
                <a:cubicBezTo>
                  <a:pt x="38180" y="827508"/>
                  <a:pt x="42784" y="809093"/>
                  <a:pt x="48102" y="791154"/>
                </a:cubicBezTo>
                <a:cubicBezTo>
                  <a:pt x="53420" y="773215"/>
                  <a:pt x="58976" y="754800"/>
                  <a:pt x="64770" y="735909"/>
                </a:cubicBezTo>
                <a:cubicBezTo>
                  <a:pt x="68422" y="718764"/>
                  <a:pt x="71597" y="701619"/>
                  <a:pt x="74295" y="684474"/>
                </a:cubicBezTo>
                <a:cubicBezTo>
                  <a:pt x="76994" y="667329"/>
                  <a:pt x="80169" y="650184"/>
                  <a:pt x="83820" y="633039"/>
                </a:cubicBezTo>
                <a:cubicBezTo>
                  <a:pt x="83582" y="627324"/>
                  <a:pt x="83106" y="621609"/>
                  <a:pt x="82392" y="615894"/>
                </a:cubicBezTo>
                <a:cubicBezTo>
                  <a:pt x="81677" y="610179"/>
                  <a:pt x="82154" y="604464"/>
                  <a:pt x="83820" y="598749"/>
                </a:cubicBezTo>
                <a:cubicBezTo>
                  <a:pt x="89377" y="585493"/>
                  <a:pt x="93504" y="571999"/>
                  <a:pt x="96203" y="558268"/>
                </a:cubicBezTo>
                <a:cubicBezTo>
                  <a:pt x="98902" y="544536"/>
                  <a:pt x="101124" y="530089"/>
                  <a:pt x="102870" y="514929"/>
                </a:cubicBezTo>
                <a:cubicBezTo>
                  <a:pt x="103505" y="506674"/>
                  <a:pt x="106045" y="500324"/>
                  <a:pt x="110490" y="495879"/>
                </a:cubicBezTo>
                <a:cubicBezTo>
                  <a:pt x="115967" y="490085"/>
                  <a:pt x="119301" y="483576"/>
                  <a:pt x="120492" y="476353"/>
                </a:cubicBezTo>
                <a:cubicBezTo>
                  <a:pt x="121682" y="469130"/>
                  <a:pt x="122159" y="461668"/>
                  <a:pt x="121920" y="453969"/>
                </a:cubicBezTo>
                <a:cubicBezTo>
                  <a:pt x="121920" y="450794"/>
                  <a:pt x="121920" y="445714"/>
                  <a:pt x="121920" y="438729"/>
                </a:cubicBezTo>
                <a:cubicBezTo>
                  <a:pt x="125572" y="432855"/>
                  <a:pt x="128747" y="426505"/>
                  <a:pt x="131445" y="419679"/>
                </a:cubicBezTo>
                <a:cubicBezTo>
                  <a:pt x="134144" y="412853"/>
                  <a:pt x="137319" y="406503"/>
                  <a:pt x="140970" y="400629"/>
                </a:cubicBezTo>
                <a:cubicBezTo>
                  <a:pt x="144939" y="393078"/>
                  <a:pt x="149384" y="386272"/>
                  <a:pt x="154305" y="380210"/>
                </a:cubicBezTo>
                <a:cubicBezTo>
                  <a:pt x="159227" y="374148"/>
                  <a:pt x="163672" y="368413"/>
                  <a:pt x="167640" y="363005"/>
                </a:cubicBezTo>
                <a:cubicBezTo>
                  <a:pt x="171450" y="355544"/>
                  <a:pt x="175260" y="348559"/>
                  <a:pt x="179070" y="342050"/>
                </a:cubicBezTo>
                <a:cubicBezTo>
                  <a:pt x="182880" y="335541"/>
                  <a:pt x="186690" y="328556"/>
                  <a:pt x="190500" y="321095"/>
                </a:cubicBezTo>
                <a:cubicBezTo>
                  <a:pt x="231775" y="267120"/>
                  <a:pt x="271145" y="211240"/>
                  <a:pt x="308610" y="153455"/>
                </a:cubicBezTo>
                <a:cubicBezTo>
                  <a:pt x="324088" y="132500"/>
                  <a:pt x="341710" y="113450"/>
                  <a:pt x="361474" y="96305"/>
                </a:cubicBezTo>
                <a:cubicBezTo>
                  <a:pt x="381238" y="79160"/>
                  <a:pt x="401717" y="63920"/>
                  <a:pt x="422910" y="50585"/>
                </a:cubicBezTo>
                <a:cubicBezTo>
                  <a:pt x="453390" y="34710"/>
                  <a:pt x="483870" y="20740"/>
                  <a:pt x="514350" y="8675"/>
                </a:cubicBezTo>
                <a:cubicBezTo>
                  <a:pt x="526415" y="4230"/>
                  <a:pt x="536575" y="1690"/>
                  <a:pt x="544830" y="1055"/>
                </a:cubicBezTo>
                <a:cubicBezTo>
                  <a:pt x="548958" y="3039"/>
                  <a:pt x="553085" y="5738"/>
                  <a:pt x="557213" y="9152"/>
                </a:cubicBezTo>
                <a:cubicBezTo>
                  <a:pt x="561340" y="12564"/>
                  <a:pt x="563563" y="16216"/>
                  <a:pt x="563880" y="20105"/>
                </a:cubicBezTo>
                <a:cubicBezTo>
                  <a:pt x="564754" y="27884"/>
                  <a:pt x="565865" y="36139"/>
                  <a:pt x="567214" y="44870"/>
                </a:cubicBezTo>
                <a:cubicBezTo>
                  <a:pt x="568564" y="53601"/>
                  <a:pt x="564912" y="61856"/>
                  <a:pt x="556260" y="69635"/>
                </a:cubicBezTo>
                <a:cubicBezTo>
                  <a:pt x="554435" y="69953"/>
                  <a:pt x="553323" y="72175"/>
                  <a:pt x="552927" y="76303"/>
                </a:cubicBezTo>
                <a:cubicBezTo>
                  <a:pt x="552530" y="80430"/>
                  <a:pt x="552371" y="84558"/>
                  <a:pt x="552450" y="88685"/>
                </a:cubicBezTo>
                <a:cubicBezTo>
                  <a:pt x="554435" y="88526"/>
                  <a:pt x="557133" y="87891"/>
                  <a:pt x="560547" y="86780"/>
                </a:cubicBezTo>
                <a:cubicBezTo>
                  <a:pt x="563960" y="85669"/>
                  <a:pt x="567611" y="85034"/>
                  <a:pt x="571500" y="84875"/>
                </a:cubicBezTo>
                <a:cubicBezTo>
                  <a:pt x="579279" y="79081"/>
                  <a:pt x="587534" y="73525"/>
                  <a:pt x="596265" y="68206"/>
                </a:cubicBezTo>
                <a:cubicBezTo>
                  <a:pt x="604997" y="62888"/>
                  <a:pt x="613252" y="58285"/>
                  <a:pt x="621030" y="54395"/>
                </a:cubicBezTo>
                <a:cubicBezTo>
                  <a:pt x="628889" y="50664"/>
                  <a:pt x="636985" y="46696"/>
                  <a:pt x="645319" y="42489"/>
                </a:cubicBezTo>
                <a:cubicBezTo>
                  <a:pt x="653653" y="38282"/>
                  <a:pt x="660797" y="33361"/>
                  <a:pt x="666750" y="27725"/>
                </a:cubicBezTo>
                <a:cubicBezTo>
                  <a:pt x="683895" y="10421"/>
                  <a:pt x="701040" y="1214"/>
                  <a:pt x="718185" y="103"/>
                </a:cubicBezTo>
                <a:close/>
              </a:path>
            </a:pathLst>
          </a:custGeom>
          <a:solidFill>
            <a:srgbClr val="D71D1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Cambria" panose="02040503050406030204" pitchFamily="18" charset="0"/>
              <a:ea typeface="Cambria" panose="02040503050406030204" pitchFamily="18" charset="0"/>
            </a:endParaRPr>
          </a:p>
        </p:txBody>
      </p:sp>
      <p:grpSp>
        <p:nvGrpSpPr>
          <p:cNvPr id="72" name="Group 71"/>
          <p:cNvGrpSpPr/>
          <p:nvPr/>
        </p:nvGrpSpPr>
        <p:grpSpPr>
          <a:xfrm>
            <a:off x="615329" y="1199945"/>
            <a:ext cx="3016885" cy="1188720"/>
            <a:chOff x="5743073" y="1132661"/>
            <a:chExt cx="2794618" cy="1188720"/>
          </a:xfrm>
          <a:solidFill>
            <a:srgbClr val="D09183"/>
          </a:solidFill>
        </p:grpSpPr>
        <p:sp>
          <p:nvSpPr>
            <p:cNvPr id="73" name="Freeform: Shape 72"/>
            <p:cNvSpPr/>
            <p:nvPr/>
          </p:nvSpPr>
          <p:spPr>
            <a:xfrm>
              <a:off x="5743073" y="1132661"/>
              <a:ext cx="2794618" cy="1188720"/>
            </a:xfrm>
            <a:custGeom>
              <a:avLst/>
              <a:gdLst>
                <a:gd name="connsiteX0" fmla="*/ 8243450 w 10525375"/>
                <a:gd name="connsiteY0" fmla="*/ 473332 h 503731"/>
                <a:gd name="connsiteX1" fmla="*/ 8250251 w 10525375"/>
                <a:gd name="connsiteY1" fmla="*/ 477341 h 503731"/>
                <a:gd name="connsiteX2" fmla="*/ 8257053 w 10525375"/>
                <a:gd name="connsiteY2" fmla="*/ 476005 h 503731"/>
                <a:gd name="connsiteX3" fmla="*/ 8263854 w 10525375"/>
                <a:gd name="connsiteY3" fmla="*/ 473332 h 503731"/>
                <a:gd name="connsiteX4" fmla="*/ 8243450 w 10525375"/>
                <a:gd name="connsiteY4" fmla="*/ 473332 h 503731"/>
                <a:gd name="connsiteX5" fmla="*/ 4333313 w 10525375"/>
                <a:gd name="connsiteY5" fmla="*/ 473332 h 503731"/>
                <a:gd name="connsiteX6" fmla="*/ 4340114 w 10525375"/>
                <a:gd name="connsiteY6" fmla="*/ 477341 h 503731"/>
                <a:gd name="connsiteX7" fmla="*/ 4346916 w 10525375"/>
                <a:gd name="connsiteY7" fmla="*/ 476005 h 503731"/>
                <a:gd name="connsiteX8" fmla="*/ 4353718 w 10525375"/>
                <a:gd name="connsiteY8" fmla="*/ 473332 h 503731"/>
                <a:gd name="connsiteX9" fmla="*/ 4333313 w 10525375"/>
                <a:gd name="connsiteY9" fmla="*/ 473332 h 503731"/>
                <a:gd name="connsiteX10" fmla="*/ 8824985 w 10525375"/>
                <a:gd name="connsiteY10" fmla="*/ 450610 h 503731"/>
                <a:gd name="connsiteX11" fmla="*/ 8811382 w 10525375"/>
                <a:gd name="connsiteY11" fmla="*/ 459966 h 503731"/>
                <a:gd name="connsiteX12" fmla="*/ 8828384 w 10525375"/>
                <a:gd name="connsiteY12" fmla="*/ 463975 h 503731"/>
                <a:gd name="connsiteX13" fmla="*/ 8858992 w 10525375"/>
                <a:gd name="connsiteY13" fmla="*/ 450610 h 503731"/>
                <a:gd name="connsiteX14" fmla="*/ 8824985 w 10525375"/>
                <a:gd name="connsiteY14" fmla="*/ 450610 h 503731"/>
                <a:gd name="connsiteX15" fmla="*/ 9110650 w 10525375"/>
                <a:gd name="connsiteY15" fmla="*/ 447936 h 503731"/>
                <a:gd name="connsiteX16" fmla="*/ 9114050 w 10525375"/>
                <a:gd name="connsiteY16" fmla="*/ 453283 h 503731"/>
                <a:gd name="connsiteX17" fmla="*/ 9110650 w 10525375"/>
                <a:gd name="connsiteY17" fmla="*/ 454620 h 503731"/>
                <a:gd name="connsiteX18" fmla="*/ 9117452 w 10525375"/>
                <a:gd name="connsiteY18" fmla="*/ 459966 h 503731"/>
                <a:gd name="connsiteX19" fmla="*/ 9117452 w 10525375"/>
                <a:gd name="connsiteY19" fmla="*/ 458629 h 503731"/>
                <a:gd name="connsiteX20" fmla="*/ 9114050 w 10525375"/>
                <a:gd name="connsiteY20" fmla="*/ 447936 h 503731"/>
                <a:gd name="connsiteX21" fmla="*/ 9110650 w 10525375"/>
                <a:gd name="connsiteY21" fmla="*/ 447936 h 503731"/>
                <a:gd name="connsiteX22" fmla="*/ 6668890 w 10525375"/>
                <a:gd name="connsiteY22" fmla="*/ 441254 h 503731"/>
                <a:gd name="connsiteX23" fmla="*/ 6672289 w 10525375"/>
                <a:gd name="connsiteY23" fmla="*/ 443927 h 503731"/>
                <a:gd name="connsiteX24" fmla="*/ 6672289 w 10525375"/>
                <a:gd name="connsiteY24" fmla="*/ 441254 h 503731"/>
                <a:gd name="connsiteX25" fmla="*/ 6668890 w 10525375"/>
                <a:gd name="connsiteY25" fmla="*/ 441254 h 503731"/>
                <a:gd name="connsiteX26" fmla="*/ 2758753 w 10525375"/>
                <a:gd name="connsiteY26" fmla="*/ 441254 h 503731"/>
                <a:gd name="connsiteX27" fmla="*/ 2762152 w 10525375"/>
                <a:gd name="connsiteY27" fmla="*/ 443927 h 503731"/>
                <a:gd name="connsiteX28" fmla="*/ 2762152 w 10525375"/>
                <a:gd name="connsiteY28" fmla="*/ 441254 h 503731"/>
                <a:gd name="connsiteX29" fmla="*/ 2758753 w 10525375"/>
                <a:gd name="connsiteY29" fmla="*/ 441254 h 503731"/>
                <a:gd name="connsiteX30" fmla="*/ 9338501 w 10525375"/>
                <a:gd name="connsiteY30" fmla="*/ 438581 h 503731"/>
                <a:gd name="connsiteX31" fmla="*/ 9341904 w 10525375"/>
                <a:gd name="connsiteY31" fmla="*/ 441254 h 503731"/>
                <a:gd name="connsiteX32" fmla="*/ 9362308 w 10525375"/>
                <a:gd name="connsiteY32" fmla="*/ 438581 h 503731"/>
                <a:gd name="connsiteX33" fmla="*/ 9365707 w 10525375"/>
                <a:gd name="connsiteY33" fmla="*/ 439917 h 503731"/>
                <a:gd name="connsiteX34" fmla="*/ 9365707 w 10525375"/>
                <a:gd name="connsiteY34" fmla="*/ 438581 h 503731"/>
                <a:gd name="connsiteX35" fmla="*/ 9362308 w 10525375"/>
                <a:gd name="connsiteY35" fmla="*/ 438581 h 503731"/>
                <a:gd name="connsiteX36" fmla="*/ 8413488 w 10525375"/>
                <a:gd name="connsiteY36" fmla="*/ 433235 h 503731"/>
                <a:gd name="connsiteX37" fmla="*/ 8406687 w 10525375"/>
                <a:gd name="connsiteY37" fmla="*/ 434571 h 503731"/>
                <a:gd name="connsiteX38" fmla="*/ 8416892 w 10525375"/>
                <a:gd name="connsiteY38" fmla="*/ 439917 h 503731"/>
                <a:gd name="connsiteX39" fmla="*/ 8413488 w 10525375"/>
                <a:gd name="connsiteY39" fmla="*/ 433235 h 503731"/>
                <a:gd name="connsiteX40" fmla="*/ 4503352 w 10525375"/>
                <a:gd name="connsiteY40" fmla="*/ 433235 h 503731"/>
                <a:gd name="connsiteX41" fmla="*/ 4496550 w 10525375"/>
                <a:gd name="connsiteY41" fmla="*/ 434571 h 503731"/>
                <a:gd name="connsiteX42" fmla="*/ 4506755 w 10525375"/>
                <a:gd name="connsiteY42" fmla="*/ 439917 h 503731"/>
                <a:gd name="connsiteX43" fmla="*/ 4503352 w 10525375"/>
                <a:gd name="connsiteY43" fmla="*/ 433235 h 503731"/>
                <a:gd name="connsiteX44" fmla="*/ 9624166 w 10525375"/>
                <a:gd name="connsiteY44" fmla="*/ 426551 h 503731"/>
                <a:gd name="connsiteX45" fmla="*/ 9617365 w 10525375"/>
                <a:gd name="connsiteY45" fmla="*/ 430562 h 503731"/>
                <a:gd name="connsiteX46" fmla="*/ 9654776 w 10525375"/>
                <a:gd name="connsiteY46" fmla="*/ 430562 h 503731"/>
                <a:gd name="connsiteX47" fmla="*/ 9624166 w 10525375"/>
                <a:gd name="connsiteY47" fmla="*/ 427888 h 503731"/>
                <a:gd name="connsiteX48" fmla="*/ 9624166 w 10525375"/>
                <a:gd name="connsiteY48" fmla="*/ 426551 h 503731"/>
                <a:gd name="connsiteX49" fmla="*/ 248974 w 10525375"/>
                <a:gd name="connsiteY49" fmla="*/ 418532 h 503731"/>
                <a:gd name="connsiteX50" fmla="*/ 279583 w 10525375"/>
                <a:gd name="connsiteY50" fmla="*/ 418532 h 503731"/>
                <a:gd name="connsiteX51" fmla="*/ 310188 w 10525375"/>
                <a:gd name="connsiteY51" fmla="*/ 426551 h 503731"/>
                <a:gd name="connsiteX52" fmla="*/ 279583 w 10525375"/>
                <a:gd name="connsiteY52" fmla="*/ 438581 h 503731"/>
                <a:gd name="connsiteX53" fmla="*/ 269379 w 10525375"/>
                <a:gd name="connsiteY53" fmla="*/ 434571 h 503731"/>
                <a:gd name="connsiteX54" fmla="*/ 259178 w 10525375"/>
                <a:gd name="connsiteY54" fmla="*/ 426551 h 503731"/>
                <a:gd name="connsiteX55" fmla="*/ 248974 w 10525375"/>
                <a:gd name="connsiteY55" fmla="*/ 418532 h 503731"/>
                <a:gd name="connsiteX56" fmla="*/ 9481334 w 10525375"/>
                <a:gd name="connsiteY56" fmla="*/ 397147 h 503731"/>
                <a:gd name="connsiteX57" fmla="*/ 9481334 w 10525375"/>
                <a:gd name="connsiteY57" fmla="*/ 399820 h 503731"/>
                <a:gd name="connsiteX58" fmla="*/ 9488135 w 10525375"/>
                <a:gd name="connsiteY58" fmla="*/ 398484 h 503731"/>
                <a:gd name="connsiteX59" fmla="*/ 9481334 w 10525375"/>
                <a:gd name="connsiteY59" fmla="*/ 397147 h 503731"/>
                <a:gd name="connsiteX60" fmla="*/ 548246 w 10525375"/>
                <a:gd name="connsiteY60" fmla="*/ 390464 h 503731"/>
                <a:gd name="connsiteX61" fmla="*/ 548246 w 10525375"/>
                <a:gd name="connsiteY61" fmla="*/ 391800 h 503731"/>
                <a:gd name="connsiteX62" fmla="*/ 541445 w 10525375"/>
                <a:gd name="connsiteY62" fmla="*/ 393137 h 503731"/>
                <a:gd name="connsiteX63" fmla="*/ 538042 w 10525375"/>
                <a:gd name="connsiteY63" fmla="*/ 409176 h 503731"/>
                <a:gd name="connsiteX64" fmla="*/ 565248 w 10525375"/>
                <a:gd name="connsiteY64" fmla="*/ 411850 h 503731"/>
                <a:gd name="connsiteX65" fmla="*/ 548246 w 10525375"/>
                <a:gd name="connsiteY65" fmla="*/ 390464 h 503731"/>
                <a:gd name="connsiteX66" fmla="*/ 10305597 w 10525375"/>
                <a:gd name="connsiteY66" fmla="*/ 390129 h 503731"/>
                <a:gd name="connsiteX67" fmla="*/ 10317926 w 10525375"/>
                <a:gd name="connsiteY67" fmla="*/ 393137 h 503731"/>
                <a:gd name="connsiteX68" fmla="*/ 10317926 w 10525375"/>
                <a:gd name="connsiteY68" fmla="*/ 401157 h 503731"/>
                <a:gd name="connsiteX69" fmla="*/ 10311124 w 10525375"/>
                <a:gd name="connsiteY69" fmla="*/ 401157 h 503731"/>
                <a:gd name="connsiteX70" fmla="*/ 10290720 w 10525375"/>
                <a:gd name="connsiteY70" fmla="*/ 393137 h 503731"/>
                <a:gd name="connsiteX71" fmla="*/ 10305597 w 10525375"/>
                <a:gd name="connsiteY71" fmla="*/ 390129 h 503731"/>
                <a:gd name="connsiteX72" fmla="*/ 9913234 w 10525375"/>
                <a:gd name="connsiteY72" fmla="*/ 387791 h 503731"/>
                <a:gd name="connsiteX73" fmla="*/ 9913234 w 10525375"/>
                <a:gd name="connsiteY73" fmla="*/ 397147 h 503731"/>
                <a:gd name="connsiteX74" fmla="*/ 9903030 w 10525375"/>
                <a:gd name="connsiteY74" fmla="*/ 403830 h 503731"/>
                <a:gd name="connsiteX75" fmla="*/ 9906433 w 10525375"/>
                <a:gd name="connsiteY75" fmla="*/ 405166 h 503731"/>
                <a:gd name="connsiteX76" fmla="*/ 9906433 w 10525375"/>
                <a:gd name="connsiteY76" fmla="*/ 410512 h 503731"/>
                <a:gd name="connsiteX77" fmla="*/ 9971046 w 10525375"/>
                <a:gd name="connsiteY77" fmla="*/ 401157 h 503731"/>
                <a:gd name="connsiteX78" fmla="*/ 9971046 w 10525375"/>
                <a:gd name="connsiteY78" fmla="*/ 393137 h 503731"/>
                <a:gd name="connsiteX79" fmla="*/ 9913234 w 10525375"/>
                <a:gd name="connsiteY79" fmla="*/ 387791 h 503731"/>
                <a:gd name="connsiteX80" fmla="*/ 1228402 w 10525375"/>
                <a:gd name="connsiteY80" fmla="*/ 386454 h 503731"/>
                <a:gd name="connsiteX81" fmla="*/ 1228402 w 10525375"/>
                <a:gd name="connsiteY81" fmla="*/ 390464 h 503731"/>
                <a:gd name="connsiteX82" fmla="*/ 1259008 w 10525375"/>
                <a:gd name="connsiteY82" fmla="*/ 391800 h 503731"/>
                <a:gd name="connsiteX83" fmla="*/ 1262410 w 10525375"/>
                <a:gd name="connsiteY83" fmla="*/ 387791 h 503731"/>
                <a:gd name="connsiteX84" fmla="*/ 1255608 w 10525375"/>
                <a:gd name="connsiteY84" fmla="*/ 387791 h 503731"/>
                <a:gd name="connsiteX85" fmla="*/ 1252206 w 10525375"/>
                <a:gd name="connsiteY85" fmla="*/ 386454 h 503731"/>
                <a:gd name="connsiteX86" fmla="*/ 1228402 w 10525375"/>
                <a:gd name="connsiteY86" fmla="*/ 386454 h 503731"/>
                <a:gd name="connsiteX87" fmla="*/ 9749997 w 10525375"/>
                <a:gd name="connsiteY87" fmla="*/ 385118 h 503731"/>
                <a:gd name="connsiteX88" fmla="*/ 9753396 w 10525375"/>
                <a:gd name="connsiteY88" fmla="*/ 390464 h 503731"/>
                <a:gd name="connsiteX89" fmla="*/ 9753396 w 10525375"/>
                <a:gd name="connsiteY89" fmla="*/ 386454 h 503731"/>
                <a:gd name="connsiteX90" fmla="*/ 9749997 w 10525375"/>
                <a:gd name="connsiteY90" fmla="*/ 385118 h 503731"/>
                <a:gd name="connsiteX91" fmla="*/ 8865794 w 10525375"/>
                <a:gd name="connsiteY91" fmla="*/ 370415 h 503731"/>
                <a:gd name="connsiteX92" fmla="*/ 8869193 w 10525375"/>
                <a:gd name="connsiteY92" fmla="*/ 371752 h 503731"/>
                <a:gd name="connsiteX93" fmla="*/ 8869193 w 10525375"/>
                <a:gd name="connsiteY93" fmla="*/ 370415 h 503731"/>
                <a:gd name="connsiteX94" fmla="*/ 8865794 w 10525375"/>
                <a:gd name="connsiteY94" fmla="*/ 370415 h 503731"/>
                <a:gd name="connsiteX95" fmla="*/ 820309 w 10525375"/>
                <a:gd name="connsiteY95" fmla="*/ 370415 h 503731"/>
                <a:gd name="connsiteX96" fmla="*/ 844112 w 10525375"/>
                <a:gd name="connsiteY96" fmla="*/ 378434 h 503731"/>
                <a:gd name="connsiteX97" fmla="*/ 837311 w 10525375"/>
                <a:gd name="connsiteY97" fmla="*/ 373088 h 503731"/>
                <a:gd name="connsiteX98" fmla="*/ 820309 w 10525375"/>
                <a:gd name="connsiteY98" fmla="*/ 370415 h 503731"/>
                <a:gd name="connsiteX99" fmla="*/ 1007353 w 10525375"/>
                <a:gd name="connsiteY99" fmla="*/ 369580 h 503731"/>
                <a:gd name="connsiteX100" fmla="*/ 976745 w 10525375"/>
                <a:gd name="connsiteY100" fmla="*/ 373088 h 503731"/>
                <a:gd name="connsiteX101" fmla="*/ 973342 w 10525375"/>
                <a:gd name="connsiteY101" fmla="*/ 374425 h 503731"/>
                <a:gd name="connsiteX102" fmla="*/ 969943 w 10525375"/>
                <a:gd name="connsiteY102" fmla="*/ 377099 h 503731"/>
                <a:gd name="connsiteX103" fmla="*/ 966540 w 10525375"/>
                <a:gd name="connsiteY103" fmla="*/ 378434 h 503731"/>
                <a:gd name="connsiteX104" fmla="*/ 959739 w 10525375"/>
                <a:gd name="connsiteY104" fmla="*/ 385118 h 503731"/>
                <a:gd name="connsiteX105" fmla="*/ 973342 w 10525375"/>
                <a:gd name="connsiteY105" fmla="*/ 387791 h 503731"/>
                <a:gd name="connsiteX106" fmla="*/ 1014151 w 10525375"/>
                <a:gd name="connsiteY106" fmla="*/ 377099 h 503731"/>
                <a:gd name="connsiteX107" fmla="*/ 1037958 w 10525375"/>
                <a:gd name="connsiteY107" fmla="*/ 391800 h 503731"/>
                <a:gd name="connsiteX108" fmla="*/ 1071966 w 10525375"/>
                <a:gd name="connsiteY108" fmla="*/ 393137 h 503731"/>
                <a:gd name="connsiteX109" fmla="*/ 1075365 w 10525375"/>
                <a:gd name="connsiteY109" fmla="*/ 395811 h 503731"/>
                <a:gd name="connsiteX110" fmla="*/ 1078768 w 10525375"/>
                <a:gd name="connsiteY110" fmla="*/ 394473 h 503731"/>
                <a:gd name="connsiteX111" fmla="*/ 1082167 w 10525375"/>
                <a:gd name="connsiteY111" fmla="*/ 393137 h 503731"/>
                <a:gd name="connsiteX112" fmla="*/ 1078768 w 10525375"/>
                <a:gd name="connsiteY112" fmla="*/ 393137 h 503731"/>
                <a:gd name="connsiteX113" fmla="*/ 1037958 w 10525375"/>
                <a:gd name="connsiteY113" fmla="*/ 373088 h 503731"/>
                <a:gd name="connsiteX114" fmla="*/ 1007353 w 10525375"/>
                <a:gd name="connsiteY114" fmla="*/ 369580 h 503731"/>
                <a:gd name="connsiteX115" fmla="*/ 34727 w 10525375"/>
                <a:gd name="connsiteY115" fmla="*/ 366406 h 503731"/>
                <a:gd name="connsiteX116" fmla="*/ 51729 w 10525375"/>
                <a:gd name="connsiteY116" fmla="*/ 366406 h 503731"/>
                <a:gd name="connsiteX117" fmla="*/ 58530 w 10525375"/>
                <a:gd name="connsiteY117" fmla="*/ 375763 h 503731"/>
                <a:gd name="connsiteX118" fmla="*/ 31324 w 10525375"/>
                <a:gd name="connsiteY118" fmla="*/ 375763 h 503731"/>
                <a:gd name="connsiteX119" fmla="*/ 34727 w 10525375"/>
                <a:gd name="connsiteY119" fmla="*/ 366406 h 503731"/>
                <a:gd name="connsiteX120" fmla="*/ 8671948 w 10525375"/>
                <a:gd name="connsiteY120" fmla="*/ 365069 h 503731"/>
                <a:gd name="connsiteX121" fmla="*/ 8671948 w 10525375"/>
                <a:gd name="connsiteY121" fmla="*/ 369079 h 503731"/>
                <a:gd name="connsiteX122" fmla="*/ 8675350 w 10525375"/>
                <a:gd name="connsiteY122" fmla="*/ 365069 h 503731"/>
                <a:gd name="connsiteX123" fmla="*/ 8671948 w 10525375"/>
                <a:gd name="connsiteY123" fmla="*/ 365069 h 503731"/>
                <a:gd name="connsiteX124" fmla="*/ 840713 w 10525375"/>
                <a:gd name="connsiteY124" fmla="*/ 358387 h 503731"/>
                <a:gd name="connsiteX125" fmla="*/ 844112 w 10525375"/>
                <a:gd name="connsiteY125" fmla="*/ 363733 h 503731"/>
                <a:gd name="connsiteX126" fmla="*/ 861118 w 10525375"/>
                <a:gd name="connsiteY126" fmla="*/ 359722 h 503731"/>
                <a:gd name="connsiteX127" fmla="*/ 840713 w 10525375"/>
                <a:gd name="connsiteY127" fmla="*/ 358387 h 503731"/>
                <a:gd name="connsiteX128" fmla="*/ 9909832 w 10525375"/>
                <a:gd name="connsiteY128" fmla="*/ 349030 h 503731"/>
                <a:gd name="connsiteX129" fmla="*/ 9896229 w 10525375"/>
                <a:gd name="connsiteY129" fmla="*/ 350367 h 503731"/>
                <a:gd name="connsiteX130" fmla="*/ 9892830 w 10525375"/>
                <a:gd name="connsiteY130" fmla="*/ 350367 h 503731"/>
                <a:gd name="connsiteX131" fmla="*/ 9903030 w 10525375"/>
                <a:gd name="connsiteY131" fmla="*/ 354376 h 503731"/>
                <a:gd name="connsiteX132" fmla="*/ 9909832 w 10525375"/>
                <a:gd name="connsiteY132" fmla="*/ 349030 h 503731"/>
                <a:gd name="connsiteX133" fmla="*/ 7520 w 10525375"/>
                <a:gd name="connsiteY133" fmla="*/ 343683 h 503731"/>
                <a:gd name="connsiteX134" fmla="*/ 48330 w 10525375"/>
                <a:gd name="connsiteY134" fmla="*/ 343683 h 503731"/>
                <a:gd name="connsiteX135" fmla="*/ 34727 w 10525375"/>
                <a:gd name="connsiteY135" fmla="*/ 353040 h 503731"/>
                <a:gd name="connsiteX136" fmla="*/ 17721 w 10525375"/>
                <a:gd name="connsiteY136" fmla="*/ 353040 h 503731"/>
                <a:gd name="connsiteX137" fmla="*/ 7520 w 10525375"/>
                <a:gd name="connsiteY137" fmla="*/ 343683 h 503731"/>
                <a:gd name="connsiteX138" fmla="*/ 253944 w 10525375"/>
                <a:gd name="connsiteY138" fmla="*/ 323786 h 503731"/>
                <a:gd name="connsiteX139" fmla="*/ 254080 w 10525375"/>
                <a:gd name="connsiteY139" fmla="*/ 323803 h 503731"/>
                <a:gd name="connsiteX140" fmla="*/ 279144 w 10525375"/>
                <a:gd name="connsiteY140" fmla="*/ 325171 h 503731"/>
                <a:gd name="connsiteX141" fmla="*/ 263005 w 10525375"/>
                <a:gd name="connsiteY141" fmla="*/ 325472 h 503731"/>
                <a:gd name="connsiteX142" fmla="*/ 650270 w 10525375"/>
                <a:gd name="connsiteY142" fmla="*/ 308932 h 503731"/>
                <a:gd name="connsiteX143" fmla="*/ 646867 w 10525375"/>
                <a:gd name="connsiteY143" fmla="*/ 311606 h 503731"/>
                <a:gd name="connsiteX144" fmla="*/ 670674 w 10525375"/>
                <a:gd name="connsiteY144" fmla="*/ 311606 h 503731"/>
                <a:gd name="connsiteX145" fmla="*/ 650270 w 10525375"/>
                <a:gd name="connsiteY145" fmla="*/ 308932 h 503731"/>
                <a:gd name="connsiteX146" fmla="*/ 10008456 w 10525375"/>
                <a:gd name="connsiteY146" fmla="*/ 299577 h 503731"/>
                <a:gd name="connsiteX147" fmla="*/ 10001655 w 10525375"/>
                <a:gd name="connsiteY147" fmla="*/ 312943 h 503731"/>
                <a:gd name="connsiteX148" fmla="*/ 10022060 w 10525375"/>
                <a:gd name="connsiteY148" fmla="*/ 306259 h 503731"/>
                <a:gd name="connsiteX149" fmla="*/ 10025458 w 10525375"/>
                <a:gd name="connsiteY149" fmla="*/ 306259 h 503731"/>
                <a:gd name="connsiteX150" fmla="*/ 10032260 w 10525375"/>
                <a:gd name="connsiteY150" fmla="*/ 302250 h 503731"/>
                <a:gd name="connsiteX151" fmla="*/ 10008456 w 10525375"/>
                <a:gd name="connsiteY151" fmla="*/ 299577 h 503731"/>
                <a:gd name="connsiteX152" fmla="*/ 9926838 w 10525375"/>
                <a:gd name="connsiteY152" fmla="*/ 294231 h 503731"/>
                <a:gd name="connsiteX153" fmla="*/ 9920036 w 10525375"/>
                <a:gd name="connsiteY153" fmla="*/ 295567 h 503731"/>
                <a:gd name="connsiteX154" fmla="*/ 9920036 w 10525375"/>
                <a:gd name="connsiteY154" fmla="*/ 299577 h 503731"/>
                <a:gd name="connsiteX155" fmla="*/ 9926838 w 10525375"/>
                <a:gd name="connsiteY155" fmla="*/ 299577 h 503731"/>
                <a:gd name="connsiteX156" fmla="*/ 9954044 w 10525375"/>
                <a:gd name="connsiteY156" fmla="*/ 304923 h 503731"/>
                <a:gd name="connsiteX157" fmla="*/ 9926838 w 10525375"/>
                <a:gd name="connsiteY157" fmla="*/ 294231 h 503731"/>
                <a:gd name="connsiteX158" fmla="*/ 208168 w 10525375"/>
                <a:gd name="connsiteY158" fmla="*/ 294231 h 503731"/>
                <a:gd name="connsiteX159" fmla="*/ 248978 w 10525375"/>
                <a:gd name="connsiteY159" fmla="*/ 308932 h 503731"/>
                <a:gd name="connsiteX160" fmla="*/ 238773 w 10525375"/>
                <a:gd name="connsiteY160" fmla="*/ 320962 h 503731"/>
                <a:gd name="connsiteX161" fmla="*/ 253944 w 10525375"/>
                <a:gd name="connsiteY161" fmla="*/ 323786 h 503731"/>
                <a:gd name="connsiteX162" fmla="*/ 208168 w 10525375"/>
                <a:gd name="connsiteY162" fmla="*/ 318289 h 503731"/>
                <a:gd name="connsiteX163" fmla="*/ 177559 w 10525375"/>
                <a:gd name="connsiteY163" fmla="*/ 322298 h 503731"/>
                <a:gd name="connsiteX164" fmla="*/ 177559 w 10525375"/>
                <a:gd name="connsiteY164" fmla="*/ 319625 h 503731"/>
                <a:gd name="connsiteX165" fmla="*/ 119748 w 10525375"/>
                <a:gd name="connsiteY165" fmla="*/ 320962 h 503731"/>
                <a:gd name="connsiteX166" fmla="*/ 99343 w 10525375"/>
                <a:gd name="connsiteY166" fmla="*/ 306259 h 503731"/>
                <a:gd name="connsiteX167" fmla="*/ 119748 w 10525375"/>
                <a:gd name="connsiteY167" fmla="*/ 304923 h 503731"/>
                <a:gd name="connsiteX168" fmla="*/ 180962 w 10525375"/>
                <a:gd name="connsiteY168" fmla="*/ 310270 h 503731"/>
                <a:gd name="connsiteX169" fmla="*/ 191163 w 10525375"/>
                <a:gd name="connsiteY169" fmla="*/ 310270 h 503731"/>
                <a:gd name="connsiteX170" fmla="*/ 208168 w 10525375"/>
                <a:gd name="connsiteY170" fmla="*/ 294231 h 503731"/>
                <a:gd name="connsiteX171" fmla="*/ 561849 w 10525375"/>
                <a:gd name="connsiteY171" fmla="*/ 292894 h 503731"/>
                <a:gd name="connsiteX172" fmla="*/ 544844 w 10525375"/>
                <a:gd name="connsiteY172" fmla="*/ 296904 h 503731"/>
                <a:gd name="connsiteX173" fmla="*/ 565248 w 10525375"/>
                <a:gd name="connsiteY173" fmla="*/ 292894 h 503731"/>
                <a:gd name="connsiteX174" fmla="*/ 561849 w 10525375"/>
                <a:gd name="connsiteY174" fmla="*/ 292894 h 503731"/>
                <a:gd name="connsiteX175" fmla="*/ 10113879 w 10525375"/>
                <a:gd name="connsiteY175" fmla="*/ 286211 h 503731"/>
                <a:gd name="connsiteX176" fmla="*/ 10093474 w 10525375"/>
                <a:gd name="connsiteY176" fmla="*/ 288885 h 503731"/>
                <a:gd name="connsiteX177" fmla="*/ 10100276 w 10525375"/>
                <a:gd name="connsiteY177" fmla="*/ 292894 h 503731"/>
                <a:gd name="connsiteX178" fmla="*/ 10113879 w 10525375"/>
                <a:gd name="connsiteY178" fmla="*/ 288885 h 503731"/>
                <a:gd name="connsiteX179" fmla="*/ 10113879 w 10525375"/>
                <a:gd name="connsiteY179" fmla="*/ 286211 h 503731"/>
                <a:gd name="connsiteX180" fmla="*/ 495533 w 10525375"/>
                <a:gd name="connsiteY180" fmla="*/ 279528 h 503731"/>
                <a:gd name="connsiteX181" fmla="*/ 476828 w 10525375"/>
                <a:gd name="connsiteY181" fmla="*/ 282201 h 503731"/>
                <a:gd name="connsiteX182" fmla="*/ 514238 w 10525375"/>
                <a:gd name="connsiteY182" fmla="*/ 280865 h 503731"/>
                <a:gd name="connsiteX183" fmla="*/ 495533 w 10525375"/>
                <a:gd name="connsiteY183" fmla="*/ 279528 h 503731"/>
                <a:gd name="connsiteX184" fmla="*/ 6995362 w 10525375"/>
                <a:gd name="connsiteY184" fmla="*/ 248787 h 503731"/>
                <a:gd name="connsiteX185" fmla="*/ 6988564 w 10525375"/>
                <a:gd name="connsiteY185" fmla="*/ 254134 h 503731"/>
                <a:gd name="connsiteX186" fmla="*/ 6998764 w 10525375"/>
                <a:gd name="connsiteY186" fmla="*/ 255469 h 503731"/>
                <a:gd name="connsiteX187" fmla="*/ 6995362 w 10525375"/>
                <a:gd name="connsiteY187" fmla="*/ 248787 h 503731"/>
                <a:gd name="connsiteX188" fmla="*/ 3085225 w 10525375"/>
                <a:gd name="connsiteY188" fmla="*/ 248787 h 503731"/>
                <a:gd name="connsiteX189" fmla="*/ 3078427 w 10525375"/>
                <a:gd name="connsiteY189" fmla="*/ 254134 h 503731"/>
                <a:gd name="connsiteX190" fmla="*/ 3088627 w 10525375"/>
                <a:gd name="connsiteY190" fmla="*/ 255469 h 503731"/>
                <a:gd name="connsiteX191" fmla="*/ 3085225 w 10525375"/>
                <a:gd name="connsiteY191" fmla="*/ 248787 h 503731"/>
                <a:gd name="connsiteX192" fmla="*/ 10124083 w 10525375"/>
                <a:gd name="connsiteY192" fmla="*/ 247450 h 503731"/>
                <a:gd name="connsiteX193" fmla="*/ 10124083 w 10525375"/>
                <a:gd name="connsiteY193" fmla="*/ 254134 h 503731"/>
                <a:gd name="connsiteX194" fmla="*/ 10130884 w 10525375"/>
                <a:gd name="connsiteY194" fmla="*/ 256807 h 503731"/>
                <a:gd name="connsiteX195" fmla="*/ 10158090 w 10525375"/>
                <a:gd name="connsiteY195" fmla="*/ 259480 h 503731"/>
                <a:gd name="connsiteX196" fmla="*/ 10124083 w 10525375"/>
                <a:gd name="connsiteY196" fmla="*/ 247450 h 503731"/>
                <a:gd name="connsiteX197" fmla="*/ 786301 w 10525375"/>
                <a:gd name="connsiteY197" fmla="*/ 244777 h 503731"/>
                <a:gd name="connsiteX198" fmla="*/ 810104 w 10525375"/>
                <a:gd name="connsiteY198" fmla="*/ 248787 h 503731"/>
                <a:gd name="connsiteX199" fmla="*/ 806705 w 10525375"/>
                <a:gd name="connsiteY199" fmla="*/ 246114 h 503731"/>
                <a:gd name="connsiteX200" fmla="*/ 786301 w 10525375"/>
                <a:gd name="connsiteY200" fmla="*/ 244777 h 503731"/>
                <a:gd name="connsiteX201" fmla="*/ 592455 w 10525375"/>
                <a:gd name="connsiteY201" fmla="*/ 243441 h 503731"/>
                <a:gd name="connsiteX202" fmla="*/ 548246 w 10525375"/>
                <a:gd name="connsiteY202" fmla="*/ 248787 h 503731"/>
                <a:gd name="connsiteX203" fmla="*/ 558447 w 10525375"/>
                <a:gd name="connsiteY203" fmla="*/ 258143 h 503731"/>
                <a:gd name="connsiteX204" fmla="*/ 551645 w 10525375"/>
                <a:gd name="connsiteY204" fmla="*/ 266162 h 503731"/>
                <a:gd name="connsiteX205" fmla="*/ 565248 w 10525375"/>
                <a:gd name="connsiteY205" fmla="*/ 267499 h 503731"/>
                <a:gd name="connsiteX206" fmla="*/ 575452 w 10525375"/>
                <a:gd name="connsiteY206" fmla="*/ 268835 h 503731"/>
                <a:gd name="connsiteX207" fmla="*/ 585653 w 10525375"/>
                <a:gd name="connsiteY207" fmla="*/ 267499 h 503731"/>
                <a:gd name="connsiteX208" fmla="*/ 606058 w 10525375"/>
                <a:gd name="connsiteY208" fmla="*/ 250123 h 503731"/>
                <a:gd name="connsiteX209" fmla="*/ 602659 w 10525375"/>
                <a:gd name="connsiteY209" fmla="*/ 250123 h 503731"/>
                <a:gd name="connsiteX210" fmla="*/ 592455 w 10525375"/>
                <a:gd name="connsiteY210" fmla="*/ 243441 h 503731"/>
                <a:gd name="connsiteX211" fmla="*/ 10212503 w 10525375"/>
                <a:gd name="connsiteY211" fmla="*/ 238095 h 503731"/>
                <a:gd name="connsiteX212" fmla="*/ 10212503 w 10525375"/>
                <a:gd name="connsiteY212" fmla="*/ 242104 h 503731"/>
                <a:gd name="connsiteX213" fmla="*/ 10222704 w 10525375"/>
                <a:gd name="connsiteY213" fmla="*/ 238095 h 503731"/>
                <a:gd name="connsiteX214" fmla="*/ 10212503 w 10525375"/>
                <a:gd name="connsiteY214" fmla="*/ 238095 h 503731"/>
                <a:gd name="connsiteX215" fmla="*/ 10501568 w 10525375"/>
                <a:gd name="connsiteY215" fmla="*/ 235421 h 503731"/>
                <a:gd name="connsiteX216" fmla="*/ 10515171 w 10525375"/>
                <a:gd name="connsiteY216" fmla="*/ 243441 h 503731"/>
                <a:gd name="connsiteX217" fmla="*/ 10477764 w 10525375"/>
                <a:gd name="connsiteY217" fmla="*/ 247450 h 503731"/>
                <a:gd name="connsiteX218" fmla="*/ 10501568 w 10525375"/>
                <a:gd name="connsiteY218" fmla="*/ 235421 h 503731"/>
                <a:gd name="connsiteX219" fmla="*/ 492556 w 10525375"/>
                <a:gd name="connsiteY219" fmla="*/ 224228 h 503731"/>
                <a:gd name="connsiteX220" fmla="*/ 483630 w 10525375"/>
                <a:gd name="connsiteY220" fmla="*/ 232748 h 503731"/>
                <a:gd name="connsiteX221" fmla="*/ 456423 w 10525375"/>
                <a:gd name="connsiteY221" fmla="*/ 232748 h 503731"/>
                <a:gd name="connsiteX222" fmla="*/ 419017 w 10525375"/>
                <a:gd name="connsiteY222" fmla="*/ 232748 h 503731"/>
                <a:gd name="connsiteX223" fmla="*/ 463225 w 10525375"/>
                <a:gd name="connsiteY223" fmla="*/ 251460 h 503731"/>
                <a:gd name="connsiteX224" fmla="*/ 453024 w 10525375"/>
                <a:gd name="connsiteY224" fmla="*/ 260816 h 503731"/>
                <a:gd name="connsiteX225" fmla="*/ 493834 w 10525375"/>
                <a:gd name="connsiteY225" fmla="*/ 254134 h 503731"/>
                <a:gd name="connsiteX226" fmla="*/ 497233 w 10525375"/>
                <a:gd name="connsiteY226" fmla="*/ 254134 h 503731"/>
                <a:gd name="connsiteX227" fmla="*/ 541445 w 10525375"/>
                <a:gd name="connsiteY227" fmla="*/ 243441 h 503731"/>
                <a:gd name="connsiteX228" fmla="*/ 524439 w 10525375"/>
                <a:gd name="connsiteY228" fmla="*/ 235421 h 503731"/>
                <a:gd name="connsiteX229" fmla="*/ 514238 w 10525375"/>
                <a:gd name="connsiteY229" fmla="*/ 224729 h 503731"/>
                <a:gd name="connsiteX230" fmla="*/ 492556 w 10525375"/>
                <a:gd name="connsiteY230" fmla="*/ 224228 h 503731"/>
                <a:gd name="connsiteX231" fmla="*/ 10266916 w 10525375"/>
                <a:gd name="connsiteY231" fmla="*/ 220718 h 503731"/>
                <a:gd name="connsiteX232" fmla="*/ 10249910 w 10525375"/>
                <a:gd name="connsiteY232" fmla="*/ 226065 h 503731"/>
                <a:gd name="connsiteX233" fmla="*/ 10266916 w 10525375"/>
                <a:gd name="connsiteY233" fmla="*/ 227402 h 503731"/>
                <a:gd name="connsiteX234" fmla="*/ 10263513 w 10525375"/>
                <a:gd name="connsiteY234" fmla="*/ 222056 h 503731"/>
                <a:gd name="connsiteX235" fmla="*/ 10266916 w 10525375"/>
                <a:gd name="connsiteY235" fmla="*/ 220718 h 503731"/>
                <a:gd name="connsiteX236" fmla="*/ 10079871 w 10525375"/>
                <a:gd name="connsiteY236" fmla="*/ 219383 h 503731"/>
                <a:gd name="connsiteX237" fmla="*/ 10079871 w 10525375"/>
                <a:gd name="connsiteY237" fmla="*/ 222056 h 503731"/>
                <a:gd name="connsiteX238" fmla="*/ 10083274 w 10525375"/>
                <a:gd name="connsiteY238" fmla="*/ 223392 h 503731"/>
                <a:gd name="connsiteX239" fmla="*/ 10079871 w 10525375"/>
                <a:gd name="connsiteY239" fmla="*/ 219383 h 503731"/>
                <a:gd name="connsiteX240" fmla="*/ 131652 w 10525375"/>
                <a:gd name="connsiteY240" fmla="*/ 212365 h 503731"/>
                <a:gd name="connsiteX241" fmla="*/ 157155 w 10525375"/>
                <a:gd name="connsiteY241" fmla="*/ 216709 h 503731"/>
                <a:gd name="connsiteX242" fmla="*/ 146954 w 10525375"/>
                <a:gd name="connsiteY242" fmla="*/ 231411 h 503731"/>
                <a:gd name="connsiteX243" fmla="*/ 116345 w 10525375"/>
                <a:gd name="connsiteY243" fmla="*/ 218045 h 503731"/>
                <a:gd name="connsiteX244" fmla="*/ 131652 w 10525375"/>
                <a:gd name="connsiteY244" fmla="*/ 212365 h 503731"/>
                <a:gd name="connsiteX245" fmla="*/ 442820 w 10525375"/>
                <a:gd name="connsiteY245" fmla="*/ 188641 h 503731"/>
                <a:gd name="connsiteX246" fmla="*/ 453024 w 10525375"/>
                <a:gd name="connsiteY246" fmla="*/ 202006 h 503731"/>
                <a:gd name="connsiteX247" fmla="*/ 456423 w 10525375"/>
                <a:gd name="connsiteY247" fmla="*/ 197997 h 503731"/>
                <a:gd name="connsiteX248" fmla="*/ 442820 w 10525375"/>
                <a:gd name="connsiteY248" fmla="*/ 188641 h 503731"/>
                <a:gd name="connsiteX249" fmla="*/ 10147886 w 10525375"/>
                <a:gd name="connsiteY249" fmla="*/ 183294 h 503731"/>
                <a:gd name="connsiteX250" fmla="*/ 10141085 w 10525375"/>
                <a:gd name="connsiteY250" fmla="*/ 187305 h 503731"/>
                <a:gd name="connsiteX251" fmla="*/ 10151289 w 10525375"/>
                <a:gd name="connsiteY251" fmla="*/ 189978 h 503731"/>
                <a:gd name="connsiteX252" fmla="*/ 10181894 w 10525375"/>
                <a:gd name="connsiteY252" fmla="*/ 200671 h 503731"/>
                <a:gd name="connsiteX253" fmla="*/ 10188696 w 10525375"/>
                <a:gd name="connsiteY253" fmla="*/ 203344 h 503731"/>
                <a:gd name="connsiteX254" fmla="*/ 10188696 w 10525375"/>
                <a:gd name="connsiteY254" fmla="*/ 202006 h 503731"/>
                <a:gd name="connsiteX255" fmla="*/ 10209100 w 10525375"/>
                <a:gd name="connsiteY255" fmla="*/ 189978 h 503731"/>
                <a:gd name="connsiteX256" fmla="*/ 10212503 w 10525375"/>
                <a:gd name="connsiteY256" fmla="*/ 185967 h 503731"/>
                <a:gd name="connsiteX257" fmla="*/ 10192098 w 10525375"/>
                <a:gd name="connsiteY257" fmla="*/ 184632 h 503731"/>
                <a:gd name="connsiteX258" fmla="*/ 10188696 w 10525375"/>
                <a:gd name="connsiteY258" fmla="*/ 183294 h 503731"/>
                <a:gd name="connsiteX259" fmla="*/ 10147886 w 10525375"/>
                <a:gd name="connsiteY259" fmla="*/ 183294 h 503731"/>
                <a:gd name="connsiteX260" fmla="*/ 10387784 w 10525375"/>
                <a:gd name="connsiteY260" fmla="*/ 179252 h 503731"/>
                <a:gd name="connsiteX261" fmla="*/ 10389344 w 10525375"/>
                <a:gd name="connsiteY261" fmla="*/ 179285 h 503731"/>
                <a:gd name="connsiteX262" fmla="*/ 10389344 w 10525375"/>
                <a:gd name="connsiteY262" fmla="*/ 180621 h 503731"/>
                <a:gd name="connsiteX263" fmla="*/ 507437 w 10525375"/>
                <a:gd name="connsiteY263" fmla="*/ 177948 h 503731"/>
                <a:gd name="connsiteX264" fmla="*/ 504034 w 10525375"/>
                <a:gd name="connsiteY264" fmla="*/ 179285 h 503731"/>
                <a:gd name="connsiteX265" fmla="*/ 521040 w 10525375"/>
                <a:gd name="connsiteY265" fmla="*/ 189978 h 503731"/>
                <a:gd name="connsiteX266" fmla="*/ 507437 w 10525375"/>
                <a:gd name="connsiteY266" fmla="*/ 177948 h 503731"/>
                <a:gd name="connsiteX267" fmla="*/ 10490092 w 10525375"/>
                <a:gd name="connsiteY267" fmla="*/ 175610 h 503731"/>
                <a:gd name="connsiteX268" fmla="*/ 10515171 w 10525375"/>
                <a:gd name="connsiteY268" fmla="*/ 177949 h 503731"/>
                <a:gd name="connsiteX269" fmla="*/ 10525375 w 10525375"/>
                <a:gd name="connsiteY269" fmla="*/ 187305 h 503731"/>
                <a:gd name="connsiteX270" fmla="*/ 10477764 w 10525375"/>
                <a:gd name="connsiteY270" fmla="*/ 183296 h 503731"/>
                <a:gd name="connsiteX271" fmla="*/ 10490092 w 10525375"/>
                <a:gd name="connsiteY271" fmla="*/ 175610 h 503731"/>
                <a:gd name="connsiteX272" fmla="*/ 374805 w 10525375"/>
                <a:gd name="connsiteY272" fmla="*/ 172602 h 503731"/>
                <a:gd name="connsiteX273" fmla="*/ 361201 w 10525375"/>
                <a:gd name="connsiteY273" fmla="*/ 183294 h 503731"/>
                <a:gd name="connsiteX274" fmla="*/ 361201 w 10525375"/>
                <a:gd name="connsiteY274" fmla="*/ 191314 h 503731"/>
                <a:gd name="connsiteX275" fmla="*/ 371406 w 10525375"/>
                <a:gd name="connsiteY275" fmla="*/ 187305 h 503731"/>
                <a:gd name="connsiteX276" fmla="*/ 391810 w 10525375"/>
                <a:gd name="connsiteY276" fmla="*/ 183294 h 503731"/>
                <a:gd name="connsiteX277" fmla="*/ 415614 w 10525375"/>
                <a:gd name="connsiteY277" fmla="*/ 176612 h 503731"/>
                <a:gd name="connsiteX278" fmla="*/ 412215 w 10525375"/>
                <a:gd name="connsiteY278" fmla="*/ 176612 h 503731"/>
                <a:gd name="connsiteX279" fmla="*/ 388408 w 10525375"/>
                <a:gd name="connsiteY279" fmla="*/ 172602 h 503731"/>
                <a:gd name="connsiteX280" fmla="*/ 374805 w 10525375"/>
                <a:gd name="connsiteY280" fmla="*/ 172602 h 503731"/>
                <a:gd name="connsiteX281" fmla="*/ 10117282 w 10525375"/>
                <a:gd name="connsiteY281" fmla="*/ 171264 h 503731"/>
                <a:gd name="connsiteX282" fmla="*/ 10117282 w 10525375"/>
                <a:gd name="connsiteY282" fmla="*/ 177948 h 503731"/>
                <a:gd name="connsiteX283" fmla="*/ 10124083 w 10525375"/>
                <a:gd name="connsiteY283" fmla="*/ 179285 h 503731"/>
                <a:gd name="connsiteX284" fmla="*/ 10117282 w 10525375"/>
                <a:gd name="connsiteY284" fmla="*/ 171264 h 503731"/>
                <a:gd name="connsiteX285" fmla="*/ 10419949 w 10525375"/>
                <a:gd name="connsiteY285" fmla="*/ 168593 h 503731"/>
                <a:gd name="connsiteX286" fmla="*/ 10450558 w 10525375"/>
                <a:gd name="connsiteY286" fmla="*/ 183294 h 503731"/>
                <a:gd name="connsiteX287" fmla="*/ 10409748 w 10525375"/>
                <a:gd name="connsiteY287" fmla="*/ 191314 h 503731"/>
                <a:gd name="connsiteX288" fmla="*/ 10389344 w 10525375"/>
                <a:gd name="connsiteY288" fmla="*/ 183294 h 503731"/>
                <a:gd name="connsiteX289" fmla="*/ 10389344 w 10525375"/>
                <a:gd name="connsiteY289" fmla="*/ 180621 h 503731"/>
                <a:gd name="connsiteX290" fmla="*/ 10419949 w 10525375"/>
                <a:gd name="connsiteY290" fmla="*/ 168593 h 503731"/>
                <a:gd name="connsiteX291" fmla="*/ 10181894 w 10525375"/>
                <a:gd name="connsiteY291" fmla="*/ 159236 h 503731"/>
                <a:gd name="connsiteX292" fmla="*/ 10175093 w 10525375"/>
                <a:gd name="connsiteY292" fmla="*/ 167255 h 503731"/>
                <a:gd name="connsiteX293" fmla="*/ 10195498 w 10525375"/>
                <a:gd name="connsiteY293" fmla="*/ 175275 h 503731"/>
                <a:gd name="connsiteX294" fmla="*/ 10222704 w 10525375"/>
                <a:gd name="connsiteY294" fmla="*/ 171264 h 503731"/>
                <a:gd name="connsiteX295" fmla="*/ 10219305 w 10525375"/>
                <a:gd name="connsiteY295" fmla="*/ 169929 h 503731"/>
                <a:gd name="connsiteX296" fmla="*/ 10192098 w 10525375"/>
                <a:gd name="connsiteY296" fmla="*/ 159236 h 503731"/>
                <a:gd name="connsiteX297" fmla="*/ 10181894 w 10525375"/>
                <a:gd name="connsiteY297" fmla="*/ 159236 h 503731"/>
                <a:gd name="connsiteX298" fmla="*/ 9967647 w 10525375"/>
                <a:gd name="connsiteY298" fmla="*/ 157899 h 503731"/>
                <a:gd name="connsiteX299" fmla="*/ 9954044 w 10525375"/>
                <a:gd name="connsiteY299" fmla="*/ 161909 h 503731"/>
                <a:gd name="connsiteX300" fmla="*/ 9964244 w 10525375"/>
                <a:gd name="connsiteY300" fmla="*/ 161909 h 503731"/>
                <a:gd name="connsiteX301" fmla="*/ 9967647 w 10525375"/>
                <a:gd name="connsiteY301" fmla="*/ 157899 h 503731"/>
                <a:gd name="connsiteX302" fmla="*/ 10249910 w 10525375"/>
                <a:gd name="connsiteY302" fmla="*/ 133842 h 503731"/>
                <a:gd name="connsiteX303" fmla="*/ 10256712 w 10525375"/>
                <a:gd name="connsiteY303" fmla="*/ 147207 h 503731"/>
                <a:gd name="connsiteX304" fmla="*/ 10283918 w 10525375"/>
                <a:gd name="connsiteY304" fmla="*/ 148543 h 503731"/>
                <a:gd name="connsiteX305" fmla="*/ 10290720 w 10525375"/>
                <a:gd name="connsiteY305" fmla="*/ 136515 h 503731"/>
                <a:gd name="connsiteX306" fmla="*/ 10253312 w 10525375"/>
                <a:gd name="connsiteY306" fmla="*/ 135178 h 503731"/>
                <a:gd name="connsiteX307" fmla="*/ 10249910 w 10525375"/>
                <a:gd name="connsiteY307" fmla="*/ 133842 h 503731"/>
                <a:gd name="connsiteX308" fmla="*/ 10175093 w 10525375"/>
                <a:gd name="connsiteY308" fmla="*/ 131167 h 503731"/>
                <a:gd name="connsiteX309" fmla="*/ 10171694 w 10525375"/>
                <a:gd name="connsiteY309" fmla="*/ 132504 h 503731"/>
                <a:gd name="connsiteX310" fmla="*/ 10164892 w 10525375"/>
                <a:gd name="connsiteY310" fmla="*/ 135178 h 503731"/>
                <a:gd name="connsiteX311" fmla="*/ 10181894 w 10525375"/>
                <a:gd name="connsiteY311" fmla="*/ 140524 h 503731"/>
                <a:gd name="connsiteX312" fmla="*/ 10192098 w 10525375"/>
                <a:gd name="connsiteY312" fmla="*/ 136515 h 503731"/>
                <a:gd name="connsiteX313" fmla="*/ 10171694 w 10525375"/>
                <a:gd name="connsiteY313" fmla="*/ 133842 h 503731"/>
                <a:gd name="connsiteX314" fmla="*/ 10175093 w 10525375"/>
                <a:gd name="connsiteY314" fmla="*/ 131167 h 503731"/>
                <a:gd name="connsiteX315" fmla="*/ 578851 w 10525375"/>
                <a:gd name="connsiteY315" fmla="*/ 124485 h 503731"/>
                <a:gd name="connsiteX316" fmla="*/ 568651 w 10525375"/>
                <a:gd name="connsiteY316" fmla="*/ 129831 h 503731"/>
                <a:gd name="connsiteX317" fmla="*/ 582254 w 10525375"/>
                <a:gd name="connsiteY317" fmla="*/ 125822 h 503731"/>
                <a:gd name="connsiteX318" fmla="*/ 578851 w 10525375"/>
                <a:gd name="connsiteY318" fmla="*/ 124485 h 503731"/>
                <a:gd name="connsiteX319" fmla="*/ 10453957 w 10525375"/>
                <a:gd name="connsiteY319" fmla="*/ 116467 h 503731"/>
                <a:gd name="connsiteX320" fmla="*/ 10487964 w 10525375"/>
                <a:gd name="connsiteY320" fmla="*/ 120476 h 503731"/>
                <a:gd name="connsiteX321" fmla="*/ 10474365 w 10525375"/>
                <a:gd name="connsiteY321" fmla="*/ 132506 h 503731"/>
                <a:gd name="connsiteX322" fmla="*/ 10423352 w 10525375"/>
                <a:gd name="connsiteY322" fmla="*/ 123150 h 503731"/>
                <a:gd name="connsiteX323" fmla="*/ 10453957 w 10525375"/>
                <a:gd name="connsiteY323" fmla="*/ 116467 h 503731"/>
                <a:gd name="connsiteX324" fmla="*/ 10025458 w 10525375"/>
                <a:gd name="connsiteY324" fmla="*/ 100427 h 503731"/>
                <a:gd name="connsiteX325" fmla="*/ 10028861 w 10525375"/>
                <a:gd name="connsiteY325" fmla="*/ 111119 h 503731"/>
                <a:gd name="connsiteX326" fmla="*/ 10049266 w 10525375"/>
                <a:gd name="connsiteY326" fmla="*/ 111119 h 503731"/>
                <a:gd name="connsiteX327" fmla="*/ 10025458 w 10525375"/>
                <a:gd name="connsiteY327" fmla="*/ 100427 h 503731"/>
                <a:gd name="connsiteX328" fmla="*/ 10100276 w 10525375"/>
                <a:gd name="connsiteY328" fmla="*/ 96418 h 503731"/>
                <a:gd name="connsiteX329" fmla="*/ 10076472 w 10525375"/>
                <a:gd name="connsiteY329" fmla="*/ 100427 h 503731"/>
                <a:gd name="connsiteX330" fmla="*/ 10103678 w 10525375"/>
                <a:gd name="connsiteY330" fmla="*/ 99091 h 503731"/>
                <a:gd name="connsiteX331" fmla="*/ 10100276 w 10525375"/>
                <a:gd name="connsiteY331" fmla="*/ 96418 h 503731"/>
                <a:gd name="connsiteX332" fmla="*/ 350577 w 10525375"/>
                <a:gd name="connsiteY332" fmla="*/ 82049 h 503731"/>
                <a:gd name="connsiteX333" fmla="*/ 357802 w 10525375"/>
                <a:gd name="connsiteY333" fmla="*/ 83052 h 503731"/>
                <a:gd name="connsiteX334" fmla="*/ 357802 w 10525375"/>
                <a:gd name="connsiteY334" fmla="*/ 88398 h 503731"/>
                <a:gd name="connsiteX335" fmla="*/ 337398 w 10525375"/>
                <a:gd name="connsiteY335" fmla="*/ 87061 h 503731"/>
                <a:gd name="connsiteX336" fmla="*/ 340800 w 10525375"/>
                <a:gd name="connsiteY336" fmla="*/ 83052 h 503731"/>
                <a:gd name="connsiteX337" fmla="*/ 350577 w 10525375"/>
                <a:gd name="connsiteY337" fmla="*/ 82049 h 503731"/>
                <a:gd name="connsiteX338" fmla="*/ 10025458 w 10525375"/>
                <a:gd name="connsiteY338" fmla="*/ 76368 h 503731"/>
                <a:gd name="connsiteX339" fmla="*/ 9981250 w 10525375"/>
                <a:gd name="connsiteY339" fmla="*/ 87061 h 503731"/>
                <a:gd name="connsiteX340" fmla="*/ 9991450 w 10525375"/>
                <a:gd name="connsiteY340" fmla="*/ 87061 h 503731"/>
                <a:gd name="connsiteX341" fmla="*/ 10001655 w 10525375"/>
                <a:gd name="connsiteY341" fmla="*/ 84388 h 503731"/>
                <a:gd name="connsiteX342" fmla="*/ 10042464 w 10525375"/>
                <a:gd name="connsiteY342" fmla="*/ 83052 h 503731"/>
                <a:gd name="connsiteX343" fmla="*/ 10039062 w 10525375"/>
                <a:gd name="connsiteY343" fmla="*/ 81715 h 503731"/>
                <a:gd name="connsiteX344" fmla="*/ 10042464 w 10525375"/>
                <a:gd name="connsiteY344" fmla="*/ 79041 h 503731"/>
                <a:gd name="connsiteX345" fmla="*/ 10025458 w 10525375"/>
                <a:gd name="connsiteY345" fmla="*/ 76368 h 503731"/>
                <a:gd name="connsiteX346" fmla="*/ 9943840 w 10525375"/>
                <a:gd name="connsiteY346" fmla="*/ 72359 h 503731"/>
                <a:gd name="connsiteX347" fmla="*/ 9920036 w 10525375"/>
                <a:gd name="connsiteY347" fmla="*/ 75032 h 503731"/>
                <a:gd name="connsiteX348" fmla="*/ 9916634 w 10525375"/>
                <a:gd name="connsiteY348" fmla="*/ 75032 h 503731"/>
                <a:gd name="connsiteX349" fmla="*/ 9906433 w 10525375"/>
                <a:gd name="connsiteY349" fmla="*/ 76368 h 503731"/>
                <a:gd name="connsiteX350" fmla="*/ 9903030 w 10525375"/>
                <a:gd name="connsiteY350" fmla="*/ 83052 h 503731"/>
                <a:gd name="connsiteX351" fmla="*/ 9923435 w 10525375"/>
                <a:gd name="connsiteY351" fmla="*/ 83052 h 503731"/>
                <a:gd name="connsiteX352" fmla="*/ 9930236 w 10525375"/>
                <a:gd name="connsiteY352" fmla="*/ 77704 h 503731"/>
                <a:gd name="connsiteX353" fmla="*/ 9943840 w 10525375"/>
                <a:gd name="connsiteY353" fmla="*/ 72359 h 503731"/>
                <a:gd name="connsiteX354" fmla="*/ 10229506 w 10525375"/>
                <a:gd name="connsiteY354" fmla="*/ 71022 h 503731"/>
                <a:gd name="connsiteX355" fmla="*/ 10273714 w 10525375"/>
                <a:gd name="connsiteY355" fmla="*/ 87061 h 503731"/>
                <a:gd name="connsiteX356" fmla="*/ 10273714 w 10525375"/>
                <a:gd name="connsiteY356" fmla="*/ 89734 h 503731"/>
                <a:gd name="connsiteX357" fmla="*/ 10311124 w 10525375"/>
                <a:gd name="connsiteY357" fmla="*/ 91071 h 503731"/>
                <a:gd name="connsiteX358" fmla="*/ 10382538 w 10525375"/>
                <a:gd name="connsiteY358" fmla="*/ 93744 h 503731"/>
                <a:gd name="connsiteX359" fmla="*/ 10311124 w 10525375"/>
                <a:gd name="connsiteY359" fmla="*/ 99091 h 503731"/>
                <a:gd name="connsiteX360" fmla="*/ 10287317 w 10525375"/>
                <a:gd name="connsiteY360" fmla="*/ 103100 h 503731"/>
                <a:gd name="connsiteX361" fmla="*/ 10273714 w 10525375"/>
                <a:gd name="connsiteY361" fmla="*/ 103100 h 503731"/>
                <a:gd name="connsiteX362" fmla="*/ 10249910 w 10525375"/>
                <a:gd name="connsiteY362" fmla="*/ 99091 h 503731"/>
                <a:gd name="connsiteX363" fmla="*/ 10239706 w 10525375"/>
                <a:gd name="connsiteY363" fmla="*/ 99091 h 503731"/>
                <a:gd name="connsiteX364" fmla="*/ 10192095 w 10525375"/>
                <a:gd name="connsiteY364" fmla="*/ 87061 h 503731"/>
                <a:gd name="connsiteX365" fmla="*/ 10205698 w 10525375"/>
                <a:gd name="connsiteY365" fmla="*/ 83052 h 503731"/>
                <a:gd name="connsiteX366" fmla="*/ 10229506 w 10525375"/>
                <a:gd name="connsiteY366" fmla="*/ 71022 h 503731"/>
                <a:gd name="connsiteX367" fmla="*/ 9814610 w 10525375"/>
                <a:gd name="connsiteY367" fmla="*/ 67013 h 503731"/>
                <a:gd name="connsiteX368" fmla="*/ 9821412 w 10525375"/>
                <a:gd name="connsiteY368" fmla="*/ 69686 h 503731"/>
                <a:gd name="connsiteX369" fmla="*/ 9824814 w 10525375"/>
                <a:gd name="connsiteY369" fmla="*/ 67013 h 503731"/>
                <a:gd name="connsiteX370" fmla="*/ 9814610 w 10525375"/>
                <a:gd name="connsiteY370" fmla="*/ 67013 h 503731"/>
                <a:gd name="connsiteX371" fmla="*/ 837311 w 10525375"/>
                <a:gd name="connsiteY371" fmla="*/ 64338 h 503731"/>
                <a:gd name="connsiteX372" fmla="*/ 830509 w 10525375"/>
                <a:gd name="connsiteY372" fmla="*/ 65676 h 503731"/>
                <a:gd name="connsiteX373" fmla="*/ 837311 w 10525375"/>
                <a:gd name="connsiteY373" fmla="*/ 67013 h 503731"/>
                <a:gd name="connsiteX374" fmla="*/ 837311 w 10525375"/>
                <a:gd name="connsiteY374" fmla="*/ 64338 h 503731"/>
                <a:gd name="connsiteX375" fmla="*/ 929134 w 10525375"/>
                <a:gd name="connsiteY375" fmla="*/ 60329 h 503731"/>
                <a:gd name="connsiteX376" fmla="*/ 925731 w 10525375"/>
                <a:gd name="connsiteY376" fmla="*/ 63002 h 503731"/>
                <a:gd name="connsiteX377" fmla="*/ 932533 w 10525375"/>
                <a:gd name="connsiteY377" fmla="*/ 65676 h 503731"/>
                <a:gd name="connsiteX378" fmla="*/ 929134 w 10525375"/>
                <a:gd name="connsiteY378" fmla="*/ 72359 h 503731"/>
                <a:gd name="connsiteX379" fmla="*/ 935935 w 10525375"/>
                <a:gd name="connsiteY379" fmla="*/ 72359 h 503731"/>
                <a:gd name="connsiteX380" fmla="*/ 935935 w 10525375"/>
                <a:gd name="connsiteY380" fmla="*/ 71022 h 503731"/>
                <a:gd name="connsiteX381" fmla="*/ 942737 w 10525375"/>
                <a:gd name="connsiteY381" fmla="*/ 67013 h 503731"/>
                <a:gd name="connsiteX382" fmla="*/ 935935 w 10525375"/>
                <a:gd name="connsiteY382" fmla="*/ 61667 h 503731"/>
                <a:gd name="connsiteX383" fmla="*/ 929134 w 10525375"/>
                <a:gd name="connsiteY383" fmla="*/ 60329 h 503731"/>
                <a:gd name="connsiteX384" fmla="*/ 701279 w 10525375"/>
                <a:gd name="connsiteY384" fmla="*/ 50974 h 503731"/>
                <a:gd name="connsiteX385" fmla="*/ 708081 w 10525375"/>
                <a:gd name="connsiteY385" fmla="*/ 53647 h 503731"/>
                <a:gd name="connsiteX386" fmla="*/ 691075 w 10525375"/>
                <a:gd name="connsiteY386" fmla="*/ 63004 h 503731"/>
                <a:gd name="connsiteX387" fmla="*/ 680875 w 10525375"/>
                <a:gd name="connsiteY387" fmla="*/ 61667 h 503731"/>
                <a:gd name="connsiteX388" fmla="*/ 701279 w 10525375"/>
                <a:gd name="connsiteY388" fmla="*/ 50974 h 503731"/>
                <a:gd name="connsiteX389" fmla="*/ 602659 w 10525375"/>
                <a:gd name="connsiteY389" fmla="*/ 50974 h 503731"/>
                <a:gd name="connsiteX390" fmla="*/ 657071 w 10525375"/>
                <a:gd name="connsiteY390" fmla="*/ 50974 h 503731"/>
                <a:gd name="connsiteX391" fmla="*/ 629865 w 10525375"/>
                <a:gd name="connsiteY391" fmla="*/ 63004 h 503731"/>
                <a:gd name="connsiteX392" fmla="*/ 602659 w 10525375"/>
                <a:gd name="connsiteY392" fmla="*/ 50974 h 503731"/>
                <a:gd name="connsiteX393" fmla="*/ 9624166 w 10525375"/>
                <a:gd name="connsiteY393" fmla="*/ 38944 h 503731"/>
                <a:gd name="connsiteX394" fmla="*/ 9617365 w 10525375"/>
                <a:gd name="connsiteY394" fmla="*/ 46964 h 503731"/>
                <a:gd name="connsiteX395" fmla="*/ 9637770 w 10525375"/>
                <a:gd name="connsiteY395" fmla="*/ 42955 h 503731"/>
                <a:gd name="connsiteX396" fmla="*/ 9624166 w 10525375"/>
                <a:gd name="connsiteY396" fmla="*/ 38944 h 503731"/>
                <a:gd name="connsiteX397" fmla="*/ 10168292 w 10525375"/>
                <a:gd name="connsiteY397" fmla="*/ 28253 h 503731"/>
                <a:gd name="connsiteX398" fmla="*/ 10175093 w 10525375"/>
                <a:gd name="connsiteY398" fmla="*/ 28253 h 503731"/>
                <a:gd name="connsiteX399" fmla="*/ 10164888 w 10525375"/>
                <a:gd name="connsiteY399" fmla="*/ 38945 h 503731"/>
                <a:gd name="connsiteX400" fmla="*/ 10168292 w 10525375"/>
                <a:gd name="connsiteY400" fmla="*/ 28253 h 503731"/>
                <a:gd name="connsiteX401" fmla="*/ 4646185 w 10525375"/>
                <a:gd name="connsiteY401" fmla="*/ 184 h 503731"/>
                <a:gd name="connsiteX402" fmla="*/ 4758412 w 10525375"/>
                <a:gd name="connsiteY402" fmla="*/ 1520 h 503731"/>
                <a:gd name="connsiteX403" fmla="*/ 4778817 w 10525375"/>
                <a:gd name="connsiteY403" fmla="*/ 1520 h 503731"/>
                <a:gd name="connsiteX404" fmla="*/ 4840031 w 10525375"/>
                <a:gd name="connsiteY404" fmla="*/ 1520 h 503731"/>
                <a:gd name="connsiteX405" fmla="*/ 4908047 w 10525375"/>
                <a:gd name="connsiteY405" fmla="*/ 2857 h 503731"/>
                <a:gd name="connsiteX406" fmla="*/ 4914848 w 10525375"/>
                <a:gd name="connsiteY406" fmla="*/ 184 h 503731"/>
                <a:gd name="connsiteX407" fmla="*/ 4931850 w 10525375"/>
                <a:gd name="connsiteY407" fmla="*/ 184 h 503731"/>
                <a:gd name="connsiteX408" fmla="*/ 4986263 w 10525375"/>
                <a:gd name="connsiteY408" fmla="*/ 2857 h 503731"/>
                <a:gd name="connsiteX409" fmla="*/ 5044078 w 10525375"/>
                <a:gd name="connsiteY409" fmla="*/ 4193 h 503731"/>
                <a:gd name="connsiteX410" fmla="*/ 5054278 w 10525375"/>
                <a:gd name="connsiteY410" fmla="*/ 4193 h 503731"/>
                <a:gd name="connsiteX411" fmla="*/ 5108691 w 10525375"/>
                <a:gd name="connsiteY411" fmla="*/ 184 h 503731"/>
                <a:gd name="connsiteX412" fmla="*/ 5122294 w 10525375"/>
                <a:gd name="connsiteY412" fmla="*/ 184 h 503731"/>
                <a:gd name="connsiteX413" fmla="*/ 5193712 w 10525375"/>
                <a:gd name="connsiteY413" fmla="*/ 2857 h 503731"/>
                <a:gd name="connsiteX414" fmla="*/ 5200514 w 10525375"/>
                <a:gd name="connsiteY414" fmla="*/ 1520 h 503731"/>
                <a:gd name="connsiteX415" fmla="*/ 5489578 w 10525375"/>
                <a:gd name="connsiteY415" fmla="*/ 8204 h 503731"/>
                <a:gd name="connsiteX416" fmla="*/ 5595004 w 10525375"/>
                <a:gd name="connsiteY416" fmla="*/ 6866 h 503731"/>
                <a:gd name="connsiteX417" fmla="*/ 5622210 w 10525375"/>
                <a:gd name="connsiteY417" fmla="*/ 6866 h 503731"/>
                <a:gd name="connsiteX418" fmla="*/ 5629012 w 10525375"/>
                <a:gd name="connsiteY418" fmla="*/ 8204 h 503731"/>
                <a:gd name="connsiteX419" fmla="*/ 5629012 w 10525375"/>
                <a:gd name="connsiteY419" fmla="*/ 9539 h 503731"/>
                <a:gd name="connsiteX420" fmla="*/ 5768442 w 10525375"/>
                <a:gd name="connsiteY420" fmla="*/ 10875 h 503731"/>
                <a:gd name="connsiteX421" fmla="*/ 5822855 w 10525375"/>
                <a:gd name="connsiteY421" fmla="*/ 14886 h 503731"/>
                <a:gd name="connsiteX422" fmla="*/ 5850061 w 10525375"/>
                <a:gd name="connsiteY422" fmla="*/ 10875 h 503731"/>
                <a:gd name="connsiteX423" fmla="*/ 5901074 w 10525375"/>
                <a:gd name="connsiteY423" fmla="*/ 16223 h 503731"/>
                <a:gd name="connsiteX424" fmla="*/ 5897672 w 10525375"/>
                <a:gd name="connsiteY424" fmla="*/ 17559 h 503731"/>
                <a:gd name="connsiteX425" fmla="*/ 5901074 w 10525375"/>
                <a:gd name="connsiteY425" fmla="*/ 17559 h 503731"/>
                <a:gd name="connsiteX426" fmla="*/ 5952084 w 10525375"/>
                <a:gd name="connsiteY426" fmla="*/ 17559 h 503731"/>
                <a:gd name="connsiteX427" fmla="*/ 5972489 w 10525375"/>
                <a:gd name="connsiteY427" fmla="*/ 17559 h 503731"/>
                <a:gd name="connsiteX428" fmla="*/ 6013298 w 10525375"/>
                <a:gd name="connsiteY428" fmla="*/ 21569 h 503731"/>
                <a:gd name="connsiteX429" fmla="*/ 6023502 w 10525375"/>
                <a:gd name="connsiteY429" fmla="*/ 17559 h 503731"/>
                <a:gd name="connsiteX430" fmla="*/ 6027504 w 10525375"/>
                <a:gd name="connsiteY430" fmla="*/ 17559 h 503731"/>
                <a:gd name="connsiteX431" fmla="*/ 6029544 w 10525375"/>
                <a:gd name="connsiteY431" fmla="*/ 16223 h 503731"/>
                <a:gd name="connsiteX432" fmla="*/ 6067905 w 10525375"/>
                <a:gd name="connsiteY432" fmla="*/ 17358 h 503731"/>
                <a:gd name="connsiteX433" fmla="*/ 6077064 w 10525375"/>
                <a:gd name="connsiteY433" fmla="*/ 17225 h 503731"/>
                <a:gd name="connsiteX434" fmla="*/ 6077767 w 10525375"/>
                <a:gd name="connsiteY434" fmla="*/ 17449 h 503731"/>
                <a:gd name="connsiteX435" fmla="*/ 6120940 w 10525375"/>
                <a:gd name="connsiteY435" fmla="*/ 15053 h 503731"/>
                <a:gd name="connsiteX436" fmla="*/ 6209783 w 10525375"/>
                <a:gd name="connsiteY436" fmla="*/ 18896 h 503731"/>
                <a:gd name="connsiteX437" fmla="*/ 6233590 w 10525375"/>
                <a:gd name="connsiteY437" fmla="*/ 25578 h 503731"/>
                <a:gd name="connsiteX438" fmla="*/ 6311807 w 10525375"/>
                <a:gd name="connsiteY438" fmla="*/ 14886 h 503731"/>
                <a:gd name="connsiteX439" fmla="*/ 6318608 w 10525375"/>
                <a:gd name="connsiteY439" fmla="*/ 16223 h 503731"/>
                <a:gd name="connsiteX440" fmla="*/ 6322011 w 10525375"/>
                <a:gd name="connsiteY440" fmla="*/ 12213 h 503731"/>
                <a:gd name="connsiteX441" fmla="*/ 6427433 w 10525375"/>
                <a:gd name="connsiteY441" fmla="*/ 10875 h 503731"/>
                <a:gd name="connsiteX442" fmla="*/ 6444439 w 10525375"/>
                <a:gd name="connsiteY442" fmla="*/ 10875 h 503731"/>
                <a:gd name="connsiteX443" fmla="*/ 6478447 w 10525375"/>
                <a:gd name="connsiteY443" fmla="*/ 14886 h 503731"/>
                <a:gd name="connsiteX444" fmla="*/ 6481846 w 10525375"/>
                <a:gd name="connsiteY444" fmla="*/ 14886 h 503731"/>
                <a:gd name="connsiteX445" fmla="*/ 6495449 w 10525375"/>
                <a:gd name="connsiteY445" fmla="*/ 13550 h 503731"/>
                <a:gd name="connsiteX446" fmla="*/ 6505653 w 10525375"/>
                <a:gd name="connsiteY446" fmla="*/ 14886 h 503731"/>
                <a:gd name="connsiteX447" fmla="*/ 6529457 w 10525375"/>
                <a:gd name="connsiteY447" fmla="*/ 16223 h 503731"/>
                <a:gd name="connsiteX448" fmla="*/ 6536258 w 10525375"/>
                <a:gd name="connsiteY448" fmla="*/ 14886 h 503731"/>
                <a:gd name="connsiteX449" fmla="*/ 6580470 w 10525375"/>
                <a:gd name="connsiteY449" fmla="*/ 14886 h 503731"/>
                <a:gd name="connsiteX450" fmla="*/ 6702898 w 10525375"/>
                <a:gd name="connsiteY450" fmla="*/ 14886 h 503731"/>
                <a:gd name="connsiteX451" fmla="*/ 6811723 w 10525375"/>
                <a:gd name="connsiteY451" fmla="*/ 13550 h 503731"/>
                <a:gd name="connsiteX452" fmla="*/ 6818525 w 10525375"/>
                <a:gd name="connsiteY452" fmla="*/ 14886 h 503731"/>
                <a:gd name="connsiteX453" fmla="*/ 6876336 w 10525375"/>
                <a:gd name="connsiteY453" fmla="*/ 13550 h 503731"/>
                <a:gd name="connsiteX454" fmla="*/ 6886540 w 10525375"/>
                <a:gd name="connsiteY454" fmla="*/ 13550 h 503731"/>
                <a:gd name="connsiteX455" fmla="*/ 6951153 w 10525375"/>
                <a:gd name="connsiteY455" fmla="*/ 9539 h 503731"/>
                <a:gd name="connsiteX456" fmla="*/ 6957955 w 10525375"/>
                <a:gd name="connsiteY456" fmla="*/ 9539 h 503731"/>
                <a:gd name="connsiteX457" fmla="*/ 7093986 w 10525375"/>
                <a:gd name="connsiteY457" fmla="*/ 10875 h 503731"/>
                <a:gd name="connsiteX458" fmla="*/ 7104190 w 10525375"/>
                <a:gd name="connsiteY458" fmla="*/ 13550 h 503731"/>
                <a:gd name="connsiteX459" fmla="*/ 7206214 w 10525375"/>
                <a:gd name="connsiteY459" fmla="*/ 13550 h 503731"/>
                <a:gd name="connsiteX460" fmla="*/ 7219817 w 10525375"/>
                <a:gd name="connsiteY460" fmla="*/ 20232 h 503731"/>
                <a:gd name="connsiteX461" fmla="*/ 7223216 w 10525375"/>
                <a:gd name="connsiteY461" fmla="*/ 20232 h 503731"/>
                <a:gd name="connsiteX462" fmla="*/ 7247023 w 10525375"/>
                <a:gd name="connsiteY462" fmla="*/ 12213 h 503731"/>
                <a:gd name="connsiteX463" fmla="*/ 7257224 w 10525375"/>
                <a:gd name="connsiteY463" fmla="*/ 12213 h 503731"/>
                <a:gd name="connsiteX464" fmla="*/ 7522484 w 10525375"/>
                <a:gd name="connsiteY464" fmla="*/ 10875 h 503731"/>
                <a:gd name="connsiteX465" fmla="*/ 7542889 w 10525375"/>
                <a:gd name="connsiteY465" fmla="*/ 12213 h 503731"/>
                <a:gd name="connsiteX466" fmla="*/ 7604103 w 10525375"/>
                <a:gd name="connsiteY466" fmla="*/ 8204 h 503731"/>
                <a:gd name="connsiteX467" fmla="*/ 7719730 w 10525375"/>
                <a:gd name="connsiteY467" fmla="*/ 8204 h 503731"/>
                <a:gd name="connsiteX468" fmla="*/ 7726531 w 10525375"/>
                <a:gd name="connsiteY468" fmla="*/ 8204 h 503731"/>
                <a:gd name="connsiteX469" fmla="*/ 7811552 w 10525375"/>
                <a:gd name="connsiteY469" fmla="*/ 8204 h 503731"/>
                <a:gd name="connsiteX470" fmla="*/ 7818354 w 10525375"/>
                <a:gd name="connsiteY470" fmla="*/ 8204 h 503731"/>
                <a:gd name="connsiteX471" fmla="*/ 7872767 w 10525375"/>
                <a:gd name="connsiteY471" fmla="*/ 8204 h 503731"/>
                <a:gd name="connsiteX472" fmla="*/ 7930578 w 10525375"/>
                <a:gd name="connsiteY472" fmla="*/ 9539 h 503731"/>
                <a:gd name="connsiteX473" fmla="*/ 7933980 w 10525375"/>
                <a:gd name="connsiteY473" fmla="*/ 10875 h 503731"/>
                <a:gd name="connsiteX474" fmla="*/ 7933980 w 10525375"/>
                <a:gd name="connsiteY474" fmla="*/ 8204 h 503731"/>
                <a:gd name="connsiteX475" fmla="*/ 7967988 w 10525375"/>
                <a:gd name="connsiteY475" fmla="*/ 8204 h 503731"/>
                <a:gd name="connsiteX476" fmla="*/ 7974790 w 10525375"/>
                <a:gd name="connsiteY476" fmla="*/ 6866 h 503731"/>
                <a:gd name="connsiteX477" fmla="*/ 7995194 w 10525375"/>
                <a:gd name="connsiteY477" fmla="*/ 8204 h 503731"/>
                <a:gd name="connsiteX478" fmla="*/ 8046204 w 10525375"/>
                <a:gd name="connsiteY478" fmla="*/ 9539 h 503731"/>
                <a:gd name="connsiteX479" fmla="*/ 8046204 w 10525375"/>
                <a:gd name="connsiteY479" fmla="*/ 12213 h 503731"/>
                <a:gd name="connsiteX480" fmla="*/ 8066609 w 10525375"/>
                <a:gd name="connsiteY480" fmla="*/ 8204 h 503731"/>
                <a:gd name="connsiteX481" fmla="*/ 8161831 w 10525375"/>
                <a:gd name="connsiteY481" fmla="*/ 4193 h 503731"/>
                <a:gd name="connsiteX482" fmla="*/ 8229846 w 10525375"/>
                <a:gd name="connsiteY482" fmla="*/ 4193 h 503731"/>
                <a:gd name="connsiteX483" fmla="*/ 8318267 w 10525375"/>
                <a:gd name="connsiteY483" fmla="*/ 12213 h 503731"/>
                <a:gd name="connsiteX484" fmla="*/ 8318267 w 10525375"/>
                <a:gd name="connsiteY484" fmla="*/ 13550 h 503731"/>
                <a:gd name="connsiteX485" fmla="*/ 8382884 w 10525375"/>
                <a:gd name="connsiteY485" fmla="*/ 2857 h 503731"/>
                <a:gd name="connsiteX486" fmla="*/ 8467901 w 10525375"/>
                <a:gd name="connsiteY486" fmla="*/ 1520 h 503731"/>
                <a:gd name="connsiteX487" fmla="*/ 8481504 w 10525375"/>
                <a:gd name="connsiteY487" fmla="*/ 1520 h 503731"/>
                <a:gd name="connsiteX488" fmla="*/ 8505312 w 10525375"/>
                <a:gd name="connsiteY488" fmla="*/ 9539 h 503731"/>
                <a:gd name="connsiteX489" fmla="*/ 8505312 w 10525375"/>
                <a:gd name="connsiteY489" fmla="*/ 8204 h 503731"/>
                <a:gd name="connsiteX490" fmla="*/ 8501909 w 10525375"/>
                <a:gd name="connsiteY490" fmla="*/ 6866 h 503731"/>
                <a:gd name="connsiteX491" fmla="*/ 8556322 w 10525375"/>
                <a:gd name="connsiteY491" fmla="*/ 184 h 503731"/>
                <a:gd name="connsiteX492" fmla="*/ 8668549 w 10525375"/>
                <a:gd name="connsiteY492" fmla="*/ 1520 h 503731"/>
                <a:gd name="connsiteX493" fmla="*/ 8688954 w 10525375"/>
                <a:gd name="connsiteY493" fmla="*/ 1520 h 503731"/>
                <a:gd name="connsiteX494" fmla="*/ 8750168 w 10525375"/>
                <a:gd name="connsiteY494" fmla="*/ 1520 h 503731"/>
                <a:gd name="connsiteX495" fmla="*/ 8818184 w 10525375"/>
                <a:gd name="connsiteY495" fmla="*/ 2857 h 503731"/>
                <a:gd name="connsiteX496" fmla="*/ 8824985 w 10525375"/>
                <a:gd name="connsiteY496" fmla="*/ 184 h 503731"/>
                <a:gd name="connsiteX497" fmla="*/ 8841987 w 10525375"/>
                <a:gd name="connsiteY497" fmla="*/ 184 h 503731"/>
                <a:gd name="connsiteX498" fmla="*/ 8896400 w 10525375"/>
                <a:gd name="connsiteY498" fmla="*/ 2857 h 503731"/>
                <a:gd name="connsiteX499" fmla="*/ 8954214 w 10525375"/>
                <a:gd name="connsiteY499" fmla="*/ 4193 h 503731"/>
                <a:gd name="connsiteX500" fmla="*/ 8964415 w 10525375"/>
                <a:gd name="connsiteY500" fmla="*/ 4193 h 503731"/>
                <a:gd name="connsiteX501" fmla="*/ 9018828 w 10525375"/>
                <a:gd name="connsiteY501" fmla="*/ 184 h 503731"/>
                <a:gd name="connsiteX502" fmla="*/ 9032430 w 10525375"/>
                <a:gd name="connsiteY502" fmla="*/ 184 h 503731"/>
                <a:gd name="connsiteX503" fmla="*/ 9103849 w 10525375"/>
                <a:gd name="connsiteY503" fmla="*/ 2857 h 503731"/>
                <a:gd name="connsiteX504" fmla="*/ 9110650 w 10525375"/>
                <a:gd name="connsiteY504" fmla="*/ 1520 h 503731"/>
                <a:gd name="connsiteX505" fmla="*/ 9399715 w 10525375"/>
                <a:gd name="connsiteY505" fmla="*/ 8204 h 503731"/>
                <a:gd name="connsiteX506" fmla="*/ 9505141 w 10525375"/>
                <a:gd name="connsiteY506" fmla="*/ 6866 h 503731"/>
                <a:gd name="connsiteX507" fmla="*/ 9532347 w 10525375"/>
                <a:gd name="connsiteY507" fmla="*/ 6866 h 503731"/>
                <a:gd name="connsiteX508" fmla="*/ 9539148 w 10525375"/>
                <a:gd name="connsiteY508" fmla="*/ 8204 h 503731"/>
                <a:gd name="connsiteX509" fmla="*/ 9539148 w 10525375"/>
                <a:gd name="connsiteY509" fmla="*/ 9539 h 503731"/>
                <a:gd name="connsiteX510" fmla="*/ 9678579 w 10525375"/>
                <a:gd name="connsiteY510" fmla="*/ 10875 h 503731"/>
                <a:gd name="connsiteX511" fmla="*/ 9732992 w 10525375"/>
                <a:gd name="connsiteY511" fmla="*/ 14886 h 503731"/>
                <a:gd name="connsiteX512" fmla="*/ 9760198 w 10525375"/>
                <a:gd name="connsiteY512" fmla="*/ 10875 h 503731"/>
                <a:gd name="connsiteX513" fmla="*/ 9811211 w 10525375"/>
                <a:gd name="connsiteY513" fmla="*/ 16223 h 503731"/>
                <a:gd name="connsiteX514" fmla="*/ 9807808 w 10525375"/>
                <a:gd name="connsiteY514" fmla="*/ 17559 h 503731"/>
                <a:gd name="connsiteX515" fmla="*/ 9811211 w 10525375"/>
                <a:gd name="connsiteY515" fmla="*/ 17559 h 503731"/>
                <a:gd name="connsiteX516" fmla="*/ 9862221 w 10525375"/>
                <a:gd name="connsiteY516" fmla="*/ 17559 h 503731"/>
                <a:gd name="connsiteX517" fmla="*/ 9882626 w 10525375"/>
                <a:gd name="connsiteY517" fmla="*/ 17559 h 503731"/>
                <a:gd name="connsiteX518" fmla="*/ 9923435 w 10525375"/>
                <a:gd name="connsiteY518" fmla="*/ 21569 h 503731"/>
                <a:gd name="connsiteX519" fmla="*/ 9933639 w 10525375"/>
                <a:gd name="connsiteY519" fmla="*/ 17559 h 503731"/>
                <a:gd name="connsiteX520" fmla="*/ 9964244 w 10525375"/>
                <a:gd name="connsiteY520" fmla="*/ 17559 h 503731"/>
                <a:gd name="connsiteX521" fmla="*/ 10005054 w 10525375"/>
                <a:gd name="connsiteY521" fmla="*/ 22905 h 503731"/>
                <a:gd name="connsiteX522" fmla="*/ 10049266 w 10525375"/>
                <a:gd name="connsiteY522" fmla="*/ 24241 h 503731"/>
                <a:gd name="connsiteX523" fmla="*/ 10035662 w 10525375"/>
                <a:gd name="connsiteY523" fmla="*/ 34935 h 503731"/>
                <a:gd name="connsiteX524" fmla="*/ 9971046 w 10525375"/>
                <a:gd name="connsiteY524" fmla="*/ 33598 h 503731"/>
                <a:gd name="connsiteX525" fmla="*/ 9967647 w 10525375"/>
                <a:gd name="connsiteY525" fmla="*/ 29589 h 503731"/>
                <a:gd name="connsiteX526" fmla="*/ 9967647 w 10525375"/>
                <a:gd name="connsiteY526" fmla="*/ 30925 h 503731"/>
                <a:gd name="connsiteX527" fmla="*/ 9950642 w 10525375"/>
                <a:gd name="connsiteY527" fmla="*/ 34935 h 503731"/>
                <a:gd name="connsiteX528" fmla="*/ 9974448 w 10525375"/>
                <a:gd name="connsiteY528" fmla="*/ 54983 h 503731"/>
                <a:gd name="connsiteX529" fmla="*/ 10008456 w 10525375"/>
                <a:gd name="connsiteY529" fmla="*/ 54983 h 503731"/>
                <a:gd name="connsiteX530" fmla="*/ 10083274 w 10525375"/>
                <a:gd name="connsiteY530" fmla="*/ 58993 h 503731"/>
                <a:gd name="connsiteX531" fmla="*/ 10056068 w 10525375"/>
                <a:gd name="connsiteY531" fmla="*/ 53647 h 503731"/>
                <a:gd name="connsiteX532" fmla="*/ 10103678 w 10525375"/>
                <a:gd name="connsiteY532" fmla="*/ 52310 h 503731"/>
                <a:gd name="connsiteX533" fmla="*/ 10103678 w 10525375"/>
                <a:gd name="connsiteY533" fmla="*/ 48301 h 503731"/>
                <a:gd name="connsiteX534" fmla="*/ 10093474 w 10525375"/>
                <a:gd name="connsiteY534" fmla="*/ 42955 h 503731"/>
                <a:gd name="connsiteX535" fmla="*/ 10093474 w 10525375"/>
                <a:gd name="connsiteY535" fmla="*/ 38944 h 503731"/>
                <a:gd name="connsiteX536" fmla="*/ 10093474 w 10525375"/>
                <a:gd name="connsiteY536" fmla="*/ 26916 h 503731"/>
                <a:gd name="connsiteX537" fmla="*/ 10124083 w 10525375"/>
                <a:gd name="connsiteY537" fmla="*/ 42955 h 503731"/>
                <a:gd name="connsiteX538" fmla="*/ 10124083 w 10525375"/>
                <a:gd name="connsiteY538" fmla="*/ 48301 h 503731"/>
                <a:gd name="connsiteX539" fmla="*/ 10147886 w 10525375"/>
                <a:gd name="connsiteY539" fmla="*/ 56320 h 503731"/>
                <a:gd name="connsiteX540" fmla="*/ 10134284 w 10525375"/>
                <a:gd name="connsiteY540" fmla="*/ 64338 h 503731"/>
                <a:gd name="connsiteX541" fmla="*/ 10103678 w 10525375"/>
                <a:gd name="connsiteY541" fmla="*/ 72359 h 503731"/>
                <a:gd name="connsiteX542" fmla="*/ 10113879 w 10525375"/>
                <a:gd name="connsiteY542" fmla="*/ 76368 h 503731"/>
                <a:gd name="connsiteX543" fmla="*/ 10181894 w 10525375"/>
                <a:gd name="connsiteY543" fmla="*/ 77704 h 503731"/>
                <a:gd name="connsiteX544" fmla="*/ 10181894 w 10525375"/>
                <a:gd name="connsiteY544" fmla="*/ 80379 h 503731"/>
                <a:gd name="connsiteX545" fmla="*/ 10134284 w 10525375"/>
                <a:gd name="connsiteY545" fmla="*/ 88398 h 503731"/>
                <a:gd name="connsiteX546" fmla="*/ 10178496 w 10525375"/>
                <a:gd name="connsiteY546" fmla="*/ 91070 h 503731"/>
                <a:gd name="connsiteX547" fmla="*/ 10154688 w 10525375"/>
                <a:gd name="connsiteY547" fmla="*/ 113792 h 503731"/>
                <a:gd name="connsiteX548" fmla="*/ 10171694 w 10525375"/>
                <a:gd name="connsiteY548" fmla="*/ 124485 h 503731"/>
                <a:gd name="connsiteX549" fmla="*/ 10232908 w 10525375"/>
                <a:gd name="connsiteY549" fmla="*/ 113792 h 503731"/>
                <a:gd name="connsiteX550" fmla="*/ 10232908 w 10525375"/>
                <a:gd name="connsiteY550" fmla="*/ 125822 h 503731"/>
                <a:gd name="connsiteX551" fmla="*/ 10243108 w 10525375"/>
                <a:gd name="connsiteY551" fmla="*/ 125822 h 503731"/>
                <a:gd name="connsiteX552" fmla="*/ 10243108 w 10525375"/>
                <a:gd name="connsiteY552" fmla="*/ 124485 h 503731"/>
                <a:gd name="connsiteX553" fmla="*/ 10277116 w 10525375"/>
                <a:gd name="connsiteY553" fmla="*/ 116466 h 503731"/>
                <a:gd name="connsiteX554" fmla="*/ 10348534 w 10525375"/>
                <a:gd name="connsiteY554" fmla="*/ 116466 h 503731"/>
                <a:gd name="connsiteX555" fmla="*/ 10396146 w 10525375"/>
                <a:gd name="connsiteY555" fmla="*/ 116466 h 503731"/>
                <a:gd name="connsiteX556" fmla="*/ 10368939 w 10525375"/>
                <a:gd name="connsiteY556" fmla="*/ 132504 h 503731"/>
                <a:gd name="connsiteX557" fmla="*/ 10368939 w 10525375"/>
                <a:gd name="connsiteY557" fmla="*/ 144533 h 503731"/>
                <a:gd name="connsiteX558" fmla="*/ 10406346 w 10525375"/>
                <a:gd name="connsiteY558" fmla="*/ 141861 h 503731"/>
                <a:gd name="connsiteX559" fmla="*/ 10436954 w 10525375"/>
                <a:gd name="connsiteY559" fmla="*/ 155227 h 503731"/>
                <a:gd name="connsiteX560" fmla="*/ 10406346 w 10525375"/>
                <a:gd name="connsiteY560" fmla="*/ 161909 h 503731"/>
                <a:gd name="connsiteX561" fmla="*/ 10368939 w 10525375"/>
                <a:gd name="connsiteY561" fmla="*/ 157899 h 503731"/>
                <a:gd name="connsiteX562" fmla="*/ 10338330 w 10525375"/>
                <a:gd name="connsiteY562" fmla="*/ 148543 h 503731"/>
                <a:gd name="connsiteX563" fmla="*/ 10314526 w 10525375"/>
                <a:gd name="connsiteY563" fmla="*/ 160573 h 503731"/>
                <a:gd name="connsiteX564" fmla="*/ 10273718 w 10525375"/>
                <a:gd name="connsiteY564" fmla="*/ 168593 h 503731"/>
                <a:gd name="connsiteX565" fmla="*/ 10287320 w 10525375"/>
                <a:gd name="connsiteY565" fmla="*/ 176612 h 503731"/>
                <a:gd name="connsiteX566" fmla="*/ 10328130 w 10525375"/>
                <a:gd name="connsiteY566" fmla="*/ 172602 h 503731"/>
                <a:gd name="connsiteX567" fmla="*/ 10379779 w 10525375"/>
                <a:gd name="connsiteY567" fmla="*/ 172226 h 503731"/>
                <a:gd name="connsiteX568" fmla="*/ 10387784 w 10525375"/>
                <a:gd name="connsiteY568" fmla="*/ 179252 h 503731"/>
                <a:gd name="connsiteX569" fmla="*/ 10373612 w 10525375"/>
                <a:gd name="connsiteY569" fmla="*/ 178951 h 503731"/>
                <a:gd name="connsiteX570" fmla="*/ 10365536 w 10525375"/>
                <a:gd name="connsiteY570" fmla="*/ 184632 h 503731"/>
                <a:gd name="connsiteX571" fmla="*/ 10328130 w 10525375"/>
                <a:gd name="connsiteY571" fmla="*/ 196660 h 503731"/>
                <a:gd name="connsiteX572" fmla="*/ 10253312 w 10525375"/>
                <a:gd name="connsiteY572" fmla="*/ 203344 h 503731"/>
                <a:gd name="connsiteX573" fmla="*/ 10280519 w 10525375"/>
                <a:gd name="connsiteY573" fmla="*/ 208690 h 503731"/>
                <a:gd name="connsiteX574" fmla="*/ 10290720 w 10525375"/>
                <a:gd name="connsiteY574" fmla="*/ 212699 h 503731"/>
                <a:gd name="connsiteX575" fmla="*/ 10294122 w 10525375"/>
                <a:gd name="connsiteY575" fmla="*/ 210026 h 503731"/>
                <a:gd name="connsiteX576" fmla="*/ 10362138 w 10525375"/>
                <a:gd name="connsiteY576" fmla="*/ 208690 h 503731"/>
                <a:gd name="connsiteX577" fmla="*/ 10379140 w 10525375"/>
                <a:gd name="connsiteY577" fmla="*/ 212699 h 503731"/>
                <a:gd name="connsiteX578" fmla="*/ 10392743 w 10525375"/>
                <a:gd name="connsiteY578" fmla="*/ 216709 h 503731"/>
                <a:gd name="connsiteX579" fmla="*/ 10464161 w 10525375"/>
                <a:gd name="connsiteY579" fmla="*/ 248787 h 503731"/>
                <a:gd name="connsiteX580" fmla="*/ 10433552 w 10525375"/>
                <a:gd name="connsiteY580" fmla="*/ 252796 h 503731"/>
                <a:gd name="connsiteX581" fmla="*/ 10402947 w 10525375"/>
                <a:gd name="connsiteY581" fmla="*/ 240768 h 503731"/>
                <a:gd name="connsiteX582" fmla="*/ 10409748 w 10525375"/>
                <a:gd name="connsiteY582" fmla="*/ 254134 h 503731"/>
                <a:gd name="connsiteX583" fmla="*/ 10385941 w 10525375"/>
                <a:gd name="connsiteY583" fmla="*/ 255469 h 503731"/>
                <a:gd name="connsiteX584" fmla="*/ 10368939 w 10525375"/>
                <a:gd name="connsiteY584" fmla="*/ 263489 h 503731"/>
                <a:gd name="connsiteX585" fmla="*/ 10358735 w 10525375"/>
                <a:gd name="connsiteY585" fmla="*/ 264826 h 503731"/>
                <a:gd name="connsiteX586" fmla="*/ 10266916 w 10525375"/>
                <a:gd name="connsiteY586" fmla="*/ 260816 h 503731"/>
                <a:gd name="connsiteX587" fmla="*/ 10266916 w 10525375"/>
                <a:gd name="connsiteY587" fmla="*/ 272846 h 503731"/>
                <a:gd name="connsiteX588" fmla="*/ 10277116 w 10525375"/>
                <a:gd name="connsiteY588" fmla="*/ 276855 h 503731"/>
                <a:gd name="connsiteX589" fmla="*/ 10317926 w 10525375"/>
                <a:gd name="connsiteY589" fmla="*/ 275519 h 503731"/>
                <a:gd name="connsiteX590" fmla="*/ 10338330 w 10525375"/>
                <a:gd name="connsiteY590" fmla="*/ 278192 h 503731"/>
                <a:gd name="connsiteX591" fmla="*/ 10368939 w 10525375"/>
                <a:gd name="connsiteY591" fmla="*/ 283538 h 503731"/>
                <a:gd name="connsiteX592" fmla="*/ 10379140 w 10525375"/>
                <a:gd name="connsiteY592" fmla="*/ 286211 h 503731"/>
                <a:gd name="connsiteX593" fmla="*/ 10358735 w 10525375"/>
                <a:gd name="connsiteY593" fmla="*/ 294231 h 503731"/>
                <a:gd name="connsiteX594" fmla="*/ 10297521 w 10525375"/>
                <a:gd name="connsiteY594" fmla="*/ 298240 h 503731"/>
                <a:gd name="connsiteX595" fmla="*/ 10246511 w 10525375"/>
                <a:gd name="connsiteY595" fmla="*/ 292894 h 503731"/>
                <a:gd name="connsiteX596" fmla="*/ 10243108 w 10525375"/>
                <a:gd name="connsiteY596" fmla="*/ 282201 h 503731"/>
                <a:gd name="connsiteX597" fmla="*/ 10246511 w 10525375"/>
                <a:gd name="connsiteY597" fmla="*/ 282201 h 503731"/>
                <a:gd name="connsiteX598" fmla="*/ 10209100 w 10525375"/>
                <a:gd name="connsiteY598" fmla="*/ 287547 h 503731"/>
                <a:gd name="connsiteX599" fmla="*/ 10205702 w 10525375"/>
                <a:gd name="connsiteY599" fmla="*/ 290220 h 503731"/>
                <a:gd name="connsiteX600" fmla="*/ 10215902 w 10525375"/>
                <a:gd name="connsiteY600" fmla="*/ 294231 h 503731"/>
                <a:gd name="connsiteX601" fmla="*/ 10215902 w 10525375"/>
                <a:gd name="connsiteY601" fmla="*/ 306259 h 503731"/>
                <a:gd name="connsiteX602" fmla="*/ 10175093 w 10525375"/>
                <a:gd name="connsiteY602" fmla="*/ 306259 h 503731"/>
                <a:gd name="connsiteX603" fmla="*/ 10127482 w 10525375"/>
                <a:gd name="connsiteY603" fmla="*/ 302250 h 503731"/>
                <a:gd name="connsiteX604" fmla="*/ 10103678 w 10525375"/>
                <a:gd name="connsiteY604" fmla="*/ 306259 h 503731"/>
                <a:gd name="connsiteX605" fmla="*/ 10076472 w 10525375"/>
                <a:gd name="connsiteY605" fmla="*/ 310270 h 503731"/>
                <a:gd name="connsiteX606" fmla="*/ 10093474 w 10525375"/>
                <a:gd name="connsiteY606" fmla="*/ 314279 h 503731"/>
                <a:gd name="connsiteX607" fmla="*/ 10141085 w 10525375"/>
                <a:gd name="connsiteY607" fmla="*/ 319625 h 503731"/>
                <a:gd name="connsiteX608" fmla="*/ 10096876 w 10525375"/>
                <a:gd name="connsiteY608" fmla="*/ 322298 h 503731"/>
                <a:gd name="connsiteX609" fmla="*/ 10090075 w 10525375"/>
                <a:gd name="connsiteY609" fmla="*/ 322298 h 503731"/>
                <a:gd name="connsiteX610" fmla="*/ 10117282 w 10525375"/>
                <a:gd name="connsiteY610" fmla="*/ 332991 h 503731"/>
                <a:gd name="connsiteX611" fmla="*/ 10137686 w 10525375"/>
                <a:gd name="connsiteY611" fmla="*/ 338337 h 503731"/>
                <a:gd name="connsiteX612" fmla="*/ 10168292 w 10525375"/>
                <a:gd name="connsiteY612" fmla="*/ 338337 h 503731"/>
                <a:gd name="connsiteX613" fmla="*/ 10171694 w 10525375"/>
                <a:gd name="connsiteY613" fmla="*/ 339674 h 503731"/>
                <a:gd name="connsiteX614" fmla="*/ 10175093 w 10525375"/>
                <a:gd name="connsiteY614" fmla="*/ 337001 h 503731"/>
                <a:gd name="connsiteX615" fmla="*/ 10243108 w 10525375"/>
                <a:gd name="connsiteY615" fmla="*/ 338337 h 503731"/>
                <a:gd name="connsiteX616" fmla="*/ 10355336 w 10525375"/>
                <a:gd name="connsiteY616" fmla="*/ 342348 h 503731"/>
                <a:gd name="connsiteX617" fmla="*/ 10375740 w 10525375"/>
                <a:gd name="connsiteY617" fmla="*/ 339674 h 503731"/>
                <a:gd name="connsiteX618" fmla="*/ 10498169 w 10525375"/>
                <a:gd name="connsiteY618" fmla="*/ 347694 h 503731"/>
                <a:gd name="connsiteX619" fmla="*/ 10498169 w 10525375"/>
                <a:gd name="connsiteY619" fmla="*/ 350367 h 503731"/>
                <a:gd name="connsiteX620" fmla="*/ 10447156 w 10525375"/>
                <a:gd name="connsiteY620" fmla="*/ 355713 h 503731"/>
                <a:gd name="connsiteX621" fmla="*/ 10385941 w 10525375"/>
                <a:gd name="connsiteY621" fmla="*/ 355713 h 503731"/>
                <a:gd name="connsiteX622" fmla="*/ 10375740 w 10525375"/>
                <a:gd name="connsiteY622" fmla="*/ 354376 h 503731"/>
                <a:gd name="connsiteX623" fmla="*/ 10345132 w 10525375"/>
                <a:gd name="connsiteY623" fmla="*/ 351703 h 503731"/>
                <a:gd name="connsiteX624" fmla="*/ 10222704 w 10525375"/>
                <a:gd name="connsiteY624" fmla="*/ 359722 h 503731"/>
                <a:gd name="connsiteX625" fmla="*/ 10222704 w 10525375"/>
                <a:gd name="connsiteY625" fmla="*/ 357049 h 503731"/>
                <a:gd name="connsiteX626" fmla="*/ 10137686 w 10525375"/>
                <a:gd name="connsiteY626" fmla="*/ 369079 h 503731"/>
                <a:gd name="connsiteX627" fmla="*/ 10100276 w 10525375"/>
                <a:gd name="connsiteY627" fmla="*/ 367742 h 503731"/>
                <a:gd name="connsiteX628" fmla="*/ 10096876 w 10525375"/>
                <a:gd name="connsiteY628" fmla="*/ 366406 h 503731"/>
                <a:gd name="connsiteX629" fmla="*/ 10069670 w 10525375"/>
                <a:gd name="connsiteY629" fmla="*/ 366406 h 503731"/>
                <a:gd name="connsiteX630" fmla="*/ 10045863 w 10525375"/>
                <a:gd name="connsiteY630" fmla="*/ 367742 h 503731"/>
                <a:gd name="connsiteX631" fmla="*/ 10042464 w 10525375"/>
                <a:gd name="connsiteY631" fmla="*/ 366406 h 503731"/>
                <a:gd name="connsiteX632" fmla="*/ 10028861 w 10525375"/>
                <a:gd name="connsiteY632" fmla="*/ 366406 h 503731"/>
                <a:gd name="connsiteX633" fmla="*/ 10018657 w 10525375"/>
                <a:gd name="connsiteY633" fmla="*/ 366406 h 503731"/>
                <a:gd name="connsiteX634" fmla="*/ 10011856 w 10525375"/>
                <a:gd name="connsiteY634" fmla="*/ 369079 h 503731"/>
                <a:gd name="connsiteX635" fmla="*/ 9977848 w 10525375"/>
                <a:gd name="connsiteY635" fmla="*/ 371752 h 503731"/>
                <a:gd name="connsiteX636" fmla="*/ 9971046 w 10525375"/>
                <a:gd name="connsiteY636" fmla="*/ 369079 h 503731"/>
                <a:gd name="connsiteX637" fmla="*/ 9971046 w 10525375"/>
                <a:gd name="connsiteY637" fmla="*/ 375761 h 503731"/>
                <a:gd name="connsiteX638" fmla="*/ 9998252 w 10525375"/>
                <a:gd name="connsiteY638" fmla="*/ 381108 h 503731"/>
                <a:gd name="connsiteX639" fmla="*/ 10001655 w 10525375"/>
                <a:gd name="connsiteY639" fmla="*/ 378434 h 503731"/>
                <a:gd name="connsiteX640" fmla="*/ 10056068 w 10525375"/>
                <a:gd name="connsiteY640" fmla="*/ 377099 h 503731"/>
                <a:gd name="connsiteX641" fmla="*/ 10069670 w 10525375"/>
                <a:gd name="connsiteY641" fmla="*/ 381108 h 503731"/>
                <a:gd name="connsiteX642" fmla="*/ 10069670 w 10525375"/>
                <a:gd name="connsiteY642" fmla="*/ 385118 h 503731"/>
                <a:gd name="connsiteX643" fmla="*/ 10110480 w 10525375"/>
                <a:gd name="connsiteY643" fmla="*/ 389127 h 503731"/>
                <a:gd name="connsiteX644" fmla="*/ 10110480 w 10525375"/>
                <a:gd name="connsiteY644" fmla="*/ 393137 h 503731"/>
                <a:gd name="connsiteX645" fmla="*/ 10151289 w 10525375"/>
                <a:gd name="connsiteY645" fmla="*/ 386454 h 503731"/>
                <a:gd name="connsiteX646" fmla="*/ 10161490 w 10525375"/>
                <a:gd name="connsiteY646" fmla="*/ 390464 h 503731"/>
                <a:gd name="connsiteX647" fmla="*/ 10168292 w 10525375"/>
                <a:gd name="connsiteY647" fmla="*/ 391800 h 503731"/>
                <a:gd name="connsiteX648" fmla="*/ 10232908 w 10525375"/>
                <a:gd name="connsiteY648" fmla="*/ 397147 h 503731"/>
                <a:gd name="connsiteX649" fmla="*/ 10266916 w 10525375"/>
                <a:gd name="connsiteY649" fmla="*/ 405166 h 503731"/>
                <a:gd name="connsiteX650" fmla="*/ 10243108 w 10525375"/>
                <a:gd name="connsiteY650" fmla="*/ 411850 h 503731"/>
                <a:gd name="connsiteX651" fmla="*/ 10243108 w 10525375"/>
                <a:gd name="connsiteY651" fmla="*/ 415859 h 503731"/>
                <a:gd name="connsiteX652" fmla="*/ 10181894 w 10525375"/>
                <a:gd name="connsiteY652" fmla="*/ 415859 h 503731"/>
                <a:gd name="connsiteX653" fmla="*/ 10175093 w 10525375"/>
                <a:gd name="connsiteY653" fmla="*/ 419869 h 503731"/>
                <a:gd name="connsiteX654" fmla="*/ 10212503 w 10525375"/>
                <a:gd name="connsiteY654" fmla="*/ 433235 h 503731"/>
                <a:gd name="connsiteX655" fmla="*/ 10212503 w 10525375"/>
                <a:gd name="connsiteY655" fmla="*/ 441254 h 503731"/>
                <a:gd name="connsiteX656" fmla="*/ 10181894 w 10525375"/>
                <a:gd name="connsiteY656" fmla="*/ 439917 h 503731"/>
                <a:gd name="connsiteX657" fmla="*/ 10147886 w 10525375"/>
                <a:gd name="connsiteY657" fmla="*/ 419869 h 503731"/>
                <a:gd name="connsiteX658" fmla="*/ 10117282 w 10525375"/>
                <a:gd name="connsiteY658" fmla="*/ 419869 h 503731"/>
                <a:gd name="connsiteX659" fmla="*/ 10130884 w 10525375"/>
                <a:gd name="connsiteY659" fmla="*/ 410512 h 503731"/>
                <a:gd name="connsiteX660" fmla="*/ 10127482 w 10525375"/>
                <a:gd name="connsiteY660" fmla="*/ 405166 h 503731"/>
                <a:gd name="connsiteX661" fmla="*/ 10124083 w 10525375"/>
                <a:gd name="connsiteY661" fmla="*/ 402493 h 503731"/>
                <a:gd name="connsiteX662" fmla="*/ 10086672 w 10525375"/>
                <a:gd name="connsiteY662" fmla="*/ 402493 h 503731"/>
                <a:gd name="connsiteX663" fmla="*/ 10076472 w 10525375"/>
                <a:gd name="connsiteY663" fmla="*/ 411850 h 503731"/>
                <a:gd name="connsiteX664" fmla="*/ 10073070 w 10525375"/>
                <a:gd name="connsiteY664" fmla="*/ 415859 h 503731"/>
                <a:gd name="connsiteX665" fmla="*/ 10083274 w 10525375"/>
                <a:gd name="connsiteY665" fmla="*/ 426551 h 503731"/>
                <a:gd name="connsiteX666" fmla="*/ 10096876 w 10525375"/>
                <a:gd name="connsiteY666" fmla="*/ 427888 h 503731"/>
                <a:gd name="connsiteX667" fmla="*/ 10141085 w 10525375"/>
                <a:gd name="connsiteY667" fmla="*/ 434571 h 503731"/>
                <a:gd name="connsiteX668" fmla="*/ 10137686 w 10525375"/>
                <a:gd name="connsiteY668" fmla="*/ 438581 h 503731"/>
                <a:gd name="connsiteX669" fmla="*/ 10090075 w 10525375"/>
                <a:gd name="connsiteY669" fmla="*/ 437244 h 503731"/>
                <a:gd name="connsiteX670" fmla="*/ 10066268 w 10525375"/>
                <a:gd name="connsiteY670" fmla="*/ 437244 h 503731"/>
                <a:gd name="connsiteX671" fmla="*/ 10039062 w 10525375"/>
                <a:gd name="connsiteY671" fmla="*/ 433235 h 503731"/>
                <a:gd name="connsiteX672" fmla="*/ 10018657 w 10525375"/>
                <a:gd name="connsiteY672" fmla="*/ 445263 h 503731"/>
                <a:gd name="connsiteX673" fmla="*/ 9984649 w 10525375"/>
                <a:gd name="connsiteY673" fmla="*/ 433235 h 503731"/>
                <a:gd name="connsiteX674" fmla="*/ 9903030 w 10525375"/>
                <a:gd name="connsiteY674" fmla="*/ 437244 h 503731"/>
                <a:gd name="connsiteX675" fmla="*/ 9889428 w 10525375"/>
                <a:gd name="connsiteY675" fmla="*/ 451947 h 503731"/>
                <a:gd name="connsiteX676" fmla="*/ 9855420 w 10525375"/>
                <a:gd name="connsiteY676" fmla="*/ 451947 h 503731"/>
                <a:gd name="connsiteX677" fmla="*/ 9838418 w 10525375"/>
                <a:gd name="connsiteY677" fmla="*/ 453283 h 503731"/>
                <a:gd name="connsiteX678" fmla="*/ 9804410 w 10525375"/>
                <a:gd name="connsiteY678" fmla="*/ 455956 h 503731"/>
                <a:gd name="connsiteX679" fmla="*/ 9801007 w 10525375"/>
                <a:gd name="connsiteY679" fmla="*/ 455956 h 503731"/>
                <a:gd name="connsiteX680" fmla="*/ 9749997 w 10525375"/>
                <a:gd name="connsiteY680" fmla="*/ 454620 h 503731"/>
                <a:gd name="connsiteX681" fmla="*/ 9743196 w 10525375"/>
                <a:gd name="connsiteY681" fmla="*/ 453283 h 503731"/>
                <a:gd name="connsiteX682" fmla="*/ 9743196 w 10525375"/>
                <a:gd name="connsiteY682" fmla="*/ 457293 h 503731"/>
                <a:gd name="connsiteX683" fmla="*/ 9702386 w 10525375"/>
                <a:gd name="connsiteY683" fmla="*/ 457293 h 503731"/>
                <a:gd name="connsiteX684" fmla="*/ 9600363 w 10525375"/>
                <a:gd name="connsiteY684" fmla="*/ 462639 h 503731"/>
                <a:gd name="connsiteX685" fmla="*/ 9579958 w 10525375"/>
                <a:gd name="connsiteY685" fmla="*/ 442590 h 503731"/>
                <a:gd name="connsiteX686" fmla="*/ 9569754 w 10525375"/>
                <a:gd name="connsiteY686" fmla="*/ 441254 h 503731"/>
                <a:gd name="connsiteX687" fmla="*/ 9566355 w 10525375"/>
                <a:gd name="connsiteY687" fmla="*/ 441254 h 503731"/>
                <a:gd name="connsiteX688" fmla="*/ 9566355 w 10525375"/>
                <a:gd name="connsiteY688" fmla="*/ 442590 h 503731"/>
                <a:gd name="connsiteX689" fmla="*/ 9545950 w 10525375"/>
                <a:gd name="connsiteY689" fmla="*/ 442590 h 503731"/>
                <a:gd name="connsiteX690" fmla="*/ 9525260 w 10525375"/>
                <a:gd name="connsiteY690" fmla="*/ 443494 h 503731"/>
                <a:gd name="connsiteX691" fmla="*/ 9545946 w 10525375"/>
                <a:gd name="connsiteY691" fmla="*/ 449274 h 503731"/>
                <a:gd name="connsiteX692" fmla="*/ 9542548 w 10525375"/>
                <a:gd name="connsiteY692" fmla="*/ 453283 h 503731"/>
                <a:gd name="connsiteX693" fmla="*/ 9511939 w 10525375"/>
                <a:gd name="connsiteY693" fmla="*/ 453283 h 503731"/>
                <a:gd name="connsiteX694" fmla="*/ 9471133 w 10525375"/>
                <a:gd name="connsiteY694" fmla="*/ 453283 h 503731"/>
                <a:gd name="connsiteX695" fmla="*/ 9467730 w 10525375"/>
                <a:gd name="connsiteY695" fmla="*/ 450611 h 503731"/>
                <a:gd name="connsiteX696" fmla="*/ 9467730 w 10525375"/>
                <a:gd name="connsiteY696" fmla="*/ 446007 h 503731"/>
                <a:gd name="connsiteX697" fmla="*/ 9454128 w 10525375"/>
                <a:gd name="connsiteY697" fmla="*/ 446601 h 503731"/>
                <a:gd name="connsiteX698" fmla="*/ 9433723 w 10525375"/>
                <a:gd name="connsiteY698" fmla="*/ 458629 h 503731"/>
                <a:gd name="connsiteX699" fmla="*/ 9454128 w 10525375"/>
                <a:gd name="connsiteY699" fmla="*/ 469322 h 503731"/>
                <a:gd name="connsiteX700" fmla="*/ 9392914 w 10525375"/>
                <a:gd name="connsiteY700" fmla="*/ 470659 h 503731"/>
                <a:gd name="connsiteX701" fmla="*/ 9369110 w 10525375"/>
                <a:gd name="connsiteY701" fmla="*/ 474668 h 503731"/>
                <a:gd name="connsiteX702" fmla="*/ 9321499 w 10525375"/>
                <a:gd name="connsiteY702" fmla="*/ 473332 h 503731"/>
                <a:gd name="connsiteX703" fmla="*/ 9267086 w 10525375"/>
                <a:gd name="connsiteY703" fmla="*/ 473332 h 503731"/>
                <a:gd name="connsiteX704" fmla="*/ 9185468 w 10525375"/>
                <a:gd name="connsiteY704" fmla="*/ 477341 h 503731"/>
                <a:gd name="connsiteX705" fmla="*/ 9144658 w 10525375"/>
                <a:gd name="connsiteY705" fmla="*/ 481352 h 503731"/>
                <a:gd name="connsiteX706" fmla="*/ 9144658 w 10525375"/>
                <a:gd name="connsiteY706" fmla="*/ 477341 h 503731"/>
                <a:gd name="connsiteX707" fmla="*/ 9083444 w 10525375"/>
                <a:gd name="connsiteY707" fmla="*/ 466648 h 503731"/>
                <a:gd name="connsiteX708" fmla="*/ 9042635 w 10525375"/>
                <a:gd name="connsiteY708" fmla="*/ 458629 h 503731"/>
                <a:gd name="connsiteX709" fmla="*/ 9018828 w 10525375"/>
                <a:gd name="connsiteY709" fmla="*/ 465313 h 503731"/>
                <a:gd name="connsiteX710" fmla="*/ 9025629 w 10525375"/>
                <a:gd name="connsiteY710" fmla="*/ 469322 h 503731"/>
                <a:gd name="connsiteX711" fmla="*/ 9022230 w 10525375"/>
                <a:gd name="connsiteY711" fmla="*/ 481352 h 503731"/>
                <a:gd name="connsiteX712" fmla="*/ 9012026 w 10525375"/>
                <a:gd name="connsiteY712" fmla="*/ 482687 h 503731"/>
                <a:gd name="connsiteX713" fmla="*/ 8947413 w 10525375"/>
                <a:gd name="connsiteY713" fmla="*/ 485361 h 503731"/>
                <a:gd name="connsiteX714" fmla="*/ 8930408 w 10525375"/>
                <a:gd name="connsiteY714" fmla="*/ 485361 h 503731"/>
                <a:gd name="connsiteX715" fmla="*/ 8920206 w 10525375"/>
                <a:gd name="connsiteY715" fmla="*/ 482687 h 503731"/>
                <a:gd name="connsiteX716" fmla="*/ 8916804 w 10525375"/>
                <a:gd name="connsiteY716" fmla="*/ 481352 h 503731"/>
                <a:gd name="connsiteX717" fmla="*/ 8855590 w 10525375"/>
                <a:gd name="connsiteY717" fmla="*/ 485361 h 503731"/>
                <a:gd name="connsiteX718" fmla="*/ 8852191 w 10525375"/>
                <a:gd name="connsiteY718" fmla="*/ 486698 h 503731"/>
                <a:gd name="connsiteX719" fmla="*/ 8790977 w 10525375"/>
                <a:gd name="connsiteY719" fmla="*/ 489371 h 503731"/>
                <a:gd name="connsiteX720" fmla="*/ 8739964 w 10525375"/>
                <a:gd name="connsiteY720" fmla="*/ 490707 h 503731"/>
                <a:gd name="connsiteX721" fmla="*/ 8675350 w 10525375"/>
                <a:gd name="connsiteY721" fmla="*/ 492044 h 503731"/>
                <a:gd name="connsiteX722" fmla="*/ 8668549 w 10525375"/>
                <a:gd name="connsiteY722" fmla="*/ 490707 h 503731"/>
                <a:gd name="connsiteX723" fmla="*/ 8654946 w 10525375"/>
                <a:gd name="connsiteY723" fmla="*/ 493380 h 503731"/>
                <a:gd name="connsiteX724" fmla="*/ 8637940 w 10525375"/>
                <a:gd name="connsiteY724" fmla="*/ 493380 h 503731"/>
                <a:gd name="connsiteX725" fmla="*/ 8627740 w 10525375"/>
                <a:gd name="connsiteY725" fmla="*/ 489371 h 503731"/>
                <a:gd name="connsiteX726" fmla="*/ 8586930 w 10525375"/>
                <a:gd name="connsiteY726" fmla="*/ 489371 h 503731"/>
                <a:gd name="connsiteX727" fmla="*/ 8583528 w 10525375"/>
                <a:gd name="connsiteY727" fmla="*/ 492044 h 503731"/>
                <a:gd name="connsiteX728" fmla="*/ 8481504 w 10525375"/>
                <a:gd name="connsiteY728" fmla="*/ 488034 h 503731"/>
                <a:gd name="connsiteX729" fmla="*/ 8461100 w 10525375"/>
                <a:gd name="connsiteY729" fmla="*/ 492044 h 503731"/>
                <a:gd name="connsiteX730" fmla="*/ 8433894 w 10525375"/>
                <a:gd name="connsiteY730" fmla="*/ 492044 h 503731"/>
                <a:gd name="connsiteX731" fmla="*/ 8382884 w 10525375"/>
                <a:gd name="connsiteY731" fmla="*/ 480014 h 503731"/>
                <a:gd name="connsiteX732" fmla="*/ 8372680 w 10525375"/>
                <a:gd name="connsiteY732" fmla="*/ 478678 h 503731"/>
                <a:gd name="connsiteX733" fmla="*/ 8369280 w 10525375"/>
                <a:gd name="connsiteY733" fmla="*/ 478678 h 503731"/>
                <a:gd name="connsiteX734" fmla="*/ 8369280 w 10525375"/>
                <a:gd name="connsiteY734" fmla="*/ 496053 h 503731"/>
                <a:gd name="connsiteX735" fmla="*/ 8331870 w 10525375"/>
                <a:gd name="connsiteY735" fmla="*/ 496053 h 503731"/>
                <a:gd name="connsiteX736" fmla="*/ 8311466 w 10525375"/>
                <a:gd name="connsiteY736" fmla="*/ 497390 h 503731"/>
                <a:gd name="connsiteX737" fmla="*/ 8250251 w 10525375"/>
                <a:gd name="connsiteY737" fmla="*/ 497390 h 503731"/>
                <a:gd name="connsiteX738" fmla="*/ 8241182 w 10525375"/>
                <a:gd name="connsiteY738" fmla="*/ 493826 h 503731"/>
                <a:gd name="connsiteX739" fmla="*/ 8243450 w 10525375"/>
                <a:gd name="connsiteY739" fmla="*/ 493380 h 503731"/>
                <a:gd name="connsiteX740" fmla="*/ 8243450 w 10525375"/>
                <a:gd name="connsiteY740" fmla="*/ 492044 h 503731"/>
                <a:gd name="connsiteX741" fmla="*/ 8240050 w 10525375"/>
                <a:gd name="connsiteY741" fmla="*/ 493380 h 503731"/>
                <a:gd name="connsiteX742" fmla="*/ 8241182 w 10525375"/>
                <a:gd name="connsiteY742" fmla="*/ 493826 h 503731"/>
                <a:gd name="connsiteX743" fmla="*/ 8223045 w 10525375"/>
                <a:gd name="connsiteY743" fmla="*/ 497390 h 503731"/>
                <a:gd name="connsiteX744" fmla="*/ 8110821 w 10525375"/>
                <a:gd name="connsiteY744" fmla="*/ 498726 h 503731"/>
                <a:gd name="connsiteX745" fmla="*/ 8093815 w 10525375"/>
                <a:gd name="connsiteY745" fmla="*/ 497390 h 503731"/>
                <a:gd name="connsiteX746" fmla="*/ 8029202 w 10525375"/>
                <a:gd name="connsiteY746" fmla="*/ 497390 h 503731"/>
                <a:gd name="connsiteX747" fmla="*/ 8025800 w 10525375"/>
                <a:gd name="connsiteY747" fmla="*/ 496053 h 503731"/>
                <a:gd name="connsiteX748" fmla="*/ 8022401 w 10525375"/>
                <a:gd name="connsiteY748" fmla="*/ 498726 h 503731"/>
                <a:gd name="connsiteX749" fmla="*/ 7916975 w 10525375"/>
                <a:gd name="connsiteY749" fmla="*/ 501399 h 503731"/>
                <a:gd name="connsiteX750" fmla="*/ 7896570 w 10525375"/>
                <a:gd name="connsiteY750" fmla="*/ 501399 h 503731"/>
                <a:gd name="connsiteX751" fmla="*/ 7862562 w 10525375"/>
                <a:gd name="connsiteY751" fmla="*/ 500064 h 503731"/>
                <a:gd name="connsiteX752" fmla="*/ 7862562 w 10525375"/>
                <a:gd name="connsiteY752" fmla="*/ 498726 h 503731"/>
                <a:gd name="connsiteX753" fmla="*/ 7845560 w 10525375"/>
                <a:gd name="connsiteY753" fmla="*/ 500064 h 503731"/>
                <a:gd name="connsiteX754" fmla="*/ 7784346 w 10525375"/>
                <a:gd name="connsiteY754" fmla="*/ 500064 h 503731"/>
                <a:gd name="connsiteX755" fmla="*/ 7753737 w 10525375"/>
                <a:gd name="connsiteY755" fmla="*/ 497390 h 503731"/>
                <a:gd name="connsiteX756" fmla="*/ 7743533 w 10525375"/>
                <a:gd name="connsiteY756" fmla="*/ 500064 h 503731"/>
                <a:gd name="connsiteX757" fmla="*/ 7590500 w 10525375"/>
                <a:gd name="connsiteY757" fmla="*/ 502737 h 503731"/>
                <a:gd name="connsiteX758" fmla="*/ 7580299 w 10525375"/>
                <a:gd name="connsiteY758" fmla="*/ 500064 h 503731"/>
                <a:gd name="connsiteX759" fmla="*/ 7519085 w 10525375"/>
                <a:gd name="connsiteY759" fmla="*/ 496053 h 503731"/>
                <a:gd name="connsiteX760" fmla="*/ 7508881 w 10525375"/>
                <a:gd name="connsiteY760" fmla="*/ 498726 h 503731"/>
                <a:gd name="connsiteX761" fmla="*/ 7488477 w 10525375"/>
                <a:gd name="connsiteY761" fmla="*/ 496053 h 503731"/>
                <a:gd name="connsiteX762" fmla="*/ 7396657 w 10525375"/>
                <a:gd name="connsiteY762" fmla="*/ 498726 h 503731"/>
                <a:gd name="connsiteX763" fmla="*/ 7366048 w 10525375"/>
                <a:gd name="connsiteY763" fmla="*/ 496053 h 503731"/>
                <a:gd name="connsiteX764" fmla="*/ 7355848 w 10525375"/>
                <a:gd name="connsiteY764" fmla="*/ 496053 h 503731"/>
                <a:gd name="connsiteX765" fmla="*/ 7192610 w 10525375"/>
                <a:gd name="connsiteY765" fmla="*/ 494717 h 503731"/>
                <a:gd name="connsiteX766" fmla="*/ 7189208 w 10525375"/>
                <a:gd name="connsiteY766" fmla="*/ 492044 h 503731"/>
                <a:gd name="connsiteX767" fmla="*/ 7172206 w 10525375"/>
                <a:gd name="connsiteY767" fmla="*/ 490707 h 503731"/>
                <a:gd name="connsiteX768" fmla="*/ 7131393 w 10525375"/>
                <a:gd name="connsiteY768" fmla="*/ 490707 h 503731"/>
                <a:gd name="connsiteX769" fmla="*/ 7127994 w 10525375"/>
                <a:gd name="connsiteY769" fmla="*/ 494717 h 503731"/>
                <a:gd name="connsiteX770" fmla="*/ 7124595 w 10525375"/>
                <a:gd name="connsiteY770" fmla="*/ 494717 h 503731"/>
                <a:gd name="connsiteX771" fmla="*/ 7121192 w 10525375"/>
                <a:gd name="connsiteY771" fmla="*/ 494717 h 503731"/>
                <a:gd name="connsiteX772" fmla="*/ 7070182 w 10525375"/>
                <a:gd name="connsiteY772" fmla="*/ 494717 h 503731"/>
                <a:gd name="connsiteX773" fmla="*/ 7008968 w 10525375"/>
                <a:gd name="connsiteY773" fmla="*/ 490707 h 503731"/>
                <a:gd name="connsiteX774" fmla="*/ 6957955 w 10525375"/>
                <a:gd name="connsiteY774" fmla="*/ 492044 h 503731"/>
                <a:gd name="connsiteX775" fmla="*/ 6794717 w 10525375"/>
                <a:gd name="connsiteY775" fmla="*/ 486698 h 503731"/>
                <a:gd name="connsiteX776" fmla="*/ 6753908 w 10525375"/>
                <a:gd name="connsiteY776" fmla="*/ 484025 h 503731"/>
                <a:gd name="connsiteX777" fmla="*/ 6753908 w 10525375"/>
                <a:gd name="connsiteY777" fmla="*/ 482687 h 503731"/>
                <a:gd name="connsiteX778" fmla="*/ 6662089 w 10525375"/>
                <a:gd name="connsiteY778" fmla="*/ 482687 h 503731"/>
                <a:gd name="connsiteX779" fmla="*/ 6641684 w 10525375"/>
                <a:gd name="connsiteY779" fmla="*/ 482687 h 503731"/>
                <a:gd name="connsiteX780" fmla="*/ 6631480 w 10525375"/>
                <a:gd name="connsiteY780" fmla="*/ 485361 h 503731"/>
                <a:gd name="connsiteX781" fmla="*/ 6580470 w 10525375"/>
                <a:gd name="connsiteY781" fmla="*/ 482687 h 503731"/>
                <a:gd name="connsiteX782" fmla="*/ 6577067 w 10525375"/>
                <a:gd name="connsiteY782" fmla="*/ 482687 h 503731"/>
                <a:gd name="connsiteX783" fmla="*/ 6573668 w 10525375"/>
                <a:gd name="connsiteY783" fmla="*/ 482687 h 503731"/>
                <a:gd name="connsiteX784" fmla="*/ 6566867 w 10525375"/>
                <a:gd name="connsiteY784" fmla="*/ 480014 h 503731"/>
                <a:gd name="connsiteX785" fmla="*/ 6488647 w 10525375"/>
                <a:gd name="connsiteY785" fmla="*/ 476005 h 503731"/>
                <a:gd name="connsiteX786" fmla="*/ 6454639 w 10525375"/>
                <a:gd name="connsiteY786" fmla="*/ 484025 h 503731"/>
                <a:gd name="connsiteX787" fmla="*/ 6451240 w 10525375"/>
                <a:gd name="connsiteY787" fmla="*/ 484025 h 503731"/>
                <a:gd name="connsiteX788" fmla="*/ 6447838 w 10525375"/>
                <a:gd name="connsiteY788" fmla="*/ 484025 h 503731"/>
                <a:gd name="connsiteX789" fmla="*/ 6373021 w 10525375"/>
                <a:gd name="connsiteY789" fmla="*/ 480014 h 503731"/>
                <a:gd name="connsiteX790" fmla="*/ 6369622 w 10525375"/>
                <a:gd name="connsiteY790" fmla="*/ 478678 h 503731"/>
                <a:gd name="connsiteX791" fmla="*/ 6240392 w 10525375"/>
                <a:gd name="connsiteY791" fmla="*/ 477341 h 503731"/>
                <a:gd name="connsiteX792" fmla="*/ 6230188 w 10525375"/>
                <a:gd name="connsiteY792" fmla="*/ 477341 h 503731"/>
                <a:gd name="connsiteX793" fmla="*/ 6209783 w 10525375"/>
                <a:gd name="connsiteY793" fmla="*/ 478678 h 503731"/>
                <a:gd name="connsiteX794" fmla="*/ 6206384 w 10525375"/>
                <a:gd name="connsiteY794" fmla="*/ 477341 h 503731"/>
                <a:gd name="connsiteX795" fmla="*/ 6179178 w 10525375"/>
                <a:gd name="connsiteY795" fmla="*/ 477341 h 503731"/>
                <a:gd name="connsiteX796" fmla="*/ 6148569 w 10525375"/>
                <a:gd name="connsiteY796" fmla="*/ 474668 h 503731"/>
                <a:gd name="connsiteX797" fmla="*/ 6145170 w 10525375"/>
                <a:gd name="connsiteY797" fmla="*/ 476005 h 503731"/>
                <a:gd name="connsiteX798" fmla="*/ 6114561 w 10525375"/>
                <a:gd name="connsiteY798" fmla="*/ 474668 h 503731"/>
                <a:gd name="connsiteX799" fmla="*/ 6104361 w 10525375"/>
                <a:gd name="connsiteY799" fmla="*/ 474668 h 503731"/>
                <a:gd name="connsiteX800" fmla="*/ 6012538 w 10525375"/>
                <a:gd name="connsiteY800" fmla="*/ 474668 h 503731"/>
                <a:gd name="connsiteX801" fmla="*/ 6009139 w 10525375"/>
                <a:gd name="connsiteY801" fmla="*/ 473332 h 503731"/>
                <a:gd name="connsiteX802" fmla="*/ 6005736 w 10525375"/>
                <a:gd name="connsiteY802" fmla="*/ 473332 h 503731"/>
                <a:gd name="connsiteX803" fmla="*/ 6002337 w 10525375"/>
                <a:gd name="connsiteY803" fmla="*/ 471995 h 503731"/>
                <a:gd name="connsiteX804" fmla="*/ 6005736 w 10525375"/>
                <a:gd name="connsiteY804" fmla="*/ 470659 h 503731"/>
                <a:gd name="connsiteX805" fmla="*/ 6002337 w 10525375"/>
                <a:gd name="connsiteY805" fmla="*/ 470659 h 503731"/>
                <a:gd name="connsiteX806" fmla="*/ 5930919 w 10525375"/>
                <a:gd name="connsiteY806" fmla="*/ 471995 h 503731"/>
                <a:gd name="connsiteX807" fmla="*/ 5927520 w 10525375"/>
                <a:gd name="connsiteY807" fmla="*/ 471995 h 503731"/>
                <a:gd name="connsiteX808" fmla="*/ 5822094 w 10525375"/>
                <a:gd name="connsiteY808" fmla="*/ 467986 h 503731"/>
                <a:gd name="connsiteX809" fmla="*/ 5709870 w 10525375"/>
                <a:gd name="connsiteY809" fmla="*/ 467986 h 503731"/>
                <a:gd name="connsiteX810" fmla="*/ 5675863 w 10525375"/>
                <a:gd name="connsiteY810" fmla="*/ 470659 h 503731"/>
                <a:gd name="connsiteX811" fmla="*/ 5609547 w 10525375"/>
                <a:gd name="connsiteY811" fmla="*/ 467985 h 503731"/>
                <a:gd name="connsiteX812" fmla="*/ 5543963 w 10525375"/>
                <a:gd name="connsiteY812" fmla="*/ 469307 h 503731"/>
                <a:gd name="connsiteX813" fmla="*/ 5543991 w 10525375"/>
                <a:gd name="connsiteY813" fmla="*/ 469322 h 503731"/>
                <a:gd name="connsiteX814" fmla="*/ 5482777 w 10525375"/>
                <a:gd name="connsiteY814" fmla="*/ 470659 h 503731"/>
                <a:gd name="connsiteX815" fmla="*/ 5458973 w 10525375"/>
                <a:gd name="connsiteY815" fmla="*/ 474668 h 503731"/>
                <a:gd name="connsiteX816" fmla="*/ 5411362 w 10525375"/>
                <a:gd name="connsiteY816" fmla="*/ 473332 h 503731"/>
                <a:gd name="connsiteX817" fmla="*/ 5356950 w 10525375"/>
                <a:gd name="connsiteY817" fmla="*/ 473332 h 503731"/>
                <a:gd name="connsiteX818" fmla="*/ 5275331 w 10525375"/>
                <a:gd name="connsiteY818" fmla="*/ 477341 h 503731"/>
                <a:gd name="connsiteX819" fmla="*/ 5234521 w 10525375"/>
                <a:gd name="connsiteY819" fmla="*/ 481352 h 503731"/>
                <a:gd name="connsiteX820" fmla="*/ 5234521 w 10525375"/>
                <a:gd name="connsiteY820" fmla="*/ 477341 h 503731"/>
                <a:gd name="connsiteX821" fmla="*/ 5180958 w 10525375"/>
                <a:gd name="connsiteY821" fmla="*/ 476025 h 503731"/>
                <a:gd name="connsiteX822" fmla="*/ 5174703 w 10525375"/>
                <a:gd name="connsiteY822" fmla="*/ 468359 h 503731"/>
                <a:gd name="connsiteX823" fmla="*/ 5121534 w 10525375"/>
                <a:gd name="connsiteY823" fmla="*/ 467986 h 503731"/>
                <a:gd name="connsiteX824" fmla="*/ 5114203 w 10525375"/>
                <a:gd name="connsiteY824" fmla="*/ 468562 h 503731"/>
                <a:gd name="connsiteX825" fmla="*/ 5115492 w 10525375"/>
                <a:gd name="connsiteY825" fmla="*/ 469322 h 503731"/>
                <a:gd name="connsiteX826" fmla="*/ 5112093 w 10525375"/>
                <a:gd name="connsiteY826" fmla="*/ 481352 h 503731"/>
                <a:gd name="connsiteX827" fmla="*/ 5101889 w 10525375"/>
                <a:gd name="connsiteY827" fmla="*/ 482687 h 503731"/>
                <a:gd name="connsiteX828" fmla="*/ 5037276 w 10525375"/>
                <a:gd name="connsiteY828" fmla="*/ 485361 h 503731"/>
                <a:gd name="connsiteX829" fmla="*/ 5020271 w 10525375"/>
                <a:gd name="connsiteY829" fmla="*/ 485361 h 503731"/>
                <a:gd name="connsiteX830" fmla="*/ 5010070 w 10525375"/>
                <a:gd name="connsiteY830" fmla="*/ 482687 h 503731"/>
                <a:gd name="connsiteX831" fmla="*/ 5006667 w 10525375"/>
                <a:gd name="connsiteY831" fmla="*/ 481352 h 503731"/>
                <a:gd name="connsiteX832" fmla="*/ 4945453 w 10525375"/>
                <a:gd name="connsiteY832" fmla="*/ 485361 h 503731"/>
                <a:gd name="connsiteX833" fmla="*/ 4942054 w 10525375"/>
                <a:gd name="connsiteY833" fmla="*/ 486698 h 503731"/>
                <a:gd name="connsiteX834" fmla="*/ 4880840 w 10525375"/>
                <a:gd name="connsiteY834" fmla="*/ 489371 h 503731"/>
                <a:gd name="connsiteX835" fmla="*/ 4829827 w 10525375"/>
                <a:gd name="connsiteY835" fmla="*/ 490707 h 503731"/>
                <a:gd name="connsiteX836" fmla="*/ 4765214 w 10525375"/>
                <a:gd name="connsiteY836" fmla="*/ 492044 h 503731"/>
                <a:gd name="connsiteX837" fmla="*/ 4758412 w 10525375"/>
                <a:gd name="connsiteY837" fmla="*/ 490707 h 503731"/>
                <a:gd name="connsiteX838" fmla="*/ 4744809 w 10525375"/>
                <a:gd name="connsiteY838" fmla="*/ 493380 h 503731"/>
                <a:gd name="connsiteX839" fmla="*/ 4727803 w 10525375"/>
                <a:gd name="connsiteY839" fmla="*/ 493380 h 503731"/>
                <a:gd name="connsiteX840" fmla="*/ 4717603 w 10525375"/>
                <a:gd name="connsiteY840" fmla="*/ 489371 h 503731"/>
                <a:gd name="connsiteX841" fmla="*/ 4676794 w 10525375"/>
                <a:gd name="connsiteY841" fmla="*/ 489371 h 503731"/>
                <a:gd name="connsiteX842" fmla="*/ 4673391 w 10525375"/>
                <a:gd name="connsiteY842" fmla="*/ 492044 h 503731"/>
                <a:gd name="connsiteX843" fmla="*/ 4571368 w 10525375"/>
                <a:gd name="connsiteY843" fmla="*/ 488034 h 503731"/>
                <a:gd name="connsiteX844" fmla="*/ 4550963 w 10525375"/>
                <a:gd name="connsiteY844" fmla="*/ 492044 h 503731"/>
                <a:gd name="connsiteX845" fmla="*/ 4523757 w 10525375"/>
                <a:gd name="connsiteY845" fmla="*/ 492044 h 503731"/>
                <a:gd name="connsiteX846" fmla="*/ 4472747 w 10525375"/>
                <a:gd name="connsiteY846" fmla="*/ 480014 h 503731"/>
                <a:gd name="connsiteX847" fmla="*/ 4462543 w 10525375"/>
                <a:gd name="connsiteY847" fmla="*/ 478678 h 503731"/>
                <a:gd name="connsiteX848" fmla="*/ 4459144 w 10525375"/>
                <a:gd name="connsiteY848" fmla="*/ 478678 h 503731"/>
                <a:gd name="connsiteX849" fmla="*/ 4459144 w 10525375"/>
                <a:gd name="connsiteY849" fmla="*/ 496053 h 503731"/>
                <a:gd name="connsiteX850" fmla="*/ 4421733 w 10525375"/>
                <a:gd name="connsiteY850" fmla="*/ 496053 h 503731"/>
                <a:gd name="connsiteX851" fmla="*/ 4401329 w 10525375"/>
                <a:gd name="connsiteY851" fmla="*/ 497390 h 503731"/>
                <a:gd name="connsiteX852" fmla="*/ 4340114 w 10525375"/>
                <a:gd name="connsiteY852" fmla="*/ 497390 h 503731"/>
                <a:gd name="connsiteX853" fmla="*/ 4331046 w 10525375"/>
                <a:gd name="connsiteY853" fmla="*/ 493826 h 503731"/>
                <a:gd name="connsiteX854" fmla="*/ 4333313 w 10525375"/>
                <a:gd name="connsiteY854" fmla="*/ 493380 h 503731"/>
                <a:gd name="connsiteX855" fmla="*/ 4333313 w 10525375"/>
                <a:gd name="connsiteY855" fmla="*/ 492044 h 503731"/>
                <a:gd name="connsiteX856" fmla="*/ 4329914 w 10525375"/>
                <a:gd name="connsiteY856" fmla="*/ 493380 h 503731"/>
                <a:gd name="connsiteX857" fmla="*/ 4331046 w 10525375"/>
                <a:gd name="connsiteY857" fmla="*/ 493826 h 503731"/>
                <a:gd name="connsiteX858" fmla="*/ 4312908 w 10525375"/>
                <a:gd name="connsiteY858" fmla="*/ 497390 h 503731"/>
                <a:gd name="connsiteX859" fmla="*/ 4200684 w 10525375"/>
                <a:gd name="connsiteY859" fmla="*/ 498726 h 503731"/>
                <a:gd name="connsiteX860" fmla="*/ 4183678 w 10525375"/>
                <a:gd name="connsiteY860" fmla="*/ 497390 h 503731"/>
                <a:gd name="connsiteX861" fmla="*/ 4119065 w 10525375"/>
                <a:gd name="connsiteY861" fmla="*/ 497390 h 503731"/>
                <a:gd name="connsiteX862" fmla="*/ 4115663 w 10525375"/>
                <a:gd name="connsiteY862" fmla="*/ 496053 h 503731"/>
                <a:gd name="connsiteX863" fmla="*/ 4112264 w 10525375"/>
                <a:gd name="connsiteY863" fmla="*/ 498726 h 503731"/>
                <a:gd name="connsiteX864" fmla="*/ 4006838 w 10525375"/>
                <a:gd name="connsiteY864" fmla="*/ 501399 h 503731"/>
                <a:gd name="connsiteX865" fmla="*/ 3986433 w 10525375"/>
                <a:gd name="connsiteY865" fmla="*/ 501399 h 503731"/>
                <a:gd name="connsiteX866" fmla="*/ 3952425 w 10525375"/>
                <a:gd name="connsiteY866" fmla="*/ 500064 h 503731"/>
                <a:gd name="connsiteX867" fmla="*/ 3952425 w 10525375"/>
                <a:gd name="connsiteY867" fmla="*/ 498726 h 503731"/>
                <a:gd name="connsiteX868" fmla="*/ 3935423 w 10525375"/>
                <a:gd name="connsiteY868" fmla="*/ 500064 h 503731"/>
                <a:gd name="connsiteX869" fmla="*/ 3874209 w 10525375"/>
                <a:gd name="connsiteY869" fmla="*/ 500064 h 503731"/>
                <a:gd name="connsiteX870" fmla="*/ 3843600 w 10525375"/>
                <a:gd name="connsiteY870" fmla="*/ 497390 h 503731"/>
                <a:gd name="connsiteX871" fmla="*/ 3833396 w 10525375"/>
                <a:gd name="connsiteY871" fmla="*/ 500064 h 503731"/>
                <a:gd name="connsiteX872" fmla="*/ 3680363 w 10525375"/>
                <a:gd name="connsiteY872" fmla="*/ 502737 h 503731"/>
                <a:gd name="connsiteX873" fmla="*/ 3670162 w 10525375"/>
                <a:gd name="connsiteY873" fmla="*/ 500064 h 503731"/>
                <a:gd name="connsiteX874" fmla="*/ 3608948 w 10525375"/>
                <a:gd name="connsiteY874" fmla="*/ 496053 h 503731"/>
                <a:gd name="connsiteX875" fmla="*/ 3598744 w 10525375"/>
                <a:gd name="connsiteY875" fmla="*/ 498726 h 503731"/>
                <a:gd name="connsiteX876" fmla="*/ 3578340 w 10525375"/>
                <a:gd name="connsiteY876" fmla="*/ 496053 h 503731"/>
                <a:gd name="connsiteX877" fmla="*/ 3486520 w 10525375"/>
                <a:gd name="connsiteY877" fmla="*/ 498726 h 503731"/>
                <a:gd name="connsiteX878" fmla="*/ 3455911 w 10525375"/>
                <a:gd name="connsiteY878" fmla="*/ 496053 h 503731"/>
                <a:gd name="connsiteX879" fmla="*/ 3445711 w 10525375"/>
                <a:gd name="connsiteY879" fmla="*/ 496053 h 503731"/>
                <a:gd name="connsiteX880" fmla="*/ 3282473 w 10525375"/>
                <a:gd name="connsiteY880" fmla="*/ 494717 h 503731"/>
                <a:gd name="connsiteX881" fmla="*/ 3279071 w 10525375"/>
                <a:gd name="connsiteY881" fmla="*/ 492044 h 503731"/>
                <a:gd name="connsiteX882" fmla="*/ 3262069 w 10525375"/>
                <a:gd name="connsiteY882" fmla="*/ 490707 h 503731"/>
                <a:gd name="connsiteX883" fmla="*/ 3221256 w 10525375"/>
                <a:gd name="connsiteY883" fmla="*/ 490707 h 503731"/>
                <a:gd name="connsiteX884" fmla="*/ 3217857 w 10525375"/>
                <a:gd name="connsiteY884" fmla="*/ 494717 h 503731"/>
                <a:gd name="connsiteX885" fmla="*/ 3214458 w 10525375"/>
                <a:gd name="connsiteY885" fmla="*/ 494717 h 503731"/>
                <a:gd name="connsiteX886" fmla="*/ 3211055 w 10525375"/>
                <a:gd name="connsiteY886" fmla="*/ 494717 h 503731"/>
                <a:gd name="connsiteX887" fmla="*/ 3160045 w 10525375"/>
                <a:gd name="connsiteY887" fmla="*/ 494717 h 503731"/>
                <a:gd name="connsiteX888" fmla="*/ 3098831 w 10525375"/>
                <a:gd name="connsiteY888" fmla="*/ 490707 h 503731"/>
                <a:gd name="connsiteX889" fmla="*/ 3047818 w 10525375"/>
                <a:gd name="connsiteY889" fmla="*/ 492044 h 503731"/>
                <a:gd name="connsiteX890" fmla="*/ 2884580 w 10525375"/>
                <a:gd name="connsiteY890" fmla="*/ 486698 h 503731"/>
                <a:gd name="connsiteX891" fmla="*/ 2843771 w 10525375"/>
                <a:gd name="connsiteY891" fmla="*/ 484025 h 503731"/>
                <a:gd name="connsiteX892" fmla="*/ 2843771 w 10525375"/>
                <a:gd name="connsiteY892" fmla="*/ 482687 h 503731"/>
                <a:gd name="connsiteX893" fmla="*/ 2751952 w 10525375"/>
                <a:gd name="connsiteY893" fmla="*/ 482687 h 503731"/>
                <a:gd name="connsiteX894" fmla="*/ 2731547 w 10525375"/>
                <a:gd name="connsiteY894" fmla="*/ 482687 h 503731"/>
                <a:gd name="connsiteX895" fmla="*/ 2721343 w 10525375"/>
                <a:gd name="connsiteY895" fmla="*/ 485361 h 503731"/>
                <a:gd name="connsiteX896" fmla="*/ 2670333 w 10525375"/>
                <a:gd name="connsiteY896" fmla="*/ 482687 h 503731"/>
                <a:gd name="connsiteX897" fmla="*/ 2666930 w 10525375"/>
                <a:gd name="connsiteY897" fmla="*/ 482687 h 503731"/>
                <a:gd name="connsiteX898" fmla="*/ 2663531 w 10525375"/>
                <a:gd name="connsiteY898" fmla="*/ 482687 h 503731"/>
                <a:gd name="connsiteX899" fmla="*/ 2656730 w 10525375"/>
                <a:gd name="connsiteY899" fmla="*/ 480014 h 503731"/>
                <a:gd name="connsiteX900" fmla="*/ 2578510 w 10525375"/>
                <a:gd name="connsiteY900" fmla="*/ 476005 h 503731"/>
                <a:gd name="connsiteX901" fmla="*/ 2544502 w 10525375"/>
                <a:gd name="connsiteY901" fmla="*/ 484025 h 503731"/>
                <a:gd name="connsiteX902" fmla="*/ 2541103 w 10525375"/>
                <a:gd name="connsiteY902" fmla="*/ 484025 h 503731"/>
                <a:gd name="connsiteX903" fmla="*/ 2537701 w 10525375"/>
                <a:gd name="connsiteY903" fmla="*/ 484025 h 503731"/>
                <a:gd name="connsiteX904" fmla="*/ 2462884 w 10525375"/>
                <a:gd name="connsiteY904" fmla="*/ 480014 h 503731"/>
                <a:gd name="connsiteX905" fmla="*/ 2459484 w 10525375"/>
                <a:gd name="connsiteY905" fmla="*/ 478678 h 503731"/>
                <a:gd name="connsiteX906" fmla="*/ 2330255 w 10525375"/>
                <a:gd name="connsiteY906" fmla="*/ 477341 h 503731"/>
                <a:gd name="connsiteX907" fmla="*/ 2320051 w 10525375"/>
                <a:gd name="connsiteY907" fmla="*/ 477341 h 503731"/>
                <a:gd name="connsiteX908" fmla="*/ 2299646 w 10525375"/>
                <a:gd name="connsiteY908" fmla="*/ 478678 h 503731"/>
                <a:gd name="connsiteX909" fmla="*/ 2296247 w 10525375"/>
                <a:gd name="connsiteY909" fmla="*/ 477341 h 503731"/>
                <a:gd name="connsiteX910" fmla="*/ 2269041 w 10525375"/>
                <a:gd name="connsiteY910" fmla="*/ 477341 h 503731"/>
                <a:gd name="connsiteX911" fmla="*/ 2238432 w 10525375"/>
                <a:gd name="connsiteY911" fmla="*/ 474668 h 503731"/>
                <a:gd name="connsiteX912" fmla="*/ 2235033 w 10525375"/>
                <a:gd name="connsiteY912" fmla="*/ 476005 h 503731"/>
                <a:gd name="connsiteX913" fmla="*/ 2204424 w 10525375"/>
                <a:gd name="connsiteY913" fmla="*/ 474668 h 503731"/>
                <a:gd name="connsiteX914" fmla="*/ 2194224 w 10525375"/>
                <a:gd name="connsiteY914" fmla="*/ 474668 h 503731"/>
                <a:gd name="connsiteX915" fmla="*/ 2102401 w 10525375"/>
                <a:gd name="connsiteY915" fmla="*/ 474668 h 503731"/>
                <a:gd name="connsiteX916" fmla="*/ 2099002 w 10525375"/>
                <a:gd name="connsiteY916" fmla="*/ 473332 h 503731"/>
                <a:gd name="connsiteX917" fmla="*/ 2095599 w 10525375"/>
                <a:gd name="connsiteY917" fmla="*/ 473332 h 503731"/>
                <a:gd name="connsiteX918" fmla="*/ 2092200 w 10525375"/>
                <a:gd name="connsiteY918" fmla="*/ 471995 h 503731"/>
                <a:gd name="connsiteX919" fmla="*/ 2095599 w 10525375"/>
                <a:gd name="connsiteY919" fmla="*/ 470659 h 503731"/>
                <a:gd name="connsiteX920" fmla="*/ 2092200 w 10525375"/>
                <a:gd name="connsiteY920" fmla="*/ 470659 h 503731"/>
                <a:gd name="connsiteX921" fmla="*/ 2020782 w 10525375"/>
                <a:gd name="connsiteY921" fmla="*/ 471995 h 503731"/>
                <a:gd name="connsiteX922" fmla="*/ 2017383 w 10525375"/>
                <a:gd name="connsiteY922" fmla="*/ 471995 h 503731"/>
                <a:gd name="connsiteX923" fmla="*/ 1911957 w 10525375"/>
                <a:gd name="connsiteY923" fmla="*/ 467986 h 503731"/>
                <a:gd name="connsiteX924" fmla="*/ 1799733 w 10525375"/>
                <a:gd name="connsiteY924" fmla="*/ 467986 h 503731"/>
                <a:gd name="connsiteX925" fmla="*/ 1765725 w 10525375"/>
                <a:gd name="connsiteY925" fmla="*/ 470659 h 503731"/>
                <a:gd name="connsiteX926" fmla="*/ 1633093 w 10525375"/>
                <a:gd name="connsiteY926" fmla="*/ 469322 h 503731"/>
                <a:gd name="connsiteX927" fmla="*/ 1599086 w 10525375"/>
                <a:gd name="connsiteY927" fmla="*/ 465313 h 503731"/>
                <a:gd name="connsiteX928" fmla="*/ 1599086 w 10525375"/>
                <a:gd name="connsiteY928" fmla="*/ 463975 h 503731"/>
                <a:gd name="connsiteX929" fmla="*/ 1364433 w 10525375"/>
                <a:gd name="connsiteY929" fmla="*/ 463975 h 503731"/>
                <a:gd name="connsiteX930" fmla="*/ 1357632 w 10525375"/>
                <a:gd name="connsiteY930" fmla="*/ 465313 h 503731"/>
                <a:gd name="connsiteX931" fmla="*/ 1354229 w 10525375"/>
                <a:gd name="connsiteY931" fmla="*/ 467986 h 503731"/>
                <a:gd name="connsiteX932" fmla="*/ 1211396 w 10525375"/>
                <a:gd name="connsiteY932" fmla="*/ 467986 h 503731"/>
                <a:gd name="connsiteX933" fmla="*/ 1194394 w 10525375"/>
                <a:gd name="connsiteY933" fmla="*/ 469322 h 503731"/>
                <a:gd name="connsiteX934" fmla="*/ 1170587 w 10525375"/>
                <a:gd name="connsiteY934" fmla="*/ 471995 h 503731"/>
                <a:gd name="connsiteX935" fmla="*/ 1150182 w 10525375"/>
                <a:gd name="connsiteY935" fmla="*/ 471995 h 503731"/>
                <a:gd name="connsiteX936" fmla="*/ 990348 w 10525375"/>
                <a:gd name="connsiteY936" fmla="*/ 473332 h 503731"/>
                <a:gd name="connsiteX937" fmla="*/ 956340 w 10525375"/>
                <a:gd name="connsiteY937" fmla="*/ 465313 h 503731"/>
                <a:gd name="connsiteX938" fmla="*/ 952937 w 10525375"/>
                <a:gd name="connsiteY938" fmla="*/ 451947 h 503731"/>
                <a:gd name="connsiteX939" fmla="*/ 946136 w 10525375"/>
                <a:gd name="connsiteY939" fmla="*/ 451947 h 503731"/>
                <a:gd name="connsiteX940" fmla="*/ 888324 w 10525375"/>
                <a:gd name="connsiteY940" fmla="*/ 426551 h 503731"/>
                <a:gd name="connsiteX941" fmla="*/ 844112 w 10525375"/>
                <a:gd name="connsiteY941" fmla="*/ 447936 h 503731"/>
                <a:gd name="connsiteX942" fmla="*/ 830509 w 10525375"/>
                <a:gd name="connsiteY942" fmla="*/ 454620 h 503731"/>
                <a:gd name="connsiteX943" fmla="*/ 827110 w 10525375"/>
                <a:gd name="connsiteY943" fmla="*/ 454620 h 503731"/>
                <a:gd name="connsiteX944" fmla="*/ 844112 w 10525375"/>
                <a:gd name="connsiteY944" fmla="*/ 457293 h 503731"/>
                <a:gd name="connsiteX945" fmla="*/ 891723 w 10525375"/>
                <a:gd name="connsiteY945" fmla="*/ 470659 h 503731"/>
                <a:gd name="connsiteX946" fmla="*/ 881523 w 10525375"/>
                <a:gd name="connsiteY946" fmla="*/ 473332 h 503731"/>
                <a:gd name="connsiteX947" fmla="*/ 850914 w 10525375"/>
                <a:gd name="connsiteY947" fmla="*/ 474668 h 503731"/>
                <a:gd name="connsiteX948" fmla="*/ 810104 w 10525375"/>
                <a:gd name="connsiteY948" fmla="*/ 476005 h 503731"/>
                <a:gd name="connsiteX949" fmla="*/ 735287 w 10525375"/>
                <a:gd name="connsiteY949" fmla="*/ 474668 h 503731"/>
                <a:gd name="connsiteX950" fmla="*/ 731888 w 10525375"/>
                <a:gd name="connsiteY950" fmla="*/ 474668 h 503731"/>
                <a:gd name="connsiteX951" fmla="*/ 728486 w 10525375"/>
                <a:gd name="connsiteY951" fmla="*/ 474668 h 503731"/>
                <a:gd name="connsiteX952" fmla="*/ 708081 w 10525375"/>
                <a:gd name="connsiteY952" fmla="*/ 480014 h 503731"/>
                <a:gd name="connsiteX953" fmla="*/ 687676 w 10525375"/>
                <a:gd name="connsiteY953" fmla="*/ 466648 h 503731"/>
                <a:gd name="connsiteX954" fmla="*/ 674073 w 10525375"/>
                <a:gd name="connsiteY954" fmla="*/ 455956 h 503731"/>
                <a:gd name="connsiteX955" fmla="*/ 691079 w 10525375"/>
                <a:gd name="connsiteY955" fmla="*/ 443927 h 503731"/>
                <a:gd name="connsiteX956" fmla="*/ 694478 w 10525375"/>
                <a:gd name="connsiteY956" fmla="*/ 443927 h 503731"/>
                <a:gd name="connsiteX957" fmla="*/ 697881 w 10525375"/>
                <a:gd name="connsiteY957" fmla="*/ 441254 h 503731"/>
                <a:gd name="connsiteX958" fmla="*/ 701279 w 10525375"/>
                <a:gd name="connsiteY958" fmla="*/ 441254 h 503731"/>
                <a:gd name="connsiteX959" fmla="*/ 701279 w 10525375"/>
                <a:gd name="connsiteY959" fmla="*/ 434571 h 503731"/>
                <a:gd name="connsiteX960" fmla="*/ 691079 w 10525375"/>
                <a:gd name="connsiteY960" fmla="*/ 423878 h 503731"/>
                <a:gd name="connsiteX961" fmla="*/ 674073 w 10525375"/>
                <a:gd name="connsiteY961" fmla="*/ 429224 h 503731"/>
                <a:gd name="connsiteX962" fmla="*/ 670674 w 10525375"/>
                <a:gd name="connsiteY962" fmla="*/ 430562 h 503731"/>
                <a:gd name="connsiteX963" fmla="*/ 657071 w 10525375"/>
                <a:gd name="connsiteY963" fmla="*/ 438581 h 503731"/>
                <a:gd name="connsiteX964" fmla="*/ 657071 w 10525375"/>
                <a:gd name="connsiteY964" fmla="*/ 441254 h 503731"/>
                <a:gd name="connsiteX965" fmla="*/ 643468 w 10525375"/>
                <a:gd name="connsiteY965" fmla="*/ 455956 h 503731"/>
                <a:gd name="connsiteX966" fmla="*/ 643468 w 10525375"/>
                <a:gd name="connsiteY966" fmla="*/ 459966 h 503731"/>
                <a:gd name="connsiteX967" fmla="*/ 612859 w 10525375"/>
                <a:gd name="connsiteY967" fmla="*/ 451947 h 503731"/>
                <a:gd name="connsiteX968" fmla="*/ 602659 w 10525375"/>
                <a:gd name="connsiteY968" fmla="*/ 443927 h 503731"/>
                <a:gd name="connsiteX969" fmla="*/ 602659 w 10525375"/>
                <a:gd name="connsiteY969" fmla="*/ 435908 h 503731"/>
                <a:gd name="connsiteX970" fmla="*/ 609460 w 10525375"/>
                <a:gd name="connsiteY970" fmla="*/ 437244 h 503731"/>
                <a:gd name="connsiteX971" fmla="*/ 606058 w 10525375"/>
                <a:gd name="connsiteY971" fmla="*/ 434571 h 503731"/>
                <a:gd name="connsiteX972" fmla="*/ 602659 w 10525375"/>
                <a:gd name="connsiteY972" fmla="*/ 429224 h 503731"/>
                <a:gd name="connsiteX973" fmla="*/ 595857 w 10525375"/>
                <a:gd name="connsiteY973" fmla="*/ 429224 h 503731"/>
                <a:gd name="connsiteX974" fmla="*/ 568651 w 10525375"/>
                <a:gd name="connsiteY974" fmla="*/ 441254 h 503731"/>
                <a:gd name="connsiteX975" fmla="*/ 517637 w 10525375"/>
                <a:gd name="connsiteY975" fmla="*/ 442590 h 503731"/>
                <a:gd name="connsiteX976" fmla="*/ 487032 w 10525375"/>
                <a:gd name="connsiteY976" fmla="*/ 438581 h 503731"/>
                <a:gd name="connsiteX977" fmla="*/ 471208 w 10525375"/>
                <a:gd name="connsiteY977" fmla="*/ 444800 h 503731"/>
                <a:gd name="connsiteX978" fmla="*/ 473425 w 10525375"/>
                <a:gd name="connsiteY978" fmla="*/ 450611 h 503731"/>
                <a:gd name="connsiteX979" fmla="*/ 442820 w 10525375"/>
                <a:gd name="connsiteY979" fmla="*/ 450611 h 503731"/>
                <a:gd name="connsiteX980" fmla="*/ 442820 w 10525375"/>
                <a:gd name="connsiteY980" fmla="*/ 442702 h 503731"/>
                <a:gd name="connsiteX981" fmla="*/ 425818 w 10525375"/>
                <a:gd name="connsiteY981" fmla="*/ 439917 h 503731"/>
                <a:gd name="connsiteX982" fmla="*/ 395209 w 10525375"/>
                <a:gd name="connsiteY982" fmla="*/ 434571 h 503731"/>
                <a:gd name="connsiteX983" fmla="*/ 391810 w 10525375"/>
                <a:gd name="connsiteY983" fmla="*/ 426551 h 503731"/>
                <a:gd name="connsiteX984" fmla="*/ 466627 w 10525375"/>
                <a:gd name="connsiteY984" fmla="*/ 438581 h 503731"/>
                <a:gd name="connsiteX985" fmla="*/ 480231 w 10525375"/>
                <a:gd name="connsiteY985" fmla="*/ 427888 h 503731"/>
                <a:gd name="connsiteX986" fmla="*/ 470026 w 10525375"/>
                <a:gd name="connsiteY986" fmla="*/ 423878 h 503731"/>
                <a:gd name="connsiteX987" fmla="*/ 425818 w 10525375"/>
                <a:gd name="connsiteY987" fmla="*/ 410512 h 503731"/>
                <a:gd name="connsiteX988" fmla="*/ 385009 w 10525375"/>
                <a:gd name="connsiteY988" fmla="*/ 394473 h 503731"/>
                <a:gd name="connsiteX989" fmla="*/ 364604 w 10525375"/>
                <a:gd name="connsiteY989" fmla="*/ 394473 h 503731"/>
                <a:gd name="connsiteX990" fmla="*/ 344199 w 10525375"/>
                <a:gd name="connsiteY990" fmla="*/ 394473 h 503731"/>
                <a:gd name="connsiteX991" fmla="*/ 265980 w 10525375"/>
                <a:gd name="connsiteY991" fmla="*/ 374425 h 503731"/>
                <a:gd name="connsiteX992" fmla="*/ 272781 w 10525375"/>
                <a:gd name="connsiteY992" fmla="*/ 369079 h 503731"/>
                <a:gd name="connsiteX993" fmla="*/ 316993 w 10525375"/>
                <a:gd name="connsiteY993" fmla="*/ 366406 h 503731"/>
                <a:gd name="connsiteX994" fmla="*/ 293186 w 10525375"/>
                <a:gd name="connsiteY994" fmla="*/ 362396 h 503731"/>
                <a:gd name="connsiteX995" fmla="*/ 282985 w 10525375"/>
                <a:gd name="connsiteY995" fmla="*/ 361060 h 503731"/>
                <a:gd name="connsiteX996" fmla="*/ 269382 w 10525375"/>
                <a:gd name="connsiteY996" fmla="*/ 366406 h 503731"/>
                <a:gd name="connsiteX997" fmla="*/ 252377 w 10525375"/>
                <a:gd name="connsiteY997" fmla="*/ 367742 h 503731"/>
                <a:gd name="connsiteX998" fmla="*/ 252377 w 10525375"/>
                <a:gd name="connsiteY998" fmla="*/ 369079 h 503731"/>
                <a:gd name="connsiteX999" fmla="*/ 226049 w 10525375"/>
                <a:gd name="connsiteY999" fmla="*/ 370113 h 503731"/>
                <a:gd name="connsiteX1000" fmla="*/ 228573 w 10525375"/>
                <a:gd name="connsiteY1000" fmla="*/ 373090 h 503731"/>
                <a:gd name="connsiteX1001" fmla="*/ 245575 w 10525375"/>
                <a:gd name="connsiteY1001" fmla="*/ 381109 h 503731"/>
                <a:gd name="connsiteX1002" fmla="*/ 194565 w 10525375"/>
                <a:gd name="connsiteY1002" fmla="*/ 373090 h 503731"/>
                <a:gd name="connsiteX1003" fmla="*/ 194565 w 10525375"/>
                <a:gd name="connsiteY1003" fmla="*/ 369565 h 503731"/>
                <a:gd name="connsiteX1004" fmla="*/ 171608 w 10525375"/>
                <a:gd name="connsiteY1004" fmla="*/ 368744 h 503731"/>
                <a:gd name="connsiteX1005" fmla="*/ 119748 w 10525375"/>
                <a:gd name="connsiteY1005" fmla="*/ 369079 h 503731"/>
                <a:gd name="connsiteX1006" fmla="*/ 174160 w 10525375"/>
                <a:gd name="connsiteY1006" fmla="*/ 361060 h 503731"/>
                <a:gd name="connsiteX1007" fmla="*/ 126549 w 10525375"/>
                <a:gd name="connsiteY1007" fmla="*/ 351703 h 503731"/>
                <a:gd name="connsiteX1008" fmla="*/ 136750 w 10525375"/>
                <a:gd name="connsiteY1008" fmla="*/ 332991 h 503731"/>
                <a:gd name="connsiteX1009" fmla="*/ 136750 w 10525375"/>
                <a:gd name="connsiteY1009" fmla="*/ 327645 h 503731"/>
                <a:gd name="connsiteX1010" fmla="*/ 177559 w 10525375"/>
                <a:gd name="connsiteY1010" fmla="*/ 323636 h 503731"/>
                <a:gd name="connsiteX1011" fmla="*/ 177559 w 10525375"/>
                <a:gd name="connsiteY1011" fmla="*/ 322298 h 503731"/>
                <a:gd name="connsiteX1012" fmla="*/ 218369 w 10525375"/>
                <a:gd name="connsiteY1012" fmla="*/ 324971 h 503731"/>
                <a:gd name="connsiteX1013" fmla="*/ 252377 w 10525375"/>
                <a:gd name="connsiteY1013" fmla="*/ 337001 h 503731"/>
                <a:gd name="connsiteX1014" fmla="*/ 316993 w 10525375"/>
                <a:gd name="connsiteY1014" fmla="*/ 331655 h 503731"/>
                <a:gd name="connsiteX1015" fmla="*/ 364604 w 10525375"/>
                <a:gd name="connsiteY1015" fmla="*/ 334328 h 503731"/>
                <a:gd name="connsiteX1016" fmla="*/ 385009 w 10525375"/>
                <a:gd name="connsiteY1016" fmla="*/ 322298 h 503731"/>
                <a:gd name="connsiteX1017" fmla="*/ 381606 w 10525375"/>
                <a:gd name="connsiteY1017" fmla="*/ 322298 h 503731"/>
                <a:gd name="connsiteX1018" fmla="*/ 374805 w 10525375"/>
                <a:gd name="connsiteY1018" fmla="*/ 316952 h 503731"/>
                <a:gd name="connsiteX1019" fmla="*/ 299987 w 10525375"/>
                <a:gd name="connsiteY1019" fmla="*/ 326309 h 503731"/>
                <a:gd name="connsiteX1020" fmla="*/ 279144 w 10525375"/>
                <a:gd name="connsiteY1020" fmla="*/ 325171 h 503731"/>
                <a:gd name="connsiteX1021" fmla="*/ 289787 w 10525375"/>
                <a:gd name="connsiteY1021" fmla="*/ 324971 h 503731"/>
                <a:gd name="connsiteX1022" fmla="*/ 303390 w 10525375"/>
                <a:gd name="connsiteY1022" fmla="*/ 318289 h 503731"/>
                <a:gd name="connsiteX1023" fmla="*/ 289787 w 10525375"/>
                <a:gd name="connsiteY1023" fmla="*/ 312943 h 503731"/>
                <a:gd name="connsiteX1024" fmla="*/ 320392 w 10525375"/>
                <a:gd name="connsiteY1024" fmla="*/ 303586 h 503731"/>
                <a:gd name="connsiteX1025" fmla="*/ 347598 w 10525375"/>
                <a:gd name="connsiteY1025" fmla="*/ 320962 h 503731"/>
                <a:gd name="connsiteX1026" fmla="*/ 361201 w 10525375"/>
                <a:gd name="connsiteY1026" fmla="*/ 315616 h 503731"/>
                <a:gd name="connsiteX1027" fmla="*/ 347598 w 10525375"/>
                <a:gd name="connsiteY1027" fmla="*/ 300913 h 503731"/>
                <a:gd name="connsiteX1028" fmla="*/ 262581 w 10525375"/>
                <a:gd name="connsiteY1028" fmla="*/ 292894 h 503731"/>
                <a:gd name="connsiteX1029" fmla="*/ 259178 w 10525375"/>
                <a:gd name="connsiteY1029" fmla="*/ 294231 h 503731"/>
                <a:gd name="connsiteX1030" fmla="*/ 245575 w 10525375"/>
                <a:gd name="connsiteY1030" fmla="*/ 292894 h 503731"/>
                <a:gd name="connsiteX1031" fmla="*/ 225170 w 10525375"/>
                <a:gd name="connsiteY1031" fmla="*/ 284874 h 503731"/>
                <a:gd name="connsiteX1032" fmla="*/ 211567 w 10525375"/>
                <a:gd name="connsiteY1032" fmla="*/ 279528 h 503731"/>
                <a:gd name="connsiteX1033" fmla="*/ 228573 w 10525375"/>
                <a:gd name="connsiteY1033" fmla="*/ 272846 h 503731"/>
                <a:gd name="connsiteX1034" fmla="*/ 231972 w 10525375"/>
                <a:gd name="connsiteY1034" fmla="*/ 272846 h 503731"/>
                <a:gd name="connsiteX1035" fmla="*/ 391810 w 10525375"/>
                <a:gd name="connsiteY1035" fmla="*/ 271508 h 503731"/>
                <a:gd name="connsiteX1036" fmla="*/ 432620 w 10525375"/>
                <a:gd name="connsiteY1036" fmla="*/ 260816 h 503731"/>
                <a:gd name="connsiteX1037" fmla="*/ 419017 w 10525375"/>
                <a:gd name="connsiteY1037" fmla="*/ 246114 h 503731"/>
                <a:gd name="connsiteX1038" fmla="*/ 425818 w 10525375"/>
                <a:gd name="connsiteY1038" fmla="*/ 243441 h 503731"/>
                <a:gd name="connsiteX1039" fmla="*/ 381606 w 10525375"/>
                <a:gd name="connsiteY1039" fmla="*/ 246114 h 503731"/>
                <a:gd name="connsiteX1040" fmla="*/ 371406 w 10525375"/>
                <a:gd name="connsiteY1040" fmla="*/ 242104 h 503731"/>
                <a:gd name="connsiteX1041" fmla="*/ 374805 w 10525375"/>
                <a:gd name="connsiteY1041" fmla="*/ 242104 h 503731"/>
                <a:gd name="connsiteX1042" fmla="*/ 374805 w 10525375"/>
                <a:gd name="connsiteY1042" fmla="*/ 240768 h 503731"/>
                <a:gd name="connsiteX1043" fmla="*/ 368003 w 10525375"/>
                <a:gd name="connsiteY1043" fmla="*/ 240768 h 503731"/>
                <a:gd name="connsiteX1044" fmla="*/ 313591 w 10525375"/>
                <a:gd name="connsiteY1044" fmla="*/ 243441 h 503731"/>
                <a:gd name="connsiteX1045" fmla="*/ 282985 w 10525375"/>
                <a:gd name="connsiteY1045" fmla="*/ 247450 h 503731"/>
                <a:gd name="connsiteX1046" fmla="*/ 279583 w 10525375"/>
                <a:gd name="connsiteY1046" fmla="*/ 236757 h 503731"/>
                <a:gd name="connsiteX1047" fmla="*/ 289787 w 10525375"/>
                <a:gd name="connsiteY1047" fmla="*/ 216709 h 503731"/>
                <a:gd name="connsiteX1048" fmla="*/ 242176 w 10525375"/>
                <a:gd name="connsiteY1048" fmla="*/ 236757 h 503731"/>
                <a:gd name="connsiteX1049" fmla="*/ 238773 w 10525375"/>
                <a:gd name="connsiteY1049" fmla="*/ 236757 h 503731"/>
                <a:gd name="connsiteX1050" fmla="*/ 245575 w 10525375"/>
                <a:gd name="connsiteY1050" fmla="*/ 240768 h 503731"/>
                <a:gd name="connsiteX1051" fmla="*/ 245575 w 10525375"/>
                <a:gd name="connsiteY1051" fmla="*/ 248787 h 503731"/>
                <a:gd name="connsiteX1052" fmla="*/ 218369 w 10525375"/>
                <a:gd name="connsiteY1052" fmla="*/ 247450 h 503731"/>
                <a:gd name="connsiteX1053" fmla="*/ 225170 w 10525375"/>
                <a:gd name="connsiteY1053" fmla="*/ 236757 h 503731"/>
                <a:gd name="connsiteX1054" fmla="*/ 184361 w 10525375"/>
                <a:gd name="connsiteY1054" fmla="*/ 228738 h 503731"/>
                <a:gd name="connsiteX1055" fmla="*/ 184361 w 10525375"/>
                <a:gd name="connsiteY1055" fmla="*/ 224729 h 503731"/>
                <a:gd name="connsiteX1056" fmla="*/ 204766 w 10525375"/>
                <a:gd name="connsiteY1056" fmla="*/ 223392 h 503731"/>
                <a:gd name="connsiteX1057" fmla="*/ 235374 w 10525375"/>
                <a:gd name="connsiteY1057" fmla="*/ 211363 h 503731"/>
                <a:gd name="connsiteX1058" fmla="*/ 279583 w 10525375"/>
                <a:gd name="connsiteY1058" fmla="*/ 208690 h 503731"/>
                <a:gd name="connsiteX1059" fmla="*/ 286384 w 10525375"/>
                <a:gd name="connsiteY1059" fmla="*/ 210026 h 503731"/>
                <a:gd name="connsiteX1060" fmla="*/ 327194 w 10525375"/>
                <a:gd name="connsiteY1060" fmla="*/ 196660 h 503731"/>
                <a:gd name="connsiteX1061" fmla="*/ 320392 w 10525375"/>
                <a:gd name="connsiteY1061" fmla="*/ 176612 h 503731"/>
                <a:gd name="connsiteX1062" fmla="*/ 316993 w 10525375"/>
                <a:gd name="connsiteY1062" fmla="*/ 175275 h 503731"/>
                <a:gd name="connsiteX1063" fmla="*/ 303390 w 10525375"/>
                <a:gd name="connsiteY1063" fmla="*/ 189978 h 503731"/>
                <a:gd name="connsiteX1064" fmla="*/ 286384 w 10525375"/>
                <a:gd name="connsiteY1064" fmla="*/ 189978 h 503731"/>
                <a:gd name="connsiteX1065" fmla="*/ 282985 w 10525375"/>
                <a:gd name="connsiteY1065" fmla="*/ 192651 h 503731"/>
                <a:gd name="connsiteX1066" fmla="*/ 248978 w 10525375"/>
                <a:gd name="connsiteY1066" fmla="*/ 193987 h 503731"/>
                <a:gd name="connsiteX1067" fmla="*/ 184361 w 10525375"/>
                <a:gd name="connsiteY1067" fmla="*/ 179285 h 503731"/>
                <a:gd name="connsiteX1068" fmla="*/ 184361 w 10525375"/>
                <a:gd name="connsiteY1068" fmla="*/ 175275 h 503731"/>
                <a:gd name="connsiteX1069" fmla="*/ 184361 w 10525375"/>
                <a:gd name="connsiteY1069" fmla="*/ 159236 h 503731"/>
                <a:gd name="connsiteX1070" fmla="*/ 225170 w 10525375"/>
                <a:gd name="connsiteY1070" fmla="*/ 171264 h 503731"/>
                <a:gd name="connsiteX1071" fmla="*/ 245575 w 10525375"/>
                <a:gd name="connsiteY1071" fmla="*/ 163246 h 503731"/>
                <a:gd name="connsiteX1072" fmla="*/ 276184 w 10525375"/>
                <a:gd name="connsiteY1072" fmla="*/ 155227 h 503731"/>
                <a:gd name="connsiteX1073" fmla="*/ 286384 w 10525375"/>
                <a:gd name="connsiteY1073" fmla="*/ 155227 h 503731"/>
                <a:gd name="connsiteX1074" fmla="*/ 289787 w 10525375"/>
                <a:gd name="connsiteY1074" fmla="*/ 153890 h 503731"/>
                <a:gd name="connsiteX1075" fmla="*/ 310192 w 10525375"/>
                <a:gd name="connsiteY1075" fmla="*/ 153890 h 503731"/>
                <a:gd name="connsiteX1076" fmla="*/ 310192 w 10525375"/>
                <a:gd name="connsiteY1076" fmla="*/ 155227 h 503731"/>
                <a:gd name="connsiteX1077" fmla="*/ 330596 w 10525375"/>
                <a:gd name="connsiteY1077" fmla="*/ 153890 h 503731"/>
                <a:gd name="connsiteX1078" fmla="*/ 337398 w 10525375"/>
                <a:gd name="connsiteY1078" fmla="*/ 155227 h 503731"/>
                <a:gd name="connsiteX1079" fmla="*/ 361201 w 10525375"/>
                <a:gd name="connsiteY1079" fmla="*/ 151216 h 503731"/>
                <a:gd name="connsiteX1080" fmla="*/ 378207 w 10525375"/>
                <a:gd name="connsiteY1080" fmla="*/ 149881 h 503731"/>
                <a:gd name="connsiteX1081" fmla="*/ 429217 w 10525375"/>
                <a:gd name="connsiteY1081" fmla="*/ 149881 h 503731"/>
                <a:gd name="connsiteX1082" fmla="*/ 449622 w 10525375"/>
                <a:gd name="connsiteY1082" fmla="*/ 149881 h 503731"/>
                <a:gd name="connsiteX1083" fmla="*/ 446223 w 10525375"/>
                <a:gd name="connsiteY1083" fmla="*/ 147207 h 503731"/>
                <a:gd name="connsiteX1084" fmla="*/ 436019 w 10525375"/>
                <a:gd name="connsiteY1084" fmla="*/ 147207 h 503731"/>
                <a:gd name="connsiteX1085" fmla="*/ 408812 w 10525375"/>
                <a:gd name="connsiteY1085" fmla="*/ 143197 h 503731"/>
                <a:gd name="connsiteX1086" fmla="*/ 405413 w 10525375"/>
                <a:gd name="connsiteY1086" fmla="*/ 144533 h 503731"/>
                <a:gd name="connsiteX1087" fmla="*/ 378207 w 10525375"/>
                <a:gd name="connsiteY1087" fmla="*/ 143197 h 503731"/>
                <a:gd name="connsiteX1088" fmla="*/ 374805 w 10525375"/>
                <a:gd name="connsiteY1088" fmla="*/ 141861 h 503731"/>
                <a:gd name="connsiteX1089" fmla="*/ 316993 w 10525375"/>
                <a:gd name="connsiteY1089" fmla="*/ 145870 h 503731"/>
                <a:gd name="connsiteX1090" fmla="*/ 303390 w 10525375"/>
                <a:gd name="connsiteY1090" fmla="*/ 144533 h 503731"/>
                <a:gd name="connsiteX1091" fmla="*/ 327194 w 10525375"/>
                <a:gd name="connsiteY1091" fmla="*/ 137851 h 503731"/>
                <a:gd name="connsiteX1092" fmla="*/ 303390 w 10525375"/>
                <a:gd name="connsiteY1092" fmla="*/ 124485 h 503731"/>
                <a:gd name="connsiteX1093" fmla="*/ 357802 w 10525375"/>
                <a:gd name="connsiteY1093" fmla="*/ 117801 h 503731"/>
                <a:gd name="connsiteX1094" fmla="*/ 361201 w 10525375"/>
                <a:gd name="connsiteY1094" fmla="*/ 113792 h 503731"/>
                <a:gd name="connsiteX1095" fmla="*/ 402011 w 10525375"/>
                <a:gd name="connsiteY1095" fmla="*/ 105773 h 503731"/>
                <a:gd name="connsiteX1096" fmla="*/ 436019 w 10525375"/>
                <a:gd name="connsiteY1096" fmla="*/ 93744 h 503731"/>
                <a:gd name="connsiteX1097" fmla="*/ 476828 w 10525375"/>
                <a:gd name="connsiteY1097" fmla="*/ 93744 h 503731"/>
                <a:gd name="connsiteX1098" fmla="*/ 483630 w 10525375"/>
                <a:gd name="connsiteY1098" fmla="*/ 99091 h 503731"/>
                <a:gd name="connsiteX1099" fmla="*/ 483630 w 10525375"/>
                <a:gd name="connsiteY1099" fmla="*/ 100427 h 503731"/>
                <a:gd name="connsiteX1100" fmla="*/ 504034 w 10525375"/>
                <a:gd name="connsiteY1100" fmla="*/ 100427 h 503731"/>
                <a:gd name="connsiteX1101" fmla="*/ 514238 w 10525375"/>
                <a:gd name="connsiteY1101" fmla="*/ 104436 h 503731"/>
                <a:gd name="connsiteX1102" fmla="*/ 507437 w 10525375"/>
                <a:gd name="connsiteY1102" fmla="*/ 108446 h 503731"/>
                <a:gd name="connsiteX1103" fmla="*/ 510836 w 10525375"/>
                <a:gd name="connsiteY1103" fmla="*/ 108446 h 503731"/>
                <a:gd name="connsiteX1104" fmla="*/ 534643 w 10525375"/>
                <a:gd name="connsiteY1104" fmla="*/ 108446 h 503731"/>
                <a:gd name="connsiteX1105" fmla="*/ 534643 w 10525375"/>
                <a:gd name="connsiteY1105" fmla="*/ 107110 h 503731"/>
                <a:gd name="connsiteX1106" fmla="*/ 538042 w 10525375"/>
                <a:gd name="connsiteY1106" fmla="*/ 101764 h 503731"/>
                <a:gd name="connsiteX1107" fmla="*/ 544844 w 10525375"/>
                <a:gd name="connsiteY1107" fmla="*/ 96418 h 503731"/>
                <a:gd name="connsiteX1108" fmla="*/ 544844 w 10525375"/>
                <a:gd name="connsiteY1108" fmla="*/ 95080 h 503731"/>
                <a:gd name="connsiteX1109" fmla="*/ 521040 w 10525375"/>
                <a:gd name="connsiteY1109" fmla="*/ 88398 h 503731"/>
                <a:gd name="connsiteX1110" fmla="*/ 521040 w 10525375"/>
                <a:gd name="connsiteY1110" fmla="*/ 85725 h 503731"/>
                <a:gd name="connsiteX1111" fmla="*/ 497233 w 10525375"/>
                <a:gd name="connsiteY1111" fmla="*/ 79041 h 503731"/>
                <a:gd name="connsiteX1112" fmla="*/ 527841 w 10525375"/>
                <a:gd name="connsiteY1112" fmla="*/ 67013 h 503731"/>
                <a:gd name="connsiteX1113" fmla="*/ 561849 w 10525375"/>
                <a:gd name="connsiteY1113" fmla="*/ 79041 h 503731"/>
                <a:gd name="connsiteX1114" fmla="*/ 609460 w 10525375"/>
                <a:gd name="connsiteY1114" fmla="*/ 89734 h 503731"/>
                <a:gd name="connsiteX1115" fmla="*/ 660470 w 10525375"/>
                <a:gd name="connsiteY1115" fmla="*/ 77704 h 503731"/>
                <a:gd name="connsiteX1116" fmla="*/ 674073 w 10525375"/>
                <a:gd name="connsiteY1116" fmla="*/ 80379 h 503731"/>
                <a:gd name="connsiteX1117" fmla="*/ 701279 w 10525375"/>
                <a:gd name="connsiteY1117" fmla="*/ 87061 h 503731"/>
                <a:gd name="connsiteX1118" fmla="*/ 670674 w 10525375"/>
                <a:gd name="connsiteY1118" fmla="*/ 93744 h 503731"/>
                <a:gd name="connsiteX1119" fmla="*/ 670674 w 10525375"/>
                <a:gd name="connsiteY1119" fmla="*/ 95080 h 503731"/>
                <a:gd name="connsiteX1120" fmla="*/ 663873 w 10525375"/>
                <a:gd name="connsiteY1120" fmla="*/ 100427 h 503731"/>
                <a:gd name="connsiteX1121" fmla="*/ 674073 w 10525375"/>
                <a:gd name="connsiteY1121" fmla="*/ 100427 h 503731"/>
                <a:gd name="connsiteX1122" fmla="*/ 680875 w 10525375"/>
                <a:gd name="connsiteY1122" fmla="*/ 103100 h 503731"/>
                <a:gd name="connsiteX1123" fmla="*/ 691079 w 10525375"/>
                <a:gd name="connsiteY1123" fmla="*/ 103100 h 503731"/>
                <a:gd name="connsiteX1124" fmla="*/ 704682 w 10525375"/>
                <a:gd name="connsiteY1124" fmla="*/ 92407 h 503731"/>
                <a:gd name="connsiteX1125" fmla="*/ 714883 w 10525375"/>
                <a:gd name="connsiteY1125" fmla="*/ 91070 h 503731"/>
                <a:gd name="connsiteX1126" fmla="*/ 721684 w 10525375"/>
                <a:gd name="connsiteY1126" fmla="*/ 77704 h 503731"/>
                <a:gd name="connsiteX1127" fmla="*/ 731888 w 10525375"/>
                <a:gd name="connsiteY1127" fmla="*/ 73695 h 503731"/>
                <a:gd name="connsiteX1128" fmla="*/ 776097 w 10525375"/>
                <a:gd name="connsiteY1128" fmla="*/ 75032 h 503731"/>
                <a:gd name="connsiteX1129" fmla="*/ 796501 w 10525375"/>
                <a:gd name="connsiteY1129" fmla="*/ 71022 h 503731"/>
                <a:gd name="connsiteX1130" fmla="*/ 803303 w 10525375"/>
                <a:gd name="connsiteY1130" fmla="*/ 71022 h 503731"/>
                <a:gd name="connsiteX1131" fmla="*/ 803303 w 10525375"/>
                <a:gd name="connsiteY1131" fmla="*/ 69686 h 503731"/>
                <a:gd name="connsiteX1132" fmla="*/ 806705 w 10525375"/>
                <a:gd name="connsiteY1132" fmla="*/ 67013 h 503731"/>
                <a:gd name="connsiteX1133" fmla="*/ 782898 w 10525375"/>
                <a:gd name="connsiteY1133" fmla="*/ 71022 h 503731"/>
                <a:gd name="connsiteX1134" fmla="*/ 759095 w 10525375"/>
                <a:gd name="connsiteY1134" fmla="*/ 60329 h 503731"/>
                <a:gd name="connsiteX1135" fmla="*/ 796501 w 10525375"/>
                <a:gd name="connsiteY1135" fmla="*/ 48301 h 503731"/>
                <a:gd name="connsiteX1136" fmla="*/ 854316 w 10525375"/>
                <a:gd name="connsiteY1136" fmla="*/ 50973 h 503731"/>
                <a:gd name="connsiteX1137" fmla="*/ 966540 w 10525375"/>
                <a:gd name="connsiteY1137" fmla="*/ 46964 h 503731"/>
                <a:gd name="connsiteX1138" fmla="*/ 1000548 w 10525375"/>
                <a:gd name="connsiteY1138" fmla="*/ 48301 h 503731"/>
                <a:gd name="connsiteX1139" fmla="*/ 1048159 w 10525375"/>
                <a:gd name="connsiteY1139" fmla="*/ 48301 h 503731"/>
                <a:gd name="connsiteX1140" fmla="*/ 1051562 w 10525375"/>
                <a:gd name="connsiteY1140" fmla="*/ 50973 h 503731"/>
                <a:gd name="connsiteX1141" fmla="*/ 1078768 w 10525375"/>
                <a:gd name="connsiteY1141" fmla="*/ 48301 h 503731"/>
                <a:gd name="connsiteX1142" fmla="*/ 1078768 w 10525375"/>
                <a:gd name="connsiteY1142" fmla="*/ 44290 h 503731"/>
                <a:gd name="connsiteX1143" fmla="*/ 1139982 w 10525375"/>
                <a:gd name="connsiteY1143" fmla="*/ 42955 h 503731"/>
                <a:gd name="connsiteX1144" fmla="*/ 1150182 w 10525375"/>
                <a:gd name="connsiteY1144" fmla="*/ 42955 h 503731"/>
                <a:gd name="connsiteX1145" fmla="*/ 1153585 w 10525375"/>
                <a:gd name="connsiteY1145" fmla="*/ 41617 h 503731"/>
                <a:gd name="connsiteX1146" fmla="*/ 1190992 w 10525375"/>
                <a:gd name="connsiteY1146" fmla="*/ 44290 h 503731"/>
                <a:gd name="connsiteX1147" fmla="*/ 1201196 w 10525375"/>
                <a:gd name="connsiteY1147" fmla="*/ 44290 h 503731"/>
                <a:gd name="connsiteX1148" fmla="*/ 1221601 w 10525375"/>
                <a:gd name="connsiteY1148" fmla="*/ 44290 h 503731"/>
                <a:gd name="connsiteX1149" fmla="*/ 1310021 w 10525375"/>
                <a:gd name="connsiteY1149" fmla="*/ 46964 h 503731"/>
                <a:gd name="connsiteX1150" fmla="*/ 1357632 w 10525375"/>
                <a:gd name="connsiteY1150" fmla="*/ 44290 h 503731"/>
                <a:gd name="connsiteX1151" fmla="*/ 1388237 w 10525375"/>
                <a:gd name="connsiteY1151" fmla="*/ 42955 h 503731"/>
                <a:gd name="connsiteX1152" fmla="*/ 1391640 w 10525375"/>
                <a:gd name="connsiteY1152" fmla="*/ 45628 h 503731"/>
                <a:gd name="connsiteX1153" fmla="*/ 1527671 w 10525375"/>
                <a:gd name="connsiteY1153" fmla="*/ 45628 h 503731"/>
                <a:gd name="connsiteX1154" fmla="*/ 1541274 w 10525375"/>
                <a:gd name="connsiteY1154" fmla="*/ 41617 h 503731"/>
                <a:gd name="connsiteX1155" fmla="*/ 1582083 w 10525375"/>
                <a:gd name="connsiteY1155" fmla="*/ 26916 h 503731"/>
                <a:gd name="connsiteX1156" fmla="*/ 1602488 w 10525375"/>
                <a:gd name="connsiteY1156" fmla="*/ 26916 h 503731"/>
                <a:gd name="connsiteX1157" fmla="*/ 1602488 w 10525375"/>
                <a:gd name="connsiteY1157" fmla="*/ 29589 h 503731"/>
                <a:gd name="connsiteX1158" fmla="*/ 1609290 w 10525375"/>
                <a:gd name="connsiteY1158" fmla="*/ 30925 h 503731"/>
                <a:gd name="connsiteX1159" fmla="*/ 1629694 w 10525375"/>
                <a:gd name="connsiteY1159" fmla="*/ 33598 h 503731"/>
                <a:gd name="connsiteX1160" fmla="*/ 1639895 w 10525375"/>
                <a:gd name="connsiteY1160" fmla="*/ 29589 h 503731"/>
                <a:gd name="connsiteX1161" fmla="*/ 1636496 w 10525375"/>
                <a:gd name="connsiteY1161" fmla="*/ 28251 h 503731"/>
                <a:gd name="connsiteX1162" fmla="*/ 1762323 w 10525375"/>
                <a:gd name="connsiteY1162" fmla="*/ 20232 h 503731"/>
                <a:gd name="connsiteX1163" fmla="*/ 1816735 w 10525375"/>
                <a:gd name="connsiteY1163" fmla="*/ 18896 h 503731"/>
                <a:gd name="connsiteX1164" fmla="*/ 1840543 w 10525375"/>
                <a:gd name="connsiteY1164" fmla="*/ 18896 h 503731"/>
                <a:gd name="connsiteX1165" fmla="*/ 1894955 w 10525375"/>
                <a:gd name="connsiteY1165" fmla="*/ 18896 h 503731"/>
                <a:gd name="connsiteX1166" fmla="*/ 1973171 w 10525375"/>
                <a:gd name="connsiteY1166" fmla="*/ 18896 h 503731"/>
                <a:gd name="connsiteX1167" fmla="*/ 2017383 w 10525375"/>
                <a:gd name="connsiteY1167" fmla="*/ 24241 h 503731"/>
                <a:gd name="connsiteX1168" fmla="*/ 2013980 w 10525375"/>
                <a:gd name="connsiteY1168" fmla="*/ 26916 h 503731"/>
                <a:gd name="connsiteX1169" fmla="*/ 2030986 w 10525375"/>
                <a:gd name="connsiteY1169" fmla="*/ 33598 h 503731"/>
                <a:gd name="connsiteX1170" fmla="*/ 2054790 w 10525375"/>
                <a:gd name="connsiteY1170" fmla="*/ 18896 h 503731"/>
                <a:gd name="connsiteX1171" fmla="*/ 2064994 w 10525375"/>
                <a:gd name="connsiteY1171" fmla="*/ 18896 h 503731"/>
                <a:gd name="connsiteX1172" fmla="*/ 2109202 w 10525375"/>
                <a:gd name="connsiteY1172" fmla="*/ 22905 h 503731"/>
                <a:gd name="connsiteX1173" fmla="*/ 2119407 w 10525375"/>
                <a:gd name="connsiteY1173" fmla="*/ 16223 h 503731"/>
                <a:gd name="connsiteX1174" fmla="*/ 2299646 w 10525375"/>
                <a:gd name="connsiteY1174" fmla="*/ 18896 h 503731"/>
                <a:gd name="connsiteX1175" fmla="*/ 2323453 w 10525375"/>
                <a:gd name="connsiteY1175" fmla="*/ 25578 h 503731"/>
                <a:gd name="connsiteX1176" fmla="*/ 2401670 w 10525375"/>
                <a:gd name="connsiteY1176" fmla="*/ 14886 h 503731"/>
                <a:gd name="connsiteX1177" fmla="*/ 2408471 w 10525375"/>
                <a:gd name="connsiteY1177" fmla="*/ 16223 h 503731"/>
                <a:gd name="connsiteX1178" fmla="*/ 2411874 w 10525375"/>
                <a:gd name="connsiteY1178" fmla="*/ 12213 h 503731"/>
                <a:gd name="connsiteX1179" fmla="*/ 2517296 w 10525375"/>
                <a:gd name="connsiteY1179" fmla="*/ 10875 h 503731"/>
                <a:gd name="connsiteX1180" fmla="*/ 2534302 w 10525375"/>
                <a:gd name="connsiteY1180" fmla="*/ 10875 h 503731"/>
                <a:gd name="connsiteX1181" fmla="*/ 2568310 w 10525375"/>
                <a:gd name="connsiteY1181" fmla="*/ 14886 h 503731"/>
                <a:gd name="connsiteX1182" fmla="*/ 2571709 w 10525375"/>
                <a:gd name="connsiteY1182" fmla="*/ 14886 h 503731"/>
                <a:gd name="connsiteX1183" fmla="*/ 2585312 w 10525375"/>
                <a:gd name="connsiteY1183" fmla="*/ 13550 h 503731"/>
                <a:gd name="connsiteX1184" fmla="*/ 2595516 w 10525375"/>
                <a:gd name="connsiteY1184" fmla="*/ 14886 h 503731"/>
                <a:gd name="connsiteX1185" fmla="*/ 2619320 w 10525375"/>
                <a:gd name="connsiteY1185" fmla="*/ 16223 h 503731"/>
                <a:gd name="connsiteX1186" fmla="*/ 2626121 w 10525375"/>
                <a:gd name="connsiteY1186" fmla="*/ 14886 h 503731"/>
                <a:gd name="connsiteX1187" fmla="*/ 2670333 w 10525375"/>
                <a:gd name="connsiteY1187" fmla="*/ 14886 h 503731"/>
                <a:gd name="connsiteX1188" fmla="*/ 2792761 w 10525375"/>
                <a:gd name="connsiteY1188" fmla="*/ 14886 h 503731"/>
                <a:gd name="connsiteX1189" fmla="*/ 2901586 w 10525375"/>
                <a:gd name="connsiteY1189" fmla="*/ 13550 h 503731"/>
                <a:gd name="connsiteX1190" fmla="*/ 2908388 w 10525375"/>
                <a:gd name="connsiteY1190" fmla="*/ 14886 h 503731"/>
                <a:gd name="connsiteX1191" fmla="*/ 2966199 w 10525375"/>
                <a:gd name="connsiteY1191" fmla="*/ 13550 h 503731"/>
                <a:gd name="connsiteX1192" fmla="*/ 2976403 w 10525375"/>
                <a:gd name="connsiteY1192" fmla="*/ 13550 h 503731"/>
                <a:gd name="connsiteX1193" fmla="*/ 3041016 w 10525375"/>
                <a:gd name="connsiteY1193" fmla="*/ 9539 h 503731"/>
                <a:gd name="connsiteX1194" fmla="*/ 3047818 w 10525375"/>
                <a:gd name="connsiteY1194" fmla="*/ 9539 h 503731"/>
                <a:gd name="connsiteX1195" fmla="*/ 3183849 w 10525375"/>
                <a:gd name="connsiteY1195" fmla="*/ 10875 h 503731"/>
                <a:gd name="connsiteX1196" fmla="*/ 3194053 w 10525375"/>
                <a:gd name="connsiteY1196" fmla="*/ 13550 h 503731"/>
                <a:gd name="connsiteX1197" fmla="*/ 3296077 w 10525375"/>
                <a:gd name="connsiteY1197" fmla="*/ 13550 h 503731"/>
                <a:gd name="connsiteX1198" fmla="*/ 3309680 w 10525375"/>
                <a:gd name="connsiteY1198" fmla="*/ 20232 h 503731"/>
                <a:gd name="connsiteX1199" fmla="*/ 3313079 w 10525375"/>
                <a:gd name="connsiteY1199" fmla="*/ 20232 h 503731"/>
                <a:gd name="connsiteX1200" fmla="*/ 3336886 w 10525375"/>
                <a:gd name="connsiteY1200" fmla="*/ 12213 h 503731"/>
                <a:gd name="connsiteX1201" fmla="*/ 3347087 w 10525375"/>
                <a:gd name="connsiteY1201" fmla="*/ 12213 h 503731"/>
                <a:gd name="connsiteX1202" fmla="*/ 3612347 w 10525375"/>
                <a:gd name="connsiteY1202" fmla="*/ 10875 h 503731"/>
                <a:gd name="connsiteX1203" fmla="*/ 3632752 w 10525375"/>
                <a:gd name="connsiteY1203" fmla="*/ 12213 h 503731"/>
                <a:gd name="connsiteX1204" fmla="*/ 3693966 w 10525375"/>
                <a:gd name="connsiteY1204" fmla="*/ 8204 h 503731"/>
                <a:gd name="connsiteX1205" fmla="*/ 3809592 w 10525375"/>
                <a:gd name="connsiteY1205" fmla="*/ 8204 h 503731"/>
                <a:gd name="connsiteX1206" fmla="*/ 3816394 w 10525375"/>
                <a:gd name="connsiteY1206" fmla="*/ 8204 h 503731"/>
                <a:gd name="connsiteX1207" fmla="*/ 3901415 w 10525375"/>
                <a:gd name="connsiteY1207" fmla="*/ 8204 h 503731"/>
                <a:gd name="connsiteX1208" fmla="*/ 3908217 w 10525375"/>
                <a:gd name="connsiteY1208" fmla="*/ 8204 h 503731"/>
                <a:gd name="connsiteX1209" fmla="*/ 3962630 w 10525375"/>
                <a:gd name="connsiteY1209" fmla="*/ 8204 h 503731"/>
                <a:gd name="connsiteX1210" fmla="*/ 4020441 w 10525375"/>
                <a:gd name="connsiteY1210" fmla="*/ 9539 h 503731"/>
                <a:gd name="connsiteX1211" fmla="*/ 4023844 w 10525375"/>
                <a:gd name="connsiteY1211" fmla="*/ 10875 h 503731"/>
                <a:gd name="connsiteX1212" fmla="*/ 4023844 w 10525375"/>
                <a:gd name="connsiteY1212" fmla="*/ 8204 h 503731"/>
                <a:gd name="connsiteX1213" fmla="*/ 4057851 w 10525375"/>
                <a:gd name="connsiteY1213" fmla="*/ 8204 h 503731"/>
                <a:gd name="connsiteX1214" fmla="*/ 4064653 w 10525375"/>
                <a:gd name="connsiteY1214" fmla="*/ 6866 h 503731"/>
                <a:gd name="connsiteX1215" fmla="*/ 4085058 w 10525375"/>
                <a:gd name="connsiteY1215" fmla="*/ 8204 h 503731"/>
                <a:gd name="connsiteX1216" fmla="*/ 4136068 w 10525375"/>
                <a:gd name="connsiteY1216" fmla="*/ 9539 h 503731"/>
                <a:gd name="connsiteX1217" fmla="*/ 4136068 w 10525375"/>
                <a:gd name="connsiteY1217" fmla="*/ 12213 h 503731"/>
                <a:gd name="connsiteX1218" fmla="*/ 4156472 w 10525375"/>
                <a:gd name="connsiteY1218" fmla="*/ 8204 h 503731"/>
                <a:gd name="connsiteX1219" fmla="*/ 4251694 w 10525375"/>
                <a:gd name="connsiteY1219" fmla="*/ 4193 h 503731"/>
                <a:gd name="connsiteX1220" fmla="*/ 4319710 w 10525375"/>
                <a:gd name="connsiteY1220" fmla="*/ 4193 h 503731"/>
                <a:gd name="connsiteX1221" fmla="*/ 4408130 w 10525375"/>
                <a:gd name="connsiteY1221" fmla="*/ 12213 h 503731"/>
                <a:gd name="connsiteX1222" fmla="*/ 4408130 w 10525375"/>
                <a:gd name="connsiteY1222" fmla="*/ 13550 h 503731"/>
                <a:gd name="connsiteX1223" fmla="*/ 4472747 w 10525375"/>
                <a:gd name="connsiteY1223" fmla="*/ 2857 h 503731"/>
                <a:gd name="connsiteX1224" fmla="*/ 4557764 w 10525375"/>
                <a:gd name="connsiteY1224" fmla="*/ 1520 h 503731"/>
                <a:gd name="connsiteX1225" fmla="*/ 4571368 w 10525375"/>
                <a:gd name="connsiteY1225" fmla="*/ 1520 h 503731"/>
                <a:gd name="connsiteX1226" fmla="*/ 4595175 w 10525375"/>
                <a:gd name="connsiteY1226" fmla="*/ 9539 h 503731"/>
                <a:gd name="connsiteX1227" fmla="*/ 4595175 w 10525375"/>
                <a:gd name="connsiteY1227" fmla="*/ 8204 h 503731"/>
                <a:gd name="connsiteX1228" fmla="*/ 4591772 w 10525375"/>
                <a:gd name="connsiteY1228" fmla="*/ 6866 h 503731"/>
                <a:gd name="connsiteX1229" fmla="*/ 4646185 w 10525375"/>
                <a:gd name="connsiteY1229" fmla="*/ 184 h 503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Lst>
              <a:rect l="l" t="t" r="r" b="b"/>
              <a:pathLst>
                <a:path w="10525375" h="503731">
                  <a:moveTo>
                    <a:pt x="8243450" y="473332"/>
                  </a:moveTo>
                  <a:cubicBezTo>
                    <a:pt x="8246852" y="474668"/>
                    <a:pt x="8246852" y="476005"/>
                    <a:pt x="8250251" y="477341"/>
                  </a:cubicBezTo>
                  <a:cubicBezTo>
                    <a:pt x="8253654" y="476005"/>
                    <a:pt x="8253654" y="476005"/>
                    <a:pt x="8257053" y="476005"/>
                  </a:cubicBezTo>
                  <a:cubicBezTo>
                    <a:pt x="8260456" y="476005"/>
                    <a:pt x="8270656" y="474668"/>
                    <a:pt x="8263854" y="473332"/>
                  </a:cubicBezTo>
                  <a:cubicBezTo>
                    <a:pt x="8260456" y="470659"/>
                    <a:pt x="8250251" y="471995"/>
                    <a:pt x="8243450" y="473332"/>
                  </a:cubicBezTo>
                  <a:close/>
                  <a:moveTo>
                    <a:pt x="4333313" y="473332"/>
                  </a:moveTo>
                  <a:cubicBezTo>
                    <a:pt x="4336715" y="474668"/>
                    <a:pt x="4336715" y="476005"/>
                    <a:pt x="4340114" y="477341"/>
                  </a:cubicBezTo>
                  <a:cubicBezTo>
                    <a:pt x="4343517" y="476005"/>
                    <a:pt x="4343517" y="476005"/>
                    <a:pt x="4346916" y="476005"/>
                  </a:cubicBezTo>
                  <a:cubicBezTo>
                    <a:pt x="4350319" y="476005"/>
                    <a:pt x="4360519" y="474668"/>
                    <a:pt x="4353718" y="473332"/>
                  </a:cubicBezTo>
                  <a:cubicBezTo>
                    <a:pt x="4350319" y="470659"/>
                    <a:pt x="4340114" y="471995"/>
                    <a:pt x="4333313" y="473332"/>
                  </a:cubicBezTo>
                  <a:close/>
                  <a:moveTo>
                    <a:pt x="8824985" y="450610"/>
                  </a:moveTo>
                  <a:cubicBezTo>
                    <a:pt x="8831786" y="454620"/>
                    <a:pt x="8821582" y="457293"/>
                    <a:pt x="8811382" y="459966"/>
                  </a:cubicBezTo>
                  <a:cubicBezTo>
                    <a:pt x="8818184" y="461302"/>
                    <a:pt x="8821582" y="462639"/>
                    <a:pt x="8828384" y="463975"/>
                  </a:cubicBezTo>
                  <a:cubicBezTo>
                    <a:pt x="8835186" y="458629"/>
                    <a:pt x="8848788" y="454620"/>
                    <a:pt x="8858992" y="450610"/>
                  </a:cubicBezTo>
                  <a:cubicBezTo>
                    <a:pt x="8848788" y="450610"/>
                    <a:pt x="8835186" y="450610"/>
                    <a:pt x="8824985" y="450610"/>
                  </a:cubicBezTo>
                  <a:close/>
                  <a:moveTo>
                    <a:pt x="9110650" y="447936"/>
                  </a:moveTo>
                  <a:cubicBezTo>
                    <a:pt x="9114050" y="449274"/>
                    <a:pt x="9114050" y="450610"/>
                    <a:pt x="9114050" y="453283"/>
                  </a:cubicBezTo>
                  <a:cubicBezTo>
                    <a:pt x="9114050" y="454620"/>
                    <a:pt x="9110650" y="454620"/>
                    <a:pt x="9110650" y="454620"/>
                  </a:cubicBezTo>
                  <a:cubicBezTo>
                    <a:pt x="9117452" y="454620"/>
                    <a:pt x="9120851" y="455956"/>
                    <a:pt x="9117452" y="459966"/>
                  </a:cubicBezTo>
                  <a:cubicBezTo>
                    <a:pt x="9117452" y="458629"/>
                    <a:pt x="9117452" y="458629"/>
                    <a:pt x="9117452" y="458629"/>
                  </a:cubicBezTo>
                  <a:cubicBezTo>
                    <a:pt x="9127652" y="454620"/>
                    <a:pt x="9117452" y="450610"/>
                    <a:pt x="9114050" y="447936"/>
                  </a:cubicBezTo>
                  <a:cubicBezTo>
                    <a:pt x="9114050" y="447936"/>
                    <a:pt x="9110650" y="447936"/>
                    <a:pt x="9110650" y="447936"/>
                  </a:cubicBezTo>
                  <a:close/>
                  <a:moveTo>
                    <a:pt x="6668890" y="441254"/>
                  </a:moveTo>
                  <a:cubicBezTo>
                    <a:pt x="6668890" y="442590"/>
                    <a:pt x="6672289" y="443927"/>
                    <a:pt x="6672289" y="443927"/>
                  </a:cubicBezTo>
                  <a:cubicBezTo>
                    <a:pt x="6672289" y="442590"/>
                    <a:pt x="6672289" y="442590"/>
                    <a:pt x="6672289" y="441254"/>
                  </a:cubicBezTo>
                  <a:cubicBezTo>
                    <a:pt x="6668890" y="441254"/>
                    <a:pt x="6668890" y="441254"/>
                    <a:pt x="6668890" y="441254"/>
                  </a:cubicBezTo>
                  <a:close/>
                  <a:moveTo>
                    <a:pt x="2758753" y="441254"/>
                  </a:moveTo>
                  <a:cubicBezTo>
                    <a:pt x="2758753" y="442590"/>
                    <a:pt x="2762152" y="443927"/>
                    <a:pt x="2762152" y="443927"/>
                  </a:cubicBezTo>
                  <a:cubicBezTo>
                    <a:pt x="2762152" y="442590"/>
                    <a:pt x="2762152" y="442590"/>
                    <a:pt x="2762152" y="441254"/>
                  </a:cubicBezTo>
                  <a:cubicBezTo>
                    <a:pt x="2758753" y="441254"/>
                    <a:pt x="2758753" y="441254"/>
                    <a:pt x="2758753" y="441254"/>
                  </a:cubicBezTo>
                  <a:close/>
                  <a:moveTo>
                    <a:pt x="9338501" y="438581"/>
                  </a:moveTo>
                  <a:cubicBezTo>
                    <a:pt x="9338501" y="439917"/>
                    <a:pt x="9341904" y="439917"/>
                    <a:pt x="9341904" y="441254"/>
                  </a:cubicBezTo>
                  <a:cubicBezTo>
                    <a:pt x="9348705" y="438581"/>
                    <a:pt x="9355506" y="438581"/>
                    <a:pt x="9362308" y="438581"/>
                  </a:cubicBezTo>
                  <a:cubicBezTo>
                    <a:pt x="9365707" y="438581"/>
                    <a:pt x="9365707" y="438581"/>
                    <a:pt x="9365707" y="439917"/>
                  </a:cubicBezTo>
                  <a:cubicBezTo>
                    <a:pt x="9365707" y="438581"/>
                    <a:pt x="9365707" y="438581"/>
                    <a:pt x="9365707" y="438581"/>
                  </a:cubicBezTo>
                  <a:lnTo>
                    <a:pt x="9362308" y="438581"/>
                  </a:lnTo>
                  <a:close/>
                  <a:moveTo>
                    <a:pt x="8413488" y="433235"/>
                  </a:moveTo>
                  <a:cubicBezTo>
                    <a:pt x="8410090" y="434571"/>
                    <a:pt x="8410090" y="434571"/>
                    <a:pt x="8406687" y="434571"/>
                  </a:cubicBezTo>
                  <a:cubicBezTo>
                    <a:pt x="8410090" y="435908"/>
                    <a:pt x="8413488" y="437244"/>
                    <a:pt x="8416892" y="439917"/>
                  </a:cubicBezTo>
                  <a:cubicBezTo>
                    <a:pt x="8413488" y="437244"/>
                    <a:pt x="8413488" y="435908"/>
                    <a:pt x="8413488" y="433235"/>
                  </a:cubicBezTo>
                  <a:close/>
                  <a:moveTo>
                    <a:pt x="4503352" y="433235"/>
                  </a:moveTo>
                  <a:cubicBezTo>
                    <a:pt x="4499953" y="434571"/>
                    <a:pt x="4499953" y="434571"/>
                    <a:pt x="4496550" y="434571"/>
                  </a:cubicBezTo>
                  <a:cubicBezTo>
                    <a:pt x="4499953" y="435908"/>
                    <a:pt x="4503352" y="437244"/>
                    <a:pt x="4506755" y="439917"/>
                  </a:cubicBezTo>
                  <a:cubicBezTo>
                    <a:pt x="4503352" y="437244"/>
                    <a:pt x="4503352" y="435908"/>
                    <a:pt x="4503352" y="433235"/>
                  </a:cubicBezTo>
                  <a:close/>
                  <a:moveTo>
                    <a:pt x="9624166" y="426551"/>
                  </a:moveTo>
                  <a:cubicBezTo>
                    <a:pt x="9624166" y="429224"/>
                    <a:pt x="9624166" y="430562"/>
                    <a:pt x="9617365" y="430562"/>
                  </a:cubicBezTo>
                  <a:cubicBezTo>
                    <a:pt x="9630968" y="433235"/>
                    <a:pt x="9644571" y="434571"/>
                    <a:pt x="9654776" y="430562"/>
                  </a:cubicBezTo>
                  <a:cubicBezTo>
                    <a:pt x="9644571" y="430562"/>
                    <a:pt x="9634370" y="430562"/>
                    <a:pt x="9624166" y="427888"/>
                  </a:cubicBezTo>
                  <a:cubicBezTo>
                    <a:pt x="9624166" y="426551"/>
                    <a:pt x="9624166" y="426551"/>
                    <a:pt x="9624166" y="426551"/>
                  </a:cubicBezTo>
                  <a:close/>
                  <a:moveTo>
                    <a:pt x="248974" y="418532"/>
                  </a:moveTo>
                  <a:cubicBezTo>
                    <a:pt x="259178" y="418532"/>
                    <a:pt x="269379" y="418532"/>
                    <a:pt x="279583" y="418532"/>
                  </a:cubicBezTo>
                  <a:cubicBezTo>
                    <a:pt x="289783" y="421205"/>
                    <a:pt x="299987" y="423878"/>
                    <a:pt x="310188" y="426551"/>
                  </a:cubicBezTo>
                  <a:cubicBezTo>
                    <a:pt x="296585" y="429224"/>
                    <a:pt x="303387" y="438581"/>
                    <a:pt x="279583" y="438581"/>
                  </a:cubicBezTo>
                  <a:cubicBezTo>
                    <a:pt x="276180" y="437244"/>
                    <a:pt x="272781" y="435908"/>
                    <a:pt x="269379" y="434571"/>
                  </a:cubicBezTo>
                  <a:cubicBezTo>
                    <a:pt x="262577" y="431898"/>
                    <a:pt x="259178" y="430562"/>
                    <a:pt x="259178" y="426551"/>
                  </a:cubicBezTo>
                  <a:cubicBezTo>
                    <a:pt x="255775" y="423878"/>
                    <a:pt x="252377" y="421205"/>
                    <a:pt x="248974" y="418532"/>
                  </a:cubicBezTo>
                  <a:close/>
                  <a:moveTo>
                    <a:pt x="9481334" y="397147"/>
                  </a:moveTo>
                  <a:cubicBezTo>
                    <a:pt x="9481334" y="398484"/>
                    <a:pt x="9481334" y="398484"/>
                    <a:pt x="9481334" y="399820"/>
                  </a:cubicBezTo>
                  <a:cubicBezTo>
                    <a:pt x="9481334" y="399820"/>
                    <a:pt x="9484736" y="399820"/>
                    <a:pt x="9488135" y="398484"/>
                  </a:cubicBezTo>
                  <a:cubicBezTo>
                    <a:pt x="9484736" y="398484"/>
                    <a:pt x="9484736" y="397147"/>
                    <a:pt x="9481334" y="397147"/>
                  </a:cubicBezTo>
                  <a:close/>
                  <a:moveTo>
                    <a:pt x="548246" y="390464"/>
                  </a:moveTo>
                  <a:cubicBezTo>
                    <a:pt x="548246" y="391800"/>
                    <a:pt x="548246" y="391800"/>
                    <a:pt x="548246" y="391800"/>
                  </a:cubicBezTo>
                  <a:cubicBezTo>
                    <a:pt x="544844" y="393137"/>
                    <a:pt x="544844" y="393137"/>
                    <a:pt x="541445" y="393137"/>
                  </a:cubicBezTo>
                  <a:cubicBezTo>
                    <a:pt x="541445" y="398484"/>
                    <a:pt x="538042" y="403830"/>
                    <a:pt x="538042" y="409176"/>
                  </a:cubicBezTo>
                  <a:cubicBezTo>
                    <a:pt x="548246" y="407839"/>
                    <a:pt x="558447" y="409176"/>
                    <a:pt x="565248" y="411850"/>
                  </a:cubicBezTo>
                  <a:cubicBezTo>
                    <a:pt x="568651" y="405166"/>
                    <a:pt x="599256" y="391800"/>
                    <a:pt x="548246" y="390464"/>
                  </a:cubicBezTo>
                  <a:close/>
                  <a:moveTo>
                    <a:pt x="10305597" y="390129"/>
                  </a:moveTo>
                  <a:cubicBezTo>
                    <a:pt x="10310274" y="390798"/>
                    <a:pt x="10314523" y="392468"/>
                    <a:pt x="10317926" y="393137"/>
                  </a:cubicBezTo>
                  <a:cubicBezTo>
                    <a:pt x="10317926" y="395811"/>
                    <a:pt x="10317926" y="398484"/>
                    <a:pt x="10317926" y="401157"/>
                  </a:cubicBezTo>
                  <a:cubicBezTo>
                    <a:pt x="10317926" y="401157"/>
                    <a:pt x="10314523" y="401157"/>
                    <a:pt x="10311124" y="401157"/>
                  </a:cubicBezTo>
                  <a:cubicBezTo>
                    <a:pt x="10300920" y="399820"/>
                    <a:pt x="10294118" y="397147"/>
                    <a:pt x="10290720" y="393137"/>
                  </a:cubicBezTo>
                  <a:cubicBezTo>
                    <a:pt x="10295822" y="389795"/>
                    <a:pt x="10300920" y="389461"/>
                    <a:pt x="10305597" y="390129"/>
                  </a:cubicBezTo>
                  <a:close/>
                  <a:moveTo>
                    <a:pt x="9913234" y="387791"/>
                  </a:moveTo>
                  <a:cubicBezTo>
                    <a:pt x="9913234" y="390464"/>
                    <a:pt x="9916634" y="394473"/>
                    <a:pt x="9913234" y="397147"/>
                  </a:cubicBezTo>
                  <a:cubicBezTo>
                    <a:pt x="9909832" y="398484"/>
                    <a:pt x="9906433" y="401157"/>
                    <a:pt x="9903030" y="403830"/>
                  </a:cubicBezTo>
                  <a:cubicBezTo>
                    <a:pt x="9903030" y="403830"/>
                    <a:pt x="9906433" y="405166"/>
                    <a:pt x="9906433" y="405166"/>
                  </a:cubicBezTo>
                  <a:cubicBezTo>
                    <a:pt x="9906433" y="406503"/>
                    <a:pt x="9906433" y="409176"/>
                    <a:pt x="9906433" y="410512"/>
                  </a:cubicBezTo>
                  <a:cubicBezTo>
                    <a:pt x="9930236" y="410512"/>
                    <a:pt x="9954044" y="410512"/>
                    <a:pt x="9971046" y="401157"/>
                  </a:cubicBezTo>
                  <a:cubicBezTo>
                    <a:pt x="9967647" y="398484"/>
                    <a:pt x="9967647" y="395811"/>
                    <a:pt x="9971046" y="393137"/>
                  </a:cubicBezTo>
                  <a:cubicBezTo>
                    <a:pt x="9950642" y="393137"/>
                    <a:pt x="9933639" y="390464"/>
                    <a:pt x="9913234" y="387791"/>
                  </a:cubicBezTo>
                  <a:close/>
                  <a:moveTo>
                    <a:pt x="1228402" y="386454"/>
                  </a:moveTo>
                  <a:cubicBezTo>
                    <a:pt x="1228402" y="387791"/>
                    <a:pt x="1228402" y="389127"/>
                    <a:pt x="1228402" y="390464"/>
                  </a:cubicBezTo>
                  <a:cubicBezTo>
                    <a:pt x="1238603" y="389127"/>
                    <a:pt x="1248807" y="389127"/>
                    <a:pt x="1259008" y="391800"/>
                  </a:cubicBezTo>
                  <a:cubicBezTo>
                    <a:pt x="1259008" y="390464"/>
                    <a:pt x="1262410" y="389127"/>
                    <a:pt x="1262410" y="387791"/>
                  </a:cubicBezTo>
                  <a:cubicBezTo>
                    <a:pt x="1259008" y="387791"/>
                    <a:pt x="1255608" y="387791"/>
                    <a:pt x="1255608" y="387791"/>
                  </a:cubicBezTo>
                  <a:cubicBezTo>
                    <a:pt x="1255608" y="387791"/>
                    <a:pt x="1252206" y="386454"/>
                    <a:pt x="1252206" y="386454"/>
                  </a:cubicBezTo>
                  <a:cubicBezTo>
                    <a:pt x="1245404" y="387791"/>
                    <a:pt x="1235204" y="387791"/>
                    <a:pt x="1228402" y="386454"/>
                  </a:cubicBezTo>
                  <a:close/>
                  <a:moveTo>
                    <a:pt x="9749997" y="385118"/>
                  </a:moveTo>
                  <a:cubicBezTo>
                    <a:pt x="9749997" y="387791"/>
                    <a:pt x="9749997" y="389127"/>
                    <a:pt x="9753396" y="390464"/>
                  </a:cubicBezTo>
                  <a:cubicBezTo>
                    <a:pt x="9749997" y="389127"/>
                    <a:pt x="9749997" y="387791"/>
                    <a:pt x="9753396" y="386454"/>
                  </a:cubicBezTo>
                  <a:cubicBezTo>
                    <a:pt x="9753396" y="386454"/>
                    <a:pt x="9749997" y="386454"/>
                    <a:pt x="9749997" y="385118"/>
                  </a:cubicBezTo>
                  <a:close/>
                  <a:moveTo>
                    <a:pt x="8865794" y="370415"/>
                  </a:moveTo>
                  <a:cubicBezTo>
                    <a:pt x="8865794" y="370415"/>
                    <a:pt x="8869193" y="371752"/>
                    <a:pt x="8869193" y="371752"/>
                  </a:cubicBezTo>
                  <a:cubicBezTo>
                    <a:pt x="8869193" y="370415"/>
                    <a:pt x="8869193" y="370415"/>
                    <a:pt x="8869193" y="370415"/>
                  </a:cubicBezTo>
                  <a:cubicBezTo>
                    <a:pt x="8869193" y="370415"/>
                    <a:pt x="8865794" y="370415"/>
                    <a:pt x="8865794" y="370415"/>
                  </a:cubicBezTo>
                  <a:close/>
                  <a:moveTo>
                    <a:pt x="820309" y="370415"/>
                  </a:moveTo>
                  <a:cubicBezTo>
                    <a:pt x="810104" y="379772"/>
                    <a:pt x="833912" y="377099"/>
                    <a:pt x="844112" y="378434"/>
                  </a:cubicBezTo>
                  <a:cubicBezTo>
                    <a:pt x="840713" y="377099"/>
                    <a:pt x="837311" y="375761"/>
                    <a:pt x="837311" y="373088"/>
                  </a:cubicBezTo>
                  <a:cubicBezTo>
                    <a:pt x="833912" y="371752"/>
                    <a:pt x="827110" y="371752"/>
                    <a:pt x="820309" y="370415"/>
                  </a:cubicBezTo>
                  <a:close/>
                  <a:moveTo>
                    <a:pt x="1007353" y="369580"/>
                  </a:moveTo>
                  <a:cubicBezTo>
                    <a:pt x="997149" y="369079"/>
                    <a:pt x="986949" y="369747"/>
                    <a:pt x="976745" y="373088"/>
                  </a:cubicBezTo>
                  <a:cubicBezTo>
                    <a:pt x="976745" y="373088"/>
                    <a:pt x="973342" y="374425"/>
                    <a:pt x="973342" y="374425"/>
                  </a:cubicBezTo>
                  <a:cubicBezTo>
                    <a:pt x="973342" y="375761"/>
                    <a:pt x="969943" y="375761"/>
                    <a:pt x="969943" y="377099"/>
                  </a:cubicBezTo>
                  <a:cubicBezTo>
                    <a:pt x="969943" y="378434"/>
                    <a:pt x="966540" y="378434"/>
                    <a:pt x="966540" y="378434"/>
                  </a:cubicBezTo>
                  <a:cubicBezTo>
                    <a:pt x="969943" y="382445"/>
                    <a:pt x="966540" y="383781"/>
                    <a:pt x="959739" y="385118"/>
                  </a:cubicBezTo>
                  <a:cubicBezTo>
                    <a:pt x="966540" y="385118"/>
                    <a:pt x="969943" y="386454"/>
                    <a:pt x="973342" y="387791"/>
                  </a:cubicBezTo>
                  <a:cubicBezTo>
                    <a:pt x="980144" y="379772"/>
                    <a:pt x="997149" y="377099"/>
                    <a:pt x="1014151" y="377099"/>
                  </a:cubicBezTo>
                  <a:cubicBezTo>
                    <a:pt x="1034556" y="378434"/>
                    <a:pt x="1048159" y="381108"/>
                    <a:pt x="1037958" y="391800"/>
                  </a:cubicBezTo>
                  <a:cubicBezTo>
                    <a:pt x="1051562" y="390464"/>
                    <a:pt x="1061762" y="390464"/>
                    <a:pt x="1071966" y="393137"/>
                  </a:cubicBezTo>
                  <a:cubicBezTo>
                    <a:pt x="1075365" y="393137"/>
                    <a:pt x="1075365" y="394473"/>
                    <a:pt x="1075365" y="395811"/>
                  </a:cubicBezTo>
                  <a:cubicBezTo>
                    <a:pt x="1078768" y="395811"/>
                    <a:pt x="1078768" y="394473"/>
                    <a:pt x="1078768" y="394473"/>
                  </a:cubicBezTo>
                  <a:cubicBezTo>
                    <a:pt x="1082167" y="393137"/>
                    <a:pt x="1082167" y="393137"/>
                    <a:pt x="1082167" y="393137"/>
                  </a:cubicBezTo>
                  <a:cubicBezTo>
                    <a:pt x="1082167" y="393137"/>
                    <a:pt x="1078768" y="393137"/>
                    <a:pt x="1078768" y="393137"/>
                  </a:cubicBezTo>
                  <a:cubicBezTo>
                    <a:pt x="1082167" y="381108"/>
                    <a:pt x="1054961" y="378434"/>
                    <a:pt x="1037958" y="373088"/>
                  </a:cubicBezTo>
                  <a:cubicBezTo>
                    <a:pt x="1027758" y="371751"/>
                    <a:pt x="1017554" y="370081"/>
                    <a:pt x="1007353" y="369580"/>
                  </a:cubicBezTo>
                  <a:close/>
                  <a:moveTo>
                    <a:pt x="34727" y="366406"/>
                  </a:moveTo>
                  <a:cubicBezTo>
                    <a:pt x="41528" y="366406"/>
                    <a:pt x="48330" y="366406"/>
                    <a:pt x="51729" y="366406"/>
                  </a:cubicBezTo>
                  <a:cubicBezTo>
                    <a:pt x="58530" y="369079"/>
                    <a:pt x="68734" y="371752"/>
                    <a:pt x="58530" y="375763"/>
                  </a:cubicBezTo>
                  <a:cubicBezTo>
                    <a:pt x="51729" y="378434"/>
                    <a:pt x="38126" y="378434"/>
                    <a:pt x="31324" y="375763"/>
                  </a:cubicBezTo>
                  <a:cubicBezTo>
                    <a:pt x="17721" y="371752"/>
                    <a:pt x="31324" y="369079"/>
                    <a:pt x="34727" y="366406"/>
                  </a:cubicBezTo>
                  <a:close/>
                  <a:moveTo>
                    <a:pt x="8671948" y="365069"/>
                  </a:moveTo>
                  <a:cubicBezTo>
                    <a:pt x="8668549" y="366406"/>
                    <a:pt x="8671948" y="367742"/>
                    <a:pt x="8671948" y="369079"/>
                  </a:cubicBezTo>
                  <a:cubicBezTo>
                    <a:pt x="8671948" y="366406"/>
                    <a:pt x="8671948" y="366406"/>
                    <a:pt x="8675350" y="365069"/>
                  </a:cubicBezTo>
                  <a:cubicBezTo>
                    <a:pt x="8675350" y="365069"/>
                    <a:pt x="8671948" y="365069"/>
                    <a:pt x="8671948" y="365069"/>
                  </a:cubicBezTo>
                  <a:close/>
                  <a:moveTo>
                    <a:pt x="840713" y="358387"/>
                  </a:moveTo>
                  <a:cubicBezTo>
                    <a:pt x="840713" y="361060"/>
                    <a:pt x="844112" y="362396"/>
                    <a:pt x="844112" y="363733"/>
                  </a:cubicBezTo>
                  <a:cubicBezTo>
                    <a:pt x="847515" y="362396"/>
                    <a:pt x="854316" y="362396"/>
                    <a:pt x="861118" y="359722"/>
                  </a:cubicBezTo>
                  <a:cubicBezTo>
                    <a:pt x="854316" y="359722"/>
                    <a:pt x="847515" y="359722"/>
                    <a:pt x="840713" y="358387"/>
                  </a:cubicBezTo>
                  <a:close/>
                  <a:moveTo>
                    <a:pt x="9909832" y="349030"/>
                  </a:moveTo>
                  <a:cubicBezTo>
                    <a:pt x="9906433" y="349030"/>
                    <a:pt x="9899632" y="350367"/>
                    <a:pt x="9896229" y="350367"/>
                  </a:cubicBezTo>
                  <a:cubicBezTo>
                    <a:pt x="9896229" y="350367"/>
                    <a:pt x="9892830" y="350367"/>
                    <a:pt x="9892830" y="350367"/>
                  </a:cubicBezTo>
                  <a:cubicBezTo>
                    <a:pt x="9896229" y="351703"/>
                    <a:pt x="9899632" y="353040"/>
                    <a:pt x="9903030" y="354376"/>
                  </a:cubicBezTo>
                  <a:cubicBezTo>
                    <a:pt x="9906433" y="351703"/>
                    <a:pt x="9909832" y="350367"/>
                    <a:pt x="9909832" y="349030"/>
                  </a:cubicBezTo>
                  <a:close/>
                  <a:moveTo>
                    <a:pt x="7520" y="343683"/>
                  </a:moveTo>
                  <a:cubicBezTo>
                    <a:pt x="21124" y="339674"/>
                    <a:pt x="38126" y="339674"/>
                    <a:pt x="48330" y="343683"/>
                  </a:cubicBezTo>
                  <a:cubicBezTo>
                    <a:pt x="58530" y="349030"/>
                    <a:pt x="38126" y="349030"/>
                    <a:pt x="34727" y="353040"/>
                  </a:cubicBezTo>
                  <a:cubicBezTo>
                    <a:pt x="27925" y="353040"/>
                    <a:pt x="24522" y="353040"/>
                    <a:pt x="17721" y="353040"/>
                  </a:cubicBezTo>
                  <a:cubicBezTo>
                    <a:pt x="14322" y="350367"/>
                    <a:pt x="-12884" y="349030"/>
                    <a:pt x="7520" y="343683"/>
                  </a:cubicBezTo>
                  <a:close/>
                  <a:moveTo>
                    <a:pt x="253944" y="323786"/>
                  </a:moveTo>
                  <a:lnTo>
                    <a:pt x="254080" y="323803"/>
                  </a:lnTo>
                  <a:lnTo>
                    <a:pt x="279144" y="325171"/>
                  </a:lnTo>
                  <a:lnTo>
                    <a:pt x="263005" y="325472"/>
                  </a:lnTo>
                  <a:close/>
                  <a:moveTo>
                    <a:pt x="650270" y="308932"/>
                  </a:moveTo>
                  <a:cubicBezTo>
                    <a:pt x="650270" y="310270"/>
                    <a:pt x="650270" y="311606"/>
                    <a:pt x="646867" y="311606"/>
                  </a:cubicBezTo>
                  <a:cubicBezTo>
                    <a:pt x="657071" y="312943"/>
                    <a:pt x="663873" y="312943"/>
                    <a:pt x="670674" y="311606"/>
                  </a:cubicBezTo>
                  <a:cubicBezTo>
                    <a:pt x="663873" y="311606"/>
                    <a:pt x="657071" y="310270"/>
                    <a:pt x="650270" y="308932"/>
                  </a:cubicBezTo>
                  <a:close/>
                  <a:moveTo>
                    <a:pt x="10008456" y="299577"/>
                  </a:moveTo>
                  <a:cubicBezTo>
                    <a:pt x="9994854" y="303586"/>
                    <a:pt x="9998252" y="308932"/>
                    <a:pt x="10001655" y="312943"/>
                  </a:cubicBezTo>
                  <a:cubicBezTo>
                    <a:pt x="10005054" y="308932"/>
                    <a:pt x="10011856" y="307597"/>
                    <a:pt x="10022060" y="306259"/>
                  </a:cubicBezTo>
                  <a:cubicBezTo>
                    <a:pt x="10022060" y="306259"/>
                    <a:pt x="10025458" y="306259"/>
                    <a:pt x="10025458" y="306259"/>
                  </a:cubicBezTo>
                  <a:cubicBezTo>
                    <a:pt x="10028861" y="304923"/>
                    <a:pt x="10028861" y="303586"/>
                    <a:pt x="10032260" y="302250"/>
                  </a:cubicBezTo>
                  <a:cubicBezTo>
                    <a:pt x="10025458" y="302250"/>
                    <a:pt x="10015258" y="302250"/>
                    <a:pt x="10008456" y="299577"/>
                  </a:cubicBezTo>
                  <a:close/>
                  <a:moveTo>
                    <a:pt x="9926838" y="294231"/>
                  </a:moveTo>
                  <a:cubicBezTo>
                    <a:pt x="9923435" y="294231"/>
                    <a:pt x="9923435" y="295567"/>
                    <a:pt x="9920036" y="295567"/>
                  </a:cubicBezTo>
                  <a:cubicBezTo>
                    <a:pt x="9920036" y="296904"/>
                    <a:pt x="9923435" y="298240"/>
                    <a:pt x="9920036" y="299577"/>
                  </a:cubicBezTo>
                  <a:cubicBezTo>
                    <a:pt x="9923435" y="299577"/>
                    <a:pt x="9923435" y="299577"/>
                    <a:pt x="9926838" y="299577"/>
                  </a:cubicBezTo>
                  <a:cubicBezTo>
                    <a:pt x="9937038" y="300913"/>
                    <a:pt x="9943840" y="302250"/>
                    <a:pt x="9954044" y="304923"/>
                  </a:cubicBezTo>
                  <a:cubicBezTo>
                    <a:pt x="9943840" y="300913"/>
                    <a:pt x="9933639" y="298240"/>
                    <a:pt x="9926838" y="294231"/>
                  </a:cubicBezTo>
                  <a:close/>
                  <a:moveTo>
                    <a:pt x="208168" y="294231"/>
                  </a:moveTo>
                  <a:cubicBezTo>
                    <a:pt x="221771" y="298240"/>
                    <a:pt x="248978" y="296904"/>
                    <a:pt x="248978" y="308932"/>
                  </a:cubicBezTo>
                  <a:cubicBezTo>
                    <a:pt x="282985" y="316952"/>
                    <a:pt x="242176" y="316952"/>
                    <a:pt x="238773" y="320962"/>
                  </a:cubicBezTo>
                  <a:lnTo>
                    <a:pt x="253944" y="323786"/>
                  </a:lnTo>
                  <a:lnTo>
                    <a:pt x="208168" y="318289"/>
                  </a:lnTo>
                  <a:cubicBezTo>
                    <a:pt x="191163" y="318289"/>
                    <a:pt x="187764" y="322298"/>
                    <a:pt x="177559" y="322298"/>
                  </a:cubicBezTo>
                  <a:lnTo>
                    <a:pt x="177559" y="319625"/>
                  </a:lnTo>
                  <a:cubicBezTo>
                    <a:pt x="157155" y="322298"/>
                    <a:pt x="140153" y="324971"/>
                    <a:pt x="119748" y="320962"/>
                  </a:cubicBezTo>
                  <a:cubicBezTo>
                    <a:pt x="112946" y="316952"/>
                    <a:pt x="95941" y="312943"/>
                    <a:pt x="99343" y="306259"/>
                  </a:cubicBezTo>
                  <a:cubicBezTo>
                    <a:pt x="106145" y="306259"/>
                    <a:pt x="112946" y="304923"/>
                    <a:pt x="119748" y="304923"/>
                  </a:cubicBezTo>
                  <a:cubicBezTo>
                    <a:pt x="143552" y="303586"/>
                    <a:pt x="163956" y="300913"/>
                    <a:pt x="180962" y="310270"/>
                  </a:cubicBezTo>
                  <a:cubicBezTo>
                    <a:pt x="184361" y="310270"/>
                    <a:pt x="187764" y="310270"/>
                    <a:pt x="191163" y="310270"/>
                  </a:cubicBezTo>
                  <a:cubicBezTo>
                    <a:pt x="191163" y="303586"/>
                    <a:pt x="177559" y="295567"/>
                    <a:pt x="208168" y="294231"/>
                  </a:cubicBezTo>
                  <a:close/>
                  <a:moveTo>
                    <a:pt x="561849" y="292894"/>
                  </a:moveTo>
                  <a:cubicBezTo>
                    <a:pt x="555048" y="295567"/>
                    <a:pt x="551645" y="296904"/>
                    <a:pt x="544844" y="296904"/>
                  </a:cubicBezTo>
                  <a:cubicBezTo>
                    <a:pt x="551645" y="298240"/>
                    <a:pt x="558447" y="295567"/>
                    <a:pt x="565248" y="292894"/>
                  </a:cubicBezTo>
                  <a:cubicBezTo>
                    <a:pt x="565248" y="292894"/>
                    <a:pt x="561849" y="292894"/>
                    <a:pt x="561849" y="292894"/>
                  </a:cubicBezTo>
                  <a:close/>
                  <a:moveTo>
                    <a:pt x="10113879" y="286211"/>
                  </a:moveTo>
                  <a:cubicBezTo>
                    <a:pt x="10107077" y="286211"/>
                    <a:pt x="10100276" y="287547"/>
                    <a:pt x="10093474" y="288885"/>
                  </a:cubicBezTo>
                  <a:cubicBezTo>
                    <a:pt x="10096876" y="288885"/>
                    <a:pt x="10100276" y="290220"/>
                    <a:pt x="10100276" y="292894"/>
                  </a:cubicBezTo>
                  <a:cubicBezTo>
                    <a:pt x="10100276" y="290220"/>
                    <a:pt x="10107077" y="288885"/>
                    <a:pt x="10113879" y="288885"/>
                  </a:cubicBezTo>
                  <a:cubicBezTo>
                    <a:pt x="10113879" y="287547"/>
                    <a:pt x="10113879" y="287547"/>
                    <a:pt x="10113879" y="286211"/>
                  </a:cubicBezTo>
                  <a:close/>
                  <a:moveTo>
                    <a:pt x="495533" y="279528"/>
                  </a:moveTo>
                  <a:cubicBezTo>
                    <a:pt x="489581" y="280530"/>
                    <a:pt x="483630" y="282201"/>
                    <a:pt x="476828" y="282201"/>
                  </a:cubicBezTo>
                  <a:cubicBezTo>
                    <a:pt x="487032" y="291558"/>
                    <a:pt x="500635" y="292894"/>
                    <a:pt x="514238" y="280865"/>
                  </a:cubicBezTo>
                  <a:cubicBezTo>
                    <a:pt x="507437" y="278192"/>
                    <a:pt x="501485" y="278526"/>
                    <a:pt x="495533" y="279528"/>
                  </a:cubicBezTo>
                  <a:close/>
                  <a:moveTo>
                    <a:pt x="6995362" y="248787"/>
                  </a:moveTo>
                  <a:cubicBezTo>
                    <a:pt x="6991963" y="250123"/>
                    <a:pt x="6991963" y="252796"/>
                    <a:pt x="6988564" y="254134"/>
                  </a:cubicBezTo>
                  <a:cubicBezTo>
                    <a:pt x="6991963" y="254134"/>
                    <a:pt x="6995362" y="254134"/>
                    <a:pt x="6998764" y="255469"/>
                  </a:cubicBezTo>
                  <a:cubicBezTo>
                    <a:pt x="6998764" y="252796"/>
                    <a:pt x="6998764" y="251460"/>
                    <a:pt x="6995362" y="248787"/>
                  </a:cubicBezTo>
                  <a:close/>
                  <a:moveTo>
                    <a:pt x="3085225" y="248787"/>
                  </a:moveTo>
                  <a:cubicBezTo>
                    <a:pt x="3081825" y="250123"/>
                    <a:pt x="3081825" y="252796"/>
                    <a:pt x="3078427" y="254134"/>
                  </a:cubicBezTo>
                  <a:cubicBezTo>
                    <a:pt x="3081825" y="254134"/>
                    <a:pt x="3085225" y="254134"/>
                    <a:pt x="3088627" y="255469"/>
                  </a:cubicBezTo>
                  <a:cubicBezTo>
                    <a:pt x="3088627" y="252796"/>
                    <a:pt x="3088627" y="251460"/>
                    <a:pt x="3085225" y="248787"/>
                  </a:cubicBezTo>
                  <a:close/>
                  <a:moveTo>
                    <a:pt x="10124083" y="247450"/>
                  </a:moveTo>
                  <a:cubicBezTo>
                    <a:pt x="10124083" y="248787"/>
                    <a:pt x="10124083" y="251460"/>
                    <a:pt x="10124083" y="254134"/>
                  </a:cubicBezTo>
                  <a:cubicBezTo>
                    <a:pt x="10127482" y="255469"/>
                    <a:pt x="10127482" y="255469"/>
                    <a:pt x="10130884" y="256807"/>
                  </a:cubicBezTo>
                  <a:cubicBezTo>
                    <a:pt x="10141085" y="260816"/>
                    <a:pt x="10151289" y="260816"/>
                    <a:pt x="10158090" y="259480"/>
                  </a:cubicBezTo>
                  <a:cubicBezTo>
                    <a:pt x="10144488" y="256807"/>
                    <a:pt x="10130884" y="252796"/>
                    <a:pt x="10124083" y="247450"/>
                  </a:cubicBezTo>
                  <a:close/>
                  <a:moveTo>
                    <a:pt x="786301" y="244777"/>
                  </a:moveTo>
                  <a:cubicBezTo>
                    <a:pt x="789700" y="247450"/>
                    <a:pt x="799904" y="248787"/>
                    <a:pt x="810104" y="248787"/>
                  </a:cubicBezTo>
                  <a:cubicBezTo>
                    <a:pt x="810104" y="247450"/>
                    <a:pt x="806705" y="247450"/>
                    <a:pt x="806705" y="246114"/>
                  </a:cubicBezTo>
                  <a:cubicBezTo>
                    <a:pt x="799904" y="243441"/>
                    <a:pt x="793102" y="243441"/>
                    <a:pt x="786301" y="244777"/>
                  </a:cubicBezTo>
                  <a:close/>
                  <a:moveTo>
                    <a:pt x="592455" y="243441"/>
                  </a:moveTo>
                  <a:cubicBezTo>
                    <a:pt x="582254" y="247450"/>
                    <a:pt x="568651" y="251460"/>
                    <a:pt x="548246" y="248787"/>
                  </a:cubicBezTo>
                  <a:cubicBezTo>
                    <a:pt x="555048" y="251460"/>
                    <a:pt x="558447" y="254134"/>
                    <a:pt x="558447" y="258143"/>
                  </a:cubicBezTo>
                  <a:cubicBezTo>
                    <a:pt x="558447" y="262153"/>
                    <a:pt x="555048" y="263489"/>
                    <a:pt x="551645" y="266162"/>
                  </a:cubicBezTo>
                  <a:cubicBezTo>
                    <a:pt x="555048" y="264826"/>
                    <a:pt x="561849" y="266162"/>
                    <a:pt x="565248" y="267499"/>
                  </a:cubicBezTo>
                  <a:cubicBezTo>
                    <a:pt x="568651" y="268835"/>
                    <a:pt x="572050" y="268835"/>
                    <a:pt x="575452" y="268835"/>
                  </a:cubicBezTo>
                  <a:cubicBezTo>
                    <a:pt x="578851" y="267499"/>
                    <a:pt x="582254" y="267499"/>
                    <a:pt x="585653" y="267499"/>
                  </a:cubicBezTo>
                  <a:cubicBezTo>
                    <a:pt x="602659" y="263489"/>
                    <a:pt x="606058" y="256807"/>
                    <a:pt x="606058" y="250123"/>
                  </a:cubicBezTo>
                  <a:cubicBezTo>
                    <a:pt x="606058" y="250123"/>
                    <a:pt x="602659" y="250123"/>
                    <a:pt x="602659" y="250123"/>
                  </a:cubicBezTo>
                  <a:cubicBezTo>
                    <a:pt x="595857" y="248787"/>
                    <a:pt x="592455" y="246114"/>
                    <a:pt x="592455" y="243441"/>
                  </a:cubicBezTo>
                  <a:close/>
                  <a:moveTo>
                    <a:pt x="10212503" y="238095"/>
                  </a:moveTo>
                  <a:cubicBezTo>
                    <a:pt x="10212503" y="239431"/>
                    <a:pt x="10212503" y="242104"/>
                    <a:pt x="10212503" y="242104"/>
                  </a:cubicBezTo>
                  <a:cubicBezTo>
                    <a:pt x="10219305" y="242104"/>
                    <a:pt x="10219305" y="239431"/>
                    <a:pt x="10222704" y="238095"/>
                  </a:cubicBezTo>
                  <a:cubicBezTo>
                    <a:pt x="10219305" y="238095"/>
                    <a:pt x="10215902" y="238095"/>
                    <a:pt x="10212503" y="238095"/>
                  </a:cubicBezTo>
                  <a:close/>
                  <a:moveTo>
                    <a:pt x="10501568" y="235421"/>
                  </a:moveTo>
                  <a:cubicBezTo>
                    <a:pt x="10521972" y="234084"/>
                    <a:pt x="10515171" y="240768"/>
                    <a:pt x="10515171" y="243441"/>
                  </a:cubicBezTo>
                  <a:cubicBezTo>
                    <a:pt x="10501568" y="244777"/>
                    <a:pt x="10494766" y="254134"/>
                    <a:pt x="10477764" y="247450"/>
                  </a:cubicBezTo>
                  <a:cubicBezTo>
                    <a:pt x="10467560" y="238093"/>
                    <a:pt x="10484566" y="236757"/>
                    <a:pt x="10501568" y="235421"/>
                  </a:cubicBezTo>
                  <a:close/>
                  <a:moveTo>
                    <a:pt x="492556" y="224228"/>
                  </a:moveTo>
                  <a:cubicBezTo>
                    <a:pt x="485329" y="224060"/>
                    <a:pt x="480231" y="225397"/>
                    <a:pt x="483630" y="232748"/>
                  </a:cubicBezTo>
                  <a:cubicBezTo>
                    <a:pt x="473429" y="238095"/>
                    <a:pt x="463225" y="235421"/>
                    <a:pt x="456423" y="232748"/>
                  </a:cubicBezTo>
                  <a:cubicBezTo>
                    <a:pt x="446223" y="235421"/>
                    <a:pt x="436019" y="234084"/>
                    <a:pt x="419017" y="232748"/>
                  </a:cubicBezTo>
                  <a:cubicBezTo>
                    <a:pt x="439421" y="238095"/>
                    <a:pt x="453024" y="243441"/>
                    <a:pt x="463225" y="251460"/>
                  </a:cubicBezTo>
                  <a:cubicBezTo>
                    <a:pt x="463225" y="255469"/>
                    <a:pt x="459826" y="258143"/>
                    <a:pt x="453024" y="260816"/>
                  </a:cubicBezTo>
                  <a:cubicBezTo>
                    <a:pt x="473429" y="264826"/>
                    <a:pt x="476828" y="254134"/>
                    <a:pt x="493834" y="254134"/>
                  </a:cubicBezTo>
                  <a:cubicBezTo>
                    <a:pt x="493834" y="254134"/>
                    <a:pt x="493834" y="254134"/>
                    <a:pt x="497233" y="254134"/>
                  </a:cubicBezTo>
                  <a:cubicBezTo>
                    <a:pt x="507437" y="248787"/>
                    <a:pt x="521040" y="243441"/>
                    <a:pt x="541445" y="243441"/>
                  </a:cubicBezTo>
                  <a:cubicBezTo>
                    <a:pt x="538042" y="240768"/>
                    <a:pt x="531241" y="238095"/>
                    <a:pt x="524439" y="235421"/>
                  </a:cubicBezTo>
                  <a:cubicBezTo>
                    <a:pt x="521040" y="232748"/>
                    <a:pt x="517637" y="228738"/>
                    <a:pt x="514238" y="224729"/>
                  </a:cubicBezTo>
                  <a:cubicBezTo>
                    <a:pt x="509136" y="226065"/>
                    <a:pt x="499786" y="224395"/>
                    <a:pt x="492556" y="224228"/>
                  </a:cubicBezTo>
                  <a:close/>
                  <a:moveTo>
                    <a:pt x="10266916" y="220718"/>
                  </a:moveTo>
                  <a:cubicBezTo>
                    <a:pt x="10260114" y="222056"/>
                    <a:pt x="10256712" y="224729"/>
                    <a:pt x="10249910" y="226065"/>
                  </a:cubicBezTo>
                  <a:cubicBezTo>
                    <a:pt x="10256712" y="224729"/>
                    <a:pt x="10260114" y="226065"/>
                    <a:pt x="10266916" y="227402"/>
                  </a:cubicBezTo>
                  <a:cubicBezTo>
                    <a:pt x="10263513" y="226065"/>
                    <a:pt x="10263513" y="224729"/>
                    <a:pt x="10263513" y="222056"/>
                  </a:cubicBezTo>
                  <a:cubicBezTo>
                    <a:pt x="10263513" y="220718"/>
                    <a:pt x="10266916" y="220718"/>
                    <a:pt x="10266916" y="220718"/>
                  </a:cubicBezTo>
                  <a:close/>
                  <a:moveTo>
                    <a:pt x="10079871" y="219383"/>
                  </a:moveTo>
                  <a:cubicBezTo>
                    <a:pt x="10079871" y="220718"/>
                    <a:pt x="10079871" y="222056"/>
                    <a:pt x="10079871" y="222056"/>
                  </a:cubicBezTo>
                  <a:cubicBezTo>
                    <a:pt x="10079871" y="222056"/>
                    <a:pt x="10083274" y="223392"/>
                    <a:pt x="10083274" y="223392"/>
                  </a:cubicBezTo>
                  <a:cubicBezTo>
                    <a:pt x="10079871" y="222056"/>
                    <a:pt x="10079871" y="220718"/>
                    <a:pt x="10079871" y="219383"/>
                  </a:cubicBezTo>
                  <a:close/>
                  <a:moveTo>
                    <a:pt x="131652" y="212365"/>
                  </a:moveTo>
                  <a:cubicBezTo>
                    <a:pt x="139303" y="211697"/>
                    <a:pt x="148654" y="212699"/>
                    <a:pt x="157155" y="216709"/>
                  </a:cubicBezTo>
                  <a:cubicBezTo>
                    <a:pt x="153756" y="220718"/>
                    <a:pt x="150353" y="226065"/>
                    <a:pt x="146954" y="231411"/>
                  </a:cubicBezTo>
                  <a:cubicBezTo>
                    <a:pt x="123147" y="231411"/>
                    <a:pt x="109544" y="223392"/>
                    <a:pt x="116345" y="218045"/>
                  </a:cubicBezTo>
                  <a:cubicBezTo>
                    <a:pt x="118048" y="215372"/>
                    <a:pt x="124000" y="213033"/>
                    <a:pt x="131652" y="212365"/>
                  </a:cubicBezTo>
                  <a:close/>
                  <a:moveTo>
                    <a:pt x="442820" y="188641"/>
                  </a:moveTo>
                  <a:cubicBezTo>
                    <a:pt x="432620" y="195324"/>
                    <a:pt x="442820" y="199333"/>
                    <a:pt x="453024" y="202006"/>
                  </a:cubicBezTo>
                  <a:cubicBezTo>
                    <a:pt x="453024" y="200671"/>
                    <a:pt x="453024" y="199333"/>
                    <a:pt x="456423" y="197997"/>
                  </a:cubicBezTo>
                  <a:cubicBezTo>
                    <a:pt x="446223" y="196660"/>
                    <a:pt x="439421" y="193987"/>
                    <a:pt x="442820" y="188641"/>
                  </a:cubicBezTo>
                  <a:close/>
                  <a:moveTo>
                    <a:pt x="10147886" y="183294"/>
                  </a:moveTo>
                  <a:cubicBezTo>
                    <a:pt x="10144488" y="184632"/>
                    <a:pt x="10144488" y="185967"/>
                    <a:pt x="10141085" y="187305"/>
                  </a:cubicBezTo>
                  <a:cubicBezTo>
                    <a:pt x="10144488" y="188641"/>
                    <a:pt x="10144488" y="189978"/>
                    <a:pt x="10151289" y="189978"/>
                  </a:cubicBezTo>
                  <a:cubicBezTo>
                    <a:pt x="10171694" y="189978"/>
                    <a:pt x="10175093" y="195324"/>
                    <a:pt x="10181894" y="200671"/>
                  </a:cubicBezTo>
                  <a:cubicBezTo>
                    <a:pt x="10185297" y="202006"/>
                    <a:pt x="10185297" y="202006"/>
                    <a:pt x="10188696" y="203344"/>
                  </a:cubicBezTo>
                  <a:cubicBezTo>
                    <a:pt x="10188696" y="203344"/>
                    <a:pt x="10188696" y="203344"/>
                    <a:pt x="10188696" y="202006"/>
                  </a:cubicBezTo>
                  <a:cubicBezTo>
                    <a:pt x="10181894" y="193987"/>
                    <a:pt x="10192098" y="191314"/>
                    <a:pt x="10209100" y="189978"/>
                  </a:cubicBezTo>
                  <a:cubicBezTo>
                    <a:pt x="10209100" y="188641"/>
                    <a:pt x="10212503" y="187305"/>
                    <a:pt x="10212503" y="185967"/>
                  </a:cubicBezTo>
                  <a:cubicBezTo>
                    <a:pt x="10205702" y="185967"/>
                    <a:pt x="10198900" y="185967"/>
                    <a:pt x="10192098" y="184632"/>
                  </a:cubicBezTo>
                  <a:cubicBezTo>
                    <a:pt x="10188696" y="184632"/>
                    <a:pt x="10188696" y="183294"/>
                    <a:pt x="10188696" y="183294"/>
                  </a:cubicBezTo>
                  <a:cubicBezTo>
                    <a:pt x="10175093" y="183294"/>
                    <a:pt x="10161490" y="183294"/>
                    <a:pt x="10147886" y="183294"/>
                  </a:cubicBezTo>
                  <a:close/>
                  <a:moveTo>
                    <a:pt x="10387784" y="179252"/>
                  </a:moveTo>
                  <a:lnTo>
                    <a:pt x="10389344" y="179285"/>
                  </a:lnTo>
                  <a:lnTo>
                    <a:pt x="10389344" y="180621"/>
                  </a:lnTo>
                  <a:close/>
                  <a:moveTo>
                    <a:pt x="507437" y="177948"/>
                  </a:moveTo>
                  <a:cubicBezTo>
                    <a:pt x="504034" y="177948"/>
                    <a:pt x="504034" y="179285"/>
                    <a:pt x="504034" y="179285"/>
                  </a:cubicBezTo>
                  <a:cubicBezTo>
                    <a:pt x="514238" y="181958"/>
                    <a:pt x="507437" y="188641"/>
                    <a:pt x="521040" y="189978"/>
                  </a:cubicBezTo>
                  <a:cubicBezTo>
                    <a:pt x="514238" y="187305"/>
                    <a:pt x="510836" y="183294"/>
                    <a:pt x="507437" y="177948"/>
                  </a:cubicBezTo>
                  <a:close/>
                  <a:moveTo>
                    <a:pt x="10490092" y="175610"/>
                  </a:moveTo>
                  <a:cubicBezTo>
                    <a:pt x="10497319" y="175610"/>
                    <a:pt x="10506670" y="177280"/>
                    <a:pt x="10515171" y="177949"/>
                  </a:cubicBezTo>
                  <a:cubicBezTo>
                    <a:pt x="10518574" y="180623"/>
                    <a:pt x="10521972" y="184632"/>
                    <a:pt x="10525375" y="187305"/>
                  </a:cubicBezTo>
                  <a:cubicBezTo>
                    <a:pt x="10504970" y="193988"/>
                    <a:pt x="10491367" y="187305"/>
                    <a:pt x="10477764" y="183296"/>
                  </a:cubicBezTo>
                  <a:cubicBezTo>
                    <a:pt x="10477764" y="177280"/>
                    <a:pt x="10482866" y="175610"/>
                    <a:pt x="10490092" y="175610"/>
                  </a:cubicBezTo>
                  <a:close/>
                  <a:moveTo>
                    <a:pt x="374805" y="172602"/>
                  </a:moveTo>
                  <a:cubicBezTo>
                    <a:pt x="374805" y="176612"/>
                    <a:pt x="368003" y="180621"/>
                    <a:pt x="361201" y="183294"/>
                  </a:cubicBezTo>
                  <a:cubicBezTo>
                    <a:pt x="354400" y="185967"/>
                    <a:pt x="357802" y="188641"/>
                    <a:pt x="361201" y="191314"/>
                  </a:cubicBezTo>
                  <a:cubicBezTo>
                    <a:pt x="364604" y="189978"/>
                    <a:pt x="368003" y="188641"/>
                    <a:pt x="371406" y="187305"/>
                  </a:cubicBezTo>
                  <a:cubicBezTo>
                    <a:pt x="378207" y="184632"/>
                    <a:pt x="381606" y="184632"/>
                    <a:pt x="391810" y="183294"/>
                  </a:cubicBezTo>
                  <a:cubicBezTo>
                    <a:pt x="398612" y="180621"/>
                    <a:pt x="412215" y="180621"/>
                    <a:pt x="415614" y="176612"/>
                  </a:cubicBezTo>
                  <a:cubicBezTo>
                    <a:pt x="412215" y="176612"/>
                    <a:pt x="412215" y="176612"/>
                    <a:pt x="412215" y="176612"/>
                  </a:cubicBezTo>
                  <a:cubicBezTo>
                    <a:pt x="398612" y="177948"/>
                    <a:pt x="395209" y="175275"/>
                    <a:pt x="388408" y="172602"/>
                  </a:cubicBezTo>
                  <a:cubicBezTo>
                    <a:pt x="385009" y="173939"/>
                    <a:pt x="381606" y="173939"/>
                    <a:pt x="374805" y="172602"/>
                  </a:cubicBezTo>
                  <a:close/>
                  <a:moveTo>
                    <a:pt x="10117282" y="171264"/>
                  </a:moveTo>
                  <a:cubicBezTo>
                    <a:pt x="10117282" y="173939"/>
                    <a:pt x="10120680" y="175275"/>
                    <a:pt x="10117282" y="177948"/>
                  </a:cubicBezTo>
                  <a:cubicBezTo>
                    <a:pt x="10120680" y="177948"/>
                    <a:pt x="10124083" y="179285"/>
                    <a:pt x="10124083" y="179285"/>
                  </a:cubicBezTo>
                  <a:cubicBezTo>
                    <a:pt x="10124083" y="176612"/>
                    <a:pt x="10120680" y="173939"/>
                    <a:pt x="10117282" y="171264"/>
                  </a:cubicBezTo>
                  <a:close/>
                  <a:moveTo>
                    <a:pt x="10419949" y="168593"/>
                  </a:moveTo>
                  <a:cubicBezTo>
                    <a:pt x="10433552" y="172602"/>
                    <a:pt x="10450558" y="175275"/>
                    <a:pt x="10450558" y="183294"/>
                  </a:cubicBezTo>
                  <a:cubicBezTo>
                    <a:pt x="10436954" y="184632"/>
                    <a:pt x="10436954" y="197997"/>
                    <a:pt x="10409748" y="191314"/>
                  </a:cubicBezTo>
                  <a:cubicBezTo>
                    <a:pt x="10399544" y="189978"/>
                    <a:pt x="10392743" y="187305"/>
                    <a:pt x="10389344" y="183294"/>
                  </a:cubicBezTo>
                  <a:lnTo>
                    <a:pt x="10389344" y="180621"/>
                  </a:lnTo>
                  <a:cubicBezTo>
                    <a:pt x="10413148" y="181958"/>
                    <a:pt x="10409748" y="172602"/>
                    <a:pt x="10419949" y="168593"/>
                  </a:cubicBezTo>
                  <a:close/>
                  <a:moveTo>
                    <a:pt x="10181894" y="159236"/>
                  </a:moveTo>
                  <a:cubicBezTo>
                    <a:pt x="10171694" y="160573"/>
                    <a:pt x="10175093" y="164582"/>
                    <a:pt x="10175093" y="167255"/>
                  </a:cubicBezTo>
                  <a:cubicBezTo>
                    <a:pt x="10181894" y="169929"/>
                    <a:pt x="10188696" y="172602"/>
                    <a:pt x="10195498" y="175275"/>
                  </a:cubicBezTo>
                  <a:cubicBezTo>
                    <a:pt x="10205702" y="173939"/>
                    <a:pt x="10212503" y="172602"/>
                    <a:pt x="10222704" y="171264"/>
                  </a:cubicBezTo>
                  <a:cubicBezTo>
                    <a:pt x="10222704" y="171264"/>
                    <a:pt x="10219305" y="169929"/>
                    <a:pt x="10219305" y="169929"/>
                  </a:cubicBezTo>
                  <a:cubicBezTo>
                    <a:pt x="10215902" y="167255"/>
                    <a:pt x="10195498" y="167255"/>
                    <a:pt x="10192098" y="159236"/>
                  </a:cubicBezTo>
                  <a:cubicBezTo>
                    <a:pt x="10188696" y="160573"/>
                    <a:pt x="10185297" y="160573"/>
                    <a:pt x="10181894" y="159236"/>
                  </a:cubicBezTo>
                  <a:close/>
                  <a:moveTo>
                    <a:pt x="9967647" y="157899"/>
                  </a:moveTo>
                  <a:cubicBezTo>
                    <a:pt x="9964244" y="159236"/>
                    <a:pt x="9957443" y="160573"/>
                    <a:pt x="9954044" y="161909"/>
                  </a:cubicBezTo>
                  <a:cubicBezTo>
                    <a:pt x="9957443" y="160573"/>
                    <a:pt x="9960846" y="161909"/>
                    <a:pt x="9964244" y="161909"/>
                  </a:cubicBezTo>
                  <a:cubicBezTo>
                    <a:pt x="9967647" y="160573"/>
                    <a:pt x="9967647" y="159236"/>
                    <a:pt x="9967647" y="157899"/>
                  </a:cubicBezTo>
                  <a:close/>
                  <a:moveTo>
                    <a:pt x="10249910" y="133842"/>
                  </a:moveTo>
                  <a:cubicBezTo>
                    <a:pt x="10249910" y="137851"/>
                    <a:pt x="10249910" y="143197"/>
                    <a:pt x="10256712" y="147207"/>
                  </a:cubicBezTo>
                  <a:cubicBezTo>
                    <a:pt x="10266916" y="145870"/>
                    <a:pt x="10277116" y="147207"/>
                    <a:pt x="10283918" y="148543"/>
                  </a:cubicBezTo>
                  <a:cubicBezTo>
                    <a:pt x="10280519" y="144533"/>
                    <a:pt x="10283918" y="140524"/>
                    <a:pt x="10290720" y="136515"/>
                  </a:cubicBezTo>
                  <a:cubicBezTo>
                    <a:pt x="10280519" y="137851"/>
                    <a:pt x="10266916" y="137851"/>
                    <a:pt x="10253312" y="135178"/>
                  </a:cubicBezTo>
                  <a:cubicBezTo>
                    <a:pt x="10253312" y="135178"/>
                    <a:pt x="10249910" y="133842"/>
                    <a:pt x="10249910" y="133842"/>
                  </a:cubicBezTo>
                  <a:close/>
                  <a:moveTo>
                    <a:pt x="10175093" y="131167"/>
                  </a:moveTo>
                  <a:cubicBezTo>
                    <a:pt x="10175093" y="131167"/>
                    <a:pt x="10171694" y="132504"/>
                    <a:pt x="10171694" y="132504"/>
                  </a:cubicBezTo>
                  <a:cubicBezTo>
                    <a:pt x="10171694" y="133842"/>
                    <a:pt x="10168292" y="133842"/>
                    <a:pt x="10164892" y="135178"/>
                  </a:cubicBezTo>
                  <a:cubicBezTo>
                    <a:pt x="10168292" y="137851"/>
                    <a:pt x="10171694" y="140524"/>
                    <a:pt x="10181894" y="140524"/>
                  </a:cubicBezTo>
                  <a:cubicBezTo>
                    <a:pt x="10185297" y="137851"/>
                    <a:pt x="10188696" y="137851"/>
                    <a:pt x="10192098" y="136515"/>
                  </a:cubicBezTo>
                  <a:cubicBezTo>
                    <a:pt x="10188696" y="135178"/>
                    <a:pt x="10181894" y="133842"/>
                    <a:pt x="10171694" y="133842"/>
                  </a:cubicBezTo>
                  <a:cubicBezTo>
                    <a:pt x="10175093" y="132504"/>
                    <a:pt x="10175093" y="132504"/>
                    <a:pt x="10175093" y="131167"/>
                  </a:cubicBezTo>
                  <a:close/>
                  <a:moveTo>
                    <a:pt x="578851" y="124485"/>
                  </a:moveTo>
                  <a:cubicBezTo>
                    <a:pt x="572050" y="125822"/>
                    <a:pt x="572050" y="127158"/>
                    <a:pt x="568651" y="129831"/>
                  </a:cubicBezTo>
                  <a:cubicBezTo>
                    <a:pt x="572050" y="128495"/>
                    <a:pt x="578851" y="127158"/>
                    <a:pt x="582254" y="125822"/>
                  </a:cubicBezTo>
                  <a:cubicBezTo>
                    <a:pt x="582254" y="125822"/>
                    <a:pt x="578851" y="124485"/>
                    <a:pt x="578851" y="124485"/>
                  </a:cubicBezTo>
                  <a:close/>
                  <a:moveTo>
                    <a:pt x="10453957" y="116467"/>
                  </a:moveTo>
                  <a:cubicBezTo>
                    <a:pt x="10464161" y="117803"/>
                    <a:pt x="10477764" y="119140"/>
                    <a:pt x="10487964" y="120476"/>
                  </a:cubicBezTo>
                  <a:cubicBezTo>
                    <a:pt x="10501568" y="127160"/>
                    <a:pt x="10501568" y="127160"/>
                    <a:pt x="10474365" y="132506"/>
                  </a:cubicBezTo>
                  <a:cubicBezTo>
                    <a:pt x="10457360" y="128495"/>
                    <a:pt x="10443756" y="125822"/>
                    <a:pt x="10423352" y="123150"/>
                  </a:cubicBezTo>
                  <a:cubicBezTo>
                    <a:pt x="10430153" y="116467"/>
                    <a:pt x="10447156" y="120476"/>
                    <a:pt x="10453957" y="116467"/>
                  </a:cubicBezTo>
                  <a:close/>
                  <a:moveTo>
                    <a:pt x="10025458" y="100427"/>
                  </a:moveTo>
                  <a:cubicBezTo>
                    <a:pt x="10028861" y="104436"/>
                    <a:pt x="10028861" y="107110"/>
                    <a:pt x="10028861" y="111119"/>
                  </a:cubicBezTo>
                  <a:cubicBezTo>
                    <a:pt x="10035662" y="111119"/>
                    <a:pt x="10042464" y="112456"/>
                    <a:pt x="10049266" y="111119"/>
                  </a:cubicBezTo>
                  <a:cubicBezTo>
                    <a:pt x="10042464" y="107110"/>
                    <a:pt x="10035662" y="103100"/>
                    <a:pt x="10025458" y="100427"/>
                  </a:cubicBezTo>
                  <a:close/>
                  <a:moveTo>
                    <a:pt x="10100276" y="96418"/>
                  </a:moveTo>
                  <a:cubicBezTo>
                    <a:pt x="10093474" y="99091"/>
                    <a:pt x="10086672" y="100427"/>
                    <a:pt x="10076472" y="100427"/>
                  </a:cubicBezTo>
                  <a:cubicBezTo>
                    <a:pt x="10079871" y="104436"/>
                    <a:pt x="10093474" y="101764"/>
                    <a:pt x="10103678" y="99091"/>
                  </a:cubicBezTo>
                  <a:cubicBezTo>
                    <a:pt x="10103678" y="99091"/>
                    <a:pt x="10103678" y="97753"/>
                    <a:pt x="10100276" y="96418"/>
                  </a:cubicBezTo>
                  <a:close/>
                  <a:moveTo>
                    <a:pt x="350577" y="82049"/>
                  </a:moveTo>
                  <a:cubicBezTo>
                    <a:pt x="353553" y="81715"/>
                    <a:pt x="356103" y="81715"/>
                    <a:pt x="357802" y="83052"/>
                  </a:cubicBezTo>
                  <a:cubicBezTo>
                    <a:pt x="361201" y="84388"/>
                    <a:pt x="361201" y="87061"/>
                    <a:pt x="357802" y="88398"/>
                  </a:cubicBezTo>
                  <a:cubicBezTo>
                    <a:pt x="351001" y="92407"/>
                    <a:pt x="344199" y="89734"/>
                    <a:pt x="337398" y="87061"/>
                  </a:cubicBezTo>
                  <a:cubicBezTo>
                    <a:pt x="337398" y="85725"/>
                    <a:pt x="340800" y="84388"/>
                    <a:pt x="340800" y="83052"/>
                  </a:cubicBezTo>
                  <a:cubicBezTo>
                    <a:pt x="344201" y="83052"/>
                    <a:pt x="347602" y="82384"/>
                    <a:pt x="350577" y="82049"/>
                  </a:cubicBezTo>
                  <a:close/>
                  <a:moveTo>
                    <a:pt x="10025458" y="76368"/>
                  </a:moveTo>
                  <a:cubicBezTo>
                    <a:pt x="10008456" y="79041"/>
                    <a:pt x="9977848" y="71022"/>
                    <a:pt x="9981250" y="87061"/>
                  </a:cubicBezTo>
                  <a:cubicBezTo>
                    <a:pt x="9984649" y="87061"/>
                    <a:pt x="9988052" y="87061"/>
                    <a:pt x="9991450" y="87061"/>
                  </a:cubicBezTo>
                  <a:cubicBezTo>
                    <a:pt x="9994854" y="85725"/>
                    <a:pt x="9998252" y="85725"/>
                    <a:pt x="10001655" y="84388"/>
                  </a:cubicBezTo>
                  <a:cubicBezTo>
                    <a:pt x="10015258" y="81715"/>
                    <a:pt x="10028861" y="79041"/>
                    <a:pt x="10042464" y="83052"/>
                  </a:cubicBezTo>
                  <a:cubicBezTo>
                    <a:pt x="10042464" y="83052"/>
                    <a:pt x="10039062" y="81715"/>
                    <a:pt x="10039062" y="81715"/>
                  </a:cubicBezTo>
                  <a:cubicBezTo>
                    <a:pt x="10039062" y="80379"/>
                    <a:pt x="10042464" y="80379"/>
                    <a:pt x="10042464" y="79041"/>
                  </a:cubicBezTo>
                  <a:cubicBezTo>
                    <a:pt x="10035662" y="80379"/>
                    <a:pt x="10028861" y="77704"/>
                    <a:pt x="10025458" y="76368"/>
                  </a:cubicBezTo>
                  <a:close/>
                  <a:moveTo>
                    <a:pt x="9943840" y="72359"/>
                  </a:moveTo>
                  <a:cubicBezTo>
                    <a:pt x="9937038" y="75032"/>
                    <a:pt x="9930236" y="76368"/>
                    <a:pt x="9920036" y="75032"/>
                  </a:cubicBezTo>
                  <a:cubicBezTo>
                    <a:pt x="9920036" y="75032"/>
                    <a:pt x="9916634" y="75032"/>
                    <a:pt x="9916634" y="75032"/>
                  </a:cubicBezTo>
                  <a:cubicBezTo>
                    <a:pt x="9913234" y="76368"/>
                    <a:pt x="9909832" y="76368"/>
                    <a:pt x="9906433" y="76368"/>
                  </a:cubicBezTo>
                  <a:cubicBezTo>
                    <a:pt x="9903030" y="77704"/>
                    <a:pt x="9903030" y="80379"/>
                    <a:pt x="9903030" y="83052"/>
                  </a:cubicBezTo>
                  <a:cubicBezTo>
                    <a:pt x="9909832" y="83052"/>
                    <a:pt x="9916634" y="83052"/>
                    <a:pt x="9923435" y="83052"/>
                  </a:cubicBezTo>
                  <a:cubicBezTo>
                    <a:pt x="9916634" y="80379"/>
                    <a:pt x="9920036" y="77704"/>
                    <a:pt x="9930236" y="77704"/>
                  </a:cubicBezTo>
                  <a:cubicBezTo>
                    <a:pt x="9954044" y="76368"/>
                    <a:pt x="9943840" y="75032"/>
                    <a:pt x="9943840" y="72359"/>
                  </a:cubicBezTo>
                  <a:close/>
                  <a:moveTo>
                    <a:pt x="10229506" y="71022"/>
                  </a:moveTo>
                  <a:cubicBezTo>
                    <a:pt x="10266912" y="67013"/>
                    <a:pt x="10253309" y="84388"/>
                    <a:pt x="10273714" y="87061"/>
                  </a:cubicBezTo>
                  <a:cubicBezTo>
                    <a:pt x="10273714" y="88398"/>
                    <a:pt x="10273714" y="88398"/>
                    <a:pt x="10273714" y="89734"/>
                  </a:cubicBezTo>
                  <a:cubicBezTo>
                    <a:pt x="10287317" y="89734"/>
                    <a:pt x="10297521" y="91071"/>
                    <a:pt x="10311124" y="91071"/>
                  </a:cubicBezTo>
                  <a:cubicBezTo>
                    <a:pt x="10331528" y="89734"/>
                    <a:pt x="10355332" y="89734"/>
                    <a:pt x="10382538" y="93744"/>
                  </a:cubicBezTo>
                  <a:cubicBezTo>
                    <a:pt x="10358735" y="103100"/>
                    <a:pt x="10334928" y="99091"/>
                    <a:pt x="10311124" y="99091"/>
                  </a:cubicBezTo>
                  <a:cubicBezTo>
                    <a:pt x="10304322" y="100427"/>
                    <a:pt x="10294118" y="101764"/>
                    <a:pt x="10287317" y="103100"/>
                  </a:cubicBezTo>
                  <a:cubicBezTo>
                    <a:pt x="10283918" y="103100"/>
                    <a:pt x="10277116" y="103100"/>
                    <a:pt x="10273714" y="103100"/>
                  </a:cubicBezTo>
                  <a:cubicBezTo>
                    <a:pt x="10266912" y="101764"/>
                    <a:pt x="10256712" y="100427"/>
                    <a:pt x="10249910" y="99091"/>
                  </a:cubicBezTo>
                  <a:cubicBezTo>
                    <a:pt x="10246508" y="99091"/>
                    <a:pt x="10243108" y="99091"/>
                    <a:pt x="10239706" y="99091"/>
                  </a:cubicBezTo>
                  <a:cubicBezTo>
                    <a:pt x="10215902" y="100427"/>
                    <a:pt x="10192095" y="101764"/>
                    <a:pt x="10192095" y="87061"/>
                  </a:cubicBezTo>
                  <a:cubicBezTo>
                    <a:pt x="10195498" y="85725"/>
                    <a:pt x="10202299" y="84388"/>
                    <a:pt x="10205698" y="83052"/>
                  </a:cubicBezTo>
                  <a:cubicBezTo>
                    <a:pt x="10212500" y="77705"/>
                    <a:pt x="10212500" y="72359"/>
                    <a:pt x="10229506" y="71022"/>
                  </a:cubicBezTo>
                  <a:close/>
                  <a:moveTo>
                    <a:pt x="9814610" y="67013"/>
                  </a:moveTo>
                  <a:cubicBezTo>
                    <a:pt x="9818012" y="67013"/>
                    <a:pt x="9818012" y="68349"/>
                    <a:pt x="9821412" y="69686"/>
                  </a:cubicBezTo>
                  <a:cubicBezTo>
                    <a:pt x="9821412" y="68349"/>
                    <a:pt x="9821412" y="67013"/>
                    <a:pt x="9824814" y="67013"/>
                  </a:cubicBezTo>
                  <a:cubicBezTo>
                    <a:pt x="9821412" y="67013"/>
                    <a:pt x="9818012" y="67013"/>
                    <a:pt x="9814610" y="67013"/>
                  </a:cubicBezTo>
                  <a:close/>
                  <a:moveTo>
                    <a:pt x="837311" y="64338"/>
                  </a:moveTo>
                  <a:cubicBezTo>
                    <a:pt x="833912" y="64338"/>
                    <a:pt x="830509" y="65676"/>
                    <a:pt x="830509" y="65676"/>
                  </a:cubicBezTo>
                  <a:cubicBezTo>
                    <a:pt x="830509" y="65676"/>
                    <a:pt x="833912" y="67013"/>
                    <a:pt x="837311" y="67013"/>
                  </a:cubicBezTo>
                  <a:cubicBezTo>
                    <a:pt x="837311" y="65676"/>
                    <a:pt x="837311" y="65676"/>
                    <a:pt x="837311" y="64338"/>
                  </a:cubicBezTo>
                  <a:close/>
                  <a:moveTo>
                    <a:pt x="929134" y="60329"/>
                  </a:moveTo>
                  <a:cubicBezTo>
                    <a:pt x="929134" y="61667"/>
                    <a:pt x="925731" y="61667"/>
                    <a:pt x="925731" y="63002"/>
                  </a:cubicBezTo>
                  <a:cubicBezTo>
                    <a:pt x="929134" y="63002"/>
                    <a:pt x="929134" y="64338"/>
                    <a:pt x="932533" y="65676"/>
                  </a:cubicBezTo>
                  <a:cubicBezTo>
                    <a:pt x="935935" y="68349"/>
                    <a:pt x="932533" y="71022"/>
                    <a:pt x="929134" y="72359"/>
                  </a:cubicBezTo>
                  <a:cubicBezTo>
                    <a:pt x="929134" y="72359"/>
                    <a:pt x="932533" y="72359"/>
                    <a:pt x="935935" y="72359"/>
                  </a:cubicBezTo>
                  <a:cubicBezTo>
                    <a:pt x="935935" y="72359"/>
                    <a:pt x="935935" y="71022"/>
                    <a:pt x="935935" y="71022"/>
                  </a:cubicBezTo>
                  <a:cubicBezTo>
                    <a:pt x="939334" y="69686"/>
                    <a:pt x="939334" y="68349"/>
                    <a:pt x="942737" y="67013"/>
                  </a:cubicBezTo>
                  <a:cubicBezTo>
                    <a:pt x="939334" y="65676"/>
                    <a:pt x="935935" y="64338"/>
                    <a:pt x="935935" y="61667"/>
                  </a:cubicBezTo>
                  <a:cubicBezTo>
                    <a:pt x="932533" y="61667"/>
                    <a:pt x="932533" y="60329"/>
                    <a:pt x="929134" y="60329"/>
                  </a:cubicBezTo>
                  <a:close/>
                  <a:moveTo>
                    <a:pt x="701279" y="50974"/>
                  </a:moveTo>
                  <a:cubicBezTo>
                    <a:pt x="704678" y="50974"/>
                    <a:pt x="708081" y="52311"/>
                    <a:pt x="708081" y="53647"/>
                  </a:cubicBezTo>
                  <a:cubicBezTo>
                    <a:pt x="711480" y="58993"/>
                    <a:pt x="701279" y="61667"/>
                    <a:pt x="691075" y="63004"/>
                  </a:cubicBezTo>
                  <a:cubicBezTo>
                    <a:pt x="687676" y="61667"/>
                    <a:pt x="684274" y="61667"/>
                    <a:pt x="680875" y="61667"/>
                  </a:cubicBezTo>
                  <a:cubicBezTo>
                    <a:pt x="680875" y="56320"/>
                    <a:pt x="684274" y="52311"/>
                    <a:pt x="701279" y="50974"/>
                  </a:cubicBezTo>
                  <a:close/>
                  <a:moveTo>
                    <a:pt x="602659" y="50974"/>
                  </a:moveTo>
                  <a:cubicBezTo>
                    <a:pt x="623063" y="50974"/>
                    <a:pt x="640065" y="50974"/>
                    <a:pt x="657071" y="50974"/>
                  </a:cubicBezTo>
                  <a:cubicBezTo>
                    <a:pt x="660470" y="60331"/>
                    <a:pt x="646871" y="63004"/>
                    <a:pt x="629865" y="63004"/>
                  </a:cubicBezTo>
                  <a:cubicBezTo>
                    <a:pt x="623063" y="58993"/>
                    <a:pt x="612863" y="56320"/>
                    <a:pt x="602659" y="50974"/>
                  </a:cubicBezTo>
                  <a:close/>
                  <a:moveTo>
                    <a:pt x="9624166" y="38944"/>
                  </a:moveTo>
                  <a:cubicBezTo>
                    <a:pt x="9624166" y="41617"/>
                    <a:pt x="9620768" y="44290"/>
                    <a:pt x="9617365" y="46964"/>
                  </a:cubicBezTo>
                  <a:cubicBezTo>
                    <a:pt x="9620768" y="44290"/>
                    <a:pt x="9630968" y="42955"/>
                    <a:pt x="9637770" y="42955"/>
                  </a:cubicBezTo>
                  <a:cubicBezTo>
                    <a:pt x="9630968" y="42955"/>
                    <a:pt x="9627569" y="41617"/>
                    <a:pt x="9624166" y="38944"/>
                  </a:cubicBezTo>
                  <a:close/>
                  <a:moveTo>
                    <a:pt x="10168292" y="28253"/>
                  </a:moveTo>
                  <a:cubicBezTo>
                    <a:pt x="10171690" y="28253"/>
                    <a:pt x="10171690" y="28253"/>
                    <a:pt x="10175093" y="28253"/>
                  </a:cubicBezTo>
                  <a:cubicBezTo>
                    <a:pt x="10195498" y="34936"/>
                    <a:pt x="10175093" y="36272"/>
                    <a:pt x="10164888" y="38945"/>
                  </a:cubicBezTo>
                  <a:cubicBezTo>
                    <a:pt x="10137682" y="33599"/>
                    <a:pt x="10168292" y="30926"/>
                    <a:pt x="10168292" y="28253"/>
                  </a:cubicBezTo>
                  <a:close/>
                  <a:moveTo>
                    <a:pt x="4646185" y="184"/>
                  </a:moveTo>
                  <a:cubicBezTo>
                    <a:pt x="4683595" y="1520"/>
                    <a:pt x="4721002" y="1520"/>
                    <a:pt x="4758412" y="1520"/>
                  </a:cubicBezTo>
                  <a:cubicBezTo>
                    <a:pt x="4765214" y="1520"/>
                    <a:pt x="4772015" y="1520"/>
                    <a:pt x="4778817" y="1520"/>
                  </a:cubicBezTo>
                  <a:cubicBezTo>
                    <a:pt x="4799222" y="2857"/>
                    <a:pt x="4819626" y="-2491"/>
                    <a:pt x="4840031" y="1520"/>
                  </a:cubicBezTo>
                  <a:cubicBezTo>
                    <a:pt x="4860436" y="4193"/>
                    <a:pt x="4884239" y="1520"/>
                    <a:pt x="4908047" y="2857"/>
                  </a:cubicBezTo>
                  <a:cubicBezTo>
                    <a:pt x="4908047" y="1520"/>
                    <a:pt x="4911446" y="184"/>
                    <a:pt x="4914848" y="184"/>
                  </a:cubicBezTo>
                  <a:cubicBezTo>
                    <a:pt x="4921650" y="184"/>
                    <a:pt x="4925049" y="184"/>
                    <a:pt x="4931850" y="184"/>
                  </a:cubicBezTo>
                  <a:cubicBezTo>
                    <a:pt x="4948856" y="6866"/>
                    <a:pt x="4965858" y="2857"/>
                    <a:pt x="4986263" y="2857"/>
                  </a:cubicBezTo>
                  <a:cubicBezTo>
                    <a:pt x="5006667" y="1520"/>
                    <a:pt x="5027072" y="-1154"/>
                    <a:pt x="5044078" y="4193"/>
                  </a:cubicBezTo>
                  <a:cubicBezTo>
                    <a:pt x="5047477" y="5530"/>
                    <a:pt x="5050879" y="5530"/>
                    <a:pt x="5054278" y="4193"/>
                  </a:cubicBezTo>
                  <a:cubicBezTo>
                    <a:pt x="5071284" y="-1154"/>
                    <a:pt x="5091689" y="4193"/>
                    <a:pt x="5108691" y="184"/>
                  </a:cubicBezTo>
                  <a:cubicBezTo>
                    <a:pt x="5112093" y="184"/>
                    <a:pt x="5118895" y="184"/>
                    <a:pt x="5122294" y="184"/>
                  </a:cubicBezTo>
                  <a:cubicBezTo>
                    <a:pt x="5142699" y="4193"/>
                    <a:pt x="5169905" y="-1154"/>
                    <a:pt x="5193712" y="2857"/>
                  </a:cubicBezTo>
                  <a:cubicBezTo>
                    <a:pt x="5197111" y="2857"/>
                    <a:pt x="5197111" y="1520"/>
                    <a:pt x="5200514" y="1520"/>
                  </a:cubicBezTo>
                  <a:cubicBezTo>
                    <a:pt x="5299135" y="184"/>
                    <a:pt x="5394356" y="1520"/>
                    <a:pt x="5489578" y="8204"/>
                  </a:cubicBezTo>
                  <a:cubicBezTo>
                    <a:pt x="5523586" y="10875"/>
                    <a:pt x="5560996" y="8204"/>
                    <a:pt x="5595004" y="6866"/>
                  </a:cubicBezTo>
                  <a:cubicBezTo>
                    <a:pt x="5605205" y="6866"/>
                    <a:pt x="5612006" y="6866"/>
                    <a:pt x="5622210" y="6866"/>
                  </a:cubicBezTo>
                  <a:cubicBezTo>
                    <a:pt x="5625609" y="6866"/>
                    <a:pt x="5625609" y="8204"/>
                    <a:pt x="5629012" y="8204"/>
                  </a:cubicBezTo>
                  <a:cubicBezTo>
                    <a:pt x="5629012" y="8204"/>
                    <a:pt x="5629012" y="9539"/>
                    <a:pt x="5629012" y="9539"/>
                  </a:cubicBezTo>
                  <a:cubicBezTo>
                    <a:pt x="5673220" y="8204"/>
                    <a:pt x="5720831" y="5530"/>
                    <a:pt x="5768442" y="10875"/>
                  </a:cubicBezTo>
                  <a:cubicBezTo>
                    <a:pt x="5785448" y="16223"/>
                    <a:pt x="5802450" y="18896"/>
                    <a:pt x="5822855" y="14886"/>
                  </a:cubicBezTo>
                  <a:cubicBezTo>
                    <a:pt x="5833059" y="16223"/>
                    <a:pt x="5843259" y="13550"/>
                    <a:pt x="5850061" y="10875"/>
                  </a:cubicBezTo>
                  <a:cubicBezTo>
                    <a:pt x="5870466" y="6866"/>
                    <a:pt x="5884069" y="12213"/>
                    <a:pt x="5901074" y="16223"/>
                  </a:cubicBezTo>
                  <a:cubicBezTo>
                    <a:pt x="5901074" y="16223"/>
                    <a:pt x="5897672" y="17559"/>
                    <a:pt x="5897672" y="17559"/>
                  </a:cubicBezTo>
                  <a:cubicBezTo>
                    <a:pt x="5897672" y="17559"/>
                    <a:pt x="5901074" y="17559"/>
                    <a:pt x="5901074" y="17559"/>
                  </a:cubicBezTo>
                  <a:cubicBezTo>
                    <a:pt x="5918077" y="17559"/>
                    <a:pt x="5935082" y="17559"/>
                    <a:pt x="5952084" y="17559"/>
                  </a:cubicBezTo>
                  <a:cubicBezTo>
                    <a:pt x="5958886" y="17559"/>
                    <a:pt x="5965687" y="17559"/>
                    <a:pt x="5972489" y="17559"/>
                  </a:cubicBezTo>
                  <a:cubicBezTo>
                    <a:pt x="5986092" y="18896"/>
                    <a:pt x="5999695" y="20232"/>
                    <a:pt x="6013298" y="21569"/>
                  </a:cubicBezTo>
                  <a:cubicBezTo>
                    <a:pt x="6016701" y="20232"/>
                    <a:pt x="6020100" y="18896"/>
                    <a:pt x="6023502" y="17559"/>
                  </a:cubicBezTo>
                  <a:lnTo>
                    <a:pt x="6027504" y="17559"/>
                  </a:lnTo>
                  <a:lnTo>
                    <a:pt x="6029544" y="16223"/>
                  </a:lnTo>
                  <a:lnTo>
                    <a:pt x="6067905" y="17358"/>
                  </a:lnTo>
                  <a:lnTo>
                    <a:pt x="6077064" y="17225"/>
                  </a:lnTo>
                  <a:lnTo>
                    <a:pt x="6077767" y="17449"/>
                  </a:lnTo>
                  <a:lnTo>
                    <a:pt x="6120940" y="15053"/>
                  </a:lnTo>
                  <a:cubicBezTo>
                    <a:pt x="6151121" y="13216"/>
                    <a:pt x="6180878" y="12213"/>
                    <a:pt x="6209783" y="18896"/>
                  </a:cubicBezTo>
                  <a:cubicBezTo>
                    <a:pt x="6219987" y="20232"/>
                    <a:pt x="6230188" y="21569"/>
                    <a:pt x="6233590" y="25578"/>
                  </a:cubicBezTo>
                  <a:cubicBezTo>
                    <a:pt x="6247194" y="10875"/>
                    <a:pt x="6284600" y="18896"/>
                    <a:pt x="6311807" y="14886"/>
                  </a:cubicBezTo>
                  <a:cubicBezTo>
                    <a:pt x="6315209" y="14886"/>
                    <a:pt x="6318608" y="16223"/>
                    <a:pt x="6318608" y="16223"/>
                  </a:cubicBezTo>
                  <a:cubicBezTo>
                    <a:pt x="6318608" y="14886"/>
                    <a:pt x="6322011" y="13550"/>
                    <a:pt x="6322011" y="12213"/>
                  </a:cubicBezTo>
                  <a:cubicBezTo>
                    <a:pt x="6356019" y="12213"/>
                    <a:pt x="6393425" y="14886"/>
                    <a:pt x="6427433" y="10875"/>
                  </a:cubicBezTo>
                  <a:cubicBezTo>
                    <a:pt x="6430836" y="10875"/>
                    <a:pt x="6437637" y="10875"/>
                    <a:pt x="6444439" y="10875"/>
                  </a:cubicBezTo>
                  <a:cubicBezTo>
                    <a:pt x="6454639" y="14886"/>
                    <a:pt x="6468243" y="10875"/>
                    <a:pt x="6478447" y="14886"/>
                  </a:cubicBezTo>
                  <a:cubicBezTo>
                    <a:pt x="6478447" y="14886"/>
                    <a:pt x="6481846" y="14886"/>
                    <a:pt x="6481846" y="14886"/>
                  </a:cubicBezTo>
                  <a:cubicBezTo>
                    <a:pt x="6485248" y="13550"/>
                    <a:pt x="6492050" y="12213"/>
                    <a:pt x="6495449" y="13550"/>
                  </a:cubicBezTo>
                  <a:cubicBezTo>
                    <a:pt x="6498851" y="14886"/>
                    <a:pt x="6502250" y="14886"/>
                    <a:pt x="6505653" y="14886"/>
                  </a:cubicBezTo>
                  <a:cubicBezTo>
                    <a:pt x="6512454" y="16223"/>
                    <a:pt x="6522655" y="14886"/>
                    <a:pt x="6529457" y="16223"/>
                  </a:cubicBezTo>
                  <a:cubicBezTo>
                    <a:pt x="6532859" y="16223"/>
                    <a:pt x="6536258" y="16223"/>
                    <a:pt x="6536258" y="14886"/>
                  </a:cubicBezTo>
                  <a:cubicBezTo>
                    <a:pt x="6549861" y="12213"/>
                    <a:pt x="6566867" y="12213"/>
                    <a:pt x="6580470" y="14886"/>
                  </a:cubicBezTo>
                  <a:cubicBezTo>
                    <a:pt x="6621279" y="12213"/>
                    <a:pt x="6662089" y="24241"/>
                    <a:pt x="6702898" y="14886"/>
                  </a:cubicBezTo>
                  <a:cubicBezTo>
                    <a:pt x="6740305" y="12213"/>
                    <a:pt x="6774313" y="13550"/>
                    <a:pt x="6811723" y="13550"/>
                  </a:cubicBezTo>
                  <a:cubicBezTo>
                    <a:pt x="6815122" y="13550"/>
                    <a:pt x="6815122" y="13550"/>
                    <a:pt x="6818525" y="14886"/>
                  </a:cubicBezTo>
                  <a:cubicBezTo>
                    <a:pt x="6835527" y="10875"/>
                    <a:pt x="6855931" y="12213"/>
                    <a:pt x="6876336" y="13550"/>
                  </a:cubicBezTo>
                  <a:cubicBezTo>
                    <a:pt x="6879739" y="13550"/>
                    <a:pt x="6883138" y="13550"/>
                    <a:pt x="6886540" y="13550"/>
                  </a:cubicBezTo>
                  <a:cubicBezTo>
                    <a:pt x="6906945" y="8204"/>
                    <a:pt x="6930749" y="13550"/>
                    <a:pt x="6951153" y="9539"/>
                  </a:cubicBezTo>
                  <a:cubicBezTo>
                    <a:pt x="6954556" y="9539"/>
                    <a:pt x="6954556" y="9539"/>
                    <a:pt x="6957955" y="9539"/>
                  </a:cubicBezTo>
                  <a:cubicBezTo>
                    <a:pt x="7002167" y="12213"/>
                    <a:pt x="7049778" y="9539"/>
                    <a:pt x="7093986" y="10875"/>
                  </a:cubicBezTo>
                  <a:cubicBezTo>
                    <a:pt x="7097385" y="10875"/>
                    <a:pt x="7100788" y="12213"/>
                    <a:pt x="7104190" y="13550"/>
                  </a:cubicBezTo>
                  <a:cubicBezTo>
                    <a:pt x="7138198" y="14886"/>
                    <a:pt x="7172206" y="26916"/>
                    <a:pt x="7206214" y="13550"/>
                  </a:cubicBezTo>
                  <a:cubicBezTo>
                    <a:pt x="7209613" y="14886"/>
                    <a:pt x="7216414" y="17559"/>
                    <a:pt x="7219817" y="20232"/>
                  </a:cubicBezTo>
                  <a:cubicBezTo>
                    <a:pt x="7219817" y="20232"/>
                    <a:pt x="7223216" y="20232"/>
                    <a:pt x="7223216" y="20232"/>
                  </a:cubicBezTo>
                  <a:cubicBezTo>
                    <a:pt x="7226618" y="16223"/>
                    <a:pt x="7230017" y="10875"/>
                    <a:pt x="7247023" y="12213"/>
                  </a:cubicBezTo>
                  <a:cubicBezTo>
                    <a:pt x="7250422" y="12213"/>
                    <a:pt x="7253825" y="12213"/>
                    <a:pt x="7257224" y="12213"/>
                  </a:cubicBezTo>
                  <a:cubicBezTo>
                    <a:pt x="7345644" y="8204"/>
                    <a:pt x="7434064" y="9539"/>
                    <a:pt x="7522484" y="10875"/>
                  </a:cubicBezTo>
                  <a:cubicBezTo>
                    <a:pt x="7529286" y="12213"/>
                    <a:pt x="7536088" y="12213"/>
                    <a:pt x="7542889" y="12213"/>
                  </a:cubicBezTo>
                  <a:cubicBezTo>
                    <a:pt x="7563294" y="8204"/>
                    <a:pt x="7583698" y="12213"/>
                    <a:pt x="7604103" y="8204"/>
                  </a:cubicBezTo>
                  <a:cubicBezTo>
                    <a:pt x="7641510" y="9539"/>
                    <a:pt x="7682323" y="13550"/>
                    <a:pt x="7719730" y="8204"/>
                  </a:cubicBezTo>
                  <a:cubicBezTo>
                    <a:pt x="7723132" y="9539"/>
                    <a:pt x="7723132" y="9539"/>
                    <a:pt x="7726531" y="8204"/>
                  </a:cubicBezTo>
                  <a:cubicBezTo>
                    <a:pt x="7753737" y="14886"/>
                    <a:pt x="7784346" y="8204"/>
                    <a:pt x="7811552" y="8204"/>
                  </a:cubicBezTo>
                  <a:cubicBezTo>
                    <a:pt x="7814951" y="9539"/>
                    <a:pt x="7814951" y="9539"/>
                    <a:pt x="7818354" y="8204"/>
                  </a:cubicBezTo>
                  <a:cubicBezTo>
                    <a:pt x="7835356" y="9539"/>
                    <a:pt x="7852362" y="13550"/>
                    <a:pt x="7872767" y="8204"/>
                  </a:cubicBezTo>
                  <a:cubicBezTo>
                    <a:pt x="7893171" y="1520"/>
                    <a:pt x="7910173" y="12213"/>
                    <a:pt x="7930578" y="9539"/>
                  </a:cubicBezTo>
                  <a:cubicBezTo>
                    <a:pt x="7930578" y="9539"/>
                    <a:pt x="7933980" y="10875"/>
                    <a:pt x="7933980" y="10875"/>
                  </a:cubicBezTo>
                  <a:cubicBezTo>
                    <a:pt x="7933980" y="10875"/>
                    <a:pt x="7933980" y="9539"/>
                    <a:pt x="7933980" y="8204"/>
                  </a:cubicBezTo>
                  <a:cubicBezTo>
                    <a:pt x="7944181" y="8204"/>
                    <a:pt x="7957784" y="8204"/>
                    <a:pt x="7967988" y="8204"/>
                  </a:cubicBezTo>
                  <a:cubicBezTo>
                    <a:pt x="7967988" y="8204"/>
                    <a:pt x="7971387" y="6866"/>
                    <a:pt x="7974790" y="6866"/>
                  </a:cubicBezTo>
                  <a:cubicBezTo>
                    <a:pt x="7981592" y="5530"/>
                    <a:pt x="7988393" y="5530"/>
                    <a:pt x="7995194" y="8204"/>
                  </a:cubicBezTo>
                  <a:cubicBezTo>
                    <a:pt x="8012196" y="12213"/>
                    <a:pt x="8029202" y="184"/>
                    <a:pt x="8046204" y="9539"/>
                  </a:cubicBezTo>
                  <a:cubicBezTo>
                    <a:pt x="8046204" y="10875"/>
                    <a:pt x="8046204" y="10875"/>
                    <a:pt x="8046204" y="12213"/>
                  </a:cubicBezTo>
                  <a:cubicBezTo>
                    <a:pt x="8053006" y="10875"/>
                    <a:pt x="8059808" y="9539"/>
                    <a:pt x="8066609" y="8204"/>
                  </a:cubicBezTo>
                  <a:cubicBezTo>
                    <a:pt x="8097218" y="4193"/>
                    <a:pt x="8131226" y="9539"/>
                    <a:pt x="8161831" y="4193"/>
                  </a:cubicBezTo>
                  <a:cubicBezTo>
                    <a:pt x="8185638" y="4193"/>
                    <a:pt x="8206043" y="4193"/>
                    <a:pt x="8229846" y="4193"/>
                  </a:cubicBezTo>
                  <a:cubicBezTo>
                    <a:pt x="8257053" y="10875"/>
                    <a:pt x="8294463" y="184"/>
                    <a:pt x="8318267" y="12213"/>
                  </a:cubicBezTo>
                  <a:cubicBezTo>
                    <a:pt x="8318267" y="12213"/>
                    <a:pt x="8318267" y="13550"/>
                    <a:pt x="8318267" y="13550"/>
                  </a:cubicBezTo>
                  <a:cubicBezTo>
                    <a:pt x="8331870" y="4193"/>
                    <a:pt x="8355677" y="2857"/>
                    <a:pt x="8382884" y="2857"/>
                  </a:cubicBezTo>
                  <a:cubicBezTo>
                    <a:pt x="8410090" y="2857"/>
                    <a:pt x="8440695" y="5530"/>
                    <a:pt x="8467901" y="1520"/>
                  </a:cubicBezTo>
                  <a:cubicBezTo>
                    <a:pt x="8471304" y="1520"/>
                    <a:pt x="8478106" y="1520"/>
                    <a:pt x="8481504" y="1520"/>
                  </a:cubicBezTo>
                  <a:cubicBezTo>
                    <a:pt x="8491708" y="2857"/>
                    <a:pt x="8498510" y="5530"/>
                    <a:pt x="8505312" y="9539"/>
                  </a:cubicBezTo>
                  <a:cubicBezTo>
                    <a:pt x="8505312" y="8204"/>
                    <a:pt x="8505312" y="8204"/>
                    <a:pt x="8505312" y="8204"/>
                  </a:cubicBezTo>
                  <a:cubicBezTo>
                    <a:pt x="8505312" y="8204"/>
                    <a:pt x="8501909" y="6866"/>
                    <a:pt x="8501909" y="6866"/>
                  </a:cubicBezTo>
                  <a:cubicBezTo>
                    <a:pt x="8515512" y="-2491"/>
                    <a:pt x="8539320" y="5530"/>
                    <a:pt x="8556322" y="184"/>
                  </a:cubicBezTo>
                  <a:cubicBezTo>
                    <a:pt x="8593732" y="1520"/>
                    <a:pt x="8631138" y="1520"/>
                    <a:pt x="8668549" y="1520"/>
                  </a:cubicBezTo>
                  <a:cubicBezTo>
                    <a:pt x="8675350" y="1520"/>
                    <a:pt x="8682152" y="1520"/>
                    <a:pt x="8688954" y="1520"/>
                  </a:cubicBezTo>
                  <a:cubicBezTo>
                    <a:pt x="8709358" y="2857"/>
                    <a:pt x="8729763" y="-2491"/>
                    <a:pt x="8750168" y="1520"/>
                  </a:cubicBezTo>
                  <a:cubicBezTo>
                    <a:pt x="8770572" y="4193"/>
                    <a:pt x="8794376" y="1520"/>
                    <a:pt x="8818184" y="2857"/>
                  </a:cubicBezTo>
                  <a:cubicBezTo>
                    <a:pt x="8818184" y="1520"/>
                    <a:pt x="8821582" y="184"/>
                    <a:pt x="8824985" y="184"/>
                  </a:cubicBezTo>
                  <a:cubicBezTo>
                    <a:pt x="8831786" y="184"/>
                    <a:pt x="8835186" y="184"/>
                    <a:pt x="8841987" y="184"/>
                  </a:cubicBezTo>
                  <a:cubicBezTo>
                    <a:pt x="8858992" y="6866"/>
                    <a:pt x="8875995" y="2857"/>
                    <a:pt x="8896400" y="2857"/>
                  </a:cubicBezTo>
                  <a:cubicBezTo>
                    <a:pt x="8916804" y="1520"/>
                    <a:pt x="8937209" y="-1154"/>
                    <a:pt x="8954214" y="4193"/>
                  </a:cubicBezTo>
                  <a:cubicBezTo>
                    <a:pt x="8957614" y="5530"/>
                    <a:pt x="8961016" y="5530"/>
                    <a:pt x="8964415" y="4193"/>
                  </a:cubicBezTo>
                  <a:cubicBezTo>
                    <a:pt x="8981421" y="-1154"/>
                    <a:pt x="9001826" y="4193"/>
                    <a:pt x="9018828" y="184"/>
                  </a:cubicBezTo>
                  <a:cubicBezTo>
                    <a:pt x="9022230" y="184"/>
                    <a:pt x="9029032" y="184"/>
                    <a:pt x="9032430" y="184"/>
                  </a:cubicBezTo>
                  <a:cubicBezTo>
                    <a:pt x="9052836" y="4193"/>
                    <a:pt x="9080042" y="-1154"/>
                    <a:pt x="9103849" y="2857"/>
                  </a:cubicBezTo>
                  <a:cubicBezTo>
                    <a:pt x="9107248" y="2857"/>
                    <a:pt x="9107248" y="1520"/>
                    <a:pt x="9110650" y="1520"/>
                  </a:cubicBezTo>
                  <a:cubicBezTo>
                    <a:pt x="9209272" y="184"/>
                    <a:pt x="9304493" y="1520"/>
                    <a:pt x="9399715" y="8204"/>
                  </a:cubicBezTo>
                  <a:cubicBezTo>
                    <a:pt x="9433723" y="10875"/>
                    <a:pt x="9471133" y="8204"/>
                    <a:pt x="9505141" y="6866"/>
                  </a:cubicBezTo>
                  <a:cubicBezTo>
                    <a:pt x="9515342" y="6866"/>
                    <a:pt x="9522143" y="6866"/>
                    <a:pt x="9532347" y="6866"/>
                  </a:cubicBezTo>
                  <a:cubicBezTo>
                    <a:pt x="9535746" y="6866"/>
                    <a:pt x="9535746" y="8204"/>
                    <a:pt x="9539148" y="8204"/>
                  </a:cubicBezTo>
                  <a:cubicBezTo>
                    <a:pt x="9539148" y="8204"/>
                    <a:pt x="9539148" y="9539"/>
                    <a:pt x="9539148" y="9539"/>
                  </a:cubicBezTo>
                  <a:cubicBezTo>
                    <a:pt x="9583357" y="8204"/>
                    <a:pt x="9630968" y="5530"/>
                    <a:pt x="9678579" y="10875"/>
                  </a:cubicBezTo>
                  <a:cubicBezTo>
                    <a:pt x="9695584" y="16223"/>
                    <a:pt x="9712586" y="18896"/>
                    <a:pt x="9732992" y="14886"/>
                  </a:cubicBezTo>
                  <a:cubicBezTo>
                    <a:pt x="9743196" y="16223"/>
                    <a:pt x="9753396" y="13550"/>
                    <a:pt x="9760198" y="10875"/>
                  </a:cubicBezTo>
                  <a:cubicBezTo>
                    <a:pt x="9780602" y="6866"/>
                    <a:pt x="9794206" y="12213"/>
                    <a:pt x="9811211" y="16223"/>
                  </a:cubicBezTo>
                  <a:cubicBezTo>
                    <a:pt x="9811211" y="16223"/>
                    <a:pt x="9807808" y="17559"/>
                    <a:pt x="9807808" y="17559"/>
                  </a:cubicBezTo>
                  <a:cubicBezTo>
                    <a:pt x="9807808" y="17559"/>
                    <a:pt x="9811211" y="17559"/>
                    <a:pt x="9811211" y="17559"/>
                  </a:cubicBezTo>
                  <a:cubicBezTo>
                    <a:pt x="9828214" y="17559"/>
                    <a:pt x="9845219" y="17559"/>
                    <a:pt x="9862221" y="17559"/>
                  </a:cubicBezTo>
                  <a:cubicBezTo>
                    <a:pt x="9869022" y="17559"/>
                    <a:pt x="9875824" y="17559"/>
                    <a:pt x="9882626" y="17559"/>
                  </a:cubicBezTo>
                  <a:cubicBezTo>
                    <a:pt x="9896229" y="18896"/>
                    <a:pt x="9909832" y="20232"/>
                    <a:pt x="9923435" y="21569"/>
                  </a:cubicBezTo>
                  <a:cubicBezTo>
                    <a:pt x="9926838" y="20232"/>
                    <a:pt x="9930236" y="18896"/>
                    <a:pt x="9933639" y="17559"/>
                  </a:cubicBezTo>
                  <a:cubicBezTo>
                    <a:pt x="9943840" y="17559"/>
                    <a:pt x="9954044" y="17559"/>
                    <a:pt x="9964244" y="17559"/>
                  </a:cubicBezTo>
                  <a:cubicBezTo>
                    <a:pt x="9981250" y="16223"/>
                    <a:pt x="9994854" y="16223"/>
                    <a:pt x="10005054" y="22905"/>
                  </a:cubicBezTo>
                  <a:cubicBezTo>
                    <a:pt x="10018657" y="25578"/>
                    <a:pt x="10039062" y="16223"/>
                    <a:pt x="10049266" y="24241"/>
                  </a:cubicBezTo>
                  <a:cubicBezTo>
                    <a:pt x="10056068" y="29589"/>
                    <a:pt x="10045863" y="33598"/>
                    <a:pt x="10035662" y="34935"/>
                  </a:cubicBezTo>
                  <a:cubicBezTo>
                    <a:pt x="10015258" y="36271"/>
                    <a:pt x="9991450" y="37607"/>
                    <a:pt x="9971046" y="33598"/>
                  </a:cubicBezTo>
                  <a:cubicBezTo>
                    <a:pt x="9967647" y="33598"/>
                    <a:pt x="9967647" y="32262"/>
                    <a:pt x="9967647" y="29589"/>
                  </a:cubicBezTo>
                  <a:cubicBezTo>
                    <a:pt x="9967647" y="29589"/>
                    <a:pt x="9967647" y="30925"/>
                    <a:pt x="9967647" y="30925"/>
                  </a:cubicBezTo>
                  <a:cubicBezTo>
                    <a:pt x="9960846" y="32262"/>
                    <a:pt x="9957443" y="33598"/>
                    <a:pt x="9950642" y="34935"/>
                  </a:cubicBezTo>
                  <a:cubicBezTo>
                    <a:pt x="9981250" y="37607"/>
                    <a:pt x="9960846" y="49637"/>
                    <a:pt x="9974448" y="54983"/>
                  </a:cubicBezTo>
                  <a:cubicBezTo>
                    <a:pt x="9988052" y="54983"/>
                    <a:pt x="9998252" y="54983"/>
                    <a:pt x="10008456" y="54983"/>
                  </a:cubicBezTo>
                  <a:cubicBezTo>
                    <a:pt x="10018657" y="65676"/>
                    <a:pt x="10039062" y="67013"/>
                    <a:pt x="10083274" y="58993"/>
                  </a:cubicBezTo>
                  <a:cubicBezTo>
                    <a:pt x="10076472" y="57656"/>
                    <a:pt x="10066268" y="56320"/>
                    <a:pt x="10056068" y="53647"/>
                  </a:cubicBezTo>
                  <a:cubicBezTo>
                    <a:pt x="10073070" y="49637"/>
                    <a:pt x="10090075" y="52310"/>
                    <a:pt x="10103678" y="52310"/>
                  </a:cubicBezTo>
                  <a:cubicBezTo>
                    <a:pt x="10103678" y="50973"/>
                    <a:pt x="10103678" y="49637"/>
                    <a:pt x="10103678" y="48301"/>
                  </a:cubicBezTo>
                  <a:cubicBezTo>
                    <a:pt x="10100276" y="45628"/>
                    <a:pt x="10096876" y="44290"/>
                    <a:pt x="10093474" y="42955"/>
                  </a:cubicBezTo>
                  <a:cubicBezTo>
                    <a:pt x="10093474" y="41617"/>
                    <a:pt x="10093474" y="40281"/>
                    <a:pt x="10093474" y="38944"/>
                  </a:cubicBezTo>
                  <a:cubicBezTo>
                    <a:pt x="10076472" y="34935"/>
                    <a:pt x="10076472" y="30925"/>
                    <a:pt x="10093474" y="26916"/>
                  </a:cubicBezTo>
                  <a:cubicBezTo>
                    <a:pt x="10130884" y="24241"/>
                    <a:pt x="10134284" y="32262"/>
                    <a:pt x="10124083" y="42955"/>
                  </a:cubicBezTo>
                  <a:cubicBezTo>
                    <a:pt x="10127482" y="45628"/>
                    <a:pt x="10127482" y="46964"/>
                    <a:pt x="10124083" y="48301"/>
                  </a:cubicBezTo>
                  <a:cubicBezTo>
                    <a:pt x="10134284" y="50973"/>
                    <a:pt x="10141085" y="53647"/>
                    <a:pt x="10147886" y="56320"/>
                  </a:cubicBezTo>
                  <a:cubicBezTo>
                    <a:pt x="10144488" y="60329"/>
                    <a:pt x="10144488" y="63002"/>
                    <a:pt x="10134284" y="64338"/>
                  </a:cubicBezTo>
                  <a:cubicBezTo>
                    <a:pt x="10124083" y="67013"/>
                    <a:pt x="10113879" y="69686"/>
                    <a:pt x="10103678" y="72359"/>
                  </a:cubicBezTo>
                  <a:cubicBezTo>
                    <a:pt x="10107077" y="73695"/>
                    <a:pt x="10110480" y="75032"/>
                    <a:pt x="10113879" y="76368"/>
                  </a:cubicBezTo>
                  <a:cubicBezTo>
                    <a:pt x="10137686" y="75032"/>
                    <a:pt x="10161490" y="67013"/>
                    <a:pt x="10181894" y="77704"/>
                  </a:cubicBezTo>
                  <a:cubicBezTo>
                    <a:pt x="10181894" y="79041"/>
                    <a:pt x="10181894" y="79041"/>
                    <a:pt x="10181894" y="80379"/>
                  </a:cubicBezTo>
                  <a:cubicBezTo>
                    <a:pt x="10175093" y="91070"/>
                    <a:pt x="10137686" y="73695"/>
                    <a:pt x="10134284" y="88398"/>
                  </a:cubicBezTo>
                  <a:cubicBezTo>
                    <a:pt x="10151289" y="89734"/>
                    <a:pt x="10168292" y="85725"/>
                    <a:pt x="10178496" y="91070"/>
                  </a:cubicBezTo>
                  <a:cubicBezTo>
                    <a:pt x="10205702" y="104436"/>
                    <a:pt x="10181894" y="109783"/>
                    <a:pt x="10154688" y="113792"/>
                  </a:cubicBezTo>
                  <a:cubicBezTo>
                    <a:pt x="10161490" y="116466"/>
                    <a:pt x="10158090" y="123149"/>
                    <a:pt x="10171694" y="124485"/>
                  </a:cubicBezTo>
                  <a:cubicBezTo>
                    <a:pt x="10175093" y="105773"/>
                    <a:pt x="10209100" y="116466"/>
                    <a:pt x="10232908" y="113792"/>
                  </a:cubicBezTo>
                  <a:cubicBezTo>
                    <a:pt x="10232908" y="117801"/>
                    <a:pt x="10232908" y="121812"/>
                    <a:pt x="10232908" y="125822"/>
                  </a:cubicBezTo>
                  <a:cubicBezTo>
                    <a:pt x="10236307" y="124485"/>
                    <a:pt x="10239710" y="125822"/>
                    <a:pt x="10243108" y="125822"/>
                  </a:cubicBezTo>
                  <a:cubicBezTo>
                    <a:pt x="10243108" y="124485"/>
                    <a:pt x="10243108" y="124485"/>
                    <a:pt x="10243108" y="124485"/>
                  </a:cubicBezTo>
                  <a:cubicBezTo>
                    <a:pt x="10253312" y="120476"/>
                    <a:pt x="10270314" y="121812"/>
                    <a:pt x="10277116" y="116466"/>
                  </a:cubicBezTo>
                  <a:cubicBezTo>
                    <a:pt x="10300924" y="109783"/>
                    <a:pt x="10324727" y="117801"/>
                    <a:pt x="10348534" y="116466"/>
                  </a:cubicBezTo>
                  <a:cubicBezTo>
                    <a:pt x="10362138" y="116466"/>
                    <a:pt x="10379140" y="116466"/>
                    <a:pt x="10396146" y="116466"/>
                  </a:cubicBezTo>
                  <a:cubicBezTo>
                    <a:pt x="10423352" y="132504"/>
                    <a:pt x="10385941" y="131167"/>
                    <a:pt x="10368939" y="132504"/>
                  </a:cubicBezTo>
                  <a:cubicBezTo>
                    <a:pt x="10328130" y="136515"/>
                    <a:pt x="10351934" y="140524"/>
                    <a:pt x="10368939" y="144533"/>
                  </a:cubicBezTo>
                  <a:cubicBezTo>
                    <a:pt x="10379140" y="140524"/>
                    <a:pt x="10392743" y="143197"/>
                    <a:pt x="10406346" y="141861"/>
                  </a:cubicBezTo>
                  <a:cubicBezTo>
                    <a:pt x="10433552" y="139188"/>
                    <a:pt x="10436954" y="148543"/>
                    <a:pt x="10436954" y="155227"/>
                  </a:cubicBezTo>
                  <a:cubicBezTo>
                    <a:pt x="10440354" y="164582"/>
                    <a:pt x="10419949" y="163246"/>
                    <a:pt x="10406346" y="161909"/>
                  </a:cubicBezTo>
                  <a:cubicBezTo>
                    <a:pt x="10392743" y="160573"/>
                    <a:pt x="10379140" y="161909"/>
                    <a:pt x="10368939" y="157899"/>
                  </a:cubicBezTo>
                  <a:cubicBezTo>
                    <a:pt x="10358735" y="155227"/>
                    <a:pt x="10355336" y="148543"/>
                    <a:pt x="10338330" y="148543"/>
                  </a:cubicBezTo>
                  <a:cubicBezTo>
                    <a:pt x="10331528" y="152554"/>
                    <a:pt x="10321328" y="156563"/>
                    <a:pt x="10314526" y="160573"/>
                  </a:cubicBezTo>
                  <a:cubicBezTo>
                    <a:pt x="10307725" y="167255"/>
                    <a:pt x="10280519" y="161909"/>
                    <a:pt x="10273718" y="168593"/>
                  </a:cubicBezTo>
                  <a:cubicBezTo>
                    <a:pt x="10266916" y="173939"/>
                    <a:pt x="10253312" y="180621"/>
                    <a:pt x="10287320" y="176612"/>
                  </a:cubicBezTo>
                  <a:cubicBezTo>
                    <a:pt x="10297521" y="168593"/>
                    <a:pt x="10311124" y="169929"/>
                    <a:pt x="10328130" y="172602"/>
                  </a:cubicBezTo>
                  <a:cubicBezTo>
                    <a:pt x="10343432" y="173605"/>
                    <a:pt x="10366390" y="167841"/>
                    <a:pt x="10379779" y="172226"/>
                  </a:cubicBezTo>
                  <a:lnTo>
                    <a:pt x="10387784" y="179252"/>
                  </a:lnTo>
                  <a:lnTo>
                    <a:pt x="10373612" y="178951"/>
                  </a:lnTo>
                  <a:cubicBezTo>
                    <a:pt x="10368939" y="179285"/>
                    <a:pt x="10365536" y="180621"/>
                    <a:pt x="10365536" y="184632"/>
                  </a:cubicBezTo>
                  <a:cubicBezTo>
                    <a:pt x="10362138" y="192651"/>
                    <a:pt x="10351934" y="197997"/>
                    <a:pt x="10328130" y="196660"/>
                  </a:cubicBezTo>
                  <a:cubicBezTo>
                    <a:pt x="10304322" y="200671"/>
                    <a:pt x="10273718" y="195324"/>
                    <a:pt x="10253312" y="203344"/>
                  </a:cubicBezTo>
                  <a:cubicBezTo>
                    <a:pt x="10260114" y="206017"/>
                    <a:pt x="10277116" y="203344"/>
                    <a:pt x="10280519" y="208690"/>
                  </a:cubicBezTo>
                  <a:cubicBezTo>
                    <a:pt x="10283918" y="210026"/>
                    <a:pt x="10287320" y="211363"/>
                    <a:pt x="10290720" y="212699"/>
                  </a:cubicBezTo>
                  <a:cubicBezTo>
                    <a:pt x="10290720" y="212699"/>
                    <a:pt x="10290720" y="211363"/>
                    <a:pt x="10294122" y="210026"/>
                  </a:cubicBezTo>
                  <a:cubicBezTo>
                    <a:pt x="10317926" y="206017"/>
                    <a:pt x="10338330" y="200671"/>
                    <a:pt x="10362138" y="208690"/>
                  </a:cubicBezTo>
                  <a:cubicBezTo>
                    <a:pt x="10362138" y="212699"/>
                    <a:pt x="10368939" y="212699"/>
                    <a:pt x="10379140" y="212699"/>
                  </a:cubicBezTo>
                  <a:cubicBezTo>
                    <a:pt x="10382542" y="214036"/>
                    <a:pt x="10389344" y="215372"/>
                    <a:pt x="10392743" y="216709"/>
                  </a:cubicBezTo>
                  <a:cubicBezTo>
                    <a:pt x="10457360" y="215372"/>
                    <a:pt x="10470962" y="220718"/>
                    <a:pt x="10464161" y="248787"/>
                  </a:cubicBezTo>
                  <a:cubicBezTo>
                    <a:pt x="10453957" y="250123"/>
                    <a:pt x="10443756" y="251460"/>
                    <a:pt x="10433552" y="252796"/>
                  </a:cubicBezTo>
                  <a:cubicBezTo>
                    <a:pt x="10413148" y="251460"/>
                    <a:pt x="10409748" y="244777"/>
                    <a:pt x="10402947" y="240768"/>
                  </a:cubicBezTo>
                  <a:cubicBezTo>
                    <a:pt x="10399544" y="244777"/>
                    <a:pt x="10389344" y="246114"/>
                    <a:pt x="10409748" y="254134"/>
                  </a:cubicBezTo>
                  <a:cubicBezTo>
                    <a:pt x="10402947" y="258143"/>
                    <a:pt x="10392743" y="256807"/>
                    <a:pt x="10385941" y="255469"/>
                  </a:cubicBezTo>
                  <a:cubicBezTo>
                    <a:pt x="10385941" y="259480"/>
                    <a:pt x="10379140" y="262153"/>
                    <a:pt x="10368939" y="263489"/>
                  </a:cubicBezTo>
                  <a:cubicBezTo>
                    <a:pt x="10365536" y="263489"/>
                    <a:pt x="10362138" y="263489"/>
                    <a:pt x="10358735" y="264826"/>
                  </a:cubicBezTo>
                  <a:cubicBezTo>
                    <a:pt x="10328130" y="268835"/>
                    <a:pt x="10297521" y="264826"/>
                    <a:pt x="10266916" y="260816"/>
                  </a:cubicBezTo>
                  <a:cubicBezTo>
                    <a:pt x="10266916" y="264826"/>
                    <a:pt x="10266916" y="268835"/>
                    <a:pt x="10266916" y="272846"/>
                  </a:cubicBezTo>
                  <a:cubicBezTo>
                    <a:pt x="10270314" y="274181"/>
                    <a:pt x="10273718" y="275519"/>
                    <a:pt x="10277116" y="276855"/>
                  </a:cubicBezTo>
                  <a:cubicBezTo>
                    <a:pt x="10290720" y="274181"/>
                    <a:pt x="10304322" y="271508"/>
                    <a:pt x="10317926" y="275519"/>
                  </a:cubicBezTo>
                  <a:cubicBezTo>
                    <a:pt x="10324727" y="275519"/>
                    <a:pt x="10331528" y="276855"/>
                    <a:pt x="10338330" y="278192"/>
                  </a:cubicBezTo>
                  <a:cubicBezTo>
                    <a:pt x="10348534" y="280865"/>
                    <a:pt x="10362138" y="279528"/>
                    <a:pt x="10368939" y="283538"/>
                  </a:cubicBezTo>
                  <a:cubicBezTo>
                    <a:pt x="10372338" y="283538"/>
                    <a:pt x="10375740" y="284874"/>
                    <a:pt x="10379140" y="286211"/>
                  </a:cubicBezTo>
                  <a:cubicBezTo>
                    <a:pt x="10389344" y="295567"/>
                    <a:pt x="10379140" y="296904"/>
                    <a:pt x="10358735" y="294231"/>
                  </a:cubicBezTo>
                  <a:cubicBezTo>
                    <a:pt x="10338330" y="295567"/>
                    <a:pt x="10317926" y="296904"/>
                    <a:pt x="10297521" y="298240"/>
                  </a:cubicBezTo>
                  <a:cubicBezTo>
                    <a:pt x="10277116" y="299577"/>
                    <a:pt x="10263513" y="295567"/>
                    <a:pt x="10246511" y="292894"/>
                  </a:cubicBezTo>
                  <a:cubicBezTo>
                    <a:pt x="10232908" y="290220"/>
                    <a:pt x="10232908" y="286211"/>
                    <a:pt x="10243108" y="282201"/>
                  </a:cubicBezTo>
                  <a:cubicBezTo>
                    <a:pt x="10243108" y="282201"/>
                    <a:pt x="10246511" y="282201"/>
                    <a:pt x="10246511" y="282201"/>
                  </a:cubicBezTo>
                  <a:cubicBezTo>
                    <a:pt x="10222704" y="267499"/>
                    <a:pt x="10222704" y="286211"/>
                    <a:pt x="10209100" y="287547"/>
                  </a:cubicBezTo>
                  <a:cubicBezTo>
                    <a:pt x="10209100" y="288885"/>
                    <a:pt x="10205702" y="288885"/>
                    <a:pt x="10205702" y="290220"/>
                  </a:cubicBezTo>
                  <a:cubicBezTo>
                    <a:pt x="10209100" y="291558"/>
                    <a:pt x="10212503" y="292894"/>
                    <a:pt x="10215902" y="294231"/>
                  </a:cubicBezTo>
                  <a:cubicBezTo>
                    <a:pt x="10215902" y="298240"/>
                    <a:pt x="10215902" y="302250"/>
                    <a:pt x="10215902" y="306259"/>
                  </a:cubicBezTo>
                  <a:cubicBezTo>
                    <a:pt x="10202299" y="306259"/>
                    <a:pt x="10188696" y="306259"/>
                    <a:pt x="10175093" y="306259"/>
                  </a:cubicBezTo>
                  <a:cubicBezTo>
                    <a:pt x="10158090" y="307597"/>
                    <a:pt x="10141085" y="307597"/>
                    <a:pt x="10127482" y="302250"/>
                  </a:cubicBezTo>
                  <a:cubicBezTo>
                    <a:pt x="10120680" y="303586"/>
                    <a:pt x="10110480" y="304923"/>
                    <a:pt x="10103678" y="306259"/>
                  </a:cubicBezTo>
                  <a:cubicBezTo>
                    <a:pt x="10096876" y="307597"/>
                    <a:pt x="10086672" y="308932"/>
                    <a:pt x="10076472" y="310270"/>
                  </a:cubicBezTo>
                  <a:cubicBezTo>
                    <a:pt x="10083274" y="311606"/>
                    <a:pt x="10086672" y="312943"/>
                    <a:pt x="10093474" y="314279"/>
                  </a:cubicBezTo>
                  <a:cubicBezTo>
                    <a:pt x="10107077" y="320962"/>
                    <a:pt x="10127482" y="314279"/>
                    <a:pt x="10141085" y="319625"/>
                  </a:cubicBezTo>
                  <a:cubicBezTo>
                    <a:pt x="10127482" y="324971"/>
                    <a:pt x="10110480" y="318289"/>
                    <a:pt x="10096876" y="322298"/>
                  </a:cubicBezTo>
                  <a:cubicBezTo>
                    <a:pt x="10093474" y="322298"/>
                    <a:pt x="10093474" y="322298"/>
                    <a:pt x="10090075" y="322298"/>
                  </a:cubicBezTo>
                  <a:cubicBezTo>
                    <a:pt x="10096876" y="327645"/>
                    <a:pt x="10107077" y="330318"/>
                    <a:pt x="10117282" y="332991"/>
                  </a:cubicBezTo>
                  <a:cubicBezTo>
                    <a:pt x="10124083" y="334328"/>
                    <a:pt x="10134284" y="334328"/>
                    <a:pt x="10137686" y="338337"/>
                  </a:cubicBezTo>
                  <a:cubicBezTo>
                    <a:pt x="10147886" y="338337"/>
                    <a:pt x="10158090" y="338337"/>
                    <a:pt x="10168292" y="338337"/>
                  </a:cubicBezTo>
                  <a:cubicBezTo>
                    <a:pt x="10168292" y="339674"/>
                    <a:pt x="10171694" y="339674"/>
                    <a:pt x="10171694" y="339674"/>
                  </a:cubicBezTo>
                  <a:cubicBezTo>
                    <a:pt x="10171694" y="338337"/>
                    <a:pt x="10175093" y="338337"/>
                    <a:pt x="10175093" y="337001"/>
                  </a:cubicBezTo>
                  <a:cubicBezTo>
                    <a:pt x="10198900" y="337001"/>
                    <a:pt x="10219305" y="335664"/>
                    <a:pt x="10243108" y="338337"/>
                  </a:cubicBezTo>
                  <a:cubicBezTo>
                    <a:pt x="10283918" y="331655"/>
                    <a:pt x="10321328" y="335664"/>
                    <a:pt x="10355336" y="342348"/>
                  </a:cubicBezTo>
                  <a:cubicBezTo>
                    <a:pt x="10358735" y="338337"/>
                    <a:pt x="10368939" y="339674"/>
                    <a:pt x="10375740" y="339674"/>
                  </a:cubicBezTo>
                  <a:cubicBezTo>
                    <a:pt x="10419949" y="334328"/>
                    <a:pt x="10457360" y="347694"/>
                    <a:pt x="10498169" y="347694"/>
                  </a:cubicBezTo>
                  <a:cubicBezTo>
                    <a:pt x="10498169" y="349030"/>
                    <a:pt x="10498169" y="349030"/>
                    <a:pt x="10498169" y="350367"/>
                  </a:cubicBezTo>
                  <a:cubicBezTo>
                    <a:pt x="10484566" y="359722"/>
                    <a:pt x="10467560" y="358387"/>
                    <a:pt x="10447156" y="355713"/>
                  </a:cubicBezTo>
                  <a:cubicBezTo>
                    <a:pt x="10426750" y="355713"/>
                    <a:pt x="10406346" y="355713"/>
                    <a:pt x="10385941" y="355713"/>
                  </a:cubicBezTo>
                  <a:cubicBezTo>
                    <a:pt x="10382542" y="355713"/>
                    <a:pt x="10379140" y="354376"/>
                    <a:pt x="10375740" y="354376"/>
                  </a:cubicBezTo>
                  <a:cubicBezTo>
                    <a:pt x="10365536" y="355713"/>
                    <a:pt x="10351934" y="357049"/>
                    <a:pt x="10345132" y="351703"/>
                  </a:cubicBezTo>
                  <a:cubicBezTo>
                    <a:pt x="10300924" y="349030"/>
                    <a:pt x="10263513" y="359722"/>
                    <a:pt x="10222704" y="359722"/>
                  </a:cubicBezTo>
                  <a:cubicBezTo>
                    <a:pt x="10222704" y="358387"/>
                    <a:pt x="10222704" y="358387"/>
                    <a:pt x="10222704" y="357049"/>
                  </a:cubicBezTo>
                  <a:cubicBezTo>
                    <a:pt x="10198900" y="363733"/>
                    <a:pt x="10151289" y="347694"/>
                    <a:pt x="10137686" y="369079"/>
                  </a:cubicBezTo>
                  <a:cubicBezTo>
                    <a:pt x="10137686" y="370415"/>
                    <a:pt x="10113879" y="367742"/>
                    <a:pt x="10100276" y="367742"/>
                  </a:cubicBezTo>
                  <a:cubicBezTo>
                    <a:pt x="10100276" y="366406"/>
                    <a:pt x="10096876" y="366406"/>
                    <a:pt x="10096876" y="366406"/>
                  </a:cubicBezTo>
                  <a:cubicBezTo>
                    <a:pt x="10086672" y="366406"/>
                    <a:pt x="10079871" y="366406"/>
                    <a:pt x="10069670" y="366406"/>
                  </a:cubicBezTo>
                  <a:cubicBezTo>
                    <a:pt x="10062869" y="369079"/>
                    <a:pt x="10052665" y="369079"/>
                    <a:pt x="10045863" y="367742"/>
                  </a:cubicBezTo>
                  <a:cubicBezTo>
                    <a:pt x="10045863" y="367742"/>
                    <a:pt x="10042464" y="366406"/>
                    <a:pt x="10042464" y="366406"/>
                  </a:cubicBezTo>
                  <a:cubicBezTo>
                    <a:pt x="10039062" y="366406"/>
                    <a:pt x="10032260" y="366406"/>
                    <a:pt x="10028861" y="366406"/>
                  </a:cubicBezTo>
                  <a:cubicBezTo>
                    <a:pt x="10025458" y="367742"/>
                    <a:pt x="10022060" y="367742"/>
                    <a:pt x="10018657" y="366406"/>
                  </a:cubicBezTo>
                  <a:cubicBezTo>
                    <a:pt x="10015258" y="366406"/>
                    <a:pt x="10015258" y="367742"/>
                    <a:pt x="10011856" y="369079"/>
                  </a:cubicBezTo>
                  <a:cubicBezTo>
                    <a:pt x="10001655" y="373088"/>
                    <a:pt x="9991450" y="373088"/>
                    <a:pt x="9977848" y="371752"/>
                  </a:cubicBezTo>
                  <a:cubicBezTo>
                    <a:pt x="9974448" y="370415"/>
                    <a:pt x="9974448" y="370415"/>
                    <a:pt x="9971046" y="369079"/>
                  </a:cubicBezTo>
                  <a:cubicBezTo>
                    <a:pt x="9964244" y="370415"/>
                    <a:pt x="9967647" y="373088"/>
                    <a:pt x="9971046" y="375761"/>
                  </a:cubicBezTo>
                  <a:cubicBezTo>
                    <a:pt x="9981250" y="377099"/>
                    <a:pt x="9991450" y="377099"/>
                    <a:pt x="9998252" y="381108"/>
                  </a:cubicBezTo>
                  <a:cubicBezTo>
                    <a:pt x="9998252" y="379772"/>
                    <a:pt x="9998252" y="379772"/>
                    <a:pt x="10001655" y="378434"/>
                  </a:cubicBezTo>
                  <a:cubicBezTo>
                    <a:pt x="10018657" y="375761"/>
                    <a:pt x="10039062" y="375761"/>
                    <a:pt x="10056068" y="377099"/>
                  </a:cubicBezTo>
                  <a:cubicBezTo>
                    <a:pt x="10062869" y="378434"/>
                    <a:pt x="10066268" y="379772"/>
                    <a:pt x="10069670" y="381108"/>
                  </a:cubicBezTo>
                  <a:cubicBezTo>
                    <a:pt x="10069670" y="382445"/>
                    <a:pt x="10069670" y="383781"/>
                    <a:pt x="10069670" y="385118"/>
                  </a:cubicBezTo>
                  <a:cubicBezTo>
                    <a:pt x="10083274" y="387791"/>
                    <a:pt x="10100276" y="383781"/>
                    <a:pt x="10110480" y="389127"/>
                  </a:cubicBezTo>
                  <a:cubicBezTo>
                    <a:pt x="10110480" y="390464"/>
                    <a:pt x="10110480" y="391800"/>
                    <a:pt x="10110480" y="393137"/>
                  </a:cubicBezTo>
                  <a:cubicBezTo>
                    <a:pt x="10127482" y="394473"/>
                    <a:pt x="10141085" y="390464"/>
                    <a:pt x="10151289" y="386454"/>
                  </a:cubicBezTo>
                  <a:cubicBezTo>
                    <a:pt x="10154688" y="387791"/>
                    <a:pt x="10158090" y="389127"/>
                    <a:pt x="10161490" y="390464"/>
                  </a:cubicBezTo>
                  <a:cubicBezTo>
                    <a:pt x="10161490" y="391800"/>
                    <a:pt x="10164892" y="391800"/>
                    <a:pt x="10168292" y="391800"/>
                  </a:cubicBezTo>
                  <a:cubicBezTo>
                    <a:pt x="10181894" y="406503"/>
                    <a:pt x="10209100" y="401157"/>
                    <a:pt x="10232908" y="397147"/>
                  </a:cubicBezTo>
                  <a:cubicBezTo>
                    <a:pt x="10253312" y="394473"/>
                    <a:pt x="10263513" y="399820"/>
                    <a:pt x="10266916" y="405166"/>
                  </a:cubicBezTo>
                  <a:cubicBezTo>
                    <a:pt x="10273718" y="414523"/>
                    <a:pt x="10253312" y="410512"/>
                    <a:pt x="10243108" y="411850"/>
                  </a:cubicBezTo>
                  <a:cubicBezTo>
                    <a:pt x="10243108" y="413185"/>
                    <a:pt x="10243108" y="414523"/>
                    <a:pt x="10243108" y="415859"/>
                  </a:cubicBezTo>
                  <a:cubicBezTo>
                    <a:pt x="10222704" y="423878"/>
                    <a:pt x="10202299" y="409176"/>
                    <a:pt x="10181894" y="415859"/>
                  </a:cubicBezTo>
                  <a:cubicBezTo>
                    <a:pt x="10175093" y="415859"/>
                    <a:pt x="10175093" y="417196"/>
                    <a:pt x="10175093" y="419869"/>
                  </a:cubicBezTo>
                  <a:cubicBezTo>
                    <a:pt x="10185297" y="425215"/>
                    <a:pt x="10198900" y="429224"/>
                    <a:pt x="10212503" y="433235"/>
                  </a:cubicBezTo>
                  <a:cubicBezTo>
                    <a:pt x="10219305" y="435908"/>
                    <a:pt x="10215902" y="438581"/>
                    <a:pt x="10212503" y="441254"/>
                  </a:cubicBezTo>
                  <a:cubicBezTo>
                    <a:pt x="10202299" y="442590"/>
                    <a:pt x="10192098" y="443927"/>
                    <a:pt x="10181894" y="439917"/>
                  </a:cubicBezTo>
                  <a:cubicBezTo>
                    <a:pt x="10178496" y="430562"/>
                    <a:pt x="10154688" y="426551"/>
                    <a:pt x="10147886" y="419869"/>
                  </a:cubicBezTo>
                  <a:cubicBezTo>
                    <a:pt x="10137686" y="419869"/>
                    <a:pt x="10127482" y="419869"/>
                    <a:pt x="10117282" y="419869"/>
                  </a:cubicBezTo>
                  <a:cubicBezTo>
                    <a:pt x="10113879" y="414523"/>
                    <a:pt x="10124083" y="413185"/>
                    <a:pt x="10130884" y="410512"/>
                  </a:cubicBezTo>
                  <a:cubicBezTo>
                    <a:pt x="10134284" y="407839"/>
                    <a:pt x="10130884" y="406503"/>
                    <a:pt x="10127482" y="405166"/>
                  </a:cubicBezTo>
                  <a:cubicBezTo>
                    <a:pt x="10124083" y="403830"/>
                    <a:pt x="10124083" y="403830"/>
                    <a:pt x="10124083" y="402493"/>
                  </a:cubicBezTo>
                  <a:cubicBezTo>
                    <a:pt x="10110480" y="402493"/>
                    <a:pt x="10100276" y="402493"/>
                    <a:pt x="10086672" y="402493"/>
                  </a:cubicBezTo>
                  <a:cubicBezTo>
                    <a:pt x="10076472" y="405166"/>
                    <a:pt x="10069670" y="407839"/>
                    <a:pt x="10076472" y="411850"/>
                  </a:cubicBezTo>
                  <a:cubicBezTo>
                    <a:pt x="10076472" y="413185"/>
                    <a:pt x="10073070" y="414523"/>
                    <a:pt x="10073070" y="415859"/>
                  </a:cubicBezTo>
                  <a:cubicBezTo>
                    <a:pt x="10076472" y="419869"/>
                    <a:pt x="10079871" y="422542"/>
                    <a:pt x="10083274" y="426551"/>
                  </a:cubicBezTo>
                  <a:cubicBezTo>
                    <a:pt x="10086672" y="427888"/>
                    <a:pt x="10093474" y="427888"/>
                    <a:pt x="10096876" y="427888"/>
                  </a:cubicBezTo>
                  <a:cubicBezTo>
                    <a:pt x="10113879" y="429224"/>
                    <a:pt x="10134284" y="426551"/>
                    <a:pt x="10141085" y="434571"/>
                  </a:cubicBezTo>
                  <a:cubicBezTo>
                    <a:pt x="10141085" y="435908"/>
                    <a:pt x="10141085" y="438581"/>
                    <a:pt x="10137686" y="438581"/>
                  </a:cubicBezTo>
                  <a:cubicBezTo>
                    <a:pt x="10120680" y="443927"/>
                    <a:pt x="10103678" y="438581"/>
                    <a:pt x="10090075" y="437244"/>
                  </a:cubicBezTo>
                  <a:cubicBezTo>
                    <a:pt x="10083274" y="439917"/>
                    <a:pt x="10073070" y="442590"/>
                    <a:pt x="10066268" y="437244"/>
                  </a:cubicBezTo>
                  <a:cubicBezTo>
                    <a:pt x="10059466" y="434571"/>
                    <a:pt x="10052665" y="431898"/>
                    <a:pt x="10039062" y="433235"/>
                  </a:cubicBezTo>
                  <a:cubicBezTo>
                    <a:pt x="10035662" y="438581"/>
                    <a:pt x="10035662" y="445263"/>
                    <a:pt x="10018657" y="445263"/>
                  </a:cubicBezTo>
                  <a:cubicBezTo>
                    <a:pt x="9998252" y="445263"/>
                    <a:pt x="9991450" y="438581"/>
                    <a:pt x="9984649" y="433235"/>
                  </a:cubicBezTo>
                  <a:cubicBezTo>
                    <a:pt x="9974448" y="435908"/>
                    <a:pt x="9920036" y="438581"/>
                    <a:pt x="9903030" y="437244"/>
                  </a:cubicBezTo>
                  <a:cubicBezTo>
                    <a:pt x="9896229" y="441254"/>
                    <a:pt x="9892830" y="446601"/>
                    <a:pt x="9889428" y="451947"/>
                  </a:cubicBezTo>
                  <a:cubicBezTo>
                    <a:pt x="9875824" y="451947"/>
                    <a:pt x="9865624" y="451947"/>
                    <a:pt x="9855420" y="451947"/>
                  </a:cubicBezTo>
                  <a:cubicBezTo>
                    <a:pt x="9848618" y="451947"/>
                    <a:pt x="9841816" y="451947"/>
                    <a:pt x="9838418" y="453283"/>
                  </a:cubicBezTo>
                  <a:cubicBezTo>
                    <a:pt x="9828214" y="454620"/>
                    <a:pt x="9814610" y="453283"/>
                    <a:pt x="9804410" y="455956"/>
                  </a:cubicBezTo>
                  <a:lnTo>
                    <a:pt x="9801007" y="455956"/>
                  </a:lnTo>
                  <a:cubicBezTo>
                    <a:pt x="9784005" y="453283"/>
                    <a:pt x="9766999" y="455956"/>
                    <a:pt x="9749997" y="454620"/>
                  </a:cubicBezTo>
                  <a:cubicBezTo>
                    <a:pt x="9746594" y="454620"/>
                    <a:pt x="9743196" y="453283"/>
                    <a:pt x="9743196" y="453283"/>
                  </a:cubicBezTo>
                  <a:cubicBezTo>
                    <a:pt x="9743196" y="454620"/>
                    <a:pt x="9743196" y="455956"/>
                    <a:pt x="9743196" y="457293"/>
                  </a:cubicBezTo>
                  <a:cubicBezTo>
                    <a:pt x="9729592" y="457293"/>
                    <a:pt x="9715990" y="457293"/>
                    <a:pt x="9702386" y="457293"/>
                  </a:cubicBezTo>
                  <a:cubicBezTo>
                    <a:pt x="9668378" y="459966"/>
                    <a:pt x="9634370" y="461302"/>
                    <a:pt x="9600363" y="462639"/>
                  </a:cubicBezTo>
                  <a:cubicBezTo>
                    <a:pt x="9593561" y="455956"/>
                    <a:pt x="9586760" y="449274"/>
                    <a:pt x="9579958" y="442590"/>
                  </a:cubicBezTo>
                  <a:cubicBezTo>
                    <a:pt x="9576556" y="441254"/>
                    <a:pt x="9573156" y="441254"/>
                    <a:pt x="9569754" y="441254"/>
                  </a:cubicBezTo>
                  <a:cubicBezTo>
                    <a:pt x="9566355" y="441254"/>
                    <a:pt x="9566355" y="441254"/>
                    <a:pt x="9566355" y="441254"/>
                  </a:cubicBezTo>
                  <a:cubicBezTo>
                    <a:pt x="9566355" y="441254"/>
                    <a:pt x="9566355" y="442590"/>
                    <a:pt x="9566355" y="442590"/>
                  </a:cubicBezTo>
                  <a:cubicBezTo>
                    <a:pt x="9559554" y="443927"/>
                    <a:pt x="9552752" y="445263"/>
                    <a:pt x="9545950" y="442590"/>
                  </a:cubicBezTo>
                  <a:lnTo>
                    <a:pt x="9525260" y="443494"/>
                  </a:lnTo>
                  <a:lnTo>
                    <a:pt x="9545946" y="449274"/>
                  </a:lnTo>
                  <a:cubicBezTo>
                    <a:pt x="9545946" y="450611"/>
                    <a:pt x="9542548" y="451947"/>
                    <a:pt x="9542548" y="453283"/>
                  </a:cubicBezTo>
                  <a:cubicBezTo>
                    <a:pt x="9532344" y="453283"/>
                    <a:pt x="9522143" y="453283"/>
                    <a:pt x="9511939" y="453283"/>
                  </a:cubicBezTo>
                  <a:cubicBezTo>
                    <a:pt x="9498336" y="455957"/>
                    <a:pt x="9484736" y="457293"/>
                    <a:pt x="9471133" y="453283"/>
                  </a:cubicBezTo>
                  <a:cubicBezTo>
                    <a:pt x="9471133" y="453283"/>
                    <a:pt x="9467730" y="451947"/>
                    <a:pt x="9467730" y="450611"/>
                  </a:cubicBezTo>
                  <a:lnTo>
                    <a:pt x="9467730" y="446007"/>
                  </a:lnTo>
                  <a:lnTo>
                    <a:pt x="9454128" y="446601"/>
                  </a:lnTo>
                  <a:cubicBezTo>
                    <a:pt x="9447326" y="450610"/>
                    <a:pt x="9440524" y="454620"/>
                    <a:pt x="9433723" y="458629"/>
                  </a:cubicBezTo>
                  <a:cubicBezTo>
                    <a:pt x="9443927" y="461302"/>
                    <a:pt x="9450728" y="463975"/>
                    <a:pt x="9454128" y="469322"/>
                  </a:cubicBezTo>
                  <a:cubicBezTo>
                    <a:pt x="9433723" y="469322"/>
                    <a:pt x="9413318" y="470659"/>
                    <a:pt x="9392914" y="470659"/>
                  </a:cubicBezTo>
                  <a:cubicBezTo>
                    <a:pt x="9386112" y="473332"/>
                    <a:pt x="9375912" y="471995"/>
                    <a:pt x="9369110" y="474668"/>
                  </a:cubicBezTo>
                  <a:cubicBezTo>
                    <a:pt x="9352104" y="473332"/>
                    <a:pt x="9338501" y="473332"/>
                    <a:pt x="9321499" y="473332"/>
                  </a:cubicBezTo>
                  <a:cubicBezTo>
                    <a:pt x="9301094" y="473332"/>
                    <a:pt x="9284088" y="473332"/>
                    <a:pt x="9267086" y="473332"/>
                  </a:cubicBezTo>
                  <a:cubicBezTo>
                    <a:pt x="9239880" y="474668"/>
                    <a:pt x="9212674" y="476005"/>
                    <a:pt x="9185468" y="477341"/>
                  </a:cubicBezTo>
                  <a:cubicBezTo>
                    <a:pt x="9171864" y="478678"/>
                    <a:pt x="9158262" y="480014"/>
                    <a:pt x="9144658" y="481352"/>
                  </a:cubicBezTo>
                  <a:cubicBezTo>
                    <a:pt x="9144658" y="480014"/>
                    <a:pt x="9144658" y="478678"/>
                    <a:pt x="9144658" y="477341"/>
                  </a:cubicBezTo>
                  <a:cubicBezTo>
                    <a:pt x="9120851" y="476005"/>
                    <a:pt x="9086843" y="485361"/>
                    <a:pt x="9083444" y="466648"/>
                  </a:cubicBezTo>
                  <a:cubicBezTo>
                    <a:pt x="9076642" y="458629"/>
                    <a:pt x="9052836" y="465313"/>
                    <a:pt x="9042635" y="458629"/>
                  </a:cubicBezTo>
                  <a:cubicBezTo>
                    <a:pt x="9039232" y="461302"/>
                    <a:pt x="9029032" y="463975"/>
                    <a:pt x="9018828" y="465313"/>
                  </a:cubicBezTo>
                  <a:cubicBezTo>
                    <a:pt x="9015428" y="466648"/>
                    <a:pt x="9022230" y="467986"/>
                    <a:pt x="9025629" y="469322"/>
                  </a:cubicBezTo>
                  <a:cubicBezTo>
                    <a:pt x="9032430" y="473332"/>
                    <a:pt x="9032430" y="477341"/>
                    <a:pt x="9022230" y="481352"/>
                  </a:cubicBezTo>
                  <a:cubicBezTo>
                    <a:pt x="9018828" y="481352"/>
                    <a:pt x="9015428" y="482687"/>
                    <a:pt x="9012026" y="482687"/>
                  </a:cubicBezTo>
                  <a:cubicBezTo>
                    <a:pt x="8991622" y="485361"/>
                    <a:pt x="8967818" y="481352"/>
                    <a:pt x="8947413" y="485361"/>
                  </a:cubicBezTo>
                  <a:cubicBezTo>
                    <a:pt x="8940612" y="485361"/>
                    <a:pt x="8937209" y="485361"/>
                    <a:pt x="8930408" y="485361"/>
                  </a:cubicBezTo>
                  <a:cubicBezTo>
                    <a:pt x="8927008" y="485361"/>
                    <a:pt x="8923606" y="484025"/>
                    <a:pt x="8920206" y="482687"/>
                  </a:cubicBezTo>
                  <a:cubicBezTo>
                    <a:pt x="8916804" y="482687"/>
                    <a:pt x="8916804" y="481352"/>
                    <a:pt x="8916804" y="481352"/>
                  </a:cubicBezTo>
                  <a:cubicBezTo>
                    <a:pt x="8896400" y="480014"/>
                    <a:pt x="8875995" y="484025"/>
                    <a:pt x="8855590" y="485361"/>
                  </a:cubicBezTo>
                  <a:cubicBezTo>
                    <a:pt x="8855590" y="485361"/>
                    <a:pt x="8852191" y="485361"/>
                    <a:pt x="8852191" y="486698"/>
                  </a:cubicBezTo>
                  <a:cubicBezTo>
                    <a:pt x="8831786" y="489371"/>
                    <a:pt x="8811382" y="485361"/>
                    <a:pt x="8790977" y="489371"/>
                  </a:cubicBezTo>
                  <a:cubicBezTo>
                    <a:pt x="8773972" y="490707"/>
                    <a:pt x="8756970" y="490707"/>
                    <a:pt x="8739964" y="490707"/>
                  </a:cubicBezTo>
                  <a:cubicBezTo>
                    <a:pt x="8719559" y="493380"/>
                    <a:pt x="8695755" y="492044"/>
                    <a:pt x="8675350" y="492044"/>
                  </a:cubicBezTo>
                  <a:cubicBezTo>
                    <a:pt x="8671948" y="492044"/>
                    <a:pt x="8671948" y="490707"/>
                    <a:pt x="8668549" y="490707"/>
                  </a:cubicBezTo>
                  <a:cubicBezTo>
                    <a:pt x="8665146" y="492044"/>
                    <a:pt x="8658345" y="492044"/>
                    <a:pt x="8654946" y="493380"/>
                  </a:cubicBezTo>
                  <a:cubicBezTo>
                    <a:pt x="8648144" y="493380"/>
                    <a:pt x="8644742" y="493380"/>
                    <a:pt x="8637940" y="493380"/>
                  </a:cubicBezTo>
                  <a:cubicBezTo>
                    <a:pt x="8634541" y="492044"/>
                    <a:pt x="8631138" y="490707"/>
                    <a:pt x="8627740" y="489371"/>
                  </a:cubicBezTo>
                  <a:cubicBezTo>
                    <a:pt x="8614136" y="489371"/>
                    <a:pt x="8600534" y="489371"/>
                    <a:pt x="8586930" y="489371"/>
                  </a:cubicBezTo>
                  <a:cubicBezTo>
                    <a:pt x="8586930" y="489371"/>
                    <a:pt x="8583528" y="490707"/>
                    <a:pt x="8583528" y="492044"/>
                  </a:cubicBezTo>
                  <a:cubicBezTo>
                    <a:pt x="8549520" y="492044"/>
                    <a:pt x="8515512" y="496053"/>
                    <a:pt x="8481504" y="488034"/>
                  </a:cubicBezTo>
                  <a:cubicBezTo>
                    <a:pt x="8474702" y="485361"/>
                    <a:pt x="8464502" y="489371"/>
                    <a:pt x="8461100" y="492044"/>
                  </a:cubicBezTo>
                  <a:cubicBezTo>
                    <a:pt x="8454298" y="492044"/>
                    <a:pt x="8444098" y="492044"/>
                    <a:pt x="8433894" y="492044"/>
                  </a:cubicBezTo>
                  <a:cubicBezTo>
                    <a:pt x="8420290" y="486698"/>
                    <a:pt x="8386282" y="492044"/>
                    <a:pt x="8382884" y="480014"/>
                  </a:cubicBezTo>
                  <a:cubicBezTo>
                    <a:pt x="8379481" y="480014"/>
                    <a:pt x="8376082" y="478678"/>
                    <a:pt x="8372680" y="478678"/>
                  </a:cubicBezTo>
                  <a:cubicBezTo>
                    <a:pt x="8372680" y="478678"/>
                    <a:pt x="8369280" y="478678"/>
                    <a:pt x="8369280" y="478678"/>
                  </a:cubicBezTo>
                  <a:cubicBezTo>
                    <a:pt x="8355677" y="484025"/>
                    <a:pt x="8389685" y="490707"/>
                    <a:pt x="8369280" y="496053"/>
                  </a:cubicBezTo>
                  <a:cubicBezTo>
                    <a:pt x="8355677" y="496053"/>
                    <a:pt x="8345473" y="496053"/>
                    <a:pt x="8331870" y="496053"/>
                  </a:cubicBezTo>
                  <a:cubicBezTo>
                    <a:pt x="8325068" y="497390"/>
                    <a:pt x="8318267" y="497390"/>
                    <a:pt x="8311466" y="497390"/>
                  </a:cubicBezTo>
                  <a:cubicBezTo>
                    <a:pt x="8291060" y="500064"/>
                    <a:pt x="8270656" y="501399"/>
                    <a:pt x="8250251" y="497390"/>
                  </a:cubicBezTo>
                  <a:lnTo>
                    <a:pt x="8241182" y="493826"/>
                  </a:lnTo>
                  <a:lnTo>
                    <a:pt x="8243450" y="493380"/>
                  </a:lnTo>
                  <a:lnTo>
                    <a:pt x="8243450" y="492044"/>
                  </a:lnTo>
                  <a:cubicBezTo>
                    <a:pt x="8243450" y="492044"/>
                    <a:pt x="8240050" y="493380"/>
                    <a:pt x="8240050" y="493380"/>
                  </a:cubicBezTo>
                  <a:lnTo>
                    <a:pt x="8241182" y="493826"/>
                  </a:lnTo>
                  <a:lnTo>
                    <a:pt x="8223045" y="497390"/>
                  </a:lnTo>
                  <a:cubicBezTo>
                    <a:pt x="8185638" y="501399"/>
                    <a:pt x="8148228" y="497390"/>
                    <a:pt x="8110821" y="498726"/>
                  </a:cubicBezTo>
                  <a:cubicBezTo>
                    <a:pt x="8107418" y="498726"/>
                    <a:pt x="8100617" y="498726"/>
                    <a:pt x="8093815" y="497390"/>
                  </a:cubicBezTo>
                  <a:cubicBezTo>
                    <a:pt x="8073411" y="497390"/>
                    <a:pt x="8049607" y="497390"/>
                    <a:pt x="8029202" y="497390"/>
                  </a:cubicBezTo>
                  <a:cubicBezTo>
                    <a:pt x="8029202" y="497390"/>
                    <a:pt x="8025800" y="496053"/>
                    <a:pt x="8025800" y="496053"/>
                  </a:cubicBezTo>
                  <a:cubicBezTo>
                    <a:pt x="8025800" y="497390"/>
                    <a:pt x="8022401" y="497390"/>
                    <a:pt x="8022401" y="498726"/>
                  </a:cubicBezTo>
                  <a:cubicBezTo>
                    <a:pt x="7988393" y="504073"/>
                    <a:pt x="7954385" y="505410"/>
                    <a:pt x="7916975" y="501399"/>
                  </a:cubicBezTo>
                  <a:cubicBezTo>
                    <a:pt x="7910173" y="501399"/>
                    <a:pt x="7903372" y="501399"/>
                    <a:pt x="7896570" y="501399"/>
                  </a:cubicBezTo>
                  <a:cubicBezTo>
                    <a:pt x="7886370" y="504073"/>
                    <a:pt x="7872767" y="504073"/>
                    <a:pt x="7862562" y="500064"/>
                  </a:cubicBezTo>
                  <a:cubicBezTo>
                    <a:pt x="7862562" y="500064"/>
                    <a:pt x="7862562" y="498726"/>
                    <a:pt x="7862562" y="498726"/>
                  </a:cubicBezTo>
                  <a:cubicBezTo>
                    <a:pt x="7855761" y="500064"/>
                    <a:pt x="7848959" y="498726"/>
                    <a:pt x="7845560" y="500064"/>
                  </a:cubicBezTo>
                  <a:cubicBezTo>
                    <a:pt x="7825156" y="504073"/>
                    <a:pt x="7804751" y="502737"/>
                    <a:pt x="7784346" y="500064"/>
                  </a:cubicBezTo>
                  <a:cubicBezTo>
                    <a:pt x="7774142" y="497390"/>
                    <a:pt x="7760539" y="504073"/>
                    <a:pt x="7753737" y="497390"/>
                  </a:cubicBezTo>
                  <a:cubicBezTo>
                    <a:pt x="7750338" y="498726"/>
                    <a:pt x="7746936" y="498726"/>
                    <a:pt x="7743533" y="500064"/>
                  </a:cubicBezTo>
                  <a:cubicBezTo>
                    <a:pt x="7692523" y="505410"/>
                    <a:pt x="7641510" y="501399"/>
                    <a:pt x="7590500" y="502737"/>
                  </a:cubicBezTo>
                  <a:cubicBezTo>
                    <a:pt x="7587101" y="502737"/>
                    <a:pt x="7583698" y="501399"/>
                    <a:pt x="7580299" y="500064"/>
                  </a:cubicBezTo>
                  <a:cubicBezTo>
                    <a:pt x="7559895" y="498726"/>
                    <a:pt x="7539487" y="497390"/>
                    <a:pt x="7519085" y="496053"/>
                  </a:cubicBezTo>
                  <a:cubicBezTo>
                    <a:pt x="7515683" y="496053"/>
                    <a:pt x="7512284" y="497390"/>
                    <a:pt x="7508881" y="498726"/>
                  </a:cubicBezTo>
                  <a:cubicBezTo>
                    <a:pt x="7502080" y="497390"/>
                    <a:pt x="7495278" y="497390"/>
                    <a:pt x="7488477" y="496053"/>
                  </a:cubicBezTo>
                  <a:cubicBezTo>
                    <a:pt x="7457871" y="497390"/>
                    <a:pt x="7427263" y="497390"/>
                    <a:pt x="7396657" y="498726"/>
                  </a:cubicBezTo>
                  <a:cubicBezTo>
                    <a:pt x="7386453" y="497390"/>
                    <a:pt x="7376253" y="497390"/>
                    <a:pt x="7366048" y="496053"/>
                  </a:cubicBezTo>
                  <a:cubicBezTo>
                    <a:pt x="7362650" y="496053"/>
                    <a:pt x="7359247" y="496053"/>
                    <a:pt x="7355848" y="496053"/>
                  </a:cubicBezTo>
                  <a:cubicBezTo>
                    <a:pt x="7301432" y="494717"/>
                    <a:pt x="7247023" y="494717"/>
                    <a:pt x="7192610" y="494717"/>
                  </a:cubicBezTo>
                  <a:cubicBezTo>
                    <a:pt x="7192610" y="493380"/>
                    <a:pt x="7192610" y="493380"/>
                    <a:pt x="7189208" y="492044"/>
                  </a:cubicBezTo>
                  <a:cubicBezTo>
                    <a:pt x="7182406" y="492044"/>
                    <a:pt x="7179007" y="490707"/>
                    <a:pt x="7172206" y="490707"/>
                  </a:cubicBezTo>
                  <a:cubicBezTo>
                    <a:pt x="7158603" y="497390"/>
                    <a:pt x="7145000" y="490707"/>
                    <a:pt x="7131393" y="490707"/>
                  </a:cubicBezTo>
                  <a:cubicBezTo>
                    <a:pt x="7134795" y="493380"/>
                    <a:pt x="7131393" y="493380"/>
                    <a:pt x="7127994" y="494717"/>
                  </a:cubicBezTo>
                  <a:lnTo>
                    <a:pt x="7124595" y="494717"/>
                  </a:lnTo>
                  <a:lnTo>
                    <a:pt x="7121192" y="494717"/>
                  </a:lnTo>
                  <a:cubicBezTo>
                    <a:pt x="7104190" y="498726"/>
                    <a:pt x="7087185" y="498726"/>
                    <a:pt x="7070182" y="494717"/>
                  </a:cubicBezTo>
                  <a:cubicBezTo>
                    <a:pt x="7053177" y="489371"/>
                    <a:pt x="7029369" y="496053"/>
                    <a:pt x="7008968" y="490707"/>
                  </a:cubicBezTo>
                  <a:cubicBezTo>
                    <a:pt x="6991963" y="492044"/>
                    <a:pt x="6974961" y="492044"/>
                    <a:pt x="6957955" y="492044"/>
                  </a:cubicBezTo>
                  <a:cubicBezTo>
                    <a:pt x="6903542" y="494717"/>
                    <a:pt x="6849130" y="492044"/>
                    <a:pt x="6794717" y="486698"/>
                  </a:cubicBezTo>
                  <a:cubicBezTo>
                    <a:pt x="6784517" y="482687"/>
                    <a:pt x="6767511" y="486698"/>
                    <a:pt x="6753908" y="484025"/>
                  </a:cubicBezTo>
                  <a:cubicBezTo>
                    <a:pt x="6753908" y="482687"/>
                    <a:pt x="6753908" y="482687"/>
                    <a:pt x="6753908" y="482687"/>
                  </a:cubicBezTo>
                  <a:cubicBezTo>
                    <a:pt x="6723303" y="482687"/>
                    <a:pt x="6692694" y="482687"/>
                    <a:pt x="6662089" y="482687"/>
                  </a:cubicBezTo>
                  <a:cubicBezTo>
                    <a:pt x="6655287" y="482687"/>
                    <a:pt x="6648486" y="482687"/>
                    <a:pt x="6641684" y="482687"/>
                  </a:cubicBezTo>
                  <a:cubicBezTo>
                    <a:pt x="6638282" y="484025"/>
                    <a:pt x="6634883" y="485361"/>
                    <a:pt x="6631480" y="485361"/>
                  </a:cubicBezTo>
                  <a:cubicBezTo>
                    <a:pt x="6611075" y="489371"/>
                    <a:pt x="6597472" y="485361"/>
                    <a:pt x="6580470" y="482687"/>
                  </a:cubicBezTo>
                  <a:lnTo>
                    <a:pt x="6577067" y="482687"/>
                  </a:lnTo>
                  <a:lnTo>
                    <a:pt x="6573668" y="482687"/>
                  </a:lnTo>
                  <a:cubicBezTo>
                    <a:pt x="6570266" y="482687"/>
                    <a:pt x="6566867" y="481352"/>
                    <a:pt x="6566867" y="480014"/>
                  </a:cubicBezTo>
                  <a:cubicBezTo>
                    <a:pt x="6543060" y="477341"/>
                    <a:pt x="6512454" y="484025"/>
                    <a:pt x="6488647" y="476005"/>
                  </a:cubicBezTo>
                  <a:cubicBezTo>
                    <a:pt x="6481846" y="482687"/>
                    <a:pt x="6468243" y="482687"/>
                    <a:pt x="6454639" y="484025"/>
                  </a:cubicBezTo>
                  <a:lnTo>
                    <a:pt x="6451240" y="484025"/>
                  </a:lnTo>
                  <a:lnTo>
                    <a:pt x="6447838" y="484025"/>
                  </a:lnTo>
                  <a:cubicBezTo>
                    <a:pt x="6424034" y="480014"/>
                    <a:pt x="6396828" y="485361"/>
                    <a:pt x="6373021" y="480014"/>
                  </a:cubicBezTo>
                  <a:cubicBezTo>
                    <a:pt x="6369622" y="480014"/>
                    <a:pt x="6369622" y="480014"/>
                    <a:pt x="6369622" y="478678"/>
                  </a:cubicBezTo>
                  <a:cubicBezTo>
                    <a:pt x="6325410" y="488034"/>
                    <a:pt x="6284600" y="477341"/>
                    <a:pt x="6240392" y="477341"/>
                  </a:cubicBezTo>
                  <a:cubicBezTo>
                    <a:pt x="6236989" y="477341"/>
                    <a:pt x="6233590" y="477341"/>
                    <a:pt x="6230188" y="477341"/>
                  </a:cubicBezTo>
                  <a:cubicBezTo>
                    <a:pt x="6223386" y="480014"/>
                    <a:pt x="6216585" y="480014"/>
                    <a:pt x="6209783" y="478678"/>
                  </a:cubicBezTo>
                  <a:cubicBezTo>
                    <a:pt x="6206384" y="478678"/>
                    <a:pt x="6206384" y="477341"/>
                    <a:pt x="6206384" y="477341"/>
                  </a:cubicBezTo>
                  <a:cubicBezTo>
                    <a:pt x="6196180" y="477341"/>
                    <a:pt x="6189379" y="477341"/>
                    <a:pt x="6179178" y="477341"/>
                  </a:cubicBezTo>
                  <a:cubicBezTo>
                    <a:pt x="6172376" y="474668"/>
                    <a:pt x="6158773" y="476005"/>
                    <a:pt x="6148569" y="474668"/>
                  </a:cubicBezTo>
                  <a:cubicBezTo>
                    <a:pt x="6148569" y="474668"/>
                    <a:pt x="6145170" y="476005"/>
                    <a:pt x="6145170" y="476005"/>
                  </a:cubicBezTo>
                  <a:cubicBezTo>
                    <a:pt x="6134966" y="476005"/>
                    <a:pt x="6124765" y="477341"/>
                    <a:pt x="6114561" y="474668"/>
                  </a:cubicBezTo>
                  <a:cubicBezTo>
                    <a:pt x="6111162" y="474668"/>
                    <a:pt x="6107760" y="474668"/>
                    <a:pt x="6104361" y="474668"/>
                  </a:cubicBezTo>
                  <a:cubicBezTo>
                    <a:pt x="6073752" y="477341"/>
                    <a:pt x="6043147" y="481352"/>
                    <a:pt x="6012538" y="474668"/>
                  </a:cubicBezTo>
                  <a:lnTo>
                    <a:pt x="6009139" y="473332"/>
                  </a:lnTo>
                  <a:lnTo>
                    <a:pt x="6005736" y="473332"/>
                  </a:lnTo>
                  <a:cubicBezTo>
                    <a:pt x="6002337" y="473332"/>
                    <a:pt x="6002337" y="473332"/>
                    <a:pt x="6002337" y="471995"/>
                  </a:cubicBezTo>
                  <a:cubicBezTo>
                    <a:pt x="6005736" y="470659"/>
                    <a:pt x="6005736" y="470659"/>
                    <a:pt x="6005736" y="470659"/>
                  </a:cubicBezTo>
                  <a:cubicBezTo>
                    <a:pt x="6005736" y="470659"/>
                    <a:pt x="6002337" y="470659"/>
                    <a:pt x="6002337" y="470659"/>
                  </a:cubicBezTo>
                  <a:cubicBezTo>
                    <a:pt x="5978530" y="470659"/>
                    <a:pt x="5954727" y="471995"/>
                    <a:pt x="5930919" y="471995"/>
                  </a:cubicBezTo>
                  <a:lnTo>
                    <a:pt x="5927520" y="471995"/>
                  </a:lnTo>
                  <a:cubicBezTo>
                    <a:pt x="5893512" y="466648"/>
                    <a:pt x="5856102" y="473332"/>
                    <a:pt x="5822094" y="467986"/>
                  </a:cubicBezTo>
                  <a:cubicBezTo>
                    <a:pt x="5784688" y="467986"/>
                    <a:pt x="5747277" y="467986"/>
                    <a:pt x="5709870" y="467986"/>
                  </a:cubicBezTo>
                  <a:cubicBezTo>
                    <a:pt x="5699666" y="471995"/>
                    <a:pt x="5686063" y="471995"/>
                    <a:pt x="5675863" y="470659"/>
                  </a:cubicBezTo>
                  <a:cubicBezTo>
                    <a:pt x="5653757" y="467986"/>
                    <a:pt x="5631652" y="467651"/>
                    <a:pt x="5609547" y="467985"/>
                  </a:cubicBezTo>
                  <a:lnTo>
                    <a:pt x="5543963" y="469307"/>
                  </a:lnTo>
                  <a:lnTo>
                    <a:pt x="5543991" y="469322"/>
                  </a:lnTo>
                  <a:cubicBezTo>
                    <a:pt x="5523586" y="469322"/>
                    <a:pt x="5503181" y="470659"/>
                    <a:pt x="5482777" y="470659"/>
                  </a:cubicBezTo>
                  <a:cubicBezTo>
                    <a:pt x="5475975" y="473332"/>
                    <a:pt x="5465775" y="471995"/>
                    <a:pt x="5458973" y="474668"/>
                  </a:cubicBezTo>
                  <a:cubicBezTo>
                    <a:pt x="5441967" y="473332"/>
                    <a:pt x="5428364" y="473332"/>
                    <a:pt x="5411362" y="473332"/>
                  </a:cubicBezTo>
                  <a:cubicBezTo>
                    <a:pt x="5390957" y="473332"/>
                    <a:pt x="5373952" y="473332"/>
                    <a:pt x="5356950" y="473332"/>
                  </a:cubicBezTo>
                  <a:cubicBezTo>
                    <a:pt x="5329743" y="474668"/>
                    <a:pt x="5302537" y="476005"/>
                    <a:pt x="5275331" y="477341"/>
                  </a:cubicBezTo>
                  <a:cubicBezTo>
                    <a:pt x="5261728" y="478678"/>
                    <a:pt x="5248125" y="480014"/>
                    <a:pt x="5234521" y="481352"/>
                  </a:cubicBezTo>
                  <a:cubicBezTo>
                    <a:pt x="5234521" y="480014"/>
                    <a:pt x="5234521" y="478678"/>
                    <a:pt x="5234521" y="477341"/>
                  </a:cubicBezTo>
                  <a:cubicBezTo>
                    <a:pt x="5216666" y="476339"/>
                    <a:pt x="5193073" y="481351"/>
                    <a:pt x="5180958" y="476025"/>
                  </a:cubicBezTo>
                  <a:lnTo>
                    <a:pt x="5174703" y="468359"/>
                  </a:lnTo>
                  <a:lnTo>
                    <a:pt x="5121534" y="467986"/>
                  </a:lnTo>
                  <a:lnTo>
                    <a:pt x="5114203" y="468562"/>
                  </a:lnTo>
                  <a:lnTo>
                    <a:pt x="5115492" y="469322"/>
                  </a:lnTo>
                  <a:cubicBezTo>
                    <a:pt x="5122294" y="473332"/>
                    <a:pt x="5122294" y="477341"/>
                    <a:pt x="5112093" y="481352"/>
                  </a:cubicBezTo>
                  <a:cubicBezTo>
                    <a:pt x="5108691" y="481352"/>
                    <a:pt x="5105292" y="482687"/>
                    <a:pt x="5101889" y="482687"/>
                  </a:cubicBezTo>
                  <a:cubicBezTo>
                    <a:pt x="5081485" y="485361"/>
                    <a:pt x="5057681" y="481352"/>
                    <a:pt x="5037276" y="485361"/>
                  </a:cubicBezTo>
                  <a:cubicBezTo>
                    <a:pt x="5030475" y="485361"/>
                    <a:pt x="5027072" y="485361"/>
                    <a:pt x="5020271" y="485361"/>
                  </a:cubicBezTo>
                  <a:cubicBezTo>
                    <a:pt x="5016872" y="485361"/>
                    <a:pt x="5013469" y="484025"/>
                    <a:pt x="5010070" y="482687"/>
                  </a:cubicBezTo>
                  <a:cubicBezTo>
                    <a:pt x="5006667" y="482687"/>
                    <a:pt x="5006667" y="481352"/>
                    <a:pt x="5006667" y="481352"/>
                  </a:cubicBezTo>
                  <a:cubicBezTo>
                    <a:pt x="4986263" y="480014"/>
                    <a:pt x="4965858" y="484025"/>
                    <a:pt x="4945453" y="485361"/>
                  </a:cubicBezTo>
                  <a:cubicBezTo>
                    <a:pt x="4945453" y="485361"/>
                    <a:pt x="4942054" y="485361"/>
                    <a:pt x="4942054" y="486698"/>
                  </a:cubicBezTo>
                  <a:cubicBezTo>
                    <a:pt x="4921650" y="489371"/>
                    <a:pt x="4901245" y="485361"/>
                    <a:pt x="4880840" y="489371"/>
                  </a:cubicBezTo>
                  <a:cubicBezTo>
                    <a:pt x="4863835" y="490707"/>
                    <a:pt x="4846833" y="490707"/>
                    <a:pt x="4829827" y="490707"/>
                  </a:cubicBezTo>
                  <a:cubicBezTo>
                    <a:pt x="4809422" y="493380"/>
                    <a:pt x="4785618" y="492044"/>
                    <a:pt x="4765214" y="492044"/>
                  </a:cubicBezTo>
                  <a:cubicBezTo>
                    <a:pt x="4761811" y="492044"/>
                    <a:pt x="4761811" y="490707"/>
                    <a:pt x="4758412" y="490707"/>
                  </a:cubicBezTo>
                  <a:cubicBezTo>
                    <a:pt x="4755010" y="492044"/>
                    <a:pt x="4748208" y="492044"/>
                    <a:pt x="4744809" y="493380"/>
                  </a:cubicBezTo>
                  <a:cubicBezTo>
                    <a:pt x="4738008" y="493380"/>
                    <a:pt x="4734605" y="493380"/>
                    <a:pt x="4727803" y="493380"/>
                  </a:cubicBezTo>
                  <a:cubicBezTo>
                    <a:pt x="4724404" y="492044"/>
                    <a:pt x="4721002" y="490707"/>
                    <a:pt x="4717603" y="489371"/>
                  </a:cubicBezTo>
                  <a:cubicBezTo>
                    <a:pt x="4704000" y="489371"/>
                    <a:pt x="4690397" y="489371"/>
                    <a:pt x="4676794" y="489371"/>
                  </a:cubicBezTo>
                  <a:cubicBezTo>
                    <a:pt x="4676794" y="489371"/>
                    <a:pt x="4673391" y="490707"/>
                    <a:pt x="4673391" y="492044"/>
                  </a:cubicBezTo>
                  <a:cubicBezTo>
                    <a:pt x="4639383" y="492044"/>
                    <a:pt x="4605375" y="496053"/>
                    <a:pt x="4571368" y="488034"/>
                  </a:cubicBezTo>
                  <a:cubicBezTo>
                    <a:pt x="4564566" y="485361"/>
                    <a:pt x="4554365" y="489371"/>
                    <a:pt x="4550963" y="492044"/>
                  </a:cubicBezTo>
                  <a:cubicBezTo>
                    <a:pt x="4544161" y="492044"/>
                    <a:pt x="4533961" y="492044"/>
                    <a:pt x="4523757" y="492044"/>
                  </a:cubicBezTo>
                  <a:cubicBezTo>
                    <a:pt x="4510153" y="486698"/>
                    <a:pt x="4476146" y="492044"/>
                    <a:pt x="4472747" y="480014"/>
                  </a:cubicBezTo>
                  <a:cubicBezTo>
                    <a:pt x="4469344" y="480014"/>
                    <a:pt x="4465945" y="478678"/>
                    <a:pt x="4462543" y="478678"/>
                  </a:cubicBezTo>
                  <a:cubicBezTo>
                    <a:pt x="4462543" y="478678"/>
                    <a:pt x="4459144" y="478678"/>
                    <a:pt x="4459144" y="478678"/>
                  </a:cubicBezTo>
                  <a:cubicBezTo>
                    <a:pt x="4445540" y="484025"/>
                    <a:pt x="4479548" y="490707"/>
                    <a:pt x="4459144" y="496053"/>
                  </a:cubicBezTo>
                  <a:cubicBezTo>
                    <a:pt x="4445540" y="496053"/>
                    <a:pt x="4435336" y="496053"/>
                    <a:pt x="4421733" y="496053"/>
                  </a:cubicBezTo>
                  <a:cubicBezTo>
                    <a:pt x="4414932" y="497390"/>
                    <a:pt x="4408130" y="497390"/>
                    <a:pt x="4401329" y="497390"/>
                  </a:cubicBezTo>
                  <a:cubicBezTo>
                    <a:pt x="4380924" y="500064"/>
                    <a:pt x="4360519" y="501399"/>
                    <a:pt x="4340114" y="497390"/>
                  </a:cubicBezTo>
                  <a:lnTo>
                    <a:pt x="4331046" y="493826"/>
                  </a:lnTo>
                  <a:lnTo>
                    <a:pt x="4333313" y="493380"/>
                  </a:lnTo>
                  <a:lnTo>
                    <a:pt x="4333313" y="492044"/>
                  </a:lnTo>
                  <a:cubicBezTo>
                    <a:pt x="4333313" y="492044"/>
                    <a:pt x="4329914" y="493380"/>
                    <a:pt x="4329914" y="493380"/>
                  </a:cubicBezTo>
                  <a:lnTo>
                    <a:pt x="4331046" y="493826"/>
                  </a:lnTo>
                  <a:lnTo>
                    <a:pt x="4312908" y="497390"/>
                  </a:lnTo>
                  <a:cubicBezTo>
                    <a:pt x="4275501" y="501399"/>
                    <a:pt x="4238091" y="497390"/>
                    <a:pt x="4200684" y="498726"/>
                  </a:cubicBezTo>
                  <a:cubicBezTo>
                    <a:pt x="4197282" y="498726"/>
                    <a:pt x="4190480" y="498726"/>
                    <a:pt x="4183678" y="497390"/>
                  </a:cubicBezTo>
                  <a:cubicBezTo>
                    <a:pt x="4163274" y="497390"/>
                    <a:pt x="4139470" y="497390"/>
                    <a:pt x="4119065" y="497390"/>
                  </a:cubicBezTo>
                  <a:cubicBezTo>
                    <a:pt x="4119065" y="497390"/>
                    <a:pt x="4115663" y="496053"/>
                    <a:pt x="4115663" y="496053"/>
                  </a:cubicBezTo>
                  <a:cubicBezTo>
                    <a:pt x="4115663" y="497390"/>
                    <a:pt x="4112264" y="497390"/>
                    <a:pt x="4112264" y="498726"/>
                  </a:cubicBezTo>
                  <a:cubicBezTo>
                    <a:pt x="4078256" y="504073"/>
                    <a:pt x="4044248" y="505410"/>
                    <a:pt x="4006838" y="501399"/>
                  </a:cubicBezTo>
                  <a:cubicBezTo>
                    <a:pt x="4000036" y="501399"/>
                    <a:pt x="3993235" y="501399"/>
                    <a:pt x="3986433" y="501399"/>
                  </a:cubicBezTo>
                  <a:cubicBezTo>
                    <a:pt x="3976233" y="504073"/>
                    <a:pt x="3962630" y="504073"/>
                    <a:pt x="3952425" y="500064"/>
                  </a:cubicBezTo>
                  <a:cubicBezTo>
                    <a:pt x="3952425" y="500064"/>
                    <a:pt x="3952425" y="498726"/>
                    <a:pt x="3952425" y="498726"/>
                  </a:cubicBezTo>
                  <a:cubicBezTo>
                    <a:pt x="3945624" y="500064"/>
                    <a:pt x="3938822" y="498726"/>
                    <a:pt x="3935423" y="500064"/>
                  </a:cubicBezTo>
                  <a:cubicBezTo>
                    <a:pt x="3915019" y="504073"/>
                    <a:pt x="3894614" y="502737"/>
                    <a:pt x="3874209" y="500064"/>
                  </a:cubicBezTo>
                  <a:cubicBezTo>
                    <a:pt x="3864005" y="497390"/>
                    <a:pt x="3850402" y="504073"/>
                    <a:pt x="3843600" y="497390"/>
                  </a:cubicBezTo>
                  <a:cubicBezTo>
                    <a:pt x="3840201" y="498726"/>
                    <a:pt x="3836799" y="498726"/>
                    <a:pt x="3833396" y="500064"/>
                  </a:cubicBezTo>
                  <a:cubicBezTo>
                    <a:pt x="3782386" y="505410"/>
                    <a:pt x="3731373" y="501399"/>
                    <a:pt x="3680363" y="502737"/>
                  </a:cubicBezTo>
                  <a:cubicBezTo>
                    <a:pt x="3676964" y="502737"/>
                    <a:pt x="3673561" y="501399"/>
                    <a:pt x="3670162" y="500064"/>
                  </a:cubicBezTo>
                  <a:cubicBezTo>
                    <a:pt x="3649758" y="498726"/>
                    <a:pt x="3629350" y="497390"/>
                    <a:pt x="3608948" y="496053"/>
                  </a:cubicBezTo>
                  <a:cubicBezTo>
                    <a:pt x="3605546" y="496053"/>
                    <a:pt x="3602147" y="497390"/>
                    <a:pt x="3598744" y="498726"/>
                  </a:cubicBezTo>
                  <a:cubicBezTo>
                    <a:pt x="3591943" y="497390"/>
                    <a:pt x="3585141" y="497390"/>
                    <a:pt x="3578340" y="496053"/>
                  </a:cubicBezTo>
                  <a:cubicBezTo>
                    <a:pt x="3547734" y="497390"/>
                    <a:pt x="3517125" y="497390"/>
                    <a:pt x="3486520" y="498726"/>
                  </a:cubicBezTo>
                  <a:cubicBezTo>
                    <a:pt x="3476316" y="497390"/>
                    <a:pt x="3466115" y="497390"/>
                    <a:pt x="3455911" y="496053"/>
                  </a:cubicBezTo>
                  <a:cubicBezTo>
                    <a:pt x="3452513" y="496053"/>
                    <a:pt x="3449110" y="496053"/>
                    <a:pt x="3445711" y="496053"/>
                  </a:cubicBezTo>
                  <a:cubicBezTo>
                    <a:pt x="3391295" y="494717"/>
                    <a:pt x="3336886" y="494717"/>
                    <a:pt x="3282473" y="494717"/>
                  </a:cubicBezTo>
                  <a:cubicBezTo>
                    <a:pt x="3282473" y="493380"/>
                    <a:pt x="3282473" y="493380"/>
                    <a:pt x="3279071" y="492044"/>
                  </a:cubicBezTo>
                  <a:cubicBezTo>
                    <a:pt x="3272269" y="492044"/>
                    <a:pt x="3268870" y="490707"/>
                    <a:pt x="3262069" y="490707"/>
                  </a:cubicBezTo>
                  <a:cubicBezTo>
                    <a:pt x="3248466" y="497390"/>
                    <a:pt x="3234863" y="490707"/>
                    <a:pt x="3221256" y="490707"/>
                  </a:cubicBezTo>
                  <a:cubicBezTo>
                    <a:pt x="3224658" y="493380"/>
                    <a:pt x="3221256" y="493380"/>
                    <a:pt x="3217857" y="494717"/>
                  </a:cubicBezTo>
                  <a:lnTo>
                    <a:pt x="3214458" y="494717"/>
                  </a:lnTo>
                  <a:lnTo>
                    <a:pt x="3211055" y="494717"/>
                  </a:lnTo>
                  <a:cubicBezTo>
                    <a:pt x="3194053" y="498726"/>
                    <a:pt x="3177047" y="498726"/>
                    <a:pt x="3160045" y="494717"/>
                  </a:cubicBezTo>
                  <a:cubicBezTo>
                    <a:pt x="3143039" y="489371"/>
                    <a:pt x="3119232" y="496053"/>
                    <a:pt x="3098831" y="490707"/>
                  </a:cubicBezTo>
                  <a:cubicBezTo>
                    <a:pt x="3081825" y="492044"/>
                    <a:pt x="3064824" y="492044"/>
                    <a:pt x="3047818" y="492044"/>
                  </a:cubicBezTo>
                  <a:cubicBezTo>
                    <a:pt x="2993405" y="494717"/>
                    <a:pt x="2938993" y="492044"/>
                    <a:pt x="2884580" y="486698"/>
                  </a:cubicBezTo>
                  <a:cubicBezTo>
                    <a:pt x="2874380" y="482687"/>
                    <a:pt x="2857374" y="486698"/>
                    <a:pt x="2843771" y="484025"/>
                  </a:cubicBezTo>
                  <a:cubicBezTo>
                    <a:pt x="2843771" y="482687"/>
                    <a:pt x="2843771" y="482687"/>
                    <a:pt x="2843771" y="482687"/>
                  </a:cubicBezTo>
                  <a:cubicBezTo>
                    <a:pt x="2813166" y="482687"/>
                    <a:pt x="2782557" y="482687"/>
                    <a:pt x="2751952" y="482687"/>
                  </a:cubicBezTo>
                  <a:cubicBezTo>
                    <a:pt x="2745150" y="482687"/>
                    <a:pt x="2738348" y="482687"/>
                    <a:pt x="2731547" y="482687"/>
                  </a:cubicBezTo>
                  <a:cubicBezTo>
                    <a:pt x="2728145" y="484025"/>
                    <a:pt x="2724746" y="485361"/>
                    <a:pt x="2721343" y="485361"/>
                  </a:cubicBezTo>
                  <a:cubicBezTo>
                    <a:pt x="2700938" y="489371"/>
                    <a:pt x="2687335" y="485361"/>
                    <a:pt x="2670333" y="482687"/>
                  </a:cubicBezTo>
                  <a:lnTo>
                    <a:pt x="2666930" y="482687"/>
                  </a:lnTo>
                  <a:lnTo>
                    <a:pt x="2663531" y="482687"/>
                  </a:lnTo>
                  <a:cubicBezTo>
                    <a:pt x="2660129" y="482687"/>
                    <a:pt x="2656730" y="481352"/>
                    <a:pt x="2656730" y="480014"/>
                  </a:cubicBezTo>
                  <a:cubicBezTo>
                    <a:pt x="2632923" y="477341"/>
                    <a:pt x="2602317" y="484025"/>
                    <a:pt x="2578510" y="476005"/>
                  </a:cubicBezTo>
                  <a:cubicBezTo>
                    <a:pt x="2571709" y="482687"/>
                    <a:pt x="2558106" y="482687"/>
                    <a:pt x="2544502" y="484025"/>
                  </a:cubicBezTo>
                  <a:lnTo>
                    <a:pt x="2541103" y="484025"/>
                  </a:lnTo>
                  <a:lnTo>
                    <a:pt x="2537701" y="484025"/>
                  </a:lnTo>
                  <a:cubicBezTo>
                    <a:pt x="2513897" y="480014"/>
                    <a:pt x="2486691" y="485361"/>
                    <a:pt x="2462884" y="480014"/>
                  </a:cubicBezTo>
                  <a:cubicBezTo>
                    <a:pt x="2459484" y="480014"/>
                    <a:pt x="2459484" y="480014"/>
                    <a:pt x="2459484" y="478678"/>
                  </a:cubicBezTo>
                  <a:cubicBezTo>
                    <a:pt x="2415272" y="488034"/>
                    <a:pt x="2374463" y="477341"/>
                    <a:pt x="2330255" y="477341"/>
                  </a:cubicBezTo>
                  <a:cubicBezTo>
                    <a:pt x="2326852" y="477341"/>
                    <a:pt x="2323453" y="477341"/>
                    <a:pt x="2320051" y="477341"/>
                  </a:cubicBezTo>
                  <a:cubicBezTo>
                    <a:pt x="2313249" y="480014"/>
                    <a:pt x="2306448" y="480014"/>
                    <a:pt x="2299646" y="478678"/>
                  </a:cubicBezTo>
                  <a:cubicBezTo>
                    <a:pt x="2296247" y="478678"/>
                    <a:pt x="2296247" y="477341"/>
                    <a:pt x="2296247" y="477341"/>
                  </a:cubicBezTo>
                  <a:cubicBezTo>
                    <a:pt x="2286043" y="477341"/>
                    <a:pt x="2279242" y="477341"/>
                    <a:pt x="2269041" y="477341"/>
                  </a:cubicBezTo>
                  <a:cubicBezTo>
                    <a:pt x="2262239" y="474668"/>
                    <a:pt x="2248636" y="476005"/>
                    <a:pt x="2238432" y="474668"/>
                  </a:cubicBezTo>
                  <a:cubicBezTo>
                    <a:pt x="2238432" y="474668"/>
                    <a:pt x="2235033" y="476005"/>
                    <a:pt x="2235033" y="476005"/>
                  </a:cubicBezTo>
                  <a:cubicBezTo>
                    <a:pt x="2224829" y="476005"/>
                    <a:pt x="2214628" y="477341"/>
                    <a:pt x="2204424" y="474668"/>
                  </a:cubicBezTo>
                  <a:cubicBezTo>
                    <a:pt x="2201025" y="474668"/>
                    <a:pt x="2197623" y="474668"/>
                    <a:pt x="2194224" y="474668"/>
                  </a:cubicBezTo>
                  <a:cubicBezTo>
                    <a:pt x="2163615" y="477341"/>
                    <a:pt x="2133010" y="481352"/>
                    <a:pt x="2102401" y="474668"/>
                  </a:cubicBezTo>
                  <a:lnTo>
                    <a:pt x="2099002" y="473332"/>
                  </a:lnTo>
                  <a:lnTo>
                    <a:pt x="2095599" y="473332"/>
                  </a:lnTo>
                  <a:cubicBezTo>
                    <a:pt x="2092200" y="473332"/>
                    <a:pt x="2092200" y="473332"/>
                    <a:pt x="2092200" y="471995"/>
                  </a:cubicBezTo>
                  <a:cubicBezTo>
                    <a:pt x="2095599" y="470659"/>
                    <a:pt x="2095599" y="470659"/>
                    <a:pt x="2095599" y="470659"/>
                  </a:cubicBezTo>
                  <a:cubicBezTo>
                    <a:pt x="2095599" y="470659"/>
                    <a:pt x="2092200" y="470659"/>
                    <a:pt x="2092200" y="470659"/>
                  </a:cubicBezTo>
                  <a:cubicBezTo>
                    <a:pt x="2068393" y="470659"/>
                    <a:pt x="2044590" y="471995"/>
                    <a:pt x="2020782" y="471995"/>
                  </a:cubicBezTo>
                  <a:lnTo>
                    <a:pt x="2017383" y="471995"/>
                  </a:lnTo>
                  <a:cubicBezTo>
                    <a:pt x="1983375" y="466648"/>
                    <a:pt x="1945965" y="473332"/>
                    <a:pt x="1911957" y="467986"/>
                  </a:cubicBezTo>
                  <a:cubicBezTo>
                    <a:pt x="1874551" y="467986"/>
                    <a:pt x="1837140" y="467986"/>
                    <a:pt x="1799733" y="467986"/>
                  </a:cubicBezTo>
                  <a:cubicBezTo>
                    <a:pt x="1789529" y="471995"/>
                    <a:pt x="1775926" y="471995"/>
                    <a:pt x="1765725" y="470659"/>
                  </a:cubicBezTo>
                  <a:cubicBezTo>
                    <a:pt x="1721514" y="465313"/>
                    <a:pt x="1677305" y="469322"/>
                    <a:pt x="1633093" y="469322"/>
                  </a:cubicBezTo>
                  <a:cubicBezTo>
                    <a:pt x="1622893" y="465313"/>
                    <a:pt x="1609290" y="467986"/>
                    <a:pt x="1599086" y="465313"/>
                  </a:cubicBezTo>
                  <a:cubicBezTo>
                    <a:pt x="1599086" y="463975"/>
                    <a:pt x="1599086" y="463975"/>
                    <a:pt x="1599086" y="463975"/>
                  </a:cubicBezTo>
                  <a:cubicBezTo>
                    <a:pt x="1520869" y="463975"/>
                    <a:pt x="1442650" y="463975"/>
                    <a:pt x="1364433" y="463975"/>
                  </a:cubicBezTo>
                  <a:cubicBezTo>
                    <a:pt x="1364433" y="465313"/>
                    <a:pt x="1361031" y="465313"/>
                    <a:pt x="1357632" y="465313"/>
                  </a:cubicBezTo>
                  <a:cubicBezTo>
                    <a:pt x="1357632" y="465313"/>
                    <a:pt x="1357632" y="466648"/>
                    <a:pt x="1354229" y="467986"/>
                  </a:cubicBezTo>
                  <a:cubicBezTo>
                    <a:pt x="1306618" y="465313"/>
                    <a:pt x="1259008" y="471995"/>
                    <a:pt x="1211396" y="467986"/>
                  </a:cubicBezTo>
                  <a:cubicBezTo>
                    <a:pt x="1207997" y="470659"/>
                    <a:pt x="1201196" y="470659"/>
                    <a:pt x="1194394" y="469322"/>
                  </a:cubicBezTo>
                  <a:cubicBezTo>
                    <a:pt x="1190992" y="473332"/>
                    <a:pt x="1180791" y="474668"/>
                    <a:pt x="1170587" y="471995"/>
                  </a:cubicBezTo>
                  <a:cubicBezTo>
                    <a:pt x="1163786" y="471995"/>
                    <a:pt x="1156984" y="471995"/>
                    <a:pt x="1150182" y="471995"/>
                  </a:cubicBezTo>
                  <a:cubicBezTo>
                    <a:pt x="1095770" y="474668"/>
                    <a:pt x="1044760" y="470659"/>
                    <a:pt x="990348" y="473332"/>
                  </a:cubicBezTo>
                  <a:cubicBezTo>
                    <a:pt x="973342" y="474668"/>
                    <a:pt x="959739" y="473332"/>
                    <a:pt x="956340" y="465313"/>
                  </a:cubicBezTo>
                  <a:cubicBezTo>
                    <a:pt x="952937" y="461302"/>
                    <a:pt x="952937" y="455956"/>
                    <a:pt x="952937" y="451947"/>
                  </a:cubicBezTo>
                  <a:cubicBezTo>
                    <a:pt x="949538" y="451947"/>
                    <a:pt x="949538" y="451947"/>
                    <a:pt x="946136" y="451947"/>
                  </a:cubicBezTo>
                  <a:cubicBezTo>
                    <a:pt x="922332" y="449274"/>
                    <a:pt x="912128" y="438581"/>
                    <a:pt x="888324" y="426551"/>
                  </a:cubicBezTo>
                  <a:cubicBezTo>
                    <a:pt x="918929" y="457293"/>
                    <a:pt x="857715" y="441254"/>
                    <a:pt x="844112" y="447936"/>
                  </a:cubicBezTo>
                  <a:cubicBezTo>
                    <a:pt x="840713" y="449274"/>
                    <a:pt x="833912" y="451947"/>
                    <a:pt x="830509" y="454620"/>
                  </a:cubicBezTo>
                  <a:cubicBezTo>
                    <a:pt x="827110" y="454620"/>
                    <a:pt x="827110" y="454620"/>
                    <a:pt x="827110" y="454620"/>
                  </a:cubicBezTo>
                  <a:cubicBezTo>
                    <a:pt x="830509" y="457293"/>
                    <a:pt x="833912" y="458629"/>
                    <a:pt x="844112" y="457293"/>
                  </a:cubicBezTo>
                  <a:cubicBezTo>
                    <a:pt x="891723" y="450610"/>
                    <a:pt x="895126" y="451947"/>
                    <a:pt x="891723" y="470659"/>
                  </a:cubicBezTo>
                  <a:cubicBezTo>
                    <a:pt x="888324" y="471995"/>
                    <a:pt x="884922" y="471995"/>
                    <a:pt x="881523" y="473332"/>
                  </a:cubicBezTo>
                  <a:cubicBezTo>
                    <a:pt x="871318" y="473332"/>
                    <a:pt x="861118" y="474668"/>
                    <a:pt x="850914" y="474668"/>
                  </a:cubicBezTo>
                  <a:cubicBezTo>
                    <a:pt x="837311" y="478678"/>
                    <a:pt x="820309" y="480014"/>
                    <a:pt x="810104" y="476005"/>
                  </a:cubicBezTo>
                  <a:cubicBezTo>
                    <a:pt x="782898" y="465313"/>
                    <a:pt x="759095" y="470659"/>
                    <a:pt x="735287" y="474668"/>
                  </a:cubicBezTo>
                  <a:lnTo>
                    <a:pt x="731888" y="474668"/>
                  </a:lnTo>
                  <a:lnTo>
                    <a:pt x="728486" y="474668"/>
                  </a:lnTo>
                  <a:cubicBezTo>
                    <a:pt x="725087" y="478678"/>
                    <a:pt x="714883" y="477341"/>
                    <a:pt x="708081" y="480014"/>
                  </a:cubicBezTo>
                  <a:cubicBezTo>
                    <a:pt x="691079" y="477341"/>
                    <a:pt x="691079" y="471995"/>
                    <a:pt x="687676" y="466648"/>
                  </a:cubicBezTo>
                  <a:cubicBezTo>
                    <a:pt x="691079" y="461302"/>
                    <a:pt x="680875" y="458629"/>
                    <a:pt x="674073" y="455956"/>
                  </a:cubicBezTo>
                  <a:cubicBezTo>
                    <a:pt x="667272" y="447936"/>
                    <a:pt x="674073" y="445263"/>
                    <a:pt x="691079" y="443927"/>
                  </a:cubicBezTo>
                  <a:cubicBezTo>
                    <a:pt x="694478" y="443927"/>
                    <a:pt x="694478" y="443927"/>
                    <a:pt x="694478" y="443927"/>
                  </a:cubicBezTo>
                  <a:cubicBezTo>
                    <a:pt x="694478" y="442590"/>
                    <a:pt x="697881" y="442590"/>
                    <a:pt x="697881" y="441254"/>
                  </a:cubicBezTo>
                  <a:cubicBezTo>
                    <a:pt x="701279" y="441254"/>
                    <a:pt x="701279" y="441254"/>
                    <a:pt x="701279" y="441254"/>
                  </a:cubicBezTo>
                  <a:cubicBezTo>
                    <a:pt x="701279" y="438581"/>
                    <a:pt x="701279" y="437244"/>
                    <a:pt x="701279" y="434571"/>
                  </a:cubicBezTo>
                  <a:cubicBezTo>
                    <a:pt x="697881" y="430562"/>
                    <a:pt x="694478" y="427888"/>
                    <a:pt x="691079" y="423878"/>
                  </a:cubicBezTo>
                  <a:cubicBezTo>
                    <a:pt x="684277" y="426551"/>
                    <a:pt x="680875" y="427888"/>
                    <a:pt x="674073" y="429224"/>
                  </a:cubicBezTo>
                  <a:cubicBezTo>
                    <a:pt x="674073" y="429224"/>
                    <a:pt x="670674" y="430562"/>
                    <a:pt x="670674" y="430562"/>
                  </a:cubicBezTo>
                  <a:cubicBezTo>
                    <a:pt x="670674" y="434571"/>
                    <a:pt x="670674" y="438581"/>
                    <a:pt x="657071" y="438581"/>
                  </a:cubicBezTo>
                  <a:cubicBezTo>
                    <a:pt x="657071" y="439917"/>
                    <a:pt x="657071" y="439917"/>
                    <a:pt x="657071" y="441254"/>
                  </a:cubicBezTo>
                  <a:cubicBezTo>
                    <a:pt x="657071" y="446601"/>
                    <a:pt x="653669" y="451947"/>
                    <a:pt x="643468" y="455956"/>
                  </a:cubicBezTo>
                  <a:cubicBezTo>
                    <a:pt x="643468" y="457293"/>
                    <a:pt x="643468" y="458629"/>
                    <a:pt x="643468" y="459966"/>
                  </a:cubicBezTo>
                  <a:cubicBezTo>
                    <a:pt x="623063" y="462639"/>
                    <a:pt x="623063" y="454620"/>
                    <a:pt x="612859" y="451947"/>
                  </a:cubicBezTo>
                  <a:cubicBezTo>
                    <a:pt x="609460" y="449274"/>
                    <a:pt x="606058" y="446601"/>
                    <a:pt x="602659" y="443927"/>
                  </a:cubicBezTo>
                  <a:cubicBezTo>
                    <a:pt x="595857" y="441254"/>
                    <a:pt x="595857" y="438581"/>
                    <a:pt x="602659" y="435908"/>
                  </a:cubicBezTo>
                  <a:cubicBezTo>
                    <a:pt x="606058" y="435908"/>
                    <a:pt x="606058" y="435908"/>
                    <a:pt x="609460" y="437244"/>
                  </a:cubicBezTo>
                  <a:cubicBezTo>
                    <a:pt x="609460" y="437244"/>
                    <a:pt x="609460" y="435908"/>
                    <a:pt x="606058" y="434571"/>
                  </a:cubicBezTo>
                  <a:cubicBezTo>
                    <a:pt x="602659" y="431898"/>
                    <a:pt x="602659" y="430562"/>
                    <a:pt x="602659" y="429224"/>
                  </a:cubicBezTo>
                  <a:cubicBezTo>
                    <a:pt x="599256" y="429224"/>
                    <a:pt x="599256" y="429224"/>
                    <a:pt x="595857" y="429224"/>
                  </a:cubicBezTo>
                  <a:cubicBezTo>
                    <a:pt x="592455" y="435908"/>
                    <a:pt x="585653" y="439917"/>
                    <a:pt x="568651" y="441254"/>
                  </a:cubicBezTo>
                  <a:cubicBezTo>
                    <a:pt x="551645" y="441254"/>
                    <a:pt x="534643" y="445263"/>
                    <a:pt x="517637" y="442590"/>
                  </a:cubicBezTo>
                  <a:cubicBezTo>
                    <a:pt x="507437" y="439917"/>
                    <a:pt x="500635" y="437244"/>
                    <a:pt x="487032" y="438581"/>
                  </a:cubicBezTo>
                  <a:lnTo>
                    <a:pt x="471208" y="444800"/>
                  </a:lnTo>
                  <a:lnTo>
                    <a:pt x="473425" y="450611"/>
                  </a:lnTo>
                  <a:cubicBezTo>
                    <a:pt x="463225" y="450611"/>
                    <a:pt x="453021" y="450611"/>
                    <a:pt x="442820" y="450611"/>
                  </a:cubicBezTo>
                  <a:lnTo>
                    <a:pt x="442820" y="442702"/>
                  </a:lnTo>
                  <a:lnTo>
                    <a:pt x="425818" y="439917"/>
                  </a:lnTo>
                  <a:cubicBezTo>
                    <a:pt x="422415" y="431898"/>
                    <a:pt x="408812" y="433235"/>
                    <a:pt x="395209" y="434571"/>
                  </a:cubicBezTo>
                  <a:cubicBezTo>
                    <a:pt x="388408" y="433235"/>
                    <a:pt x="371406" y="430562"/>
                    <a:pt x="391810" y="426551"/>
                  </a:cubicBezTo>
                  <a:cubicBezTo>
                    <a:pt x="425818" y="421205"/>
                    <a:pt x="442820" y="431898"/>
                    <a:pt x="466627" y="438581"/>
                  </a:cubicBezTo>
                  <a:cubicBezTo>
                    <a:pt x="473429" y="435908"/>
                    <a:pt x="476828" y="431898"/>
                    <a:pt x="480231" y="427888"/>
                  </a:cubicBezTo>
                  <a:cubicBezTo>
                    <a:pt x="476828" y="426551"/>
                    <a:pt x="473429" y="425215"/>
                    <a:pt x="470026" y="423878"/>
                  </a:cubicBezTo>
                  <a:cubicBezTo>
                    <a:pt x="463225" y="414523"/>
                    <a:pt x="442820" y="413185"/>
                    <a:pt x="425818" y="410512"/>
                  </a:cubicBezTo>
                  <a:cubicBezTo>
                    <a:pt x="415614" y="403830"/>
                    <a:pt x="402011" y="398484"/>
                    <a:pt x="385009" y="394473"/>
                  </a:cubicBezTo>
                  <a:cubicBezTo>
                    <a:pt x="378207" y="395811"/>
                    <a:pt x="374805" y="379772"/>
                    <a:pt x="364604" y="394473"/>
                  </a:cubicBezTo>
                  <a:cubicBezTo>
                    <a:pt x="361201" y="397147"/>
                    <a:pt x="351001" y="397147"/>
                    <a:pt x="344199" y="394473"/>
                  </a:cubicBezTo>
                  <a:cubicBezTo>
                    <a:pt x="296588" y="398484"/>
                    <a:pt x="296588" y="398484"/>
                    <a:pt x="265980" y="374425"/>
                  </a:cubicBezTo>
                  <a:cubicBezTo>
                    <a:pt x="265980" y="371752"/>
                    <a:pt x="269382" y="370415"/>
                    <a:pt x="272781" y="369079"/>
                  </a:cubicBezTo>
                  <a:cubicBezTo>
                    <a:pt x="286384" y="365069"/>
                    <a:pt x="299987" y="366406"/>
                    <a:pt x="316993" y="366406"/>
                  </a:cubicBezTo>
                  <a:cubicBezTo>
                    <a:pt x="310192" y="365069"/>
                    <a:pt x="299987" y="363733"/>
                    <a:pt x="293186" y="362396"/>
                  </a:cubicBezTo>
                  <a:cubicBezTo>
                    <a:pt x="289787" y="362396"/>
                    <a:pt x="286384" y="361060"/>
                    <a:pt x="282985" y="361060"/>
                  </a:cubicBezTo>
                  <a:cubicBezTo>
                    <a:pt x="276184" y="362396"/>
                    <a:pt x="272781" y="365069"/>
                    <a:pt x="269382" y="366406"/>
                  </a:cubicBezTo>
                  <a:cubicBezTo>
                    <a:pt x="265980" y="366406"/>
                    <a:pt x="259178" y="367742"/>
                    <a:pt x="252377" y="367742"/>
                  </a:cubicBezTo>
                  <a:cubicBezTo>
                    <a:pt x="252377" y="367742"/>
                    <a:pt x="252377" y="369079"/>
                    <a:pt x="252377" y="369079"/>
                  </a:cubicBezTo>
                  <a:lnTo>
                    <a:pt x="226049" y="370113"/>
                  </a:lnTo>
                  <a:lnTo>
                    <a:pt x="228573" y="373090"/>
                  </a:lnTo>
                  <a:cubicBezTo>
                    <a:pt x="238773" y="374425"/>
                    <a:pt x="245575" y="377099"/>
                    <a:pt x="245575" y="381109"/>
                  </a:cubicBezTo>
                  <a:cubicBezTo>
                    <a:pt x="225170" y="379772"/>
                    <a:pt x="201367" y="386455"/>
                    <a:pt x="194565" y="373090"/>
                  </a:cubicBezTo>
                  <a:lnTo>
                    <a:pt x="194565" y="369565"/>
                  </a:lnTo>
                  <a:lnTo>
                    <a:pt x="171608" y="368744"/>
                  </a:lnTo>
                  <a:cubicBezTo>
                    <a:pt x="155455" y="369413"/>
                    <a:pt x="138453" y="370415"/>
                    <a:pt x="119748" y="369079"/>
                  </a:cubicBezTo>
                  <a:cubicBezTo>
                    <a:pt x="140153" y="366406"/>
                    <a:pt x="153756" y="363733"/>
                    <a:pt x="174160" y="361060"/>
                  </a:cubicBezTo>
                  <a:cubicBezTo>
                    <a:pt x="157155" y="357049"/>
                    <a:pt x="143552" y="355713"/>
                    <a:pt x="126549" y="351703"/>
                  </a:cubicBezTo>
                  <a:cubicBezTo>
                    <a:pt x="177559" y="346357"/>
                    <a:pt x="170758" y="339674"/>
                    <a:pt x="136750" y="332991"/>
                  </a:cubicBezTo>
                  <a:cubicBezTo>
                    <a:pt x="133351" y="331655"/>
                    <a:pt x="133351" y="328982"/>
                    <a:pt x="136750" y="327645"/>
                  </a:cubicBezTo>
                  <a:cubicBezTo>
                    <a:pt x="150353" y="323636"/>
                    <a:pt x="160557" y="320962"/>
                    <a:pt x="177559" y="323636"/>
                  </a:cubicBezTo>
                  <a:lnTo>
                    <a:pt x="177559" y="322298"/>
                  </a:lnTo>
                  <a:cubicBezTo>
                    <a:pt x="187764" y="324971"/>
                    <a:pt x="201367" y="326309"/>
                    <a:pt x="218369" y="324971"/>
                  </a:cubicBezTo>
                  <a:cubicBezTo>
                    <a:pt x="245575" y="322298"/>
                    <a:pt x="252377" y="327645"/>
                    <a:pt x="252377" y="337001"/>
                  </a:cubicBezTo>
                  <a:cubicBezTo>
                    <a:pt x="269382" y="330318"/>
                    <a:pt x="293186" y="331655"/>
                    <a:pt x="316993" y="331655"/>
                  </a:cubicBezTo>
                  <a:cubicBezTo>
                    <a:pt x="333995" y="332991"/>
                    <a:pt x="351001" y="332991"/>
                    <a:pt x="364604" y="334328"/>
                  </a:cubicBezTo>
                  <a:cubicBezTo>
                    <a:pt x="347598" y="323636"/>
                    <a:pt x="361201" y="322298"/>
                    <a:pt x="385009" y="322298"/>
                  </a:cubicBezTo>
                  <a:cubicBezTo>
                    <a:pt x="381606" y="322298"/>
                    <a:pt x="381606" y="322298"/>
                    <a:pt x="381606" y="322298"/>
                  </a:cubicBezTo>
                  <a:cubicBezTo>
                    <a:pt x="381606" y="320962"/>
                    <a:pt x="378207" y="318289"/>
                    <a:pt x="374805" y="316952"/>
                  </a:cubicBezTo>
                  <a:cubicBezTo>
                    <a:pt x="354400" y="324971"/>
                    <a:pt x="323795" y="323636"/>
                    <a:pt x="299987" y="326309"/>
                  </a:cubicBezTo>
                  <a:lnTo>
                    <a:pt x="279144" y="325171"/>
                  </a:lnTo>
                  <a:lnTo>
                    <a:pt x="289787" y="324971"/>
                  </a:lnTo>
                  <a:cubicBezTo>
                    <a:pt x="293186" y="322298"/>
                    <a:pt x="296588" y="319625"/>
                    <a:pt x="303390" y="318289"/>
                  </a:cubicBezTo>
                  <a:cubicBezTo>
                    <a:pt x="296588" y="318289"/>
                    <a:pt x="293186" y="315616"/>
                    <a:pt x="289787" y="312943"/>
                  </a:cubicBezTo>
                  <a:cubicBezTo>
                    <a:pt x="276184" y="298240"/>
                    <a:pt x="299987" y="299577"/>
                    <a:pt x="320392" y="303586"/>
                  </a:cubicBezTo>
                  <a:cubicBezTo>
                    <a:pt x="337398" y="306259"/>
                    <a:pt x="337398" y="315616"/>
                    <a:pt x="347598" y="320962"/>
                  </a:cubicBezTo>
                  <a:cubicBezTo>
                    <a:pt x="351001" y="319625"/>
                    <a:pt x="357802" y="316952"/>
                    <a:pt x="361201" y="315616"/>
                  </a:cubicBezTo>
                  <a:cubicBezTo>
                    <a:pt x="344199" y="311606"/>
                    <a:pt x="351001" y="306259"/>
                    <a:pt x="347598" y="300913"/>
                  </a:cubicBezTo>
                  <a:cubicBezTo>
                    <a:pt x="327194" y="286211"/>
                    <a:pt x="289787" y="298240"/>
                    <a:pt x="262581" y="292894"/>
                  </a:cubicBezTo>
                  <a:cubicBezTo>
                    <a:pt x="262581" y="294231"/>
                    <a:pt x="259178" y="294231"/>
                    <a:pt x="259178" y="294231"/>
                  </a:cubicBezTo>
                  <a:cubicBezTo>
                    <a:pt x="252377" y="294231"/>
                    <a:pt x="248978" y="294231"/>
                    <a:pt x="245575" y="292894"/>
                  </a:cubicBezTo>
                  <a:cubicBezTo>
                    <a:pt x="242176" y="288885"/>
                    <a:pt x="235374" y="286211"/>
                    <a:pt x="225170" y="284874"/>
                  </a:cubicBezTo>
                  <a:cubicBezTo>
                    <a:pt x="218369" y="283538"/>
                    <a:pt x="211567" y="283538"/>
                    <a:pt x="211567" y="279528"/>
                  </a:cubicBezTo>
                  <a:cubicBezTo>
                    <a:pt x="211567" y="275519"/>
                    <a:pt x="221771" y="274181"/>
                    <a:pt x="228573" y="272846"/>
                  </a:cubicBezTo>
                  <a:cubicBezTo>
                    <a:pt x="228573" y="272846"/>
                    <a:pt x="231972" y="272846"/>
                    <a:pt x="231972" y="272846"/>
                  </a:cubicBezTo>
                  <a:cubicBezTo>
                    <a:pt x="286384" y="271508"/>
                    <a:pt x="337398" y="276855"/>
                    <a:pt x="391810" y="271508"/>
                  </a:cubicBezTo>
                  <a:cubicBezTo>
                    <a:pt x="412215" y="271508"/>
                    <a:pt x="432620" y="272846"/>
                    <a:pt x="432620" y="260816"/>
                  </a:cubicBezTo>
                  <a:cubicBezTo>
                    <a:pt x="422415" y="256807"/>
                    <a:pt x="412215" y="252796"/>
                    <a:pt x="419017" y="246114"/>
                  </a:cubicBezTo>
                  <a:cubicBezTo>
                    <a:pt x="422415" y="244777"/>
                    <a:pt x="422415" y="243441"/>
                    <a:pt x="425818" y="243441"/>
                  </a:cubicBezTo>
                  <a:cubicBezTo>
                    <a:pt x="408812" y="235421"/>
                    <a:pt x="398612" y="247450"/>
                    <a:pt x="381606" y="246114"/>
                  </a:cubicBezTo>
                  <a:cubicBezTo>
                    <a:pt x="374805" y="246114"/>
                    <a:pt x="371406" y="244777"/>
                    <a:pt x="371406" y="242104"/>
                  </a:cubicBezTo>
                  <a:cubicBezTo>
                    <a:pt x="374805" y="242104"/>
                    <a:pt x="374805" y="242104"/>
                    <a:pt x="374805" y="242104"/>
                  </a:cubicBezTo>
                  <a:cubicBezTo>
                    <a:pt x="374805" y="240768"/>
                    <a:pt x="374805" y="240768"/>
                    <a:pt x="374805" y="240768"/>
                  </a:cubicBezTo>
                  <a:cubicBezTo>
                    <a:pt x="374805" y="238095"/>
                    <a:pt x="371406" y="239431"/>
                    <a:pt x="368003" y="240768"/>
                  </a:cubicBezTo>
                  <a:cubicBezTo>
                    <a:pt x="351001" y="240768"/>
                    <a:pt x="333995" y="243441"/>
                    <a:pt x="313591" y="243441"/>
                  </a:cubicBezTo>
                  <a:cubicBezTo>
                    <a:pt x="303390" y="246114"/>
                    <a:pt x="293186" y="248787"/>
                    <a:pt x="282985" y="247450"/>
                  </a:cubicBezTo>
                  <a:cubicBezTo>
                    <a:pt x="279583" y="244777"/>
                    <a:pt x="279583" y="240768"/>
                    <a:pt x="279583" y="236757"/>
                  </a:cubicBezTo>
                  <a:cubicBezTo>
                    <a:pt x="272781" y="228738"/>
                    <a:pt x="276184" y="222056"/>
                    <a:pt x="289787" y="216709"/>
                  </a:cubicBezTo>
                  <a:cubicBezTo>
                    <a:pt x="276184" y="224729"/>
                    <a:pt x="259178" y="230075"/>
                    <a:pt x="242176" y="236757"/>
                  </a:cubicBezTo>
                  <a:cubicBezTo>
                    <a:pt x="238773" y="236757"/>
                    <a:pt x="238773" y="236757"/>
                    <a:pt x="238773" y="236757"/>
                  </a:cubicBezTo>
                  <a:cubicBezTo>
                    <a:pt x="242176" y="236757"/>
                    <a:pt x="242176" y="239431"/>
                    <a:pt x="245575" y="240768"/>
                  </a:cubicBezTo>
                  <a:cubicBezTo>
                    <a:pt x="245575" y="243441"/>
                    <a:pt x="245575" y="246114"/>
                    <a:pt x="245575" y="248787"/>
                  </a:cubicBezTo>
                  <a:cubicBezTo>
                    <a:pt x="235374" y="248787"/>
                    <a:pt x="228573" y="247450"/>
                    <a:pt x="218369" y="247450"/>
                  </a:cubicBezTo>
                  <a:cubicBezTo>
                    <a:pt x="221771" y="243441"/>
                    <a:pt x="221771" y="240768"/>
                    <a:pt x="225170" y="236757"/>
                  </a:cubicBezTo>
                  <a:cubicBezTo>
                    <a:pt x="211567" y="234084"/>
                    <a:pt x="197964" y="231411"/>
                    <a:pt x="184361" y="228738"/>
                  </a:cubicBezTo>
                  <a:cubicBezTo>
                    <a:pt x="184361" y="227402"/>
                    <a:pt x="184361" y="226065"/>
                    <a:pt x="184361" y="224729"/>
                  </a:cubicBezTo>
                  <a:cubicBezTo>
                    <a:pt x="191163" y="223392"/>
                    <a:pt x="197964" y="223392"/>
                    <a:pt x="204766" y="223392"/>
                  </a:cubicBezTo>
                  <a:cubicBezTo>
                    <a:pt x="214970" y="219383"/>
                    <a:pt x="221771" y="214036"/>
                    <a:pt x="235374" y="211363"/>
                  </a:cubicBezTo>
                  <a:cubicBezTo>
                    <a:pt x="248978" y="206017"/>
                    <a:pt x="262581" y="206017"/>
                    <a:pt x="279583" y="208690"/>
                  </a:cubicBezTo>
                  <a:cubicBezTo>
                    <a:pt x="282985" y="208690"/>
                    <a:pt x="286384" y="208690"/>
                    <a:pt x="286384" y="210026"/>
                  </a:cubicBezTo>
                  <a:cubicBezTo>
                    <a:pt x="289787" y="200671"/>
                    <a:pt x="323795" y="206017"/>
                    <a:pt x="327194" y="196660"/>
                  </a:cubicBezTo>
                  <a:cubicBezTo>
                    <a:pt x="320392" y="189978"/>
                    <a:pt x="364604" y="181958"/>
                    <a:pt x="320392" y="176612"/>
                  </a:cubicBezTo>
                  <a:cubicBezTo>
                    <a:pt x="316993" y="176612"/>
                    <a:pt x="316993" y="175275"/>
                    <a:pt x="316993" y="175275"/>
                  </a:cubicBezTo>
                  <a:cubicBezTo>
                    <a:pt x="327194" y="181958"/>
                    <a:pt x="323795" y="187305"/>
                    <a:pt x="303390" y="189978"/>
                  </a:cubicBezTo>
                  <a:cubicBezTo>
                    <a:pt x="299987" y="189978"/>
                    <a:pt x="293186" y="189978"/>
                    <a:pt x="286384" y="189978"/>
                  </a:cubicBezTo>
                  <a:cubicBezTo>
                    <a:pt x="286384" y="191314"/>
                    <a:pt x="286384" y="191314"/>
                    <a:pt x="282985" y="192651"/>
                  </a:cubicBezTo>
                  <a:cubicBezTo>
                    <a:pt x="272781" y="195324"/>
                    <a:pt x="262581" y="195324"/>
                    <a:pt x="248978" y="193987"/>
                  </a:cubicBezTo>
                  <a:cubicBezTo>
                    <a:pt x="231972" y="187305"/>
                    <a:pt x="191163" y="195324"/>
                    <a:pt x="184361" y="179285"/>
                  </a:cubicBezTo>
                  <a:cubicBezTo>
                    <a:pt x="184361" y="177948"/>
                    <a:pt x="184361" y="176612"/>
                    <a:pt x="184361" y="175275"/>
                  </a:cubicBezTo>
                  <a:cubicBezTo>
                    <a:pt x="184361" y="169929"/>
                    <a:pt x="153756" y="164582"/>
                    <a:pt x="184361" y="159236"/>
                  </a:cubicBezTo>
                  <a:cubicBezTo>
                    <a:pt x="218369" y="152554"/>
                    <a:pt x="201367" y="171264"/>
                    <a:pt x="225170" y="171264"/>
                  </a:cubicBezTo>
                  <a:cubicBezTo>
                    <a:pt x="238773" y="171264"/>
                    <a:pt x="255779" y="172602"/>
                    <a:pt x="245575" y="163246"/>
                  </a:cubicBezTo>
                  <a:cubicBezTo>
                    <a:pt x="238773" y="151216"/>
                    <a:pt x="262581" y="156563"/>
                    <a:pt x="276184" y="155227"/>
                  </a:cubicBezTo>
                  <a:cubicBezTo>
                    <a:pt x="282985" y="153890"/>
                    <a:pt x="282985" y="153890"/>
                    <a:pt x="286384" y="155227"/>
                  </a:cubicBezTo>
                  <a:cubicBezTo>
                    <a:pt x="289787" y="153890"/>
                    <a:pt x="289787" y="153890"/>
                    <a:pt x="289787" y="153890"/>
                  </a:cubicBezTo>
                  <a:cubicBezTo>
                    <a:pt x="296588" y="152554"/>
                    <a:pt x="303390" y="152554"/>
                    <a:pt x="310192" y="153890"/>
                  </a:cubicBezTo>
                  <a:cubicBezTo>
                    <a:pt x="310192" y="153890"/>
                    <a:pt x="310192" y="155227"/>
                    <a:pt x="310192" y="155227"/>
                  </a:cubicBezTo>
                  <a:cubicBezTo>
                    <a:pt x="316993" y="155227"/>
                    <a:pt x="323795" y="153890"/>
                    <a:pt x="330596" y="153890"/>
                  </a:cubicBezTo>
                  <a:cubicBezTo>
                    <a:pt x="330596" y="153890"/>
                    <a:pt x="333995" y="155227"/>
                    <a:pt x="337398" y="155227"/>
                  </a:cubicBezTo>
                  <a:cubicBezTo>
                    <a:pt x="344199" y="153890"/>
                    <a:pt x="354400" y="152554"/>
                    <a:pt x="361201" y="151216"/>
                  </a:cubicBezTo>
                  <a:cubicBezTo>
                    <a:pt x="364604" y="149881"/>
                    <a:pt x="371406" y="149881"/>
                    <a:pt x="378207" y="149881"/>
                  </a:cubicBezTo>
                  <a:cubicBezTo>
                    <a:pt x="395209" y="149881"/>
                    <a:pt x="412215" y="149881"/>
                    <a:pt x="429217" y="149881"/>
                  </a:cubicBezTo>
                  <a:cubicBezTo>
                    <a:pt x="436019" y="149881"/>
                    <a:pt x="442820" y="149881"/>
                    <a:pt x="449622" y="149881"/>
                  </a:cubicBezTo>
                  <a:cubicBezTo>
                    <a:pt x="446223" y="148543"/>
                    <a:pt x="446223" y="148543"/>
                    <a:pt x="446223" y="147207"/>
                  </a:cubicBezTo>
                  <a:cubicBezTo>
                    <a:pt x="442820" y="147207"/>
                    <a:pt x="439421" y="147207"/>
                    <a:pt x="436019" y="147207"/>
                  </a:cubicBezTo>
                  <a:cubicBezTo>
                    <a:pt x="425818" y="147207"/>
                    <a:pt x="412215" y="149881"/>
                    <a:pt x="408812" y="143197"/>
                  </a:cubicBezTo>
                  <a:cubicBezTo>
                    <a:pt x="405413" y="143197"/>
                    <a:pt x="405413" y="144533"/>
                    <a:pt x="405413" y="144533"/>
                  </a:cubicBezTo>
                  <a:cubicBezTo>
                    <a:pt x="395209" y="145870"/>
                    <a:pt x="388408" y="145870"/>
                    <a:pt x="378207" y="143197"/>
                  </a:cubicBezTo>
                  <a:cubicBezTo>
                    <a:pt x="374805" y="141861"/>
                    <a:pt x="374805" y="141861"/>
                    <a:pt x="374805" y="141861"/>
                  </a:cubicBezTo>
                  <a:cubicBezTo>
                    <a:pt x="361201" y="152554"/>
                    <a:pt x="340797" y="151216"/>
                    <a:pt x="316993" y="145870"/>
                  </a:cubicBezTo>
                  <a:cubicBezTo>
                    <a:pt x="313591" y="145870"/>
                    <a:pt x="306789" y="144533"/>
                    <a:pt x="303390" y="144533"/>
                  </a:cubicBezTo>
                  <a:cubicBezTo>
                    <a:pt x="310192" y="141861"/>
                    <a:pt x="320392" y="140524"/>
                    <a:pt x="327194" y="137851"/>
                  </a:cubicBezTo>
                  <a:cubicBezTo>
                    <a:pt x="333995" y="129831"/>
                    <a:pt x="313591" y="128495"/>
                    <a:pt x="303390" y="124485"/>
                  </a:cubicBezTo>
                  <a:cubicBezTo>
                    <a:pt x="320392" y="119139"/>
                    <a:pt x="347598" y="127158"/>
                    <a:pt x="357802" y="117801"/>
                  </a:cubicBezTo>
                  <a:cubicBezTo>
                    <a:pt x="354400" y="115130"/>
                    <a:pt x="354400" y="113792"/>
                    <a:pt x="361201" y="113792"/>
                  </a:cubicBezTo>
                  <a:cubicBezTo>
                    <a:pt x="381606" y="115130"/>
                    <a:pt x="385009" y="104436"/>
                    <a:pt x="402011" y="105773"/>
                  </a:cubicBezTo>
                  <a:cubicBezTo>
                    <a:pt x="402011" y="97753"/>
                    <a:pt x="398612" y="88398"/>
                    <a:pt x="436019" y="93744"/>
                  </a:cubicBezTo>
                  <a:cubicBezTo>
                    <a:pt x="449622" y="95080"/>
                    <a:pt x="463225" y="93744"/>
                    <a:pt x="476828" y="93744"/>
                  </a:cubicBezTo>
                  <a:cubicBezTo>
                    <a:pt x="480231" y="95080"/>
                    <a:pt x="483630" y="96418"/>
                    <a:pt x="483630" y="99091"/>
                  </a:cubicBezTo>
                  <a:cubicBezTo>
                    <a:pt x="483630" y="99091"/>
                    <a:pt x="483630" y="100427"/>
                    <a:pt x="483630" y="100427"/>
                  </a:cubicBezTo>
                  <a:cubicBezTo>
                    <a:pt x="490431" y="100427"/>
                    <a:pt x="497233" y="100427"/>
                    <a:pt x="504034" y="100427"/>
                  </a:cubicBezTo>
                  <a:cubicBezTo>
                    <a:pt x="507437" y="101764"/>
                    <a:pt x="527841" y="97753"/>
                    <a:pt x="514238" y="104436"/>
                  </a:cubicBezTo>
                  <a:cubicBezTo>
                    <a:pt x="510836" y="105773"/>
                    <a:pt x="510836" y="107110"/>
                    <a:pt x="507437" y="108446"/>
                  </a:cubicBezTo>
                  <a:cubicBezTo>
                    <a:pt x="510836" y="108446"/>
                    <a:pt x="510836" y="108446"/>
                    <a:pt x="510836" y="108446"/>
                  </a:cubicBezTo>
                  <a:cubicBezTo>
                    <a:pt x="521040" y="111119"/>
                    <a:pt x="527841" y="109783"/>
                    <a:pt x="534643" y="108446"/>
                  </a:cubicBezTo>
                  <a:cubicBezTo>
                    <a:pt x="534643" y="107110"/>
                    <a:pt x="534643" y="107110"/>
                    <a:pt x="534643" y="107110"/>
                  </a:cubicBezTo>
                  <a:cubicBezTo>
                    <a:pt x="534643" y="104436"/>
                    <a:pt x="534643" y="103100"/>
                    <a:pt x="538042" y="101764"/>
                  </a:cubicBezTo>
                  <a:cubicBezTo>
                    <a:pt x="541445" y="100427"/>
                    <a:pt x="548246" y="99091"/>
                    <a:pt x="544844" y="96418"/>
                  </a:cubicBezTo>
                  <a:cubicBezTo>
                    <a:pt x="544844" y="95080"/>
                    <a:pt x="544844" y="95080"/>
                    <a:pt x="544844" y="95080"/>
                  </a:cubicBezTo>
                  <a:cubicBezTo>
                    <a:pt x="531241" y="97753"/>
                    <a:pt x="524439" y="93744"/>
                    <a:pt x="521040" y="88398"/>
                  </a:cubicBezTo>
                  <a:cubicBezTo>
                    <a:pt x="521040" y="87061"/>
                    <a:pt x="521040" y="87061"/>
                    <a:pt x="521040" y="85725"/>
                  </a:cubicBezTo>
                  <a:cubicBezTo>
                    <a:pt x="510836" y="83052"/>
                    <a:pt x="504034" y="81715"/>
                    <a:pt x="497233" y="79041"/>
                  </a:cubicBezTo>
                  <a:cubicBezTo>
                    <a:pt x="507437" y="75032"/>
                    <a:pt x="514238" y="68349"/>
                    <a:pt x="527841" y="67013"/>
                  </a:cubicBezTo>
                  <a:cubicBezTo>
                    <a:pt x="555048" y="64338"/>
                    <a:pt x="548246" y="76368"/>
                    <a:pt x="561849" y="79041"/>
                  </a:cubicBezTo>
                  <a:cubicBezTo>
                    <a:pt x="585653" y="71022"/>
                    <a:pt x="592455" y="81715"/>
                    <a:pt x="609460" y="89734"/>
                  </a:cubicBezTo>
                  <a:cubicBezTo>
                    <a:pt x="606058" y="65676"/>
                    <a:pt x="640065" y="79041"/>
                    <a:pt x="660470" y="77704"/>
                  </a:cubicBezTo>
                  <a:cubicBezTo>
                    <a:pt x="663873" y="77704"/>
                    <a:pt x="670674" y="79041"/>
                    <a:pt x="674073" y="80379"/>
                  </a:cubicBezTo>
                  <a:cubicBezTo>
                    <a:pt x="687676" y="79041"/>
                    <a:pt x="697881" y="81715"/>
                    <a:pt x="701279" y="87061"/>
                  </a:cubicBezTo>
                  <a:cubicBezTo>
                    <a:pt x="694478" y="89734"/>
                    <a:pt x="680875" y="92407"/>
                    <a:pt x="670674" y="93744"/>
                  </a:cubicBezTo>
                  <a:cubicBezTo>
                    <a:pt x="670674" y="93744"/>
                    <a:pt x="670674" y="95080"/>
                    <a:pt x="670674" y="95080"/>
                  </a:cubicBezTo>
                  <a:cubicBezTo>
                    <a:pt x="667272" y="96418"/>
                    <a:pt x="667272" y="99091"/>
                    <a:pt x="663873" y="100427"/>
                  </a:cubicBezTo>
                  <a:cubicBezTo>
                    <a:pt x="667272" y="100427"/>
                    <a:pt x="670674" y="100427"/>
                    <a:pt x="674073" y="100427"/>
                  </a:cubicBezTo>
                  <a:cubicBezTo>
                    <a:pt x="674073" y="101764"/>
                    <a:pt x="677476" y="103100"/>
                    <a:pt x="680875" y="103100"/>
                  </a:cubicBezTo>
                  <a:cubicBezTo>
                    <a:pt x="684277" y="103100"/>
                    <a:pt x="687676" y="103100"/>
                    <a:pt x="691079" y="103100"/>
                  </a:cubicBezTo>
                  <a:cubicBezTo>
                    <a:pt x="697881" y="100427"/>
                    <a:pt x="704682" y="96418"/>
                    <a:pt x="704682" y="92407"/>
                  </a:cubicBezTo>
                  <a:cubicBezTo>
                    <a:pt x="708081" y="92407"/>
                    <a:pt x="711484" y="91070"/>
                    <a:pt x="714883" y="91070"/>
                  </a:cubicBezTo>
                  <a:cubicBezTo>
                    <a:pt x="718285" y="87061"/>
                    <a:pt x="718285" y="81715"/>
                    <a:pt x="721684" y="77704"/>
                  </a:cubicBezTo>
                  <a:cubicBezTo>
                    <a:pt x="725087" y="76368"/>
                    <a:pt x="728486" y="75032"/>
                    <a:pt x="731888" y="73695"/>
                  </a:cubicBezTo>
                  <a:cubicBezTo>
                    <a:pt x="748890" y="75032"/>
                    <a:pt x="762494" y="75032"/>
                    <a:pt x="776097" y="75032"/>
                  </a:cubicBezTo>
                  <a:cubicBezTo>
                    <a:pt x="782898" y="75032"/>
                    <a:pt x="793102" y="75032"/>
                    <a:pt x="796501" y="71022"/>
                  </a:cubicBezTo>
                  <a:cubicBezTo>
                    <a:pt x="799904" y="71022"/>
                    <a:pt x="799904" y="71022"/>
                    <a:pt x="803303" y="71022"/>
                  </a:cubicBezTo>
                  <a:cubicBezTo>
                    <a:pt x="803303" y="71022"/>
                    <a:pt x="803303" y="69686"/>
                    <a:pt x="803303" y="69686"/>
                  </a:cubicBezTo>
                  <a:cubicBezTo>
                    <a:pt x="803303" y="68349"/>
                    <a:pt x="806705" y="68349"/>
                    <a:pt x="806705" y="67013"/>
                  </a:cubicBezTo>
                  <a:cubicBezTo>
                    <a:pt x="796501" y="67013"/>
                    <a:pt x="789700" y="68349"/>
                    <a:pt x="782898" y="71022"/>
                  </a:cubicBezTo>
                  <a:cubicBezTo>
                    <a:pt x="755692" y="73695"/>
                    <a:pt x="755692" y="68349"/>
                    <a:pt x="759095" y="60329"/>
                  </a:cubicBezTo>
                  <a:cubicBezTo>
                    <a:pt x="765896" y="54983"/>
                    <a:pt x="782898" y="52310"/>
                    <a:pt x="796501" y="48301"/>
                  </a:cubicBezTo>
                  <a:cubicBezTo>
                    <a:pt x="816906" y="44290"/>
                    <a:pt x="830509" y="61667"/>
                    <a:pt x="854316" y="50973"/>
                  </a:cubicBezTo>
                  <a:cubicBezTo>
                    <a:pt x="888324" y="40281"/>
                    <a:pt x="929134" y="45628"/>
                    <a:pt x="966540" y="46964"/>
                  </a:cubicBezTo>
                  <a:cubicBezTo>
                    <a:pt x="976745" y="48301"/>
                    <a:pt x="990348" y="50973"/>
                    <a:pt x="1000548" y="48301"/>
                  </a:cubicBezTo>
                  <a:cubicBezTo>
                    <a:pt x="1014151" y="41617"/>
                    <a:pt x="1031157" y="49637"/>
                    <a:pt x="1048159" y="48301"/>
                  </a:cubicBezTo>
                  <a:cubicBezTo>
                    <a:pt x="1051562" y="48301"/>
                    <a:pt x="1051562" y="49637"/>
                    <a:pt x="1051562" y="50973"/>
                  </a:cubicBezTo>
                  <a:cubicBezTo>
                    <a:pt x="1061762" y="49637"/>
                    <a:pt x="1068564" y="49637"/>
                    <a:pt x="1078768" y="48301"/>
                  </a:cubicBezTo>
                  <a:cubicBezTo>
                    <a:pt x="1078768" y="46964"/>
                    <a:pt x="1078768" y="45628"/>
                    <a:pt x="1078768" y="44290"/>
                  </a:cubicBezTo>
                  <a:cubicBezTo>
                    <a:pt x="1099173" y="42955"/>
                    <a:pt x="1119577" y="42955"/>
                    <a:pt x="1139982" y="42955"/>
                  </a:cubicBezTo>
                  <a:cubicBezTo>
                    <a:pt x="1143381" y="42955"/>
                    <a:pt x="1146783" y="42955"/>
                    <a:pt x="1150182" y="42955"/>
                  </a:cubicBezTo>
                  <a:cubicBezTo>
                    <a:pt x="1150182" y="42955"/>
                    <a:pt x="1150182" y="41617"/>
                    <a:pt x="1153585" y="41617"/>
                  </a:cubicBezTo>
                  <a:cubicBezTo>
                    <a:pt x="1167188" y="42955"/>
                    <a:pt x="1180791" y="40281"/>
                    <a:pt x="1190992" y="44290"/>
                  </a:cubicBezTo>
                  <a:cubicBezTo>
                    <a:pt x="1194394" y="44290"/>
                    <a:pt x="1197793" y="44290"/>
                    <a:pt x="1201196" y="44290"/>
                  </a:cubicBezTo>
                  <a:cubicBezTo>
                    <a:pt x="1207997" y="44290"/>
                    <a:pt x="1214799" y="44290"/>
                    <a:pt x="1221601" y="44290"/>
                  </a:cubicBezTo>
                  <a:cubicBezTo>
                    <a:pt x="1252206" y="38944"/>
                    <a:pt x="1282815" y="44290"/>
                    <a:pt x="1310021" y="46964"/>
                  </a:cubicBezTo>
                  <a:cubicBezTo>
                    <a:pt x="1327023" y="48301"/>
                    <a:pt x="1344029" y="53647"/>
                    <a:pt x="1357632" y="44290"/>
                  </a:cubicBezTo>
                  <a:cubicBezTo>
                    <a:pt x="1367832" y="42955"/>
                    <a:pt x="1378036" y="42955"/>
                    <a:pt x="1388237" y="42955"/>
                  </a:cubicBezTo>
                  <a:cubicBezTo>
                    <a:pt x="1388237" y="42955"/>
                    <a:pt x="1391640" y="44290"/>
                    <a:pt x="1391640" y="45628"/>
                  </a:cubicBezTo>
                  <a:cubicBezTo>
                    <a:pt x="1435848" y="41617"/>
                    <a:pt x="1483459" y="44290"/>
                    <a:pt x="1527671" y="45628"/>
                  </a:cubicBezTo>
                  <a:cubicBezTo>
                    <a:pt x="1531070" y="44290"/>
                    <a:pt x="1537872" y="42955"/>
                    <a:pt x="1541274" y="41617"/>
                  </a:cubicBezTo>
                  <a:cubicBezTo>
                    <a:pt x="1541274" y="30925"/>
                    <a:pt x="1568480" y="32262"/>
                    <a:pt x="1582083" y="26916"/>
                  </a:cubicBezTo>
                  <a:cubicBezTo>
                    <a:pt x="1588885" y="26916"/>
                    <a:pt x="1595686" y="26916"/>
                    <a:pt x="1602488" y="26916"/>
                  </a:cubicBezTo>
                  <a:cubicBezTo>
                    <a:pt x="1602488" y="26916"/>
                    <a:pt x="1602488" y="28251"/>
                    <a:pt x="1602488" y="29589"/>
                  </a:cubicBezTo>
                  <a:cubicBezTo>
                    <a:pt x="1602488" y="29589"/>
                    <a:pt x="1605887" y="30925"/>
                    <a:pt x="1609290" y="30925"/>
                  </a:cubicBezTo>
                  <a:cubicBezTo>
                    <a:pt x="1616091" y="32262"/>
                    <a:pt x="1622893" y="32262"/>
                    <a:pt x="1629694" y="33598"/>
                  </a:cubicBezTo>
                  <a:cubicBezTo>
                    <a:pt x="1633093" y="32262"/>
                    <a:pt x="1636496" y="30925"/>
                    <a:pt x="1639895" y="29589"/>
                  </a:cubicBezTo>
                  <a:cubicBezTo>
                    <a:pt x="1639895" y="29589"/>
                    <a:pt x="1636496" y="29589"/>
                    <a:pt x="1636496" y="28251"/>
                  </a:cubicBezTo>
                  <a:cubicBezTo>
                    <a:pt x="1680704" y="24241"/>
                    <a:pt x="1721514" y="21569"/>
                    <a:pt x="1762323" y="20232"/>
                  </a:cubicBezTo>
                  <a:cubicBezTo>
                    <a:pt x="1779329" y="20232"/>
                    <a:pt x="1799733" y="21569"/>
                    <a:pt x="1816735" y="18896"/>
                  </a:cubicBezTo>
                  <a:cubicBezTo>
                    <a:pt x="1823537" y="18896"/>
                    <a:pt x="1833741" y="18896"/>
                    <a:pt x="1840543" y="18896"/>
                  </a:cubicBezTo>
                  <a:cubicBezTo>
                    <a:pt x="1857544" y="21569"/>
                    <a:pt x="1877950" y="21569"/>
                    <a:pt x="1894955" y="18896"/>
                  </a:cubicBezTo>
                  <a:cubicBezTo>
                    <a:pt x="1922161" y="18896"/>
                    <a:pt x="1945965" y="18896"/>
                    <a:pt x="1973171" y="18896"/>
                  </a:cubicBezTo>
                  <a:cubicBezTo>
                    <a:pt x="1986774" y="22905"/>
                    <a:pt x="2007179" y="16223"/>
                    <a:pt x="2017383" y="24241"/>
                  </a:cubicBezTo>
                  <a:cubicBezTo>
                    <a:pt x="2013980" y="25578"/>
                    <a:pt x="2013980" y="25578"/>
                    <a:pt x="2013980" y="26916"/>
                  </a:cubicBezTo>
                  <a:cubicBezTo>
                    <a:pt x="2020782" y="29589"/>
                    <a:pt x="2024185" y="30925"/>
                    <a:pt x="2030986" y="33598"/>
                  </a:cubicBezTo>
                  <a:cubicBezTo>
                    <a:pt x="2034385" y="28251"/>
                    <a:pt x="2044590" y="22905"/>
                    <a:pt x="2054790" y="18896"/>
                  </a:cubicBezTo>
                  <a:cubicBezTo>
                    <a:pt x="2058193" y="18896"/>
                    <a:pt x="2061592" y="18896"/>
                    <a:pt x="2064994" y="18896"/>
                  </a:cubicBezTo>
                  <a:cubicBezTo>
                    <a:pt x="2078597" y="21569"/>
                    <a:pt x="2092200" y="26916"/>
                    <a:pt x="2109202" y="22905"/>
                  </a:cubicBezTo>
                  <a:cubicBezTo>
                    <a:pt x="2112605" y="20232"/>
                    <a:pt x="2116004" y="16223"/>
                    <a:pt x="2119407" y="16223"/>
                  </a:cubicBezTo>
                  <a:cubicBezTo>
                    <a:pt x="2180621" y="22905"/>
                    <a:pt x="2241835" y="5530"/>
                    <a:pt x="2299646" y="18896"/>
                  </a:cubicBezTo>
                  <a:cubicBezTo>
                    <a:pt x="2309850" y="20232"/>
                    <a:pt x="2320051" y="21569"/>
                    <a:pt x="2323453" y="25578"/>
                  </a:cubicBezTo>
                  <a:cubicBezTo>
                    <a:pt x="2337056" y="10875"/>
                    <a:pt x="2374463" y="18896"/>
                    <a:pt x="2401670" y="14886"/>
                  </a:cubicBezTo>
                  <a:cubicBezTo>
                    <a:pt x="2405072" y="14886"/>
                    <a:pt x="2408471" y="16223"/>
                    <a:pt x="2408471" y="16223"/>
                  </a:cubicBezTo>
                  <a:cubicBezTo>
                    <a:pt x="2408471" y="14886"/>
                    <a:pt x="2411874" y="13550"/>
                    <a:pt x="2411874" y="12213"/>
                  </a:cubicBezTo>
                  <a:cubicBezTo>
                    <a:pt x="2445882" y="12213"/>
                    <a:pt x="2483288" y="14886"/>
                    <a:pt x="2517296" y="10875"/>
                  </a:cubicBezTo>
                  <a:cubicBezTo>
                    <a:pt x="2520698" y="10875"/>
                    <a:pt x="2527500" y="10875"/>
                    <a:pt x="2534302" y="10875"/>
                  </a:cubicBezTo>
                  <a:cubicBezTo>
                    <a:pt x="2544502" y="14886"/>
                    <a:pt x="2558106" y="10875"/>
                    <a:pt x="2568310" y="14886"/>
                  </a:cubicBezTo>
                  <a:cubicBezTo>
                    <a:pt x="2568310" y="14886"/>
                    <a:pt x="2571709" y="14886"/>
                    <a:pt x="2571709" y="14886"/>
                  </a:cubicBezTo>
                  <a:cubicBezTo>
                    <a:pt x="2575111" y="13550"/>
                    <a:pt x="2581913" y="12213"/>
                    <a:pt x="2585312" y="13550"/>
                  </a:cubicBezTo>
                  <a:cubicBezTo>
                    <a:pt x="2588714" y="14886"/>
                    <a:pt x="2592113" y="14886"/>
                    <a:pt x="2595516" y="14886"/>
                  </a:cubicBezTo>
                  <a:cubicBezTo>
                    <a:pt x="2602317" y="16223"/>
                    <a:pt x="2612518" y="14886"/>
                    <a:pt x="2619320" y="16223"/>
                  </a:cubicBezTo>
                  <a:cubicBezTo>
                    <a:pt x="2622722" y="16223"/>
                    <a:pt x="2626121" y="16223"/>
                    <a:pt x="2626121" y="14886"/>
                  </a:cubicBezTo>
                  <a:cubicBezTo>
                    <a:pt x="2639724" y="12213"/>
                    <a:pt x="2656730" y="12213"/>
                    <a:pt x="2670333" y="14886"/>
                  </a:cubicBezTo>
                  <a:cubicBezTo>
                    <a:pt x="2711142" y="12213"/>
                    <a:pt x="2751952" y="24241"/>
                    <a:pt x="2792761" y="14886"/>
                  </a:cubicBezTo>
                  <a:cubicBezTo>
                    <a:pt x="2830168" y="12213"/>
                    <a:pt x="2864176" y="13550"/>
                    <a:pt x="2901586" y="13550"/>
                  </a:cubicBezTo>
                  <a:cubicBezTo>
                    <a:pt x="2904985" y="13550"/>
                    <a:pt x="2904985" y="13550"/>
                    <a:pt x="2908388" y="14886"/>
                  </a:cubicBezTo>
                  <a:cubicBezTo>
                    <a:pt x="2925390" y="10875"/>
                    <a:pt x="2945794" y="12213"/>
                    <a:pt x="2966199" y="13550"/>
                  </a:cubicBezTo>
                  <a:cubicBezTo>
                    <a:pt x="2969602" y="13550"/>
                    <a:pt x="2973001" y="13550"/>
                    <a:pt x="2976403" y="13550"/>
                  </a:cubicBezTo>
                  <a:cubicBezTo>
                    <a:pt x="2996808" y="8204"/>
                    <a:pt x="3020611" y="13550"/>
                    <a:pt x="3041016" y="9539"/>
                  </a:cubicBezTo>
                  <a:cubicBezTo>
                    <a:pt x="3044419" y="9539"/>
                    <a:pt x="3044419" y="9539"/>
                    <a:pt x="3047818" y="9539"/>
                  </a:cubicBezTo>
                  <a:cubicBezTo>
                    <a:pt x="3092030" y="12213"/>
                    <a:pt x="3139641" y="9539"/>
                    <a:pt x="3183849" y="10875"/>
                  </a:cubicBezTo>
                  <a:cubicBezTo>
                    <a:pt x="3187248" y="10875"/>
                    <a:pt x="3190651" y="12213"/>
                    <a:pt x="3194053" y="13550"/>
                  </a:cubicBezTo>
                  <a:cubicBezTo>
                    <a:pt x="3228061" y="14886"/>
                    <a:pt x="3262069" y="26916"/>
                    <a:pt x="3296077" y="13550"/>
                  </a:cubicBezTo>
                  <a:cubicBezTo>
                    <a:pt x="3299475" y="14886"/>
                    <a:pt x="3306277" y="17559"/>
                    <a:pt x="3309680" y="20232"/>
                  </a:cubicBezTo>
                  <a:cubicBezTo>
                    <a:pt x="3309680" y="20232"/>
                    <a:pt x="3313079" y="20232"/>
                    <a:pt x="3313079" y="20232"/>
                  </a:cubicBezTo>
                  <a:cubicBezTo>
                    <a:pt x="3316481" y="16223"/>
                    <a:pt x="3319880" y="10875"/>
                    <a:pt x="3336886" y="12213"/>
                  </a:cubicBezTo>
                  <a:cubicBezTo>
                    <a:pt x="3340285" y="12213"/>
                    <a:pt x="3343688" y="12213"/>
                    <a:pt x="3347087" y="12213"/>
                  </a:cubicBezTo>
                  <a:cubicBezTo>
                    <a:pt x="3435507" y="8204"/>
                    <a:pt x="3523927" y="9539"/>
                    <a:pt x="3612347" y="10875"/>
                  </a:cubicBezTo>
                  <a:cubicBezTo>
                    <a:pt x="3619149" y="12213"/>
                    <a:pt x="3625951" y="12213"/>
                    <a:pt x="3632752" y="12213"/>
                  </a:cubicBezTo>
                  <a:cubicBezTo>
                    <a:pt x="3653157" y="8204"/>
                    <a:pt x="3673561" y="12213"/>
                    <a:pt x="3693966" y="8204"/>
                  </a:cubicBezTo>
                  <a:cubicBezTo>
                    <a:pt x="3731373" y="9539"/>
                    <a:pt x="3772186" y="13550"/>
                    <a:pt x="3809592" y="8204"/>
                  </a:cubicBezTo>
                  <a:cubicBezTo>
                    <a:pt x="3812995" y="9539"/>
                    <a:pt x="3812995" y="9539"/>
                    <a:pt x="3816394" y="8204"/>
                  </a:cubicBezTo>
                  <a:cubicBezTo>
                    <a:pt x="3843600" y="14886"/>
                    <a:pt x="3874209" y="8204"/>
                    <a:pt x="3901415" y="8204"/>
                  </a:cubicBezTo>
                  <a:cubicBezTo>
                    <a:pt x="3904814" y="9539"/>
                    <a:pt x="3904814" y="9539"/>
                    <a:pt x="3908217" y="8204"/>
                  </a:cubicBezTo>
                  <a:cubicBezTo>
                    <a:pt x="3925219" y="9539"/>
                    <a:pt x="3942225" y="13550"/>
                    <a:pt x="3962630" y="8204"/>
                  </a:cubicBezTo>
                  <a:cubicBezTo>
                    <a:pt x="3983034" y="1520"/>
                    <a:pt x="4000036" y="12213"/>
                    <a:pt x="4020441" y="9539"/>
                  </a:cubicBezTo>
                  <a:cubicBezTo>
                    <a:pt x="4020441" y="9539"/>
                    <a:pt x="4023844" y="10875"/>
                    <a:pt x="4023844" y="10875"/>
                  </a:cubicBezTo>
                  <a:cubicBezTo>
                    <a:pt x="4023844" y="10875"/>
                    <a:pt x="4023844" y="9539"/>
                    <a:pt x="4023844" y="8204"/>
                  </a:cubicBezTo>
                  <a:cubicBezTo>
                    <a:pt x="4034044" y="8204"/>
                    <a:pt x="4047647" y="8204"/>
                    <a:pt x="4057851" y="8204"/>
                  </a:cubicBezTo>
                  <a:cubicBezTo>
                    <a:pt x="4057851" y="8204"/>
                    <a:pt x="4061250" y="6866"/>
                    <a:pt x="4064653" y="6866"/>
                  </a:cubicBezTo>
                  <a:cubicBezTo>
                    <a:pt x="4071455" y="5530"/>
                    <a:pt x="4078256" y="5530"/>
                    <a:pt x="4085058" y="8204"/>
                  </a:cubicBezTo>
                  <a:cubicBezTo>
                    <a:pt x="4102060" y="12213"/>
                    <a:pt x="4119065" y="184"/>
                    <a:pt x="4136068" y="9539"/>
                  </a:cubicBezTo>
                  <a:cubicBezTo>
                    <a:pt x="4136068" y="10875"/>
                    <a:pt x="4136068" y="10875"/>
                    <a:pt x="4136068" y="12213"/>
                  </a:cubicBezTo>
                  <a:cubicBezTo>
                    <a:pt x="4142869" y="10875"/>
                    <a:pt x="4149671" y="9539"/>
                    <a:pt x="4156472" y="8204"/>
                  </a:cubicBezTo>
                  <a:cubicBezTo>
                    <a:pt x="4187081" y="4193"/>
                    <a:pt x="4221089" y="9539"/>
                    <a:pt x="4251694" y="4193"/>
                  </a:cubicBezTo>
                  <a:cubicBezTo>
                    <a:pt x="4275501" y="4193"/>
                    <a:pt x="4295906" y="4193"/>
                    <a:pt x="4319710" y="4193"/>
                  </a:cubicBezTo>
                  <a:cubicBezTo>
                    <a:pt x="4346916" y="10875"/>
                    <a:pt x="4384326" y="184"/>
                    <a:pt x="4408130" y="12213"/>
                  </a:cubicBezTo>
                  <a:cubicBezTo>
                    <a:pt x="4408130" y="12213"/>
                    <a:pt x="4408130" y="13550"/>
                    <a:pt x="4408130" y="13550"/>
                  </a:cubicBezTo>
                  <a:cubicBezTo>
                    <a:pt x="4421733" y="4193"/>
                    <a:pt x="4445540" y="2857"/>
                    <a:pt x="4472747" y="2857"/>
                  </a:cubicBezTo>
                  <a:cubicBezTo>
                    <a:pt x="4499953" y="2857"/>
                    <a:pt x="4530558" y="5530"/>
                    <a:pt x="4557764" y="1520"/>
                  </a:cubicBezTo>
                  <a:cubicBezTo>
                    <a:pt x="4561167" y="1520"/>
                    <a:pt x="4567969" y="1520"/>
                    <a:pt x="4571368" y="1520"/>
                  </a:cubicBezTo>
                  <a:cubicBezTo>
                    <a:pt x="4581572" y="2857"/>
                    <a:pt x="4588373" y="5530"/>
                    <a:pt x="4595175" y="9539"/>
                  </a:cubicBezTo>
                  <a:cubicBezTo>
                    <a:pt x="4595175" y="8204"/>
                    <a:pt x="4595175" y="8204"/>
                    <a:pt x="4595175" y="8204"/>
                  </a:cubicBezTo>
                  <a:cubicBezTo>
                    <a:pt x="4595175" y="8204"/>
                    <a:pt x="4591772" y="6866"/>
                    <a:pt x="4591772" y="6866"/>
                  </a:cubicBezTo>
                  <a:cubicBezTo>
                    <a:pt x="4605375" y="-2491"/>
                    <a:pt x="4629183" y="5530"/>
                    <a:pt x="4646185" y="184"/>
                  </a:cubicBezTo>
                  <a:close/>
                </a:path>
              </a:pathLst>
            </a:custGeom>
            <a:grpFill/>
            <a:ln w="9525" cap="flat">
              <a:noFill/>
              <a:prstDash val="solid"/>
              <a:miter/>
            </a:ln>
          </p:spPr>
          <p:txBody>
            <a:bodyPr wrap="square" rtlCol="0" anchor="ctr">
              <a:noAutofit/>
            </a:bodyPr>
            <a:lstStyle/>
            <a:p>
              <a:endParaRPr lang="en-US" sz="2800">
                <a:latin typeface="Calibri" panose="020F0502020204030204" pitchFamily="34" charset="0"/>
                <a:cs typeface="Calibri" panose="020F0502020204030204" pitchFamily="34" charset="0"/>
              </a:endParaRPr>
            </a:p>
          </p:txBody>
        </p:sp>
        <p:sp>
          <p:nvSpPr>
            <p:cNvPr id="74" name="TextBox 73"/>
            <p:cNvSpPr txBox="1"/>
            <p:nvPr/>
          </p:nvSpPr>
          <p:spPr>
            <a:xfrm>
              <a:off x="5964429" y="1187677"/>
              <a:ext cx="2276326" cy="521970"/>
            </a:xfrm>
            <a:prstGeom prst="rect">
              <a:avLst/>
            </a:prstGeom>
            <a:noFill/>
          </p:spPr>
          <p:txBody>
            <a:bodyPr wrap="square">
              <a:spAutoFit/>
            </a:bodyPr>
            <a:lstStyle/>
            <a:p>
              <a:pPr marL="0" marR="0" algn="ctr">
                <a:spcBef>
                  <a:spcPts val="0"/>
                </a:spcBef>
                <a:spcAft>
                  <a:spcPts val="800"/>
                </a:spcAft>
              </a:pPr>
              <a:r>
                <a:rPr lang="en-US" sz="2800" b="1" i="1" smtClean="0">
                  <a:solidFill>
                    <a:schemeClr val="bg1"/>
                  </a:solidFill>
                  <a:effectLst/>
                  <a:latin typeface="Cambria" panose="02040503050406030204" pitchFamily="18" charset="0"/>
                  <a:ea typeface="Times New Roman" panose="02020603050405020304" pitchFamily="18" charset="0"/>
                </a:rPr>
                <a:t>Tiểu sử</a:t>
              </a:r>
              <a:endParaRPr lang="vi-VN" sz="2800" b="1" i="1">
                <a:solidFill>
                  <a:schemeClr val="bg1"/>
                </a:solidFill>
                <a:effectLst/>
                <a:latin typeface="Cambria" panose="02040503050406030204" pitchFamily="18" charset="0"/>
                <a:ea typeface="Times New Roman" panose="02020603050405020304" pitchFamily="18" charset="0"/>
              </a:endParaRPr>
            </a:p>
          </p:txBody>
        </p:sp>
      </p:grpSp>
      <p:grpSp>
        <p:nvGrpSpPr>
          <p:cNvPr id="78" name="Group 77"/>
          <p:cNvGrpSpPr/>
          <p:nvPr/>
        </p:nvGrpSpPr>
        <p:grpSpPr>
          <a:xfrm>
            <a:off x="572770" y="4685665"/>
            <a:ext cx="3186430" cy="1101725"/>
            <a:chOff x="5743073" y="1132661"/>
            <a:chExt cx="2775283" cy="1142125"/>
          </a:xfrm>
          <a:solidFill>
            <a:srgbClr val="D09183"/>
          </a:solidFill>
        </p:grpSpPr>
        <p:sp>
          <p:nvSpPr>
            <p:cNvPr id="79" name="Freeform: Shape 78"/>
            <p:cNvSpPr/>
            <p:nvPr/>
          </p:nvSpPr>
          <p:spPr>
            <a:xfrm>
              <a:off x="5743073" y="1132661"/>
              <a:ext cx="2775283" cy="1142125"/>
            </a:xfrm>
            <a:custGeom>
              <a:avLst/>
              <a:gdLst>
                <a:gd name="connsiteX0" fmla="*/ 8243450 w 10525375"/>
                <a:gd name="connsiteY0" fmla="*/ 473332 h 503731"/>
                <a:gd name="connsiteX1" fmla="*/ 8250251 w 10525375"/>
                <a:gd name="connsiteY1" fmla="*/ 477341 h 503731"/>
                <a:gd name="connsiteX2" fmla="*/ 8257053 w 10525375"/>
                <a:gd name="connsiteY2" fmla="*/ 476005 h 503731"/>
                <a:gd name="connsiteX3" fmla="*/ 8263854 w 10525375"/>
                <a:gd name="connsiteY3" fmla="*/ 473332 h 503731"/>
                <a:gd name="connsiteX4" fmla="*/ 8243450 w 10525375"/>
                <a:gd name="connsiteY4" fmla="*/ 473332 h 503731"/>
                <a:gd name="connsiteX5" fmla="*/ 4333313 w 10525375"/>
                <a:gd name="connsiteY5" fmla="*/ 473332 h 503731"/>
                <a:gd name="connsiteX6" fmla="*/ 4340114 w 10525375"/>
                <a:gd name="connsiteY6" fmla="*/ 477341 h 503731"/>
                <a:gd name="connsiteX7" fmla="*/ 4346916 w 10525375"/>
                <a:gd name="connsiteY7" fmla="*/ 476005 h 503731"/>
                <a:gd name="connsiteX8" fmla="*/ 4353718 w 10525375"/>
                <a:gd name="connsiteY8" fmla="*/ 473332 h 503731"/>
                <a:gd name="connsiteX9" fmla="*/ 4333313 w 10525375"/>
                <a:gd name="connsiteY9" fmla="*/ 473332 h 503731"/>
                <a:gd name="connsiteX10" fmla="*/ 8824985 w 10525375"/>
                <a:gd name="connsiteY10" fmla="*/ 450610 h 503731"/>
                <a:gd name="connsiteX11" fmla="*/ 8811382 w 10525375"/>
                <a:gd name="connsiteY11" fmla="*/ 459966 h 503731"/>
                <a:gd name="connsiteX12" fmla="*/ 8828384 w 10525375"/>
                <a:gd name="connsiteY12" fmla="*/ 463975 h 503731"/>
                <a:gd name="connsiteX13" fmla="*/ 8858992 w 10525375"/>
                <a:gd name="connsiteY13" fmla="*/ 450610 h 503731"/>
                <a:gd name="connsiteX14" fmla="*/ 8824985 w 10525375"/>
                <a:gd name="connsiteY14" fmla="*/ 450610 h 503731"/>
                <a:gd name="connsiteX15" fmla="*/ 9110650 w 10525375"/>
                <a:gd name="connsiteY15" fmla="*/ 447936 h 503731"/>
                <a:gd name="connsiteX16" fmla="*/ 9114050 w 10525375"/>
                <a:gd name="connsiteY16" fmla="*/ 453283 h 503731"/>
                <a:gd name="connsiteX17" fmla="*/ 9110650 w 10525375"/>
                <a:gd name="connsiteY17" fmla="*/ 454620 h 503731"/>
                <a:gd name="connsiteX18" fmla="*/ 9117452 w 10525375"/>
                <a:gd name="connsiteY18" fmla="*/ 459966 h 503731"/>
                <a:gd name="connsiteX19" fmla="*/ 9117452 w 10525375"/>
                <a:gd name="connsiteY19" fmla="*/ 458629 h 503731"/>
                <a:gd name="connsiteX20" fmla="*/ 9114050 w 10525375"/>
                <a:gd name="connsiteY20" fmla="*/ 447936 h 503731"/>
                <a:gd name="connsiteX21" fmla="*/ 9110650 w 10525375"/>
                <a:gd name="connsiteY21" fmla="*/ 447936 h 503731"/>
                <a:gd name="connsiteX22" fmla="*/ 6668890 w 10525375"/>
                <a:gd name="connsiteY22" fmla="*/ 441254 h 503731"/>
                <a:gd name="connsiteX23" fmla="*/ 6672289 w 10525375"/>
                <a:gd name="connsiteY23" fmla="*/ 443927 h 503731"/>
                <a:gd name="connsiteX24" fmla="*/ 6672289 w 10525375"/>
                <a:gd name="connsiteY24" fmla="*/ 441254 h 503731"/>
                <a:gd name="connsiteX25" fmla="*/ 6668890 w 10525375"/>
                <a:gd name="connsiteY25" fmla="*/ 441254 h 503731"/>
                <a:gd name="connsiteX26" fmla="*/ 2758753 w 10525375"/>
                <a:gd name="connsiteY26" fmla="*/ 441254 h 503731"/>
                <a:gd name="connsiteX27" fmla="*/ 2762152 w 10525375"/>
                <a:gd name="connsiteY27" fmla="*/ 443927 h 503731"/>
                <a:gd name="connsiteX28" fmla="*/ 2762152 w 10525375"/>
                <a:gd name="connsiteY28" fmla="*/ 441254 h 503731"/>
                <a:gd name="connsiteX29" fmla="*/ 2758753 w 10525375"/>
                <a:gd name="connsiteY29" fmla="*/ 441254 h 503731"/>
                <a:gd name="connsiteX30" fmla="*/ 9338501 w 10525375"/>
                <a:gd name="connsiteY30" fmla="*/ 438581 h 503731"/>
                <a:gd name="connsiteX31" fmla="*/ 9341904 w 10525375"/>
                <a:gd name="connsiteY31" fmla="*/ 441254 h 503731"/>
                <a:gd name="connsiteX32" fmla="*/ 9362308 w 10525375"/>
                <a:gd name="connsiteY32" fmla="*/ 438581 h 503731"/>
                <a:gd name="connsiteX33" fmla="*/ 9365707 w 10525375"/>
                <a:gd name="connsiteY33" fmla="*/ 439917 h 503731"/>
                <a:gd name="connsiteX34" fmla="*/ 9365707 w 10525375"/>
                <a:gd name="connsiteY34" fmla="*/ 438581 h 503731"/>
                <a:gd name="connsiteX35" fmla="*/ 9362308 w 10525375"/>
                <a:gd name="connsiteY35" fmla="*/ 438581 h 503731"/>
                <a:gd name="connsiteX36" fmla="*/ 8413488 w 10525375"/>
                <a:gd name="connsiteY36" fmla="*/ 433235 h 503731"/>
                <a:gd name="connsiteX37" fmla="*/ 8406687 w 10525375"/>
                <a:gd name="connsiteY37" fmla="*/ 434571 h 503731"/>
                <a:gd name="connsiteX38" fmla="*/ 8416892 w 10525375"/>
                <a:gd name="connsiteY38" fmla="*/ 439917 h 503731"/>
                <a:gd name="connsiteX39" fmla="*/ 8413488 w 10525375"/>
                <a:gd name="connsiteY39" fmla="*/ 433235 h 503731"/>
                <a:gd name="connsiteX40" fmla="*/ 4503352 w 10525375"/>
                <a:gd name="connsiteY40" fmla="*/ 433235 h 503731"/>
                <a:gd name="connsiteX41" fmla="*/ 4496550 w 10525375"/>
                <a:gd name="connsiteY41" fmla="*/ 434571 h 503731"/>
                <a:gd name="connsiteX42" fmla="*/ 4506755 w 10525375"/>
                <a:gd name="connsiteY42" fmla="*/ 439917 h 503731"/>
                <a:gd name="connsiteX43" fmla="*/ 4503352 w 10525375"/>
                <a:gd name="connsiteY43" fmla="*/ 433235 h 503731"/>
                <a:gd name="connsiteX44" fmla="*/ 9624166 w 10525375"/>
                <a:gd name="connsiteY44" fmla="*/ 426551 h 503731"/>
                <a:gd name="connsiteX45" fmla="*/ 9617365 w 10525375"/>
                <a:gd name="connsiteY45" fmla="*/ 430562 h 503731"/>
                <a:gd name="connsiteX46" fmla="*/ 9654776 w 10525375"/>
                <a:gd name="connsiteY46" fmla="*/ 430562 h 503731"/>
                <a:gd name="connsiteX47" fmla="*/ 9624166 w 10525375"/>
                <a:gd name="connsiteY47" fmla="*/ 427888 h 503731"/>
                <a:gd name="connsiteX48" fmla="*/ 9624166 w 10525375"/>
                <a:gd name="connsiteY48" fmla="*/ 426551 h 503731"/>
                <a:gd name="connsiteX49" fmla="*/ 248974 w 10525375"/>
                <a:gd name="connsiteY49" fmla="*/ 418532 h 503731"/>
                <a:gd name="connsiteX50" fmla="*/ 279583 w 10525375"/>
                <a:gd name="connsiteY50" fmla="*/ 418532 h 503731"/>
                <a:gd name="connsiteX51" fmla="*/ 310188 w 10525375"/>
                <a:gd name="connsiteY51" fmla="*/ 426551 h 503731"/>
                <a:gd name="connsiteX52" fmla="*/ 279583 w 10525375"/>
                <a:gd name="connsiteY52" fmla="*/ 438581 h 503731"/>
                <a:gd name="connsiteX53" fmla="*/ 269379 w 10525375"/>
                <a:gd name="connsiteY53" fmla="*/ 434571 h 503731"/>
                <a:gd name="connsiteX54" fmla="*/ 259178 w 10525375"/>
                <a:gd name="connsiteY54" fmla="*/ 426551 h 503731"/>
                <a:gd name="connsiteX55" fmla="*/ 248974 w 10525375"/>
                <a:gd name="connsiteY55" fmla="*/ 418532 h 503731"/>
                <a:gd name="connsiteX56" fmla="*/ 9481334 w 10525375"/>
                <a:gd name="connsiteY56" fmla="*/ 397147 h 503731"/>
                <a:gd name="connsiteX57" fmla="*/ 9481334 w 10525375"/>
                <a:gd name="connsiteY57" fmla="*/ 399820 h 503731"/>
                <a:gd name="connsiteX58" fmla="*/ 9488135 w 10525375"/>
                <a:gd name="connsiteY58" fmla="*/ 398484 h 503731"/>
                <a:gd name="connsiteX59" fmla="*/ 9481334 w 10525375"/>
                <a:gd name="connsiteY59" fmla="*/ 397147 h 503731"/>
                <a:gd name="connsiteX60" fmla="*/ 548246 w 10525375"/>
                <a:gd name="connsiteY60" fmla="*/ 390464 h 503731"/>
                <a:gd name="connsiteX61" fmla="*/ 548246 w 10525375"/>
                <a:gd name="connsiteY61" fmla="*/ 391800 h 503731"/>
                <a:gd name="connsiteX62" fmla="*/ 541445 w 10525375"/>
                <a:gd name="connsiteY62" fmla="*/ 393137 h 503731"/>
                <a:gd name="connsiteX63" fmla="*/ 538042 w 10525375"/>
                <a:gd name="connsiteY63" fmla="*/ 409176 h 503731"/>
                <a:gd name="connsiteX64" fmla="*/ 565248 w 10525375"/>
                <a:gd name="connsiteY64" fmla="*/ 411850 h 503731"/>
                <a:gd name="connsiteX65" fmla="*/ 548246 w 10525375"/>
                <a:gd name="connsiteY65" fmla="*/ 390464 h 503731"/>
                <a:gd name="connsiteX66" fmla="*/ 10305597 w 10525375"/>
                <a:gd name="connsiteY66" fmla="*/ 390129 h 503731"/>
                <a:gd name="connsiteX67" fmla="*/ 10317926 w 10525375"/>
                <a:gd name="connsiteY67" fmla="*/ 393137 h 503731"/>
                <a:gd name="connsiteX68" fmla="*/ 10317926 w 10525375"/>
                <a:gd name="connsiteY68" fmla="*/ 401157 h 503731"/>
                <a:gd name="connsiteX69" fmla="*/ 10311124 w 10525375"/>
                <a:gd name="connsiteY69" fmla="*/ 401157 h 503731"/>
                <a:gd name="connsiteX70" fmla="*/ 10290720 w 10525375"/>
                <a:gd name="connsiteY70" fmla="*/ 393137 h 503731"/>
                <a:gd name="connsiteX71" fmla="*/ 10305597 w 10525375"/>
                <a:gd name="connsiteY71" fmla="*/ 390129 h 503731"/>
                <a:gd name="connsiteX72" fmla="*/ 9913234 w 10525375"/>
                <a:gd name="connsiteY72" fmla="*/ 387791 h 503731"/>
                <a:gd name="connsiteX73" fmla="*/ 9913234 w 10525375"/>
                <a:gd name="connsiteY73" fmla="*/ 397147 h 503731"/>
                <a:gd name="connsiteX74" fmla="*/ 9903030 w 10525375"/>
                <a:gd name="connsiteY74" fmla="*/ 403830 h 503731"/>
                <a:gd name="connsiteX75" fmla="*/ 9906433 w 10525375"/>
                <a:gd name="connsiteY75" fmla="*/ 405166 h 503731"/>
                <a:gd name="connsiteX76" fmla="*/ 9906433 w 10525375"/>
                <a:gd name="connsiteY76" fmla="*/ 410512 h 503731"/>
                <a:gd name="connsiteX77" fmla="*/ 9971046 w 10525375"/>
                <a:gd name="connsiteY77" fmla="*/ 401157 h 503731"/>
                <a:gd name="connsiteX78" fmla="*/ 9971046 w 10525375"/>
                <a:gd name="connsiteY78" fmla="*/ 393137 h 503731"/>
                <a:gd name="connsiteX79" fmla="*/ 9913234 w 10525375"/>
                <a:gd name="connsiteY79" fmla="*/ 387791 h 503731"/>
                <a:gd name="connsiteX80" fmla="*/ 1228402 w 10525375"/>
                <a:gd name="connsiteY80" fmla="*/ 386454 h 503731"/>
                <a:gd name="connsiteX81" fmla="*/ 1228402 w 10525375"/>
                <a:gd name="connsiteY81" fmla="*/ 390464 h 503731"/>
                <a:gd name="connsiteX82" fmla="*/ 1259008 w 10525375"/>
                <a:gd name="connsiteY82" fmla="*/ 391800 h 503731"/>
                <a:gd name="connsiteX83" fmla="*/ 1262410 w 10525375"/>
                <a:gd name="connsiteY83" fmla="*/ 387791 h 503731"/>
                <a:gd name="connsiteX84" fmla="*/ 1255608 w 10525375"/>
                <a:gd name="connsiteY84" fmla="*/ 387791 h 503731"/>
                <a:gd name="connsiteX85" fmla="*/ 1252206 w 10525375"/>
                <a:gd name="connsiteY85" fmla="*/ 386454 h 503731"/>
                <a:gd name="connsiteX86" fmla="*/ 1228402 w 10525375"/>
                <a:gd name="connsiteY86" fmla="*/ 386454 h 503731"/>
                <a:gd name="connsiteX87" fmla="*/ 9749997 w 10525375"/>
                <a:gd name="connsiteY87" fmla="*/ 385118 h 503731"/>
                <a:gd name="connsiteX88" fmla="*/ 9753396 w 10525375"/>
                <a:gd name="connsiteY88" fmla="*/ 390464 h 503731"/>
                <a:gd name="connsiteX89" fmla="*/ 9753396 w 10525375"/>
                <a:gd name="connsiteY89" fmla="*/ 386454 h 503731"/>
                <a:gd name="connsiteX90" fmla="*/ 9749997 w 10525375"/>
                <a:gd name="connsiteY90" fmla="*/ 385118 h 503731"/>
                <a:gd name="connsiteX91" fmla="*/ 8865794 w 10525375"/>
                <a:gd name="connsiteY91" fmla="*/ 370415 h 503731"/>
                <a:gd name="connsiteX92" fmla="*/ 8869193 w 10525375"/>
                <a:gd name="connsiteY92" fmla="*/ 371752 h 503731"/>
                <a:gd name="connsiteX93" fmla="*/ 8869193 w 10525375"/>
                <a:gd name="connsiteY93" fmla="*/ 370415 h 503731"/>
                <a:gd name="connsiteX94" fmla="*/ 8865794 w 10525375"/>
                <a:gd name="connsiteY94" fmla="*/ 370415 h 503731"/>
                <a:gd name="connsiteX95" fmla="*/ 820309 w 10525375"/>
                <a:gd name="connsiteY95" fmla="*/ 370415 h 503731"/>
                <a:gd name="connsiteX96" fmla="*/ 844112 w 10525375"/>
                <a:gd name="connsiteY96" fmla="*/ 378434 h 503731"/>
                <a:gd name="connsiteX97" fmla="*/ 837311 w 10525375"/>
                <a:gd name="connsiteY97" fmla="*/ 373088 h 503731"/>
                <a:gd name="connsiteX98" fmla="*/ 820309 w 10525375"/>
                <a:gd name="connsiteY98" fmla="*/ 370415 h 503731"/>
                <a:gd name="connsiteX99" fmla="*/ 1007353 w 10525375"/>
                <a:gd name="connsiteY99" fmla="*/ 369580 h 503731"/>
                <a:gd name="connsiteX100" fmla="*/ 976745 w 10525375"/>
                <a:gd name="connsiteY100" fmla="*/ 373088 h 503731"/>
                <a:gd name="connsiteX101" fmla="*/ 973342 w 10525375"/>
                <a:gd name="connsiteY101" fmla="*/ 374425 h 503731"/>
                <a:gd name="connsiteX102" fmla="*/ 969943 w 10525375"/>
                <a:gd name="connsiteY102" fmla="*/ 377099 h 503731"/>
                <a:gd name="connsiteX103" fmla="*/ 966540 w 10525375"/>
                <a:gd name="connsiteY103" fmla="*/ 378434 h 503731"/>
                <a:gd name="connsiteX104" fmla="*/ 959739 w 10525375"/>
                <a:gd name="connsiteY104" fmla="*/ 385118 h 503731"/>
                <a:gd name="connsiteX105" fmla="*/ 973342 w 10525375"/>
                <a:gd name="connsiteY105" fmla="*/ 387791 h 503731"/>
                <a:gd name="connsiteX106" fmla="*/ 1014151 w 10525375"/>
                <a:gd name="connsiteY106" fmla="*/ 377099 h 503731"/>
                <a:gd name="connsiteX107" fmla="*/ 1037958 w 10525375"/>
                <a:gd name="connsiteY107" fmla="*/ 391800 h 503731"/>
                <a:gd name="connsiteX108" fmla="*/ 1071966 w 10525375"/>
                <a:gd name="connsiteY108" fmla="*/ 393137 h 503731"/>
                <a:gd name="connsiteX109" fmla="*/ 1075365 w 10525375"/>
                <a:gd name="connsiteY109" fmla="*/ 395811 h 503731"/>
                <a:gd name="connsiteX110" fmla="*/ 1078768 w 10525375"/>
                <a:gd name="connsiteY110" fmla="*/ 394473 h 503731"/>
                <a:gd name="connsiteX111" fmla="*/ 1082167 w 10525375"/>
                <a:gd name="connsiteY111" fmla="*/ 393137 h 503731"/>
                <a:gd name="connsiteX112" fmla="*/ 1078768 w 10525375"/>
                <a:gd name="connsiteY112" fmla="*/ 393137 h 503731"/>
                <a:gd name="connsiteX113" fmla="*/ 1037958 w 10525375"/>
                <a:gd name="connsiteY113" fmla="*/ 373088 h 503731"/>
                <a:gd name="connsiteX114" fmla="*/ 1007353 w 10525375"/>
                <a:gd name="connsiteY114" fmla="*/ 369580 h 503731"/>
                <a:gd name="connsiteX115" fmla="*/ 34727 w 10525375"/>
                <a:gd name="connsiteY115" fmla="*/ 366406 h 503731"/>
                <a:gd name="connsiteX116" fmla="*/ 51729 w 10525375"/>
                <a:gd name="connsiteY116" fmla="*/ 366406 h 503731"/>
                <a:gd name="connsiteX117" fmla="*/ 58530 w 10525375"/>
                <a:gd name="connsiteY117" fmla="*/ 375763 h 503731"/>
                <a:gd name="connsiteX118" fmla="*/ 31324 w 10525375"/>
                <a:gd name="connsiteY118" fmla="*/ 375763 h 503731"/>
                <a:gd name="connsiteX119" fmla="*/ 34727 w 10525375"/>
                <a:gd name="connsiteY119" fmla="*/ 366406 h 503731"/>
                <a:gd name="connsiteX120" fmla="*/ 8671948 w 10525375"/>
                <a:gd name="connsiteY120" fmla="*/ 365069 h 503731"/>
                <a:gd name="connsiteX121" fmla="*/ 8671948 w 10525375"/>
                <a:gd name="connsiteY121" fmla="*/ 369079 h 503731"/>
                <a:gd name="connsiteX122" fmla="*/ 8675350 w 10525375"/>
                <a:gd name="connsiteY122" fmla="*/ 365069 h 503731"/>
                <a:gd name="connsiteX123" fmla="*/ 8671948 w 10525375"/>
                <a:gd name="connsiteY123" fmla="*/ 365069 h 503731"/>
                <a:gd name="connsiteX124" fmla="*/ 840713 w 10525375"/>
                <a:gd name="connsiteY124" fmla="*/ 358387 h 503731"/>
                <a:gd name="connsiteX125" fmla="*/ 844112 w 10525375"/>
                <a:gd name="connsiteY125" fmla="*/ 363733 h 503731"/>
                <a:gd name="connsiteX126" fmla="*/ 861118 w 10525375"/>
                <a:gd name="connsiteY126" fmla="*/ 359722 h 503731"/>
                <a:gd name="connsiteX127" fmla="*/ 840713 w 10525375"/>
                <a:gd name="connsiteY127" fmla="*/ 358387 h 503731"/>
                <a:gd name="connsiteX128" fmla="*/ 9909832 w 10525375"/>
                <a:gd name="connsiteY128" fmla="*/ 349030 h 503731"/>
                <a:gd name="connsiteX129" fmla="*/ 9896229 w 10525375"/>
                <a:gd name="connsiteY129" fmla="*/ 350367 h 503731"/>
                <a:gd name="connsiteX130" fmla="*/ 9892830 w 10525375"/>
                <a:gd name="connsiteY130" fmla="*/ 350367 h 503731"/>
                <a:gd name="connsiteX131" fmla="*/ 9903030 w 10525375"/>
                <a:gd name="connsiteY131" fmla="*/ 354376 h 503731"/>
                <a:gd name="connsiteX132" fmla="*/ 9909832 w 10525375"/>
                <a:gd name="connsiteY132" fmla="*/ 349030 h 503731"/>
                <a:gd name="connsiteX133" fmla="*/ 7520 w 10525375"/>
                <a:gd name="connsiteY133" fmla="*/ 343683 h 503731"/>
                <a:gd name="connsiteX134" fmla="*/ 48330 w 10525375"/>
                <a:gd name="connsiteY134" fmla="*/ 343683 h 503731"/>
                <a:gd name="connsiteX135" fmla="*/ 34727 w 10525375"/>
                <a:gd name="connsiteY135" fmla="*/ 353040 h 503731"/>
                <a:gd name="connsiteX136" fmla="*/ 17721 w 10525375"/>
                <a:gd name="connsiteY136" fmla="*/ 353040 h 503731"/>
                <a:gd name="connsiteX137" fmla="*/ 7520 w 10525375"/>
                <a:gd name="connsiteY137" fmla="*/ 343683 h 503731"/>
                <a:gd name="connsiteX138" fmla="*/ 253944 w 10525375"/>
                <a:gd name="connsiteY138" fmla="*/ 323786 h 503731"/>
                <a:gd name="connsiteX139" fmla="*/ 254080 w 10525375"/>
                <a:gd name="connsiteY139" fmla="*/ 323803 h 503731"/>
                <a:gd name="connsiteX140" fmla="*/ 279144 w 10525375"/>
                <a:gd name="connsiteY140" fmla="*/ 325171 h 503731"/>
                <a:gd name="connsiteX141" fmla="*/ 263005 w 10525375"/>
                <a:gd name="connsiteY141" fmla="*/ 325472 h 503731"/>
                <a:gd name="connsiteX142" fmla="*/ 650270 w 10525375"/>
                <a:gd name="connsiteY142" fmla="*/ 308932 h 503731"/>
                <a:gd name="connsiteX143" fmla="*/ 646867 w 10525375"/>
                <a:gd name="connsiteY143" fmla="*/ 311606 h 503731"/>
                <a:gd name="connsiteX144" fmla="*/ 670674 w 10525375"/>
                <a:gd name="connsiteY144" fmla="*/ 311606 h 503731"/>
                <a:gd name="connsiteX145" fmla="*/ 650270 w 10525375"/>
                <a:gd name="connsiteY145" fmla="*/ 308932 h 503731"/>
                <a:gd name="connsiteX146" fmla="*/ 10008456 w 10525375"/>
                <a:gd name="connsiteY146" fmla="*/ 299577 h 503731"/>
                <a:gd name="connsiteX147" fmla="*/ 10001655 w 10525375"/>
                <a:gd name="connsiteY147" fmla="*/ 312943 h 503731"/>
                <a:gd name="connsiteX148" fmla="*/ 10022060 w 10525375"/>
                <a:gd name="connsiteY148" fmla="*/ 306259 h 503731"/>
                <a:gd name="connsiteX149" fmla="*/ 10025458 w 10525375"/>
                <a:gd name="connsiteY149" fmla="*/ 306259 h 503731"/>
                <a:gd name="connsiteX150" fmla="*/ 10032260 w 10525375"/>
                <a:gd name="connsiteY150" fmla="*/ 302250 h 503731"/>
                <a:gd name="connsiteX151" fmla="*/ 10008456 w 10525375"/>
                <a:gd name="connsiteY151" fmla="*/ 299577 h 503731"/>
                <a:gd name="connsiteX152" fmla="*/ 9926838 w 10525375"/>
                <a:gd name="connsiteY152" fmla="*/ 294231 h 503731"/>
                <a:gd name="connsiteX153" fmla="*/ 9920036 w 10525375"/>
                <a:gd name="connsiteY153" fmla="*/ 295567 h 503731"/>
                <a:gd name="connsiteX154" fmla="*/ 9920036 w 10525375"/>
                <a:gd name="connsiteY154" fmla="*/ 299577 h 503731"/>
                <a:gd name="connsiteX155" fmla="*/ 9926838 w 10525375"/>
                <a:gd name="connsiteY155" fmla="*/ 299577 h 503731"/>
                <a:gd name="connsiteX156" fmla="*/ 9954044 w 10525375"/>
                <a:gd name="connsiteY156" fmla="*/ 304923 h 503731"/>
                <a:gd name="connsiteX157" fmla="*/ 9926838 w 10525375"/>
                <a:gd name="connsiteY157" fmla="*/ 294231 h 503731"/>
                <a:gd name="connsiteX158" fmla="*/ 208168 w 10525375"/>
                <a:gd name="connsiteY158" fmla="*/ 294231 h 503731"/>
                <a:gd name="connsiteX159" fmla="*/ 248978 w 10525375"/>
                <a:gd name="connsiteY159" fmla="*/ 308932 h 503731"/>
                <a:gd name="connsiteX160" fmla="*/ 238773 w 10525375"/>
                <a:gd name="connsiteY160" fmla="*/ 320962 h 503731"/>
                <a:gd name="connsiteX161" fmla="*/ 253944 w 10525375"/>
                <a:gd name="connsiteY161" fmla="*/ 323786 h 503731"/>
                <a:gd name="connsiteX162" fmla="*/ 208168 w 10525375"/>
                <a:gd name="connsiteY162" fmla="*/ 318289 h 503731"/>
                <a:gd name="connsiteX163" fmla="*/ 177559 w 10525375"/>
                <a:gd name="connsiteY163" fmla="*/ 322298 h 503731"/>
                <a:gd name="connsiteX164" fmla="*/ 177559 w 10525375"/>
                <a:gd name="connsiteY164" fmla="*/ 319625 h 503731"/>
                <a:gd name="connsiteX165" fmla="*/ 119748 w 10525375"/>
                <a:gd name="connsiteY165" fmla="*/ 320962 h 503731"/>
                <a:gd name="connsiteX166" fmla="*/ 99343 w 10525375"/>
                <a:gd name="connsiteY166" fmla="*/ 306259 h 503731"/>
                <a:gd name="connsiteX167" fmla="*/ 119748 w 10525375"/>
                <a:gd name="connsiteY167" fmla="*/ 304923 h 503731"/>
                <a:gd name="connsiteX168" fmla="*/ 180962 w 10525375"/>
                <a:gd name="connsiteY168" fmla="*/ 310270 h 503731"/>
                <a:gd name="connsiteX169" fmla="*/ 191163 w 10525375"/>
                <a:gd name="connsiteY169" fmla="*/ 310270 h 503731"/>
                <a:gd name="connsiteX170" fmla="*/ 208168 w 10525375"/>
                <a:gd name="connsiteY170" fmla="*/ 294231 h 503731"/>
                <a:gd name="connsiteX171" fmla="*/ 561849 w 10525375"/>
                <a:gd name="connsiteY171" fmla="*/ 292894 h 503731"/>
                <a:gd name="connsiteX172" fmla="*/ 544844 w 10525375"/>
                <a:gd name="connsiteY172" fmla="*/ 296904 h 503731"/>
                <a:gd name="connsiteX173" fmla="*/ 565248 w 10525375"/>
                <a:gd name="connsiteY173" fmla="*/ 292894 h 503731"/>
                <a:gd name="connsiteX174" fmla="*/ 561849 w 10525375"/>
                <a:gd name="connsiteY174" fmla="*/ 292894 h 503731"/>
                <a:gd name="connsiteX175" fmla="*/ 10113879 w 10525375"/>
                <a:gd name="connsiteY175" fmla="*/ 286211 h 503731"/>
                <a:gd name="connsiteX176" fmla="*/ 10093474 w 10525375"/>
                <a:gd name="connsiteY176" fmla="*/ 288885 h 503731"/>
                <a:gd name="connsiteX177" fmla="*/ 10100276 w 10525375"/>
                <a:gd name="connsiteY177" fmla="*/ 292894 h 503731"/>
                <a:gd name="connsiteX178" fmla="*/ 10113879 w 10525375"/>
                <a:gd name="connsiteY178" fmla="*/ 288885 h 503731"/>
                <a:gd name="connsiteX179" fmla="*/ 10113879 w 10525375"/>
                <a:gd name="connsiteY179" fmla="*/ 286211 h 503731"/>
                <a:gd name="connsiteX180" fmla="*/ 495533 w 10525375"/>
                <a:gd name="connsiteY180" fmla="*/ 279528 h 503731"/>
                <a:gd name="connsiteX181" fmla="*/ 476828 w 10525375"/>
                <a:gd name="connsiteY181" fmla="*/ 282201 h 503731"/>
                <a:gd name="connsiteX182" fmla="*/ 514238 w 10525375"/>
                <a:gd name="connsiteY182" fmla="*/ 280865 h 503731"/>
                <a:gd name="connsiteX183" fmla="*/ 495533 w 10525375"/>
                <a:gd name="connsiteY183" fmla="*/ 279528 h 503731"/>
                <a:gd name="connsiteX184" fmla="*/ 6995362 w 10525375"/>
                <a:gd name="connsiteY184" fmla="*/ 248787 h 503731"/>
                <a:gd name="connsiteX185" fmla="*/ 6988564 w 10525375"/>
                <a:gd name="connsiteY185" fmla="*/ 254134 h 503731"/>
                <a:gd name="connsiteX186" fmla="*/ 6998764 w 10525375"/>
                <a:gd name="connsiteY186" fmla="*/ 255469 h 503731"/>
                <a:gd name="connsiteX187" fmla="*/ 6995362 w 10525375"/>
                <a:gd name="connsiteY187" fmla="*/ 248787 h 503731"/>
                <a:gd name="connsiteX188" fmla="*/ 3085225 w 10525375"/>
                <a:gd name="connsiteY188" fmla="*/ 248787 h 503731"/>
                <a:gd name="connsiteX189" fmla="*/ 3078427 w 10525375"/>
                <a:gd name="connsiteY189" fmla="*/ 254134 h 503731"/>
                <a:gd name="connsiteX190" fmla="*/ 3088627 w 10525375"/>
                <a:gd name="connsiteY190" fmla="*/ 255469 h 503731"/>
                <a:gd name="connsiteX191" fmla="*/ 3085225 w 10525375"/>
                <a:gd name="connsiteY191" fmla="*/ 248787 h 503731"/>
                <a:gd name="connsiteX192" fmla="*/ 10124083 w 10525375"/>
                <a:gd name="connsiteY192" fmla="*/ 247450 h 503731"/>
                <a:gd name="connsiteX193" fmla="*/ 10124083 w 10525375"/>
                <a:gd name="connsiteY193" fmla="*/ 254134 h 503731"/>
                <a:gd name="connsiteX194" fmla="*/ 10130884 w 10525375"/>
                <a:gd name="connsiteY194" fmla="*/ 256807 h 503731"/>
                <a:gd name="connsiteX195" fmla="*/ 10158090 w 10525375"/>
                <a:gd name="connsiteY195" fmla="*/ 259480 h 503731"/>
                <a:gd name="connsiteX196" fmla="*/ 10124083 w 10525375"/>
                <a:gd name="connsiteY196" fmla="*/ 247450 h 503731"/>
                <a:gd name="connsiteX197" fmla="*/ 786301 w 10525375"/>
                <a:gd name="connsiteY197" fmla="*/ 244777 h 503731"/>
                <a:gd name="connsiteX198" fmla="*/ 810104 w 10525375"/>
                <a:gd name="connsiteY198" fmla="*/ 248787 h 503731"/>
                <a:gd name="connsiteX199" fmla="*/ 806705 w 10525375"/>
                <a:gd name="connsiteY199" fmla="*/ 246114 h 503731"/>
                <a:gd name="connsiteX200" fmla="*/ 786301 w 10525375"/>
                <a:gd name="connsiteY200" fmla="*/ 244777 h 503731"/>
                <a:gd name="connsiteX201" fmla="*/ 592455 w 10525375"/>
                <a:gd name="connsiteY201" fmla="*/ 243441 h 503731"/>
                <a:gd name="connsiteX202" fmla="*/ 548246 w 10525375"/>
                <a:gd name="connsiteY202" fmla="*/ 248787 h 503731"/>
                <a:gd name="connsiteX203" fmla="*/ 558447 w 10525375"/>
                <a:gd name="connsiteY203" fmla="*/ 258143 h 503731"/>
                <a:gd name="connsiteX204" fmla="*/ 551645 w 10525375"/>
                <a:gd name="connsiteY204" fmla="*/ 266162 h 503731"/>
                <a:gd name="connsiteX205" fmla="*/ 565248 w 10525375"/>
                <a:gd name="connsiteY205" fmla="*/ 267499 h 503731"/>
                <a:gd name="connsiteX206" fmla="*/ 575452 w 10525375"/>
                <a:gd name="connsiteY206" fmla="*/ 268835 h 503731"/>
                <a:gd name="connsiteX207" fmla="*/ 585653 w 10525375"/>
                <a:gd name="connsiteY207" fmla="*/ 267499 h 503731"/>
                <a:gd name="connsiteX208" fmla="*/ 606058 w 10525375"/>
                <a:gd name="connsiteY208" fmla="*/ 250123 h 503731"/>
                <a:gd name="connsiteX209" fmla="*/ 602659 w 10525375"/>
                <a:gd name="connsiteY209" fmla="*/ 250123 h 503731"/>
                <a:gd name="connsiteX210" fmla="*/ 592455 w 10525375"/>
                <a:gd name="connsiteY210" fmla="*/ 243441 h 503731"/>
                <a:gd name="connsiteX211" fmla="*/ 10212503 w 10525375"/>
                <a:gd name="connsiteY211" fmla="*/ 238095 h 503731"/>
                <a:gd name="connsiteX212" fmla="*/ 10212503 w 10525375"/>
                <a:gd name="connsiteY212" fmla="*/ 242104 h 503731"/>
                <a:gd name="connsiteX213" fmla="*/ 10222704 w 10525375"/>
                <a:gd name="connsiteY213" fmla="*/ 238095 h 503731"/>
                <a:gd name="connsiteX214" fmla="*/ 10212503 w 10525375"/>
                <a:gd name="connsiteY214" fmla="*/ 238095 h 503731"/>
                <a:gd name="connsiteX215" fmla="*/ 10501568 w 10525375"/>
                <a:gd name="connsiteY215" fmla="*/ 235421 h 503731"/>
                <a:gd name="connsiteX216" fmla="*/ 10515171 w 10525375"/>
                <a:gd name="connsiteY216" fmla="*/ 243441 h 503731"/>
                <a:gd name="connsiteX217" fmla="*/ 10477764 w 10525375"/>
                <a:gd name="connsiteY217" fmla="*/ 247450 h 503731"/>
                <a:gd name="connsiteX218" fmla="*/ 10501568 w 10525375"/>
                <a:gd name="connsiteY218" fmla="*/ 235421 h 503731"/>
                <a:gd name="connsiteX219" fmla="*/ 492556 w 10525375"/>
                <a:gd name="connsiteY219" fmla="*/ 224228 h 503731"/>
                <a:gd name="connsiteX220" fmla="*/ 483630 w 10525375"/>
                <a:gd name="connsiteY220" fmla="*/ 232748 h 503731"/>
                <a:gd name="connsiteX221" fmla="*/ 456423 w 10525375"/>
                <a:gd name="connsiteY221" fmla="*/ 232748 h 503731"/>
                <a:gd name="connsiteX222" fmla="*/ 419017 w 10525375"/>
                <a:gd name="connsiteY222" fmla="*/ 232748 h 503731"/>
                <a:gd name="connsiteX223" fmla="*/ 463225 w 10525375"/>
                <a:gd name="connsiteY223" fmla="*/ 251460 h 503731"/>
                <a:gd name="connsiteX224" fmla="*/ 453024 w 10525375"/>
                <a:gd name="connsiteY224" fmla="*/ 260816 h 503731"/>
                <a:gd name="connsiteX225" fmla="*/ 493834 w 10525375"/>
                <a:gd name="connsiteY225" fmla="*/ 254134 h 503731"/>
                <a:gd name="connsiteX226" fmla="*/ 497233 w 10525375"/>
                <a:gd name="connsiteY226" fmla="*/ 254134 h 503731"/>
                <a:gd name="connsiteX227" fmla="*/ 541445 w 10525375"/>
                <a:gd name="connsiteY227" fmla="*/ 243441 h 503731"/>
                <a:gd name="connsiteX228" fmla="*/ 524439 w 10525375"/>
                <a:gd name="connsiteY228" fmla="*/ 235421 h 503731"/>
                <a:gd name="connsiteX229" fmla="*/ 514238 w 10525375"/>
                <a:gd name="connsiteY229" fmla="*/ 224729 h 503731"/>
                <a:gd name="connsiteX230" fmla="*/ 492556 w 10525375"/>
                <a:gd name="connsiteY230" fmla="*/ 224228 h 503731"/>
                <a:gd name="connsiteX231" fmla="*/ 10266916 w 10525375"/>
                <a:gd name="connsiteY231" fmla="*/ 220718 h 503731"/>
                <a:gd name="connsiteX232" fmla="*/ 10249910 w 10525375"/>
                <a:gd name="connsiteY232" fmla="*/ 226065 h 503731"/>
                <a:gd name="connsiteX233" fmla="*/ 10266916 w 10525375"/>
                <a:gd name="connsiteY233" fmla="*/ 227402 h 503731"/>
                <a:gd name="connsiteX234" fmla="*/ 10263513 w 10525375"/>
                <a:gd name="connsiteY234" fmla="*/ 222056 h 503731"/>
                <a:gd name="connsiteX235" fmla="*/ 10266916 w 10525375"/>
                <a:gd name="connsiteY235" fmla="*/ 220718 h 503731"/>
                <a:gd name="connsiteX236" fmla="*/ 10079871 w 10525375"/>
                <a:gd name="connsiteY236" fmla="*/ 219383 h 503731"/>
                <a:gd name="connsiteX237" fmla="*/ 10079871 w 10525375"/>
                <a:gd name="connsiteY237" fmla="*/ 222056 h 503731"/>
                <a:gd name="connsiteX238" fmla="*/ 10083274 w 10525375"/>
                <a:gd name="connsiteY238" fmla="*/ 223392 h 503731"/>
                <a:gd name="connsiteX239" fmla="*/ 10079871 w 10525375"/>
                <a:gd name="connsiteY239" fmla="*/ 219383 h 503731"/>
                <a:gd name="connsiteX240" fmla="*/ 131652 w 10525375"/>
                <a:gd name="connsiteY240" fmla="*/ 212365 h 503731"/>
                <a:gd name="connsiteX241" fmla="*/ 157155 w 10525375"/>
                <a:gd name="connsiteY241" fmla="*/ 216709 h 503731"/>
                <a:gd name="connsiteX242" fmla="*/ 146954 w 10525375"/>
                <a:gd name="connsiteY242" fmla="*/ 231411 h 503731"/>
                <a:gd name="connsiteX243" fmla="*/ 116345 w 10525375"/>
                <a:gd name="connsiteY243" fmla="*/ 218045 h 503731"/>
                <a:gd name="connsiteX244" fmla="*/ 131652 w 10525375"/>
                <a:gd name="connsiteY244" fmla="*/ 212365 h 503731"/>
                <a:gd name="connsiteX245" fmla="*/ 442820 w 10525375"/>
                <a:gd name="connsiteY245" fmla="*/ 188641 h 503731"/>
                <a:gd name="connsiteX246" fmla="*/ 453024 w 10525375"/>
                <a:gd name="connsiteY246" fmla="*/ 202006 h 503731"/>
                <a:gd name="connsiteX247" fmla="*/ 456423 w 10525375"/>
                <a:gd name="connsiteY247" fmla="*/ 197997 h 503731"/>
                <a:gd name="connsiteX248" fmla="*/ 442820 w 10525375"/>
                <a:gd name="connsiteY248" fmla="*/ 188641 h 503731"/>
                <a:gd name="connsiteX249" fmla="*/ 10147886 w 10525375"/>
                <a:gd name="connsiteY249" fmla="*/ 183294 h 503731"/>
                <a:gd name="connsiteX250" fmla="*/ 10141085 w 10525375"/>
                <a:gd name="connsiteY250" fmla="*/ 187305 h 503731"/>
                <a:gd name="connsiteX251" fmla="*/ 10151289 w 10525375"/>
                <a:gd name="connsiteY251" fmla="*/ 189978 h 503731"/>
                <a:gd name="connsiteX252" fmla="*/ 10181894 w 10525375"/>
                <a:gd name="connsiteY252" fmla="*/ 200671 h 503731"/>
                <a:gd name="connsiteX253" fmla="*/ 10188696 w 10525375"/>
                <a:gd name="connsiteY253" fmla="*/ 203344 h 503731"/>
                <a:gd name="connsiteX254" fmla="*/ 10188696 w 10525375"/>
                <a:gd name="connsiteY254" fmla="*/ 202006 h 503731"/>
                <a:gd name="connsiteX255" fmla="*/ 10209100 w 10525375"/>
                <a:gd name="connsiteY255" fmla="*/ 189978 h 503731"/>
                <a:gd name="connsiteX256" fmla="*/ 10212503 w 10525375"/>
                <a:gd name="connsiteY256" fmla="*/ 185967 h 503731"/>
                <a:gd name="connsiteX257" fmla="*/ 10192098 w 10525375"/>
                <a:gd name="connsiteY257" fmla="*/ 184632 h 503731"/>
                <a:gd name="connsiteX258" fmla="*/ 10188696 w 10525375"/>
                <a:gd name="connsiteY258" fmla="*/ 183294 h 503731"/>
                <a:gd name="connsiteX259" fmla="*/ 10147886 w 10525375"/>
                <a:gd name="connsiteY259" fmla="*/ 183294 h 503731"/>
                <a:gd name="connsiteX260" fmla="*/ 10387784 w 10525375"/>
                <a:gd name="connsiteY260" fmla="*/ 179252 h 503731"/>
                <a:gd name="connsiteX261" fmla="*/ 10389344 w 10525375"/>
                <a:gd name="connsiteY261" fmla="*/ 179285 h 503731"/>
                <a:gd name="connsiteX262" fmla="*/ 10389344 w 10525375"/>
                <a:gd name="connsiteY262" fmla="*/ 180621 h 503731"/>
                <a:gd name="connsiteX263" fmla="*/ 507437 w 10525375"/>
                <a:gd name="connsiteY263" fmla="*/ 177948 h 503731"/>
                <a:gd name="connsiteX264" fmla="*/ 504034 w 10525375"/>
                <a:gd name="connsiteY264" fmla="*/ 179285 h 503731"/>
                <a:gd name="connsiteX265" fmla="*/ 521040 w 10525375"/>
                <a:gd name="connsiteY265" fmla="*/ 189978 h 503731"/>
                <a:gd name="connsiteX266" fmla="*/ 507437 w 10525375"/>
                <a:gd name="connsiteY266" fmla="*/ 177948 h 503731"/>
                <a:gd name="connsiteX267" fmla="*/ 10490092 w 10525375"/>
                <a:gd name="connsiteY267" fmla="*/ 175610 h 503731"/>
                <a:gd name="connsiteX268" fmla="*/ 10515171 w 10525375"/>
                <a:gd name="connsiteY268" fmla="*/ 177949 h 503731"/>
                <a:gd name="connsiteX269" fmla="*/ 10525375 w 10525375"/>
                <a:gd name="connsiteY269" fmla="*/ 187305 h 503731"/>
                <a:gd name="connsiteX270" fmla="*/ 10477764 w 10525375"/>
                <a:gd name="connsiteY270" fmla="*/ 183296 h 503731"/>
                <a:gd name="connsiteX271" fmla="*/ 10490092 w 10525375"/>
                <a:gd name="connsiteY271" fmla="*/ 175610 h 503731"/>
                <a:gd name="connsiteX272" fmla="*/ 374805 w 10525375"/>
                <a:gd name="connsiteY272" fmla="*/ 172602 h 503731"/>
                <a:gd name="connsiteX273" fmla="*/ 361201 w 10525375"/>
                <a:gd name="connsiteY273" fmla="*/ 183294 h 503731"/>
                <a:gd name="connsiteX274" fmla="*/ 361201 w 10525375"/>
                <a:gd name="connsiteY274" fmla="*/ 191314 h 503731"/>
                <a:gd name="connsiteX275" fmla="*/ 371406 w 10525375"/>
                <a:gd name="connsiteY275" fmla="*/ 187305 h 503731"/>
                <a:gd name="connsiteX276" fmla="*/ 391810 w 10525375"/>
                <a:gd name="connsiteY276" fmla="*/ 183294 h 503731"/>
                <a:gd name="connsiteX277" fmla="*/ 415614 w 10525375"/>
                <a:gd name="connsiteY277" fmla="*/ 176612 h 503731"/>
                <a:gd name="connsiteX278" fmla="*/ 412215 w 10525375"/>
                <a:gd name="connsiteY278" fmla="*/ 176612 h 503731"/>
                <a:gd name="connsiteX279" fmla="*/ 388408 w 10525375"/>
                <a:gd name="connsiteY279" fmla="*/ 172602 h 503731"/>
                <a:gd name="connsiteX280" fmla="*/ 374805 w 10525375"/>
                <a:gd name="connsiteY280" fmla="*/ 172602 h 503731"/>
                <a:gd name="connsiteX281" fmla="*/ 10117282 w 10525375"/>
                <a:gd name="connsiteY281" fmla="*/ 171264 h 503731"/>
                <a:gd name="connsiteX282" fmla="*/ 10117282 w 10525375"/>
                <a:gd name="connsiteY282" fmla="*/ 177948 h 503731"/>
                <a:gd name="connsiteX283" fmla="*/ 10124083 w 10525375"/>
                <a:gd name="connsiteY283" fmla="*/ 179285 h 503731"/>
                <a:gd name="connsiteX284" fmla="*/ 10117282 w 10525375"/>
                <a:gd name="connsiteY284" fmla="*/ 171264 h 503731"/>
                <a:gd name="connsiteX285" fmla="*/ 10419949 w 10525375"/>
                <a:gd name="connsiteY285" fmla="*/ 168593 h 503731"/>
                <a:gd name="connsiteX286" fmla="*/ 10450558 w 10525375"/>
                <a:gd name="connsiteY286" fmla="*/ 183294 h 503731"/>
                <a:gd name="connsiteX287" fmla="*/ 10409748 w 10525375"/>
                <a:gd name="connsiteY287" fmla="*/ 191314 h 503731"/>
                <a:gd name="connsiteX288" fmla="*/ 10389344 w 10525375"/>
                <a:gd name="connsiteY288" fmla="*/ 183294 h 503731"/>
                <a:gd name="connsiteX289" fmla="*/ 10389344 w 10525375"/>
                <a:gd name="connsiteY289" fmla="*/ 180621 h 503731"/>
                <a:gd name="connsiteX290" fmla="*/ 10419949 w 10525375"/>
                <a:gd name="connsiteY290" fmla="*/ 168593 h 503731"/>
                <a:gd name="connsiteX291" fmla="*/ 10181894 w 10525375"/>
                <a:gd name="connsiteY291" fmla="*/ 159236 h 503731"/>
                <a:gd name="connsiteX292" fmla="*/ 10175093 w 10525375"/>
                <a:gd name="connsiteY292" fmla="*/ 167255 h 503731"/>
                <a:gd name="connsiteX293" fmla="*/ 10195498 w 10525375"/>
                <a:gd name="connsiteY293" fmla="*/ 175275 h 503731"/>
                <a:gd name="connsiteX294" fmla="*/ 10222704 w 10525375"/>
                <a:gd name="connsiteY294" fmla="*/ 171264 h 503731"/>
                <a:gd name="connsiteX295" fmla="*/ 10219305 w 10525375"/>
                <a:gd name="connsiteY295" fmla="*/ 169929 h 503731"/>
                <a:gd name="connsiteX296" fmla="*/ 10192098 w 10525375"/>
                <a:gd name="connsiteY296" fmla="*/ 159236 h 503731"/>
                <a:gd name="connsiteX297" fmla="*/ 10181894 w 10525375"/>
                <a:gd name="connsiteY297" fmla="*/ 159236 h 503731"/>
                <a:gd name="connsiteX298" fmla="*/ 9967647 w 10525375"/>
                <a:gd name="connsiteY298" fmla="*/ 157899 h 503731"/>
                <a:gd name="connsiteX299" fmla="*/ 9954044 w 10525375"/>
                <a:gd name="connsiteY299" fmla="*/ 161909 h 503731"/>
                <a:gd name="connsiteX300" fmla="*/ 9964244 w 10525375"/>
                <a:gd name="connsiteY300" fmla="*/ 161909 h 503731"/>
                <a:gd name="connsiteX301" fmla="*/ 9967647 w 10525375"/>
                <a:gd name="connsiteY301" fmla="*/ 157899 h 503731"/>
                <a:gd name="connsiteX302" fmla="*/ 10249910 w 10525375"/>
                <a:gd name="connsiteY302" fmla="*/ 133842 h 503731"/>
                <a:gd name="connsiteX303" fmla="*/ 10256712 w 10525375"/>
                <a:gd name="connsiteY303" fmla="*/ 147207 h 503731"/>
                <a:gd name="connsiteX304" fmla="*/ 10283918 w 10525375"/>
                <a:gd name="connsiteY304" fmla="*/ 148543 h 503731"/>
                <a:gd name="connsiteX305" fmla="*/ 10290720 w 10525375"/>
                <a:gd name="connsiteY305" fmla="*/ 136515 h 503731"/>
                <a:gd name="connsiteX306" fmla="*/ 10253312 w 10525375"/>
                <a:gd name="connsiteY306" fmla="*/ 135178 h 503731"/>
                <a:gd name="connsiteX307" fmla="*/ 10249910 w 10525375"/>
                <a:gd name="connsiteY307" fmla="*/ 133842 h 503731"/>
                <a:gd name="connsiteX308" fmla="*/ 10175093 w 10525375"/>
                <a:gd name="connsiteY308" fmla="*/ 131167 h 503731"/>
                <a:gd name="connsiteX309" fmla="*/ 10171694 w 10525375"/>
                <a:gd name="connsiteY309" fmla="*/ 132504 h 503731"/>
                <a:gd name="connsiteX310" fmla="*/ 10164892 w 10525375"/>
                <a:gd name="connsiteY310" fmla="*/ 135178 h 503731"/>
                <a:gd name="connsiteX311" fmla="*/ 10181894 w 10525375"/>
                <a:gd name="connsiteY311" fmla="*/ 140524 h 503731"/>
                <a:gd name="connsiteX312" fmla="*/ 10192098 w 10525375"/>
                <a:gd name="connsiteY312" fmla="*/ 136515 h 503731"/>
                <a:gd name="connsiteX313" fmla="*/ 10171694 w 10525375"/>
                <a:gd name="connsiteY313" fmla="*/ 133842 h 503731"/>
                <a:gd name="connsiteX314" fmla="*/ 10175093 w 10525375"/>
                <a:gd name="connsiteY314" fmla="*/ 131167 h 503731"/>
                <a:gd name="connsiteX315" fmla="*/ 578851 w 10525375"/>
                <a:gd name="connsiteY315" fmla="*/ 124485 h 503731"/>
                <a:gd name="connsiteX316" fmla="*/ 568651 w 10525375"/>
                <a:gd name="connsiteY316" fmla="*/ 129831 h 503731"/>
                <a:gd name="connsiteX317" fmla="*/ 582254 w 10525375"/>
                <a:gd name="connsiteY317" fmla="*/ 125822 h 503731"/>
                <a:gd name="connsiteX318" fmla="*/ 578851 w 10525375"/>
                <a:gd name="connsiteY318" fmla="*/ 124485 h 503731"/>
                <a:gd name="connsiteX319" fmla="*/ 10453957 w 10525375"/>
                <a:gd name="connsiteY319" fmla="*/ 116467 h 503731"/>
                <a:gd name="connsiteX320" fmla="*/ 10487964 w 10525375"/>
                <a:gd name="connsiteY320" fmla="*/ 120476 h 503731"/>
                <a:gd name="connsiteX321" fmla="*/ 10474365 w 10525375"/>
                <a:gd name="connsiteY321" fmla="*/ 132506 h 503731"/>
                <a:gd name="connsiteX322" fmla="*/ 10423352 w 10525375"/>
                <a:gd name="connsiteY322" fmla="*/ 123150 h 503731"/>
                <a:gd name="connsiteX323" fmla="*/ 10453957 w 10525375"/>
                <a:gd name="connsiteY323" fmla="*/ 116467 h 503731"/>
                <a:gd name="connsiteX324" fmla="*/ 10025458 w 10525375"/>
                <a:gd name="connsiteY324" fmla="*/ 100427 h 503731"/>
                <a:gd name="connsiteX325" fmla="*/ 10028861 w 10525375"/>
                <a:gd name="connsiteY325" fmla="*/ 111119 h 503731"/>
                <a:gd name="connsiteX326" fmla="*/ 10049266 w 10525375"/>
                <a:gd name="connsiteY326" fmla="*/ 111119 h 503731"/>
                <a:gd name="connsiteX327" fmla="*/ 10025458 w 10525375"/>
                <a:gd name="connsiteY327" fmla="*/ 100427 h 503731"/>
                <a:gd name="connsiteX328" fmla="*/ 10100276 w 10525375"/>
                <a:gd name="connsiteY328" fmla="*/ 96418 h 503731"/>
                <a:gd name="connsiteX329" fmla="*/ 10076472 w 10525375"/>
                <a:gd name="connsiteY329" fmla="*/ 100427 h 503731"/>
                <a:gd name="connsiteX330" fmla="*/ 10103678 w 10525375"/>
                <a:gd name="connsiteY330" fmla="*/ 99091 h 503731"/>
                <a:gd name="connsiteX331" fmla="*/ 10100276 w 10525375"/>
                <a:gd name="connsiteY331" fmla="*/ 96418 h 503731"/>
                <a:gd name="connsiteX332" fmla="*/ 350577 w 10525375"/>
                <a:gd name="connsiteY332" fmla="*/ 82049 h 503731"/>
                <a:gd name="connsiteX333" fmla="*/ 357802 w 10525375"/>
                <a:gd name="connsiteY333" fmla="*/ 83052 h 503731"/>
                <a:gd name="connsiteX334" fmla="*/ 357802 w 10525375"/>
                <a:gd name="connsiteY334" fmla="*/ 88398 h 503731"/>
                <a:gd name="connsiteX335" fmla="*/ 337398 w 10525375"/>
                <a:gd name="connsiteY335" fmla="*/ 87061 h 503731"/>
                <a:gd name="connsiteX336" fmla="*/ 340800 w 10525375"/>
                <a:gd name="connsiteY336" fmla="*/ 83052 h 503731"/>
                <a:gd name="connsiteX337" fmla="*/ 350577 w 10525375"/>
                <a:gd name="connsiteY337" fmla="*/ 82049 h 503731"/>
                <a:gd name="connsiteX338" fmla="*/ 10025458 w 10525375"/>
                <a:gd name="connsiteY338" fmla="*/ 76368 h 503731"/>
                <a:gd name="connsiteX339" fmla="*/ 9981250 w 10525375"/>
                <a:gd name="connsiteY339" fmla="*/ 87061 h 503731"/>
                <a:gd name="connsiteX340" fmla="*/ 9991450 w 10525375"/>
                <a:gd name="connsiteY340" fmla="*/ 87061 h 503731"/>
                <a:gd name="connsiteX341" fmla="*/ 10001655 w 10525375"/>
                <a:gd name="connsiteY341" fmla="*/ 84388 h 503731"/>
                <a:gd name="connsiteX342" fmla="*/ 10042464 w 10525375"/>
                <a:gd name="connsiteY342" fmla="*/ 83052 h 503731"/>
                <a:gd name="connsiteX343" fmla="*/ 10039062 w 10525375"/>
                <a:gd name="connsiteY343" fmla="*/ 81715 h 503731"/>
                <a:gd name="connsiteX344" fmla="*/ 10042464 w 10525375"/>
                <a:gd name="connsiteY344" fmla="*/ 79041 h 503731"/>
                <a:gd name="connsiteX345" fmla="*/ 10025458 w 10525375"/>
                <a:gd name="connsiteY345" fmla="*/ 76368 h 503731"/>
                <a:gd name="connsiteX346" fmla="*/ 9943840 w 10525375"/>
                <a:gd name="connsiteY346" fmla="*/ 72359 h 503731"/>
                <a:gd name="connsiteX347" fmla="*/ 9920036 w 10525375"/>
                <a:gd name="connsiteY347" fmla="*/ 75032 h 503731"/>
                <a:gd name="connsiteX348" fmla="*/ 9916634 w 10525375"/>
                <a:gd name="connsiteY348" fmla="*/ 75032 h 503731"/>
                <a:gd name="connsiteX349" fmla="*/ 9906433 w 10525375"/>
                <a:gd name="connsiteY349" fmla="*/ 76368 h 503731"/>
                <a:gd name="connsiteX350" fmla="*/ 9903030 w 10525375"/>
                <a:gd name="connsiteY350" fmla="*/ 83052 h 503731"/>
                <a:gd name="connsiteX351" fmla="*/ 9923435 w 10525375"/>
                <a:gd name="connsiteY351" fmla="*/ 83052 h 503731"/>
                <a:gd name="connsiteX352" fmla="*/ 9930236 w 10525375"/>
                <a:gd name="connsiteY352" fmla="*/ 77704 h 503731"/>
                <a:gd name="connsiteX353" fmla="*/ 9943840 w 10525375"/>
                <a:gd name="connsiteY353" fmla="*/ 72359 h 503731"/>
                <a:gd name="connsiteX354" fmla="*/ 10229506 w 10525375"/>
                <a:gd name="connsiteY354" fmla="*/ 71022 h 503731"/>
                <a:gd name="connsiteX355" fmla="*/ 10273714 w 10525375"/>
                <a:gd name="connsiteY355" fmla="*/ 87061 h 503731"/>
                <a:gd name="connsiteX356" fmla="*/ 10273714 w 10525375"/>
                <a:gd name="connsiteY356" fmla="*/ 89734 h 503731"/>
                <a:gd name="connsiteX357" fmla="*/ 10311124 w 10525375"/>
                <a:gd name="connsiteY357" fmla="*/ 91071 h 503731"/>
                <a:gd name="connsiteX358" fmla="*/ 10382538 w 10525375"/>
                <a:gd name="connsiteY358" fmla="*/ 93744 h 503731"/>
                <a:gd name="connsiteX359" fmla="*/ 10311124 w 10525375"/>
                <a:gd name="connsiteY359" fmla="*/ 99091 h 503731"/>
                <a:gd name="connsiteX360" fmla="*/ 10287317 w 10525375"/>
                <a:gd name="connsiteY360" fmla="*/ 103100 h 503731"/>
                <a:gd name="connsiteX361" fmla="*/ 10273714 w 10525375"/>
                <a:gd name="connsiteY361" fmla="*/ 103100 h 503731"/>
                <a:gd name="connsiteX362" fmla="*/ 10249910 w 10525375"/>
                <a:gd name="connsiteY362" fmla="*/ 99091 h 503731"/>
                <a:gd name="connsiteX363" fmla="*/ 10239706 w 10525375"/>
                <a:gd name="connsiteY363" fmla="*/ 99091 h 503731"/>
                <a:gd name="connsiteX364" fmla="*/ 10192095 w 10525375"/>
                <a:gd name="connsiteY364" fmla="*/ 87061 h 503731"/>
                <a:gd name="connsiteX365" fmla="*/ 10205698 w 10525375"/>
                <a:gd name="connsiteY365" fmla="*/ 83052 h 503731"/>
                <a:gd name="connsiteX366" fmla="*/ 10229506 w 10525375"/>
                <a:gd name="connsiteY366" fmla="*/ 71022 h 503731"/>
                <a:gd name="connsiteX367" fmla="*/ 9814610 w 10525375"/>
                <a:gd name="connsiteY367" fmla="*/ 67013 h 503731"/>
                <a:gd name="connsiteX368" fmla="*/ 9821412 w 10525375"/>
                <a:gd name="connsiteY368" fmla="*/ 69686 h 503731"/>
                <a:gd name="connsiteX369" fmla="*/ 9824814 w 10525375"/>
                <a:gd name="connsiteY369" fmla="*/ 67013 h 503731"/>
                <a:gd name="connsiteX370" fmla="*/ 9814610 w 10525375"/>
                <a:gd name="connsiteY370" fmla="*/ 67013 h 503731"/>
                <a:gd name="connsiteX371" fmla="*/ 837311 w 10525375"/>
                <a:gd name="connsiteY371" fmla="*/ 64338 h 503731"/>
                <a:gd name="connsiteX372" fmla="*/ 830509 w 10525375"/>
                <a:gd name="connsiteY372" fmla="*/ 65676 h 503731"/>
                <a:gd name="connsiteX373" fmla="*/ 837311 w 10525375"/>
                <a:gd name="connsiteY373" fmla="*/ 67013 h 503731"/>
                <a:gd name="connsiteX374" fmla="*/ 837311 w 10525375"/>
                <a:gd name="connsiteY374" fmla="*/ 64338 h 503731"/>
                <a:gd name="connsiteX375" fmla="*/ 929134 w 10525375"/>
                <a:gd name="connsiteY375" fmla="*/ 60329 h 503731"/>
                <a:gd name="connsiteX376" fmla="*/ 925731 w 10525375"/>
                <a:gd name="connsiteY376" fmla="*/ 63002 h 503731"/>
                <a:gd name="connsiteX377" fmla="*/ 932533 w 10525375"/>
                <a:gd name="connsiteY377" fmla="*/ 65676 h 503731"/>
                <a:gd name="connsiteX378" fmla="*/ 929134 w 10525375"/>
                <a:gd name="connsiteY378" fmla="*/ 72359 h 503731"/>
                <a:gd name="connsiteX379" fmla="*/ 935935 w 10525375"/>
                <a:gd name="connsiteY379" fmla="*/ 72359 h 503731"/>
                <a:gd name="connsiteX380" fmla="*/ 935935 w 10525375"/>
                <a:gd name="connsiteY380" fmla="*/ 71022 h 503731"/>
                <a:gd name="connsiteX381" fmla="*/ 942737 w 10525375"/>
                <a:gd name="connsiteY381" fmla="*/ 67013 h 503731"/>
                <a:gd name="connsiteX382" fmla="*/ 935935 w 10525375"/>
                <a:gd name="connsiteY382" fmla="*/ 61667 h 503731"/>
                <a:gd name="connsiteX383" fmla="*/ 929134 w 10525375"/>
                <a:gd name="connsiteY383" fmla="*/ 60329 h 503731"/>
                <a:gd name="connsiteX384" fmla="*/ 701279 w 10525375"/>
                <a:gd name="connsiteY384" fmla="*/ 50974 h 503731"/>
                <a:gd name="connsiteX385" fmla="*/ 708081 w 10525375"/>
                <a:gd name="connsiteY385" fmla="*/ 53647 h 503731"/>
                <a:gd name="connsiteX386" fmla="*/ 691075 w 10525375"/>
                <a:gd name="connsiteY386" fmla="*/ 63004 h 503731"/>
                <a:gd name="connsiteX387" fmla="*/ 680875 w 10525375"/>
                <a:gd name="connsiteY387" fmla="*/ 61667 h 503731"/>
                <a:gd name="connsiteX388" fmla="*/ 701279 w 10525375"/>
                <a:gd name="connsiteY388" fmla="*/ 50974 h 503731"/>
                <a:gd name="connsiteX389" fmla="*/ 602659 w 10525375"/>
                <a:gd name="connsiteY389" fmla="*/ 50974 h 503731"/>
                <a:gd name="connsiteX390" fmla="*/ 657071 w 10525375"/>
                <a:gd name="connsiteY390" fmla="*/ 50974 h 503731"/>
                <a:gd name="connsiteX391" fmla="*/ 629865 w 10525375"/>
                <a:gd name="connsiteY391" fmla="*/ 63004 h 503731"/>
                <a:gd name="connsiteX392" fmla="*/ 602659 w 10525375"/>
                <a:gd name="connsiteY392" fmla="*/ 50974 h 503731"/>
                <a:gd name="connsiteX393" fmla="*/ 9624166 w 10525375"/>
                <a:gd name="connsiteY393" fmla="*/ 38944 h 503731"/>
                <a:gd name="connsiteX394" fmla="*/ 9617365 w 10525375"/>
                <a:gd name="connsiteY394" fmla="*/ 46964 h 503731"/>
                <a:gd name="connsiteX395" fmla="*/ 9637770 w 10525375"/>
                <a:gd name="connsiteY395" fmla="*/ 42955 h 503731"/>
                <a:gd name="connsiteX396" fmla="*/ 9624166 w 10525375"/>
                <a:gd name="connsiteY396" fmla="*/ 38944 h 503731"/>
                <a:gd name="connsiteX397" fmla="*/ 10168292 w 10525375"/>
                <a:gd name="connsiteY397" fmla="*/ 28253 h 503731"/>
                <a:gd name="connsiteX398" fmla="*/ 10175093 w 10525375"/>
                <a:gd name="connsiteY398" fmla="*/ 28253 h 503731"/>
                <a:gd name="connsiteX399" fmla="*/ 10164888 w 10525375"/>
                <a:gd name="connsiteY399" fmla="*/ 38945 h 503731"/>
                <a:gd name="connsiteX400" fmla="*/ 10168292 w 10525375"/>
                <a:gd name="connsiteY400" fmla="*/ 28253 h 503731"/>
                <a:gd name="connsiteX401" fmla="*/ 4646185 w 10525375"/>
                <a:gd name="connsiteY401" fmla="*/ 184 h 503731"/>
                <a:gd name="connsiteX402" fmla="*/ 4758412 w 10525375"/>
                <a:gd name="connsiteY402" fmla="*/ 1520 h 503731"/>
                <a:gd name="connsiteX403" fmla="*/ 4778817 w 10525375"/>
                <a:gd name="connsiteY403" fmla="*/ 1520 h 503731"/>
                <a:gd name="connsiteX404" fmla="*/ 4840031 w 10525375"/>
                <a:gd name="connsiteY404" fmla="*/ 1520 h 503731"/>
                <a:gd name="connsiteX405" fmla="*/ 4908047 w 10525375"/>
                <a:gd name="connsiteY405" fmla="*/ 2857 h 503731"/>
                <a:gd name="connsiteX406" fmla="*/ 4914848 w 10525375"/>
                <a:gd name="connsiteY406" fmla="*/ 184 h 503731"/>
                <a:gd name="connsiteX407" fmla="*/ 4931850 w 10525375"/>
                <a:gd name="connsiteY407" fmla="*/ 184 h 503731"/>
                <a:gd name="connsiteX408" fmla="*/ 4986263 w 10525375"/>
                <a:gd name="connsiteY408" fmla="*/ 2857 h 503731"/>
                <a:gd name="connsiteX409" fmla="*/ 5044078 w 10525375"/>
                <a:gd name="connsiteY409" fmla="*/ 4193 h 503731"/>
                <a:gd name="connsiteX410" fmla="*/ 5054278 w 10525375"/>
                <a:gd name="connsiteY410" fmla="*/ 4193 h 503731"/>
                <a:gd name="connsiteX411" fmla="*/ 5108691 w 10525375"/>
                <a:gd name="connsiteY411" fmla="*/ 184 h 503731"/>
                <a:gd name="connsiteX412" fmla="*/ 5122294 w 10525375"/>
                <a:gd name="connsiteY412" fmla="*/ 184 h 503731"/>
                <a:gd name="connsiteX413" fmla="*/ 5193712 w 10525375"/>
                <a:gd name="connsiteY413" fmla="*/ 2857 h 503731"/>
                <a:gd name="connsiteX414" fmla="*/ 5200514 w 10525375"/>
                <a:gd name="connsiteY414" fmla="*/ 1520 h 503731"/>
                <a:gd name="connsiteX415" fmla="*/ 5489578 w 10525375"/>
                <a:gd name="connsiteY415" fmla="*/ 8204 h 503731"/>
                <a:gd name="connsiteX416" fmla="*/ 5595004 w 10525375"/>
                <a:gd name="connsiteY416" fmla="*/ 6866 h 503731"/>
                <a:gd name="connsiteX417" fmla="*/ 5622210 w 10525375"/>
                <a:gd name="connsiteY417" fmla="*/ 6866 h 503731"/>
                <a:gd name="connsiteX418" fmla="*/ 5629012 w 10525375"/>
                <a:gd name="connsiteY418" fmla="*/ 8204 h 503731"/>
                <a:gd name="connsiteX419" fmla="*/ 5629012 w 10525375"/>
                <a:gd name="connsiteY419" fmla="*/ 9539 h 503731"/>
                <a:gd name="connsiteX420" fmla="*/ 5768442 w 10525375"/>
                <a:gd name="connsiteY420" fmla="*/ 10875 h 503731"/>
                <a:gd name="connsiteX421" fmla="*/ 5822855 w 10525375"/>
                <a:gd name="connsiteY421" fmla="*/ 14886 h 503731"/>
                <a:gd name="connsiteX422" fmla="*/ 5850061 w 10525375"/>
                <a:gd name="connsiteY422" fmla="*/ 10875 h 503731"/>
                <a:gd name="connsiteX423" fmla="*/ 5901074 w 10525375"/>
                <a:gd name="connsiteY423" fmla="*/ 16223 h 503731"/>
                <a:gd name="connsiteX424" fmla="*/ 5897672 w 10525375"/>
                <a:gd name="connsiteY424" fmla="*/ 17559 h 503731"/>
                <a:gd name="connsiteX425" fmla="*/ 5901074 w 10525375"/>
                <a:gd name="connsiteY425" fmla="*/ 17559 h 503731"/>
                <a:gd name="connsiteX426" fmla="*/ 5952084 w 10525375"/>
                <a:gd name="connsiteY426" fmla="*/ 17559 h 503731"/>
                <a:gd name="connsiteX427" fmla="*/ 5972489 w 10525375"/>
                <a:gd name="connsiteY427" fmla="*/ 17559 h 503731"/>
                <a:gd name="connsiteX428" fmla="*/ 6013298 w 10525375"/>
                <a:gd name="connsiteY428" fmla="*/ 21569 h 503731"/>
                <a:gd name="connsiteX429" fmla="*/ 6023502 w 10525375"/>
                <a:gd name="connsiteY429" fmla="*/ 17559 h 503731"/>
                <a:gd name="connsiteX430" fmla="*/ 6027504 w 10525375"/>
                <a:gd name="connsiteY430" fmla="*/ 17559 h 503731"/>
                <a:gd name="connsiteX431" fmla="*/ 6029544 w 10525375"/>
                <a:gd name="connsiteY431" fmla="*/ 16223 h 503731"/>
                <a:gd name="connsiteX432" fmla="*/ 6067905 w 10525375"/>
                <a:gd name="connsiteY432" fmla="*/ 17358 h 503731"/>
                <a:gd name="connsiteX433" fmla="*/ 6077064 w 10525375"/>
                <a:gd name="connsiteY433" fmla="*/ 17225 h 503731"/>
                <a:gd name="connsiteX434" fmla="*/ 6077767 w 10525375"/>
                <a:gd name="connsiteY434" fmla="*/ 17449 h 503731"/>
                <a:gd name="connsiteX435" fmla="*/ 6120940 w 10525375"/>
                <a:gd name="connsiteY435" fmla="*/ 15053 h 503731"/>
                <a:gd name="connsiteX436" fmla="*/ 6209783 w 10525375"/>
                <a:gd name="connsiteY436" fmla="*/ 18896 h 503731"/>
                <a:gd name="connsiteX437" fmla="*/ 6233590 w 10525375"/>
                <a:gd name="connsiteY437" fmla="*/ 25578 h 503731"/>
                <a:gd name="connsiteX438" fmla="*/ 6311807 w 10525375"/>
                <a:gd name="connsiteY438" fmla="*/ 14886 h 503731"/>
                <a:gd name="connsiteX439" fmla="*/ 6318608 w 10525375"/>
                <a:gd name="connsiteY439" fmla="*/ 16223 h 503731"/>
                <a:gd name="connsiteX440" fmla="*/ 6322011 w 10525375"/>
                <a:gd name="connsiteY440" fmla="*/ 12213 h 503731"/>
                <a:gd name="connsiteX441" fmla="*/ 6427433 w 10525375"/>
                <a:gd name="connsiteY441" fmla="*/ 10875 h 503731"/>
                <a:gd name="connsiteX442" fmla="*/ 6444439 w 10525375"/>
                <a:gd name="connsiteY442" fmla="*/ 10875 h 503731"/>
                <a:gd name="connsiteX443" fmla="*/ 6478447 w 10525375"/>
                <a:gd name="connsiteY443" fmla="*/ 14886 h 503731"/>
                <a:gd name="connsiteX444" fmla="*/ 6481846 w 10525375"/>
                <a:gd name="connsiteY444" fmla="*/ 14886 h 503731"/>
                <a:gd name="connsiteX445" fmla="*/ 6495449 w 10525375"/>
                <a:gd name="connsiteY445" fmla="*/ 13550 h 503731"/>
                <a:gd name="connsiteX446" fmla="*/ 6505653 w 10525375"/>
                <a:gd name="connsiteY446" fmla="*/ 14886 h 503731"/>
                <a:gd name="connsiteX447" fmla="*/ 6529457 w 10525375"/>
                <a:gd name="connsiteY447" fmla="*/ 16223 h 503731"/>
                <a:gd name="connsiteX448" fmla="*/ 6536258 w 10525375"/>
                <a:gd name="connsiteY448" fmla="*/ 14886 h 503731"/>
                <a:gd name="connsiteX449" fmla="*/ 6580470 w 10525375"/>
                <a:gd name="connsiteY449" fmla="*/ 14886 h 503731"/>
                <a:gd name="connsiteX450" fmla="*/ 6702898 w 10525375"/>
                <a:gd name="connsiteY450" fmla="*/ 14886 h 503731"/>
                <a:gd name="connsiteX451" fmla="*/ 6811723 w 10525375"/>
                <a:gd name="connsiteY451" fmla="*/ 13550 h 503731"/>
                <a:gd name="connsiteX452" fmla="*/ 6818525 w 10525375"/>
                <a:gd name="connsiteY452" fmla="*/ 14886 h 503731"/>
                <a:gd name="connsiteX453" fmla="*/ 6876336 w 10525375"/>
                <a:gd name="connsiteY453" fmla="*/ 13550 h 503731"/>
                <a:gd name="connsiteX454" fmla="*/ 6886540 w 10525375"/>
                <a:gd name="connsiteY454" fmla="*/ 13550 h 503731"/>
                <a:gd name="connsiteX455" fmla="*/ 6951153 w 10525375"/>
                <a:gd name="connsiteY455" fmla="*/ 9539 h 503731"/>
                <a:gd name="connsiteX456" fmla="*/ 6957955 w 10525375"/>
                <a:gd name="connsiteY456" fmla="*/ 9539 h 503731"/>
                <a:gd name="connsiteX457" fmla="*/ 7093986 w 10525375"/>
                <a:gd name="connsiteY457" fmla="*/ 10875 h 503731"/>
                <a:gd name="connsiteX458" fmla="*/ 7104190 w 10525375"/>
                <a:gd name="connsiteY458" fmla="*/ 13550 h 503731"/>
                <a:gd name="connsiteX459" fmla="*/ 7206214 w 10525375"/>
                <a:gd name="connsiteY459" fmla="*/ 13550 h 503731"/>
                <a:gd name="connsiteX460" fmla="*/ 7219817 w 10525375"/>
                <a:gd name="connsiteY460" fmla="*/ 20232 h 503731"/>
                <a:gd name="connsiteX461" fmla="*/ 7223216 w 10525375"/>
                <a:gd name="connsiteY461" fmla="*/ 20232 h 503731"/>
                <a:gd name="connsiteX462" fmla="*/ 7247023 w 10525375"/>
                <a:gd name="connsiteY462" fmla="*/ 12213 h 503731"/>
                <a:gd name="connsiteX463" fmla="*/ 7257224 w 10525375"/>
                <a:gd name="connsiteY463" fmla="*/ 12213 h 503731"/>
                <a:gd name="connsiteX464" fmla="*/ 7522484 w 10525375"/>
                <a:gd name="connsiteY464" fmla="*/ 10875 h 503731"/>
                <a:gd name="connsiteX465" fmla="*/ 7542889 w 10525375"/>
                <a:gd name="connsiteY465" fmla="*/ 12213 h 503731"/>
                <a:gd name="connsiteX466" fmla="*/ 7604103 w 10525375"/>
                <a:gd name="connsiteY466" fmla="*/ 8204 h 503731"/>
                <a:gd name="connsiteX467" fmla="*/ 7719730 w 10525375"/>
                <a:gd name="connsiteY467" fmla="*/ 8204 h 503731"/>
                <a:gd name="connsiteX468" fmla="*/ 7726531 w 10525375"/>
                <a:gd name="connsiteY468" fmla="*/ 8204 h 503731"/>
                <a:gd name="connsiteX469" fmla="*/ 7811552 w 10525375"/>
                <a:gd name="connsiteY469" fmla="*/ 8204 h 503731"/>
                <a:gd name="connsiteX470" fmla="*/ 7818354 w 10525375"/>
                <a:gd name="connsiteY470" fmla="*/ 8204 h 503731"/>
                <a:gd name="connsiteX471" fmla="*/ 7872767 w 10525375"/>
                <a:gd name="connsiteY471" fmla="*/ 8204 h 503731"/>
                <a:gd name="connsiteX472" fmla="*/ 7930578 w 10525375"/>
                <a:gd name="connsiteY472" fmla="*/ 9539 h 503731"/>
                <a:gd name="connsiteX473" fmla="*/ 7933980 w 10525375"/>
                <a:gd name="connsiteY473" fmla="*/ 10875 h 503731"/>
                <a:gd name="connsiteX474" fmla="*/ 7933980 w 10525375"/>
                <a:gd name="connsiteY474" fmla="*/ 8204 h 503731"/>
                <a:gd name="connsiteX475" fmla="*/ 7967988 w 10525375"/>
                <a:gd name="connsiteY475" fmla="*/ 8204 h 503731"/>
                <a:gd name="connsiteX476" fmla="*/ 7974790 w 10525375"/>
                <a:gd name="connsiteY476" fmla="*/ 6866 h 503731"/>
                <a:gd name="connsiteX477" fmla="*/ 7995194 w 10525375"/>
                <a:gd name="connsiteY477" fmla="*/ 8204 h 503731"/>
                <a:gd name="connsiteX478" fmla="*/ 8046204 w 10525375"/>
                <a:gd name="connsiteY478" fmla="*/ 9539 h 503731"/>
                <a:gd name="connsiteX479" fmla="*/ 8046204 w 10525375"/>
                <a:gd name="connsiteY479" fmla="*/ 12213 h 503731"/>
                <a:gd name="connsiteX480" fmla="*/ 8066609 w 10525375"/>
                <a:gd name="connsiteY480" fmla="*/ 8204 h 503731"/>
                <a:gd name="connsiteX481" fmla="*/ 8161831 w 10525375"/>
                <a:gd name="connsiteY481" fmla="*/ 4193 h 503731"/>
                <a:gd name="connsiteX482" fmla="*/ 8229846 w 10525375"/>
                <a:gd name="connsiteY482" fmla="*/ 4193 h 503731"/>
                <a:gd name="connsiteX483" fmla="*/ 8318267 w 10525375"/>
                <a:gd name="connsiteY483" fmla="*/ 12213 h 503731"/>
                <a:gd name="connsiteX484" fmla="*/ 8318267 w 10525375"/>
                <a:gd name="connsiteY484" fmla="*/ 13550 h 503731"/>
                <a:gd name="connsiteX485" fmla="*/ 8382884 w 10525375"/>
                <a:gd name="connsiteY485" fmla="*/ 2857 h 503731"/>
                <a:gd name="connsiteX486" fmla="*/ 8467901 w 10525375"/>
                <a:gd name="connsiteY486" fmla="*/ 1520 h 503731"/>
                <a:gd name="connsiteX487" fmla="*/ 8481504 w 10525375"/>
                <a:gd name="connsiteY487" fmla="*/ 1520 h 503731"/>
                <a:gd name="connsiteX488" fmla="*/ 8505312 w 10525375"/>
                <a:gd name="connsiteY488" fmla="*/ 9539 h 503731"/>
                <a:gd name="connsiteX489" fmla="*/ 8505312 w 10525375"/>
                <a:gd name="connsiteY489" fmla="*/ 8204 h 503731"/>
                <a:gd name="connsiteX490" fmla="*/ 8501909 w 10525375"/>
                <a:gd name="connsiteY490" fmla="*/ 6866 h 503731"/>
                <a:gd name="connsiteX491" fmla="*/ 8556322 w 10525375"/>
                <a:gd name="connsiteY491" fmla="*/ 184 h 503731"/>
                <a:gd name="connsiteX492" fmla="*/ 8668549 w 10525375"/>
                <a:gd name="connsiteY492" fmla="*/ 1520 h 503731"/>
                <a:gd name="connsiteX493" fmla="*/ 8688954 w 10525375"/>
                <a:gd name="connsiteY493" fmla="*/ 1520 h 503731"/>
                <a:gd name="connsiteX494" fmla="*/ 8750168 w 10525375"/>
                <a:gd name="connsiteY494" fmla="*/ 1520 h 503731"/>
                <a:gd name="connsiteX495" fmla="*/ 8818184 w 10525375"/>
                <a:gd name="connsiteY495" fmla="*/ 2857 h 503731"/>
                <a:gd name="connsiteX496" fmla="*/ 8824985 w 10525375"/>
                <a:gd name="connsiteY496" fmla="*/ 184 h 503731"/>
                <a:gd name="connsiteX497" fmla="*/ 8841987 w 10525375"/>
                <a:gd name="connsiteY497" fmla="*/ 184 h 503731"/>
                <a:gd name="connsiteX498" fmla="*/ 8896400 w 10525375"/>
                <a:gd name="connsiteY498" fmla="*/ 2857 h 503731"/>
                <a:gd name="connsiteX499" fmla="*/ 8954214 w 10525375"/>
                <a:gd name="connsiteY499" fmla="*/ 4193 h 503731"/>
                <a:gd name="connsiteX500" fmla="*/ 8964415 w 10525375"/>
                <a:gd name="connsiteY500" fmla="*/ 4193 h 503731"/>
                <a:gd name="connsiteX501" fmla="*/ 9018828 w 10525375"/>
                <a:gd name="connsiteY501" fmla="*/ 184 h 503731"/>
                <a:gd name="connsiteX502" fmla="*/ 9032430 w 10525375"/>
                <a:gd name="connsiteY502" fmla="*/ 184 h 503731"/>
                <a:gd name="connsiteX503" fmla="*/ 9103849 w 10525375"/>
                <a:gd name="connsiteY503" fmla="*/ 2857 h 503731"/>
                <a:gd name="connsiteX504" fmla="*/ 9110650 w 10525375"/>
                <a:gd name="connsiteY504" fmla="*/ 1520 h 503731"/>
                <a:gd name="connsiteX505" fmla="*/ 9399715 w 10525375"/>
                <a:gd name="connsiteY505" fmla="*/ 8204 h 503731"/>
                <a:gd name="connsiteX506" fmla="*/ 9505141 w 10525375"/>
                <a:gd name="connsiteY506" fmla="*/ 6866 h 503731"/>
                <a:gd name="connsiteX507" fmla="*/ 9532347 w 10525375"/>
                <a:gd name="connsiteY507" fmla="*/ 6866 h 503731"/>
                <a:gd name="connsiteX508" fmla="*/ 9539148 w 10525375"/>
                <a:gd name="connsiteY508" fmla="*/ 8204 h 503731"/>
                <a:gd name="connsiteX509" fmla="*/ 9539148 w 10525375"/>
                <a:gd name="connsiteY509" fmla="*/ 9539 h 503731"/>
                <a:gd name="connsiteX510" fmla="*/ 9678579 w 10525375"/>
                <a:gd name="connsiteY510" fmla="*/ 10875 h 503731"/>
                <a:gd name="connsiteX511" fmla="*/ 9732992 w 10525375"/>
                <a:gd name="connsiteY511" fmla="*/ 14886 h 503731"/>
                <a:gd name="connsiteX512" fmla="*/ 9760198 w 10525375"/>
                <a:gd name="connsiteY512" fmla="*/ 10875 h 503731"/>
                <a:gd name="connsiteX513" fmla="*/ 9811211 w 10525375"/>
                <a:gd name="connsiteY513" fmla="*/ 16223 h 503731"/>
                <a:gd name="connsiteX514" fmla="*/ 9807808 w 10525375"/>
                <a:gd name="connsiteY514" fmla="*/ 17559 h 503731"/>
                <a:gd name="connsiteX515" fmla="*/ 9811211 w 10525375"/>
                <a:gd name="connsiteY515" fmla="*/ 17559 h 503731"/>
                <a:gd name="connsiteX516" fmla="*/ 9862221 w 10525375"/>
                <a:gd name="connsiteY516" fmla="*/ 17559 h 503731"/>
                <a:gd name="connsiteX517" fmla="*/ 9882626 w 10525375"/>
                <a:gd name="connsiteY517" fmla="*/ 17559 h 503731"/>
                <a:gd name="connsiteX518" fmla="*/ 9923435 w 10525375"/>
                <a:gd name="connsiteY518" fmla="*/ 21569 h 503731"/>
                <a:gd name="connsiteX519" fmla="*/ 9933639 w 10525375"/>
                <a:gd name="connsiteY519" fmla="*/ 17559 h 503731"/>
                <a:gd name="connsiteX520" fmla="*/ 9964244 w 10525375"/>
                <a:gd name="connsiteY520" fmla="*/ 17559 h 503731"/>
                <a:gd name="connsiteX521" fmla="*/ 10005054 w 10525375"/>
                <a:gd name="connsiteY521" fmla="*/ 22905 h 503731"/>
                <a:gd name="connsiteX522" fmla="*/ 10049266 w 10525375"/>
                <a:gd name="connsiteY522" fmla="*/ 24241 h 503731"/>
                <a:gd name="connsiteX523" fmla="*/ 10035662 w 10525375"/>
                <a:gd name="connsiteY523" fmla="*/ 34935 h 503731"/>
                <a:gd name="connsiteX524" fmla="*/ 9971046 w 10525375"/>
                <a:gd name="connsiteY524" fmla="*/ 33598 h 503731"/>
                <a:gd name="connsiteX525" fmla="*/ 9967647 w 10525375"/>
                <a:gd name="connsiteY525" fmla="*/ 29589 h 503731"/>
                <a:gd name="connsiteX526" fmla="*/ 9967647 w 10525375"/>
                <a:gd name="connsiteY526" fmla="*/ 30925 h 503731"/>
                <a:gd name="connsiteX527" fmla="*/ 9950642 w 10525375"/>
                <a:gd name="connsiteY527" fmla="*/ 34935 h 503731"/>
                <a:gd name="connsiteX528" fmla="*/ 9974448 w 10525375"/>
                <a:gd name="connsiteY528" fmla="*/ 54983 h 503731"/>
                <a:gd name="connsiteX529" fmla="*/ 10008456 w 10525375"/>
                <a:gd name="connsiteY529" fmla="*/ 54983 h 503731"/>
                <a:gd name="connsiteX530" fmla="*/ 10083274 w 10525375"/>
                <a:gd name="connsiteY530" fmla="*/ 58993 h 503731"/>
                <a:gd name="connsiteX531" fmla="*/ 10056068 w 10525375"/>
                <a:gd name="connsiteY531" fmla="*/ 53647 h 503731"/>
                <a:gd name="connsiteX532" fmla="*/ 10103678 w 10525375"/>
                <a:gd name="connsiteY532" fmla="*/ 52310 h 503731"/>
                <a:gd name="connsiteX533" fmla="*/ 10103678 w 10525375"/>
                <a:gd name="connsiteY533" fmla="*/ 48301 h 503731"/>
                <a:gd name="connsiteX534" fmla="*/ 10093474 w 10525375"/>
                <a:gd name="connsiteY534" fmla="*/ 42955 h 503731"/>
                <a:gd name="connsiteX535" fmla="*/ 10093474 w 10525375"/>
                <a:gd name="connsiteY535" fmla="*/ 38944 h 503731"/>
                <a:gd name="connsiteX536" fmla="*/ 10093474 w 10525375"/>
                <a:gd name="connsiteY536" fmla="*/ 26916 h 503731"/>
                <a:gd name="connsiteX537" fmla="*/ 10124083 w 10525375"/>
                <a:gd name="connsiteY537" fmla="*/ 42955 h 503731"/>
                <a:gd name="connsiteX538" fmla="*/ 10124083 w 10525375"/>
                <a:gd name="connsiteY538" fmla="*/ 48301 h 503731"/>
                <a:gd name="connsiteX539" fmla="*/ 10147886 w 10525375"/>
                <a:gd name="connsiteY539" fmla="*/ 56320 h 503731"/>
                <a:gd name="connsiteX540" fmla="*/ 10134284 w 10525375"/>
                <a:gd name="connsiteY540" fmla="*/ 64338 h 503731"/>
                <a:gd name="connsiteX541" fmla="*/ 10103678 w 10525375"/>
                <a:gd name="connsiteY541" fmla="*/ 72359 h 503731"/>
                <a:gd name="connsiteX542" fmla="*/ 10113879 w 10525375"/>
                <a:gd name="connsiteY542" fmla="*/ 76368 h 503731"/>
                <a:gd name="connsiteX543" fmla="*/ 10181894 w 10525375"/>
                <a:gd name="connsiteY543" fmla="*/ 77704 h 503731"/>
                <a:gd name="connsiteX544" fmla="*/ 10181894 w 10525375"/>
                <a:gd name="connsiteY544" fmla="*/ 80379 h 503731"/>
                <a:gd name="connsiteX545" fmla="*/ 10134284 w 10525375"/>
                <a:gd name="connsiteY545" fmla="*/ 88398 h 503731"/>
                <a:gd name="connsiteX546" fmla="*/ 10178496 w 10525375"/>
                <a:gd name="connsiteY546" fmla="*/ 91070 h 503731"/>
                <a:gd name="connsiteX547" fmla="*/ 10154688 w 10525375"/>
                <a:gd name="connsiteY547" fmla="*/ 113792 h 503731"/>
                <a:gd name="connsiteX548" fmla="*/ 10171694 w 10525375"/>
                <a:gd name="connsiteY548" fmla="*/ 124485 h 503731"/>
                <a:gd name="connsiteX549" fmla="*/ 10232908 w 10525375"/>
                <a:gd name="connsiteY549" fmla="*/ 113792 h 503731"/>
                <a:gd name="connsiteX550" fmla="*/ 10232908 w 10525375"/>
                <a:gd name="connsiteY550" fmla="*/ 125822 h 503731"/>
                <a:gd name="connsiteX551" fmla="*/ 10243108 w 10525375"/>
                <a:gd name="connsiteY551" fmla="*/ 125822 h 503731"/>
                <a:gd name="connsiteX552" fmla="*/ 10243108 w 10525375"/>
                <a:gd name="connsiteY552" fmla="*/ 124485 h 503731"/>
                <a:gd name="connsiteX553" fmla="*/ 10277116 w 10525375"/>
                <a:gd name="connsiteY553" fmla="*/ 116466 h 503731"/>
                <a:gd name="connsiteX554" fmla="*/ 10348534 w 10525375"/>
                <a:gd name="connsiteY554" fmla="*/ 116466 h 503731"/>
                <a:gd name="connsiteX555" fmla="*/ 10396146 w 10525375"/>
                <a:gd name="connsiteY555" fmla="*/ 116466 h 503731"/>
                <a:gd name="connsiteX556" fmla="*/ 10368939 w 10525375"/>
                <a:gd name="connsiteY556" fmla="*/ 132504 h 503731"/>
                <a:gd name="connsiteX557" fmla="*/ 10368939 w 10525375"/>
                <a:gd name="connsiteY557" fmla="*/ 144533 h 503731"/>
                <a:gd name="connsiteX558" fmla="*/ 10406346 w 10525375"/>
                <a:gd name="connsiteY558" fmla="*/ 141861 h 503731"/>
                <a:gd name="connsiteX559" fmla="*/ 10436954 w 10525375"/>
                <a:gd name="connsiteY559" fmla="*/ 155227 h 503731"/>
                <a:gd name="connsiteX560" fmla="*/ 10406346 w 10525375"/>
                <a:gd name="connsiteY560" fmla="*/ 161909 h 503731"/>
                <a:gd name="connsiteX561" fmla="*/ 10368939 w 10525375"/>
                <a:gd name="connsiteY561" fmla="*/ 157899 h 503731"/>
                <a:gd name="connsiteX562" fmla="*/ 10338330 w 10525375"/>
                <a:gd name="connsiteY562" fmla="*/ 148543 h 503731"/>
                <a:gd name="connsiteX563" fmla="*/ 10314526 w 10525375"/>
                <a:gd name="connsiteY563" fmla="*/ 160573 h 503731"/>
                <a:gd name="connsiteX564" fmla="*/ 10273718 w 10525375"/>
                <a:gd name="connsiteY564" fmla="*/ 168593 h 503731"/>
                <a:gd name="connsiteX565" fmla="*/ 10287320 w 10525375"/>
                <a:gd name="connsiteY565" fmla="*/ 176612 h 503731"/>
                <a:gd name="connsiteX566" fmla="*/ 10328130 w 10525375"/>
                <a:gd name="connsiteY566" fmla="*/ 172602 h 503731"/>
                <a:gd name="connsiteX567" fmla="*/ 10379779 w 10525375"/>
                <a:gd name="connsiteY567" fmla="*/ 172226 h 503731"/>
                <a:gd name="connsiteX568" fmla="*/ 10387784 w 10525375"/>
                <a:gd name="connsiteY568" fmla="*/ 179252 h 503731"/>
                <a:gd name="connsiteX569" fmla="*/ 10373612 w 10525375"/>
                <a:gd name="connsiteY569" fmla="*/ 178951 h 503731"/>
                <a:gd name="connsiteX570" fmla="*/ 10365536 w 10525375"/>
                <a:gd name="connsiteY570" fmla="*/ 184632 h 503731"/>
                <a:gd name="connsiteX571" fmla="*/ 10328130 w 10525375"/>
                <a:gd name="connsiteY571" fmla="*/ 196660 h 503731"/>
                <a:gd name="connsiteX572" fmla="*/ 10253312 w 10525375"/>
                <a:gd name="connsiteY572" fmla="*/ 203344 h 503731"/>
                <a:gd name="connsiteX573" fmla="*/ 10280519 w 10525375"/>
                <a:gd name="connsiteY573" fmla="*/ 208690 h 503731"/>
                <a:gd name="connsiteX574" fmla="*/ 10290720 w 10525375"/>
                <a:gd name="connsiteY574" fmla="*/ 212699 h 503731"/>
                <a:gd name="connsiteX575" fmla="*/ 10294122 w 10525375"/>
                <a:gd name="connsiteY575" fmla="*/ 210026 h 503731"/>
                <a:gd name="connsiteX576" fmla="*/ 10362138 w 10525375"/>
                <a:gd name="connsiteY576" fmla="*/ 208690 h 503731"/>
                <a:gd name="connsiteX577" fmla="*/ 10379140 w 10525375"/>
                <a:gd name="connsiteY577" fmla="*/ 212699 h 503731"/>
                <a:gd name="connsiteX578" fmla="*/ 10392743 w 10525375"/>
                <a:gd name="connsiteY578" fmla="*/ 216709 h 503731"/>
                <a:gd name="connsiteX579" fmla="*/ 10464161 w 10525375"/>
                <a:gd name="connsiteY579" fmla="*/ 248787 h 503731"/>
                <a:gd name="connsiteX580" fmla="*/ 10433552 w 10525375"/>
                <a:gd name="connsiteY580" fmla="*/ 252796 h 503731"/>
                <a:gd name="connsiteX581" fmla="*/ 10402947 w 10525375"/>
                <a:gd name="connsiteY581" fmla="*/ 240768 h 503731"/>
                <a:gd name="connsiteX582" fmla="*/ 10409748 w 10525375"/>
                <a:gd name="connsiteY582" fmla="*/ 254134 h 503731"/>
                <a:gd name="connsiteX583" fmla="*/ 10385941 w 10525375"/>
                <a:gd name="connsiteY583" fmla="*/ 255469 h 503731"/>
                <a:gd name="connsiteX584" fmla="*/ 10368939 w 10525375"/>
                <a:gd name="connsiteY584" fmla="*/ 263489 h 503731"/>
                <a:gd name="connsiteX585" fmla="*/ 10358735 w 10525375"/>
                <a:gd name="connsiteY585" fmla="*/ 264826 h 503731"/>
                <a:gd name="connsiteX586" fmla="*/ 10266916 w 10525375"/>
                <a:gd name="connsiteY586" fmla="*/ 260816 h 503731"/>
                <a:gd name="connsiteX587" fmla="*/ 10266916 w 10525375"/>
                <a:gd name="connsiteY587" fmla="*/ 272846 h 503731"/>
                <a:gd name="connsiteX588" fmla="*/ 10277116 w 10525375"/>
                <a:gd name="connsiteY588" fmla="*/ 276855 h 503731"/>
                <a:gd name="connsiteX589" fmla="*/ 10317926 w 10525375"/>
                <a:gd name="connsiteY589" fmla="*/ 275519 h 503731"/>
                <a:gd name="connsiteX590" fmla="*/ 10338330 w 10525375"/>
                <a:gd name="connsiteY590" fmla="*/ 278192 h 503731"/>
                <a:gd name="connsiteX591" fmla="*/ 10368939 w 10525375"/>
                <a:gd name="connsiteY591" fmla="*/ 283538 h 503731"/>
                <a:gd name="connsiteX592" fmla="*/ 10379140 w 10525375"/>
                <a:gd name="connsiteY592" fmla="*/ 286211 h 503731"/>
                <a:gd name="connsiteX593" fmla="*/ 10358735 w 10525375"/>
                <a:gd name="connsiteY593" fmla="*/ 294231 h 503731"/>
                <a:gd name="connsiteX594" fmla="*/ 10297521 w 10525375"/>
                <a:gd name="connsiteY594" fmla="*/ 298240 h 503731"/>
                <a:gd name="connsiteX595" fmla="*/ 10246511 w 10525375"/>
                <a:gd name="connsiteY595" fmla="*/ 292894 h 503731"/>
                <a:gd name="connsiteX596" fmla="*/ 10243108 w 10525375"/>
                <a:gd name="connsiteY596" fmla="*/ 282201 h 503731"/>
                <a:gd name="connsiteX597" fmla="*/ 10246511 w 10525375"/>
                <a:gd name="connsiteY597" fmla="*/ 282201 h 503731"/>
                <a:gd name="connsiteX598" fmla="*/ 10209100 w 10525375"/>
                <a:gd name="connsiteY598" fmla="*/ 287547 h 503731"/>
                <a:gd name="connsiteX599" fmla="*/ 10205702 w 10525375"/>
                <a:gd name="connsiteY599" fmla="*/ 290220 h 503731"/>
                <a:gd name="connsiteX600" fmla="*/ 10215902 w 10525375"/>
                <a:gd name="connsiteY600" fmla="*/ 294231 h 503731"/>
                <a:gd name="connsiteX601" fmla="*/ 10215902 w 10525375"/>
                <a:gd name="connsiteY601" fmla="*/ 306259 h 503731"/>
                <a:gd name="connsiteX602" fmla="*/ 10175093 w 10525375"/>
                <a:gd name="connsiteY602" fmla="*/ 306259 h 503731"/>
                <a:gd name="connsiteX603" fmla="*/ 10127482 w 10525375"/>
                <a:gd name="connsiteY603" fmla="*/ 302250 h 503731"/>
                <a:gd name="connsiteX604" fmla="*/ 10103678 w 10525375"/>
                <a:gd name="connsiteY604" fmla="*/ 306259 h 503731"/>
                <a:gd name="connsiteX605" fmla="*/ 10076472 w 10525375"/>
                <a:gd name="connsiteY605" fmla="*/ 310270 h 503731"/>
                <a:gd name="connsiteX606" fmla="*/ 10093474 w 10525375"/>
                <a:gd name="connsiteY606" fmla="*/ 314279 h 503731"/>
                <a:gd name="connsiteX607" fmla="*/ 10141085 w 10525375"/>
                <a:gd name="connsiteY607" fmla="*/ 319625 h 503731"/>
                <a:gd name="connsiteX608" fmla="*/ 10096876 w 10525375"/>
                <a:gd name="connsiteY608" fmla="*/ 322298 h 503731"/>
                <a:gd name="connsiteX609" fmla="*/ 10090075 w 10525375"/>
                <a:gd name="connsiteY609" fmla="*/ 322298 h 503731"/>
                <a:gd name="connsiteX610" fmla="*/ 10117282 w 10525375"/>
                <a:gd name="connsiteY610" fmla="*/ 332991 h 503731"/>
                <a:gd name="connsiteX611" fmla="*/ 10137686 w 10525375"/>
                <a:gd name="connsiteY611" fmla="*/ 338337 h 503731"/>
                <a:gd name="connsiteX612" fmla="*/ 10168292 w 10525375"/>
                <a:gd name="connsiteY612" fmla="*/ 338337 h 503731"/>
                <a:gd name="connsiteX613" fmla="*/ 10171694 w 10525375"/>
                <a:gd name="connsiteY613" fmla="*/ 339674 h 503731"/>
                <a:gd name="connsiteX614" fmla="*/ 10175093 w 10525375"/>
                <a:gd name="connsiteY614" fmla="*/ 337001 h 503731"/>
                <a:gd name="connsiteX615" fmla="*/ 10243108 w 10525375"/>
                <a:gd name="connsiteY615" fmla="*/ 338337 h 503731"/>
                <a:gd name="connsiteX616" fmla="*/ 10355336 w 10525375"/>
                <a:gd name="connsiteY616" fmla="*/ 342348 h 503731"/>
                <a:gd name="connsiteX617" fmla="*/ 10375740 w 10525375"/>
                <a:gd name="connsiteY617" fmla="*/ 339674 h 503731"/>
                <a:gd name="connsiteX618" fmla="*/ 10498169 w 10525375"/>
                <a:gd name="connsiteY618" fmla="*/ 347694 h 503731"/>
                <a:gd name="connsiteX619" fmla="*/ 10498169 w 10525375"/>
                <a:gd name="connsiteY619" fmla="*/ 350367 h 503731"/>
                <a:gd name="connsiteX620" fmla="*/ 10447156 w 10525375"/>
                <a:gd name="connsiteY620" fmla="*/ 355713 h 503731"/>
                <a:gd name="connsiteX621" fmla="*/ 10385941 w 10525375"/>
                <a:gd name="connsiteY621" fmla="*/ 355713 h 503731"/>
                <a:gd name="connsiteX622" fmla="*/ 10375740 w 10525375"/>
                <a:gd name="connsiteY622" fmla="*/ 354376 h 503731"/>
                <a:gd name="connsiteX623" fmla="*/ 10345132 w 10525375"/>
                <a:gd name="connsiteY623" fmla="*/ 351703 h 503731"/>
                <a:gd name="connsiteX624" fmla="*/ 10222704 w 10525375"/>
                <a:gd name="connsiteY624" fmla="*/ 359722 h 503731"/>
                <a:gd name="connsiteX625" fmla="*/ 10222704 w 10525375"/>
                <a:gd name="connsiteY625" fmla="*/ 357049 h 503731"/>
                <a:gd name="connsiteX626" fmla="*/ 10137686 w 10525375"/>
                <a:gd name="connsiteY626" fmla="*/ 369079 h 503731"/>
                <a:gd name="connsiteX627" fmla="*/ 10100276 w 10525375"/>
                <a:gd name="connsiteY627" fmla="*/ 367742 h 503731"/>
                <a:gd name="connsiteX628" fmla="*/ 10096876 w 10525375"/>
                <a:gd name="connsiteY628" fmla="*/ 366406 h 503731"/>
                <a:gd name="connsiteX629" fmla="*/ 10069670 w 10525375"/>
                <a:gd name="connsiteY629" fmla="*/ 366406 h 503731"/>
                <a:gd name="connsiteX630" fmla="*/ 10045863 w 10525375"/>
                <a:gd name="connsiteY630" fmla="*/ 367742 h 503731"/>
                <a:gd name="connsiteX631" fmla="*/ 10042464 w 10525375"/>
                <a:gd name="connsiteY631" fmla="*/ 366406 h 503731"/>
                <a:gd name="connsiteX632" fmla="*/ 10028861 w 10525375"/>
                <a:gd name="connsiteY632" fmla="*/ 366406 h 503731"/>
                <a:gd name="connsiteX633" fmla="*/ 10018657 w 10525375"/>
                <a:gd name="connsiteY633" fmla="*/ 366406 h 503731"/>
                <a:gd name="connsiteX634" fmla="*/ 10011856 w 10525375"/>
                <a:gd name="connsiteY634" fmla="*/ 369079 h 503731"/>
                <a:gd name="connsiteX635" fmla="*/ 9977848 w 10525375"/>
                <a:gd name="connsiteY635" fmla="*/ 371752 h 503731"/>
                <a:gd name="connsiteX636" fmla="*/ 9971046 w 10525375"/>
                <a:gd name="connsiteY636" fmla="*/ 369079 h 503731"/>
                <a:gd name="connsiteX637" fmla="*/ 9971046 w 10525375"/>
                <a:gd name="connsiteY637" fmla="*/ 375761 h 503731"/>
                <a:gd name="connsiteX638" fmla="*/ 9998252 w 10525375"/>
                <a:gd name="connsiteY638" fmla="*/ 381108 h 503731"/>
                <a:gd name="connsiteX639" fmla="*/ 10001655 w 10525375"/>
                <a:gd name="connsiteY639" fmla="*/ 378434 h 503731"/>
                <a:gd name="connsiteX640" fmla="*/ 10056068 w 10525375"/>
                <a:gd name="connsiteY640" fmla="*/ 377099 h 503731"/>
                <a:gd name="connsiteX641" fmla="*/ 10069670 w 10525375"/>
                <a:gd name="connsiteY641" fmla="*/ 381108 h 503731"/>
                <a:gd name="connsiteX642" fmla="*/ 10069670 w 10525375"/>
                <a:gd name="connsiteY642" fmla="*/ 385118 h 503731"/>
                <a:gd name="connsiteX643" fmla="*/ 10110480 w 10525375"/>
                <a:gd name="connsiteY643" fmla="*/ 389127 h 503731"/>
                <a:gd name="connsiteX644" fmla="*/ 10110480 w 10525375"/>
                <a:gd name="connsiteY644" fmla="*/ 393137 h 503731"/>
                <a:gd name="connsiteX645" fmla="*/ 10151289 w 10525375"/>
                <a:gd name="connsiteY645" fmla="*/ 386454 h 503731"/>
                <a:gd name="connsiteX646" fmla="*/ 10161490 w 10525375"/>
                <a:gd name="connsiteY646" fmla="*/ 390464 h 503731"/>
                <a:gd name="connsiteX647" fmla="*/ 10168292 w 10525375"/>
                <a:gd name="connsiteY647" fmla="*/ 391800 h 503731"/>
                <a:gd name="connsiteX648" fmla="*/ 10232908 w 10525375"/>
                <a:gd name="connsiteY648" fmla="*/ 397147 h 503731"/>
                <a:gd name="connsiteX649" fmla="*/ 10266916 w 10525375"/>
                <a:gd name="connsiteY649" fmla="*/ 405166 h 503731"/>
                <a:gd name="connsiteX650" fmla="*/ 10243108 w 10525375"/>
                <a:gd name="connsiteY650" fmla="*/ 411850 h 503731"/>
                <a:gd name="connsiteX651" fmla="*/ 10243108 w 10525375"/>
                <a:gd name="connsiteY651" fmla="*/ 415859 h 503731"/>
                <a:gd name="connsiteX652" fmla="*/ 10181894 w 10525375"/>
                <a:gd name="connsiteY652" fmla="*/ 415859 h 503731"/>
                <a:gd name="connsiteX653" fmla="*/ 10175093 w 10525375"/>
                <a:gd name="connsiteY653" fmla="*/ 419869 h 503731"/>
                <a:gd name="connsiteX654" fmla="*/ 10212503 w 10525375"/>
                <a:gd name="connsiteY654" fmla="*/ 433235 h 503731"/>
                <a:gd name="connsiteX655" fmla="*/ 10212503 w 10525375"/>
                <a:gd name="connsiteY655" fmla="*/ 441254 h 503731"/>
                <a:gd name="connsiteX656" fmla="*/ 10181894 w 10525375"/>
                <a:gd name="connsiteY656" fmla="*/ 439917 h 503731"/>
                <a:gd name="connsiteX657" fmla="*/ 10147886 w 10525375"/>
                <a:gd name="connsiteY657" fmla="*/ 419869 h 503731"/>
                <a:gd name="connsiteX658" fmla="*/ 10117282 w 10525375"/>
                <a:gd name="connsiteY658" fmla="*/ 419869 h 503731"/>
                <a:gd name="connsiteX659" fmla="*/ 10130884 w 10525375"/>
                <a:gd name="connsiteY659" fmla="*/ 410512 h 503731"/>
                <a:gd name="connsiteX660" fmla="*/ 10127482 w 10525375"/>
                <a:gd name="connsiteY660" fmla="*/ 405166 h 503731"/>
                <a:gd name="connsiteX661" fmla="*/ 10124083 w 10525375"/>
                <a:gd name="connsiteY661" fmla="*/ 402493 h 503731"/>
                <a:gd name="connsiteX662" fmla="*/ 10086672 w 10525375"/>
                <a:gd name="connsiteY662" fmla="*/ 402493 h 503731"/>
                <a:gd name="connsiteX663" fmla="*/ 10076472 w 10525375"/>
                <a:gd name="connsiteY663" fmla="*/ 411850 h 503731"/>
                <a:gd name="connsiteX664" fmla="*/ 10073070 w 10525375"/>
                <a:gd name="connsiteY664" fmla="*/ 415859 h 503731"/>
                <a:gd name="connsiteX665" fmla="*/ 10083274 w 10525375"/>
                <a:gd name="connsiteY665" fmla="*/ 426551 h 503731"/>
                <a:gd name="connsiteX666" fmla="*/ 10096876 w 10525375"/>
                <a:gd name="connsiteY666" fmla="*/ 427888 h 503731"/>
                <a:gd name="connsiteX667" fmla="*/ 10141085 w 10525375"/>
                <a:gd name="connsiteY667" fmla="*/ 434571 h 503731"/>
                <a:gd name="connsiteX668" fmla="*/ 10137686 w 10525375"/>
                <a:gd name="connsiteY668" fmla="*/ 438581 h 503731"/>
                <a:gd name="connsiteX669" fmla="*/ 10090075 w 10525375"/>
                <a:gd name="connsiteY669" fmla="*/ 437244 h 503731"/>
                <a:gd name="connsiteX670" fmla="*/ 10066268 w 10525375"/>
                <a:gd name="connsiteY670" fmla="*/ 437244 h 503731"/>
                <a:gd name="connsiteX671" fmla="*/ 10039062 w 10525375"/>
                <a:gd name="connsiteY671" fmla="*/ 433235 h 503731"/>
                <a:gd name="connsiteX672" fmla="*/ 10018657 w 10525375"/>
                <a:gd name="connsiteY672" fmla="*/ 445263 h 503731"/>
                <a:gd name="connsiteX673" fmla="*/ 9984649 w 10525375"/>
                <a:gd name="connsiteY673" fmla="*/ 433235 h 503731"/>
                <a:gd name="connsiteX674" fmla="*/ 9903030 w 10525375"/>
                <a:gd name="connsiteY674" fmla="*/ 437244 h 503731"/>
                <a:gd name="connsiteX675" fmla="*/ 9889428 w 10525375"/>
                <a:gd name="connsiteY675" fmla="*/ 451947 h 503731"/>
                <a:gd name="connsiteX676" fmla="*/ 9855420 w 10525375"/>
                <a:gd name="connsiteY676" fmla="*/ 451947 h 503731"/>
                <a:gd name="connsiteX677" fmla="*/ 9838418 w 10525375"/>
                <a:gd name="connsiteY677" fmla="*/ 453283 h 503731"/>
                <a:gd name="connsiteX678" fmla="*/ 9804410 w 10525375"/>
                <a:gd name="connsiteY678" fmla="*/ 455956 h 503731"/>
                <a:gd name="connsiteX679" fmla="*/ 9801007 w 10525375"/>
                <a:gd name="connsiteY679" fmla="*/ 455956 h 503731"/>
                <a:gd name="connsiteX680" fmla="*/ 9749997 w 10525375"/>
                <a:gd name="connsiteY680" fmla="*/ 454620 h 503731"/>
                <a:gd name="connsiteX681" fmla="*/ 9743196 w 10525375"/>
                <a:gd name="connsiteY681" fmla="*/ 453283 h 503731"/>
                <a:gd name="connsiteX682" fmla="*/ 9743196 w 10525375"/>
                <a:gd name="connsiteY682" fmla="*/ 457293 h 503731"/>
                <a:gd name="connsiteX683" fmla="*/ 9702386 w 10525375"/>
                <a:gd name="connsiteY683" fmla="*/ 457293 h 503731"/>
                <a:gd name="connsiteX684" fmla="*/ 9600363 w 10525375"/>
                <a:gd name="connsiteY684" fmla="*/ 462639 h 503731"/>
                <a:gd name="connsiteX685" fmla="*/ 9579958 w 10525375"/>
                <a:gd name="connsiteY685" fmla="*/ 442590 h 503731"/>
                <a:gd name="connsiteX686" fmla="*/ 9569754 w 10525375"/>
                <a:gd name="connsiteY686" fmla="*/ 441254 h 503731"/>
                <a:gd name="connsiteX687" fmla="*/ 9566355 w 10525375"/>
                <a:gd name="connsiteY687" fmla="*/ 441254 h 503731"/>
                <a:gd name="connsiteX688" fmla="*/ 9566355 w 10525375"/>
                <a:gd name="connsiteY688" fmla="*/ 442590 h 503731"/>
                <a:gd name="connsiteX689" fmla="*/ 9545950 w 10525375"/>
                <a:gd name="connsiteY689" fmla="*/ 442590 h 503731"/>
                <a:gd name="connsiteX690" fmla="*/ 9525260 w 10525375"/>
                <a:gd name="connsiteY690" fmla="*/ 443494 h 503731"/>
                <a:gd name="connsiteX691" fmla="*/ 9545946 w 10525375"/>
                <a:gd name="connsiteY691" fmla="*/ 449274 h 503731"/>
                <a:gd name="connsiteX692" fmla="*/ 9542548 w 10525375"/>
                <a:gd name="connsiteY692" fmla="*/ 453283 h 503731"/>
                <a:gd name="connsiteX693" fmla="*/ 9511939 w 10525375"/>
                <a:gd name="connsiteY693" fmla="*/ 453283 h 503731"/>
                <a:gd name="connsiteX694" fmla="*/ 9471133 w 10525375"/>
                <a:gd name="connsiteY694" fmla="*/ 453283 h 503731"/>
                <a:gd name="connsiteX695" fmla="*/ 9467730 w 10525375"/>
                <a:gd name="connsiteY695" fmla="*/ 450611 h 503731"/>
                <a:gd name="connsiteX696" fmla="*/ 9467730 w 10525375"/>
                <a:gd name="connsiteY696" fmla="*/ 446007 h 503731"/>
                <a:gd name="connsiteX697" fmla="*/ 9454128 w 10525375"/>
                <a:gd name="connsiteY697" fmla="*/ 446601 h 503731"/>
                <a:gd name="connsiteX698" fmla="*/ 9433723 w 10525375"/>
                <a:gd name="connsiteY698" fmla="*/ 458629 h 503731"/>
                <a:gd name="connsiteX699" fmla="*/ 9454128 w 10525375"/>
                <a:gd name="connsiteY699" fmla="*/ 469322 h 503731"/>
                <a:gd name="connsiteX700" fmla="*/ 9392914 w 10525375"/>
                <a:gd name="connsiteY700" fmla="*/ 470659 h 503731"/>
                <a:gd name="connsiteX701" fmla="*/ 9369110 w 10525375"/>
                <a:gd name="connsiteY701" fmla="*/ 474668 h 503731"/>
                <a:gd name="connsiteX702" fmla="*/ 9321499 w 10525375"/>
                <a:gd name="connsiteY702" fmla="*/ 473332 h 503731"/>
                <a:gd name="connsiteX703" fmla="*/ 9267086 w 10525375"/>
                <a:gd name="connsiteY703" fmla="*/ 473332 h 503731"/>
                <a:gd name="connsiteX704" fmla="*/ 9185468 w 10525375"/>
                <a:gd name="connsiteY704" fmla="*/ 477341 h 503731"/>
                <a:gd name="connsiteX705" fmla="*/ 9144658 w 10525375"/>
                <a:gd name="connsiteY705" fmla="*/ 481352 h 503731"/>
                <a:gd name="connsiteX706" fmla="*/ 9144658 w 10525375"/>
                <a:gd name="connsiteY706" fmla="*/ 477341 h 503731"/>
                <a:gd name="connsiteX707" fmla="*/ 9083444 w 10525375"/>
                <a:gd name="connsiteY707" fmla="*/ 466648 h 503731"/>
                <a:gd name="connsiteX708" fmla="*/ 9042635 w 10525375"/>
                <a:gd name="connsiteY708" fmla="*/ 458629 h 503731"/>
                <a:gd name="connsiteX709" fmla="*/ 9018828 w 10525375"/>
                <a:gd name="connsiteY709" fmla="*/ 465313 h 503731"/>
                <a:gd name="connsiteX710" fmla="*/ 9025629 w 10525375"/>
                <a:gd name="connsiteY710" fmla="*/ 469322 h 503731"/>
                <a:gd name="connsiteX711" fmla="*/ 9022230 w 10525375"/>
                <a:gd name="connsiteY711" fmla="*/ 481352 h 503731"/>
                <a:gd name="connsiteX712" fmla="*/ 9012026 w 10525375"/>
                <a:gd name="connsiteY712" fmla="*/ 482687 h 503731"/>
                <a:gd name="connsiteX713" fmla="*/ 8947413 w 10525375"/>
                <a:gd name="connsiteY713" fmla="*/ 485361 h 503731"/>
                <a:gd name="connsiteX714" fmla="*/ 8930408 w 10525375"/>
                <a:gd name="connsiteY714" fmla="*/ 485361 h 503731"/>
                <a:gd name="connsiteX715" fmla="*/ 8920206 w 10525375"/>
                <a:gd name="connsiteY715" fmla="*/ 482687 h 503731"/>
                <a:gd name="connsiteX716" fmla="*/ 8916804 w 10525375"/>
                <a:gd name="connsiteY716" fmla="*/ 481352 h 503731"/>
                <a:gd name="connsiteX717" fmla="*/ 8855590 w 10525375"/>
                <a:gd name="connsiteY717" fmla="*/ 485361 h 503731"/>
                <a:gd name="connsiteX718" fmla="*/ 8852191 w 10525375"/>
                <a:gd name="connsiteY718" fmla="*/ 486698 h 503731"/>
                <a:gd name="connsiteX719" fmla="*/ 8790977 w 10525375"/>
                <a:gd name="connsiteY719" fmla="*/ 489371 h 503731"/>
                <a:gd name="connsiteX720" fmla="*/ 8739964 w 10525375"/>
                <a:gd name="connsiteY720" fmla="*/ 490707 h 503731"/>
                <a:gd name="connsiteX721" fmla="*/ 8675350 w 10525375"/>
                <a:gd name="connsiteY721" fmla="*/ 492044 h 503731"/>
                <a:gd name="connsiteX722" fmla="*/ 8668549 w 10525375"/>
                <a:gd name="connsiteY722" fmla="*/ 490707 h 503731"/>
                <a:gd name="connsiteX723" fmla="*/ 8654946 w 10525375"/>
                <a:gd name="connsiteY723" fmla="*/ 493380 h 503731"/>
                <a:gd name="connsiteX724" fmla="*/ 8637940 w 10525375"/>
                <a:gd name="connsiteY724" fmla="*/ 493380 h 503731"/>
                <a:gd name="connsiteX725" fmla="*/ 8627740 w 10525375"/>
                <a:gd name="connsiteY725" fmla="*/ 489371 h 503731"/>
                <a:gd name="connsiteX726" fmla="*/ 8586930 w 10525375"/>
                <a:gd name="connsiteY726" fmla="*/ 489371 h 503731"/>
                <a:gd name="connsiteX727" fmla="*/ 8583528 w 10525375"/>
                <a:gd name="connsiteY727" fmla="*/ 492044 h 503731"/>
                <a:gd name="connsiteX728" fmla="*/ 8481504 w 10525375"/>
                <a:gd name="connsiteY728" fmla="*/ 488034 h 503731"/>
                <a:gd name="connsiteX729" fmla="*/ 8461100 w 10525375"/>
                <a:gd name="connsiteY729" fmla="*/ 492044 h 503731"/>
                <a:gd name="connsiteX730" fmla="*/ 8433894 w 10525375"/>
                <a:gd name="connsiteY730" fmla="*/ 492044 h 503731"/>
                <a:gd name="connsiteX731" fmla="*/ 8382884 w 10525375"/>
                <a:gd name="connsiteY731" fmla="*/ 480014 h 503731"/>
                <a:gd name="connsiteX732" fmla="*/ 8372680 w 10525375"/>
                <a:gd name="connsiteY732" fmla="*/ 478678 h 503731"/>
                <a:gd name="connsiteX733" fmla="*/ 8369280 w 10525375"/>
                <a:gd name="connsiteY733" fmla="*/ 478678 h 503731"/>
                <a:gd name="connsiteX734" fmla="*/ 8369280 w 10525375"/>
                <a:gd name="connsiteY734" fmla="*/ 496053 h 503731"/>
                <a:gd name="connsiteX735" fmla="*/ 8331870 w 10525375"/>
                <a:gd name="connsiteY735" fmla="*/ 496053 h 503731"/>
                <a:gd name="connsiteX736" fmla="*/ 8311466 w 10525375"/>
                <a:gd name="connsiteY736" fmla="*/ 497390 h 503731"/>
                <a:gd name="connsiteX737" fmla="*/ 8250251 w 10525375"/>
                <a:gd name="connsiteY737" fmla="*/ 497390 h 503731"/>
                <a:gd name="connsiteX738" fmla="*/ 8241182 w 10525375"/>
                <a:gd name="connsiteY738" fmla="*/ 493826 h 503731"/>
                <a:gd name="connsiteX739" fmla="*/ 8243450 w 10525375"/>
                <a:gd name="connsiteY739" fmla="*/ 493380 h 503731"/>
                <a:gd name="connsiteX740" fmla="*/ 8243450 w 10525375"/>
                <a:gd name="connsiteY740" fmla="*/ 492044 h 503731"/>
                <a:gd name="connsiteX741" fmla="*/ 8240050 w 10525375"/>
                <a:gd name="connsiteY741" fmla="*/ 493380 h 503731"/>
                <a:gd name="connsiteX742" fmla="*/ 8241182 w 10525375"/>
                <a:gd name="connsiteY742" fmla="*/ 493826 h 503731"/>
                <a:gd name="connsiteX743" fmla="*/ 8223045 w 10525375"/>
                <a:gd name="connsiteY743" fmla="*/ 497390 h 503731"/>
                <a:gd name="connsiteX744" fmla="*/ 8110821 w 10525375"/>
                <a:gd name="connsiteY744" fmla="*/ 498726 h 503731"/>
                <a:gd name="connsiteX745" fmla="*/ 8093815 w 10525375"/>
                <a:gd name="connsiteY745" fmla="*/ 497390 h 503731"/>
                <a:gd name="connsiteX746" fmla="*/ 8029202 w 10525375"/>
                <a:gd name="connsiteY746" fmla="*/ 497390 h 503731"/>
                <a:gd name="connsiteX747" fmla="*/ 8025800 w 10525375"/>
                <a:gd name="connsiteY747" fmla="*/ 496053 h 503731"/>
                <a:gd name="connsiteX748" fmla="*/ 8022401 w 10525375"/>
                <a:gd name="connsiteY748" fmla="*/ 498726 h 503731"/>
                <a:gd name="connsiteX749" fmla="*/ 7916975 w 10525375"/>
                <a:gd name="connsiteY749" fmla="*/ 501399 h 503731"/>
                <a:gd name="connsiteX750" fmla="*/ 7896570 w 10525375"/>
                <a:gd name="connsiteY750" fmla="*/ 501399 h 503731"/>
                <a:gd name="connsiteX751" fmla="*/ 7862562 w 10525375"/>
                <a:gd name="connsiteY751" fmla="*/ 500064 h 503731"/>
                <a:gd name="connsiteX752" fmla="*/ 7862562 w 10525375"/>
                <a:gd name="connsiteY752" fmla="*/ 498726 h 503731"/>
                <a:gd name="connsiteX753" fmla="*/ 7845560 w 10525375"/>
                <a:gd name="connsiteY753" fmla="*/ 500064 h 503731"/>
                <a:gd name="connsiteX754" fmla="*/ 7784346 w 10525375"/>
                <a:gd name="connsiteY754" fmla="*/ 500064 h 503731"/>
                <a:gd name="connsiteX755" fmla="*/ 7753737 w 10525375"/>
                <a:gd name="connsiteY755" fmla="*/ 497390 h 503731"/>
                <a:gd name="connsiteX756" fmla="*/ 7743533 w 10525375"/>
                <a:gd name="connsiteY756" fmla="*/ 500064 h 503731"/>
                <a:gd name="connsiteX757" fmla="*/ 7590500 w 10525375"/>
                <a:gd name="connsiteY757" fmla="*/ 502737 h 503731"/>
                <a:gd name="connsiteX758" fmla="*/ 7580299 w 10525375"/>
                <a:gd name="connsiteY758" fmla="*/ 500064 h 503731"/>
                <a:gd name="connsiteX759" fmla="*/ 7519085 w 10525375"/>
                <a:gd name="connsiteY759" fmla="*/ 496053 h 503731"/>
                <a:gd name="connsiteX760" fmla="*/ 7508881 w 10525375"/>
                <a:gd name="connsiteY760" fmla="*/ 498726 h 503731"/>
                <a:gd name="connsiteX761" fmla="*/ 7488477 w 10525375"/>
                <a:gd name="connsiteY761" fmla="*/ 496053 h 503731"/>
                <a:gd name="connsiteX762" fmla="*/ 7396657 w 10525375"/>
                <a:gd name="connsiteY762" fmla="*/ 498726 h 503731"/>
                <a:gd name="connsiteX763" fmla="*/ 7366048 w 10525375"/>
                <a:gd name="connsiteY763" fmla="*/ 496053 h 503731"/>
                <a:gd name="connsiteX764" fmla="*/ 7355848 w 10525375"/>
                <a:gd name="connsiteY764" fmla="*/ 496053 h 503731"/>
                <a:gd name="connsiteX765" fmla="*/ 7192610 w 10525375"/>
                <a:gd name="connsiteY765" fmla="*/ 494717 h 503731"/>
                <a:gd name="connsiteX766" fmla="*/ 7189208 w 10525375"/>
                <a:gd name="connsiteY766" fmla="*/ 492044 h 503731"/>
                <a:gd name="connsiteX767" fmla="*/ 7172206 w 10525375"/>
                <a:gd name="connsiteY767" fmla="*/ 490707 h 503731"/>
                <a:gd name="connsiteX768" fmla="*/ 7131393 w 10525375"/>
                <a:gd name="connsiteY768" fmla="*/ 490707 h 503731"/>
                <a:gd name="connsiteX769" fmla="*/ 7127994 w 10525375"/>
                <a:gd name="connsiteY769" fmla="*/ 494717 h 503731"/>
                <a:gd name="connsiteX770" fmla="*/ 7124595 w 10525375"/>
                <a:gd name="connsiteY770" fmla="*/ 494717 h 503731"/>
                <a:gd name="connsiteX771" fmla="*/ 7121192 w 10525375"/>
                <a:gd name="connsiteY771" fmla="*/ 494717 h 503731"/>
                <a:gd name="connsiteX772" fmla="*/ 7070182 w 10525375"/>
                <a:gd name="connsiteY772" fmla="*/ 494717 h 503731"/>
                <a:gd name="connsiteX773" fmla="*/ 7008968 w 10525375"/>
                <a:gd name="connsiteY773" fmla="*/ 490707 h 503731"/>
                <a:gd name="connsiteX774" fmla="*/ 6957955 w 10525375"/>
                <a:gd name="connsiteY774" fmla="*/ 492044 h 503731"/>
                <a:gd name="connsiteX775" fmla="*/ 6794717 w 10525375"/>
                <a:gd name="connsiteY775" fmla="*/ 486698 h 503731"/>
                <a:gd name="connsiteX776" fmla="*/ 6753908 w 10525375"/>
                <a:gd name="connsiteY776" fmla="*/ 484025 h 503731"/>
                <a:gd name="connsiteX777" fmla="*/ 6753908 w 10525375"/>
                <a:gd name="connsiteY777" fmla="*/ 482687 h 503731"/>
                <a:gd name="connsiteX778" fmla="*/ 6662089 w 10525375"/>
                <a:gd name="connsiteY778" fmla="*/ 482687 h 503731"/>
                <a:gd name="connsiteX779" fmla="*/ 6641684 w 10525375"/>
                <a:gd name="connsiteY779" fmla="*/ 482687 h 503731"/>
                <a:gd name="connsiteX780" fmla="*/ 6631480 w 10525375"/>
                <a:gd name="connsiteY780" fmla="*/ 485361 h 503731"/>
                <a:gd name="connsiteX781" fmla="*/ 6580470 w 10525375"/>
                <a:gd name="connsiteY781" fmla="*/ 482687 h 503731"/>
                <a:gd name="connsiteX782" fmla="*/ 6577067 w 10525375"/>
                <a:gd name="connsiteY782" fmla="*/ 482687 h 503731"/>
                <a:gd name="connsiteX783" fmla="*/ 6573668 w 10525375"/>
                <a:gd name="connsiteY783" fmla="*/ 482687 h 503731"/>
                <a:gd name="connsiteX784" fmla="*/ 6566867 w 10525375"/>
                <a:gd name="connsiteY784" fmla="*/ 480014 h 503731"/>
                <a:gd name="connsiteX785" fmla="*/ 6488647 w 10525375"/>
                <a:gd name="connsiteY785" fmla="*/ 476005 h 503731"/>
                <a:gd name="connsiteX786" fmla="*/ 6454639 w 10525375"/>
                <a:gd name="connsiteY786" fmla="*/ 484025 h 503731"/>
                <a:gd name="connsiteX787" fmla="*/ 6451240 w 10525375"/>
                <a:gd name="connsiteY787" fmla="*/ 484025 h 503731"/>
                <a:gd name="connsiteX788" fmla="*/ 6447838 w 10525375"/>
                <a:gd name="connsiteY788" fmla="*/ 484025 h 503731"/>
                <a:gd name="connsiteX789" fmla="*/ 6373021 w 10525375"/>
                <a:gd name="connsiteY789" fmla="*/ 480014 h 503731"/>
                <a:gd name="connsiteX790" fmla="*/ 6369622 w 10525375"/>
                <a:gd name="connsiteY790" fmla="*/ 478678 h 503731"/>
                <a:gd name="connsiteX791" fmla="*/ 6240392 w 10525375"/>
                <a:gd name="connsiteY791" fmla="*/ 477341 h 503731"/>
                <a:gd name="connsiteX792" fmla="*/ 6230188 w 10525375"/>
                <a:gd name="connsiteY792" fmla="*/ 477341 h 503731"/>
                <a:gd name="connsiteX793" fmla="*/ 6209783 w 10525375"/>
                <a:gd name="connsiteY793" fmla="*/ 478678 h 503731"/>
                <a:gd name="connsiteX794" fmla="*/ 6206384 w 10525375"/>
                <a:gd name="connsiteY794" fmla="*/ 477341 h 503731"/>
                <a:gd name="connsiteX795" fmla="*/ 6179178 w 10525375"/>
                <a:gd name="connsiteY795" fmla="*/ 477341 h 503731"/>
                <a:gd name="connsiteX796" fmla="*/ 6148569 w 10525375"/>
                <a:gd name="connsiteY796" fmla="*/ 474668 h 503731"/>
                <a:gd name="connsiteX797" fmla="*/ 6145170 w 10525375"/>
                <a:gd name="connsiteY797" fmla="*/ 476005 h 503731"/>
                <a:gd name="connsiteX798" fmla="*/ 6114561 w 10525375"/>
                <a:gd name="connsiteY798" fmla="*/ 474668 h 503731"/>
                <a:gd name="connsiteX799" fmla="*/ 6104361 w 10525375"/>
                <a:gd name="connsiteY799" fmla="*/ 474668 h 503731"/>
                <a:gd name="connsiteX800" fmla="*/ 6012538 w 10525375"/>
                <a:gd name="connsiteY800" fmla="*/ 474668 h 503731"/>
                <a:gd name="connsiteX801" fmla="*/ 6009139 w 10525375"/>
                <a:gd name="connsiteY801" fmla="*/ 473332 h 503731"/>
                <a:gd name="connsiteX802" fmla="*/ 6005736 w 10525375"/>
                <a:gd name="connsiteY802" fmla="*/ 473332 h 503731"/>
                <a:gd name="connsiteX803" fmla="*/ 6002337 w 10525375"/>
                <a:gd name="connsiteY803" fmla="*/ 471995 h 503731"/>
                <a:gd name="connsiteX804" fmla="*/ 6005736 w 10525375"/>
                <a:gd name="connsiteY804" fmla="*/ 470659 h 503731"/>
                <a:gd name="connsiteX805" fmla="*/ 6002337 w 10525375"/>
                <a:gd name="connsiteY805" fmla="*/ 470659 h 503731"/>
                <a:gd name="connsiteX806" fmla="*/ 5930919 w 10525375"/>
                <a:gd name="connsiteY806" fmla="*/ 471995 h 503731"/>
                <a:gd name="connsiteX807" fmla="*/ 5927520 w 10525375"/>
                <a:gd name="connsiteY807" fmla="*/ 471995 h 503731"/>
                <a:gd name="connsiteX808" fmla="*/ 5822094 w 10525375"/>
                <a:gd name="connsiteY808" fmla="*/ 467986 h 503731"/>
                <a:gd name="connsiteX809" fmla="*/ 5709870 w 10525375"/>
                <a:gd name="connsiteY809" fmla="*/ 467986 h 503731"/>
                <a:gd name="connsiteX810" fmla="*/ 5675863 w 10525375"/>
                <a:gd name="connsiteY810" fmla="*/ 470659 h 503731"/>
                <a:gd name="connsiteX811" fmla="*/ 5609547 w 10525375"/>
                <a:gd name="connsiteY811" fmla="*/ 467985 h 503731"/>
                <a:gd name="connsiteX812" fmla="*/ 5543963 w 10525375"/>
                <a:gd name="connsiteY812" fmla="*/ 469307 h 503731"/>
                <a:gd name="connsiteX813" fmla="*/ 5543991 w 10525375"/>
                <a:gd name="connsiteY813" fmla="*/ 469322 h 503731"/>
                <a:gd name="connsiteX814" fmla="*/ 5482777 w 10525375"/>
                <a:gd name="connsiteY814" fmla="*/ 470659 h 503731"/>
                <a:gd name="connsiteX815" fmla="*/ 5458973 w 10525375"/>
                <a:gd name="connsiteY815" fmla="*/ 474668 h 503731"/>
                <a:gd name="connsiteX816" fmla="*/ 5411362 w 10525375"/>
                <a:gd name="connsiteY816" fmla="*/ 473332 h 503731"/>
                <a:gd name="connsiteX817" fmla="*/ 5356950 w 10525375"/>
                <a:gd name="connsiteY817" fmla="*/ 473332 h 503731"/>
                <a:gd name="connsiteX818" fmla="*/ 5275331 w 10525375"/>
                <a:gd name="connsiteY818" fmla="*/ 477341 h 503731"/>
                <a:gd name="connsiteX819" fmla="*/ 5234521 w 10525375"/>
                <a:gd name="connsiteY819" fmla="*/ 481352 h 503731"/>
                <a:gd name="connsiteX820" fmla="*/ 5234521 w 10525375"/>
                <a:gd name="connsiteY820" fmla="*/ 477341 h 503731"/>
                <a:gd name="connsiteX821" fmla="*/ 5180958 w 10525375"/>
                <a:gd name="connsiteY821" fmla="*/ 476025 h 503731"/>
                <a:gd name="connsiteX822" fmla="*/ 5174703 w 10525375"/>
                <a:gd name="connsiteY822" fmla="*/ 468359 h 503731"/>
                <a:gd name="connsiteX823" fmla="*/ 5121534 w 10525375"/>
                <a:gd name="connsiteY823" fmla="*/ 467986 h 503731"/>
                <a:gd name="connsiteX824" fmla="*/ 5114203 w 10525375"/>
                <a:gd name="connsiteY824" fmla="*/ 468562 h 503731"/>
                <a:gd name="connsiteX825" fmla="*/ 5115492 w 10525375"/>
                <a:gd name="connsiteY825" fmla="*/ 469322 h 503731"/>
                <a:gd name="connsiteX826" fmla="*/ 5112093 w 10525375"/>
                <a:gd name="connsiteY826" fmla="*/ 481352 h 503731"/>
                <a:gd name="connsiteX827" fmla="*/ 5101889 w 10525375"/>
                <a:gd name="connsiteY827" fmla="*/ 482687 h 503731"/>
                <a:gd name="connsiteX828" fmla="*/ 5037276 w 10525375"/>
                <a:gd name="connsiteY828" fmla="*/ 485361 h 503731"/>
                <a:gd name="connsiteX829" fmla="*/ 5020271 w 10525375"/>
                <a:gd name="connsiteY829" fmla="*/ 485361 h 503731"/>
                <a:gd name="connsiteX830" fmla="*/ 5010070 w 10525375"/>
                <a:gd name="connsiteY830" fmla="*/ 482687 h 503731"/>
                <a:gd name="connsiteX831" fmla="*/ 5006667 w 10525375"/>
                <a:gd name="connsiteY831" fmla="*/ 481352 h 503731"/>
                <a:gd name="connsiteX832" fmla="*/ 4945453 w 10525375"/>
                <a:gd name="connsiteY832" fmla="*/ 485361 h 503731"/>
                <a:gd name="connsiteX833" fmla="*/ 4942054 w 10525375"/>
                <a:gd name="connsiteY833" fmla="*/ 486698 h 503731"/>
                <a:gd name="connsiteX834" fmla="*/ 4880840 w 10525375"/>
                <a:gd name="connsiteY834" fmla="*/ 489371 h 503731"/>
                <a:gd name="connsiteX835" fmla="*/ 4829827 w 10525375"/>
                <a:gd name="connsiteY835" fmla="*/ 490707 h 503731"/>
                <a:gd name="connsiteX836" fmla="*/ 4765214 w 10525375"/>
                <a:gd name="connsiteY836" fmla="*/ 492044 h 503731"/>
                <a:gd name="connsiteX837" fmla="*/ 4758412 w 10525375"/>
                <a:gd name="connsiteY837" fmla="*/ 490707 h 503731"/>
                <a:gd name="connsiteX838" fmla="*/ 4744809 w 10525375"/>
                <a:gd name="connsiteY838" fmla="*/ 493380 h 503731"/>
                <a:gd name="connsiteX839" fmla="*/ 4727803 w 10525375"/>
                <a:gd name="connsiteY839" fmla="*/ 493380 h 503731"/>
                <a:gd name="connsiteX840" fmla="*/ 4717603 w 10525375"/>
                <a:gd name="connsiteY840" fmla="*/ 489371 h 503731"/>
                <a:gd name="connsiteX841" fmla="*/ 4676794 w 10525375"/>
                <a:gd name="connsiteY841" fmla="*/ 489371 h 503731"/>
                <a:gd name="connsiteX842" fmla="*/ 4673391 w 10525375"/>
                <a:gd name="connsiteY842" fmla="*/ 492044 h 503731"/>
                <a:gd name="connsiteX843" fmla="*/ 4571368 w 10525375"/>
                <a:gd name="connsiteY843" fmla="*/ 488034 h 503731"/>
                <a:gd name="connsiteX844" fmla="*/ 4550963 w 10525375"/>
                <a:gd name="connsiteY844" fmla="*/ 492044 h 503731"/>
                <a:gd name="connsiteX845" fmla="*/ 4523757 w 10525375"/>
                <a:gd name="connsiteY845" fmla="*/ 492044 h 503731"/>
                <a:gd name="connsiteX846" fmla="*/ 4472747 w 10525375"/>
                <a:gd name="connsiteY846" fmla="*/ 480014 h 503731"/>
                <a:gd name="connsiteX847" fmla="*/ 4462543 w 10525375"/>
                <a:gd name="connsiteY847" fmla="*/ 478678 h 503731"/>
                <a:gd name="connsiteX848" fmla="*/ 4459144 w 10525375"/>
                <a:gd name="connsiteY848" fmla="*/ 478678 h 503731"/>
                <a:gd name="connsiteX849" fmla="*/ 4459144 w 10525375"/>
                <a:gd name="connsiteY849" fmla="*/ 496053 h 503731"/>
                <a:gd name="connsiteX850" fmla="*/ 4421733 w 10525375"/>
                <a:gd name="connsiteY850" fmla="*/ 496053 h 503731"/>
                <a:gd name="connsiteX851" fmla="*/ 4401329 w 10525375"/>
                <a:gd name="connsiteY851" fmla="*/ 497390 h 503731"/>
                <a:gd name="connsiteX852" fmla="*/ 4340114 w 10525375"/>
                <a:gd name="connsiteY852" fmla="*/ 497390 h 503731"/>
                <a:gd name="connsiteX853" fmla="*/ 4331046 w 10525375"/>
                <a:gd name="connsiteY853" fmla="*/ 493826 h 503731"/>
                <a:gd name="connsiteX854" fmla="*/ 4333313 w 10525375"/>
                <a:gd name="connsiteY854" fmla="*/ 493380 h 503731"/>
                <a:gd name="connsiteX855" fmla="*/ 4333313 w 10525375"/>
                <a:gd name="connsiteY855" fmla="*/ 492044 h 503731"/>
                <a:gd name="connsiteX856" fmla="*/ 4329914 w 10525375"/>
                <a:gd name="connsiteY856" fmla="*/ 493380 h 503731"/>
                <a:gd name="connsiteX857" fmla="*/ 4331046 w 10525375"/>
                <a:gd name="connsiteY857" fmla="*/ 493826 h 503731"/>
                <a:gd name="connsiteX858" fmla="*/ 4312908 w 10525375"/>
                <a:gd name="connsiteY858" fmla="*/ 497390 h 503731"/>
                <a:gd name="connsiteX859" fmla="*/ 4200684 w 10525375"/>
                <a:gd name="connsiteY859" fmla="*/ 498726 h 503731"/>
                <a:gd name="connsiteX860" fmla="*/ 4183678 w 10525375"/>
                <a:gd name="connsiteY860" fmla="*/ 497390 h 503731"/>
                <a:gd name="connsiteX861" fmla="*/ 4119065 w 10525375"/>
                <a:gd name="connsiteY861" fmla="*/ 497390 h 503731"/>
                <a:gd name="connsiteX862" fmla="*/ 4115663 w 10525375"/>
                <a:gd name="connsiteY862" fmla="*/ 496053 h 503731"/>
                <a:gd name="connsiteX863" fmla="*/ 4112264 w 10525375"/>
                <a:gd name="connsiteY863" fmla="*/ 498726 h 503731"/>
                <a:gd name="connsiteX864" fmla="*/ 4006838 w 10525375"/>
                <a:gd name="connsiteY864" fmla="*/ 501399 h 503731"/>
                <a:gd name="connsiteX865" fmla="*/ 3986433 w 10525375"/>
                <a:gd name="connsiteY865" fmla="*/ 501399 h 503731"/>
                <a:gd name="connsiteX866" fmla="*/ 3952425 w 10525375"/>
                <a:gd name="connsiteY866" fmla="*/ 500064 h 503731"/>
                <a:gd name="connsiteX867" fmla="*/ 3952425 w 10525375"/>
                <a:gd name="connsiteY867" fmla="*/ 498726 h 503731"/>
                <a:gd name="connsiteX868" fmla="*/ 3935423 w 10525375"/>
                <a:gd name="connsiteY868" fmla="*/ 500064 h 503731"/>
                <a:gd name="connsiteX869" fmla="*/ 3874209 w 10525375"/>
                <a:gd name="connsiteY869" fmla="*/ 500064 h 503731"/>
                <a:gd name="connsiteX870" fmla="*/ 3843600 w 10525375"/>
                <a:gd name="connsiteY870" fmla="*/ 497390 h 503731"/>
                <a:gd name="connsiteX871" fmla="*/ 3833396 w 10525375"/>
                <a:gd name="connsiteY871" fmla="*/ 500064 h 503731"/>
                <a:gd name="connsiteX872" fmla="*/ 3680363 w 10525375"/>
                <a:gd name="connsiteY872" fmla="*/ 502737 h 503731"/>
                <a:gd name="connsiteX873" fmla="*/ 3670162 w 10525375"/>
                <a:gd name="connsiteY873" fmla="*/ 500064 h 503731"/>
                <a:gd name="connsiteX874" fmla="*/ 3608948 w 10525375"/>
                <a:gd name="connsiteY874" fmla="*/ 496053 h 503731"/>
                <a:gd name="connsiteX875" fmla="*/ 3598744 w 10525375"/>
                <a:gd name="connsiteY875" fmla="*/ 498726 h 503731"/>
                <a:gd name="connsiteX876" fmla="*/ 3578340 w 10525375"/>
                <a:gd name="connsiteY876" fmla="*/ 496053 h 503731"/>
                <a:gd name="connsiteX877" fmla="*/ 3486520 w 10525375"/>
                <a:gd name="connsiteY877" fmla="*/ 498726 h 503731"/>
                <a:gd name="connsiteX878" fmla="*/ 3455911 w 10525375"/>
                <a:gd name="connsiteY878" fmla="*/ 496053 h 503731"/>
                <a:gd name="connsiteX879" fmla="*/ 3445711 w 10525375"/>
                <a:gd name="connsiteY879" fmla="*/ 496053 h 503731"/>
                <a:gd name="connsiteX880" fmla="*/ 3282473 w 10525375"/>
                <a:gd name="connsiteY880" fmla="*/ 494717 h 503731"/>
                <a:gd name="connsiteX881" fmla="*/ 3279071 w 10525375"/>
                <a:gd name="connsiteY881" fmla="*/ 492044 h 503731"/>
                <a:gd name="connsiteX882" fmla="*/ 3262069 w 10525375"/>
                <a:gd name="connsiteY882" fmla="*/ 490707 h 503731"/>
                <a:gd name="connsiteX883" fmla="*/ 3221256 w 10525375"/>
                <a:gd name="connsiteY883" fmla="*/ 490707 h 503731"/>
                <a:gd name="connsiteX884" fmla="*/ 3217857 w 10525375"/>
                <a:gd name="connsiteY884" fmla="*/ 494717 h 503731"/>
                <a:gd name="connsiteX885" fmla="*/ 3214458 w 10525375"/>
                <a:gd name="connsiteY885" fmla="*/ 494717 h 503731"/>
                <a:gd name="connsiteX886" fmla="*/ 3211055 w 10525375"/>
                <a:gd name="connsiteY886" fmla="*/ 494717 h 503731"/>
                <a:gd name="connsiteX887" fmla="*/ 3160045 w 10525375"/>
                <a:gd name="connsiteY887" fmla="*/ 494717 h 503731"/>
                <a:gd name="connsiteX888" fmla="*/ 3098831 w 10525375"/>
                <a:gd name="connsiteY888" fmla="*/ 490707 h 503731"/>
                <a:gd name="connsiteX889" fmla="*/ 3047818 w 10525375"/>
                <a:gd name="connsiteY889" fmla="*/ 492044 h 503731"/>
                <a:gd name="connsiteX890" fmla="*/ 2884580 w 10525375"/>
                <a:gd name="connsiteY890" fmla="*/ 486698 h 503731"/>
                <a:gd name="connsiteX891" fmla="*/ 2843771 w 10525375"/>
                <a:gd name="connsiteY891" fmla="*/ 484025 h 503731"/>
                <a:gd name="connsiteX892" fmla="*/ 2843771 w 10525375"/>
                <a:gd name="connsiteY892" fmla="*/ 482687 h 503731"/>
                <a:gd name="connsiteX893" fmla="*/ 2751952 w 10525375"/>
                <a:gd name="connsiteY893" fmla="*/ 482687 h 503731"/>
                <a:gd name="connsiteX894" fmla="*/ 2731547 w 10525375"/>
                <a:gd name="connsiteY894" fmla="*/ 482687 h 503731"/>
                <a:gd name="connsiteX895" fmla="*/ 2721343 w 10525375"/>
                <a:gd name="connsiteY895" fmla="*/ 485361 h 503731"/>
                <a:gd name="connsiteX896" fmla="*/ 2670333 w 10525375"/>
                <a:gd name="connsiteY896" fmla="*/ 482687 h 503731"/>
                <a:gd name="connsiteX897" fmla="*/ 2666930 w 10525375"/>
                <a:gd name="connsiteY897" fmla="*/ 482687 h 503731"/>
                <a:gd name="connsiteX898" fmla="*/ 2663531 w 10525375"/>
                <a:gd name="connsiteY898" fmla="*/ 482687 h 503731"/>
                <a:gd name="connsiteX899" fmla="*/ 2656730 w 10525375"/>
                <a:gd name="connsiteY899" fmla="*/ 480014 h 503731"/>
                <a:gd name="connsiteX900" fmla="*/ 2578510 w 10525375"/>
                <a:gd name="connsiteY900" fmla="*/ 476005 h 503731"/>
                <a:gd name="connsiteX901" fmla="*/ 2544502 w 10525375"/>
                <a:gd name="connsiteY901" fmla="*/ 484025 h 503731"/>
                <a:gd name="connsiteX902" fmla="*/ 2541103 w 10525375"/>
                <a:gd name="connsiteY902" fmla="*/ 484025 h 503731"/>
                <a:gd name="connsiteX903" fmla="*/ 2537701 w 10525375"/>
                <a:gd name="connsiteY903" fmla="*/ 484025 h 503731"/>
                <a:gd name="connsiteX904" fmla="*/ 2462884 w 10525375"/>
                <a:gd name="connsiteY904" fmla="*/ 480014 h 503731"/>
                <a:gd name="connsiteX905" fmla="*/ 2459484 w 10525375"/>
                <a:gd name="connsiteY905" fmla="*/ 478678 h 503731"/>
                <a:gd name="connsiteX906" fmla="*/ 2330255 w 10525375"/>
                <a:gd name="connsiteY906" fmla="*/ 477341 h 503731"/>
                <a:gd name="connsiteX907" fmla="*/ 2320051 w 10525375"/>
                <a:gd name="connsiteY907" fmla="*/ 477341 h 503731"/>
                <a:gd name="connsiteX908" fmla="*/ 2299646 w 10525375"/>
                <a:gd name="connsiteY908" fmla="*/ 478678 h 503731"/>
                <a:gd name="connsiteX909" fmla="*/ 2296247 w 10525375"/>
                <a:gd name="connsiteY909" fmla="*/ 477341 h 503731"/>
                <a:gd name="connsiteX910" fmla="*/ 2269041 w 10525375"/>
                <a:gd name="connsiteY910" fmla="*/ 477341 h 503731"/>
                <a:gd name="connsiteX911" fmla="*/ 2238432 w 10525375"/>
                <a:gd name="connsiteY911" fmla="*/ 474668 h 503731"/>
                <a:gd name="connsiteX912" fmla="*/ 2235033 w 10525375"/>
                <a:gd name="connsiteY912" fmla="*/ 476005 h 503731"/>
                <a:gd name="connsiteX913" fmla="*/ 2204424 w 10525375"/>
                <a:gd name="connsiteY913" fmla="*/ 474668 h 503731"/>
                <a:gd name="connsiteX914" fmla="*/ 2194224 w 10525375"/>
                <a:gd name="connsiteY914" fmla="*/ 474668 h 503731"/>
                <a:gd name="connsiteX915" fmla="*/ 2102401 w 10525375"/>
                <a:gd name="connsiteY915" fmla="*/ 474668 h 503731"/>
                <a:gd name="connsiteX916" fmla="*/ 2099002 w 10525375"/>
                <a:gd name="connsiteY916" fmla="*/ 473332 h 503731"/>
                <a:gd name="connsiteX917" fmla="*/ 2095599 w 10525375"/>
                <a:gd name="connsiteY917" fmla="*/ 473332 h 503731"/>
                <a:gd name="connsiteX918" fmla="*/ 2092200 w 10525375"/>
                <a:gd name="connsiteY918" fmla="*/ 471995 h 503731"/>
                <a:gd name="connsiteX919" fmla="*/ 2095599 w 10525375"/>
                <a:gd name="connsiteY919" fmla="*/ 470659 h 503731"/>
                <a:gd name="connsiteX920" fmla="*/ 2092200 w 10525375"/>
                <a:gd name="connsiteY920" fmla="*/ 470659 h 503731"/>
                <a:gd name="connsiteX921" fmla="*/ 2020782 w 10525375"/>
                <a:gd name="connsiteY921" fmla="*/ 471995 h 503731"/>
                <a:gd name="connsiteX922" fmla="*/ 2017383 w 10525375"/>
                <a:gd name="connsiteY922" fmla="*/ 471995 h 503731"/>
                <a:gd name="connsiteX923" fmla="*/ 1911957 w 10525375"/>
                <a:gd name="connsiteY923" fmla="*/ 467986 h 503731"/>
                <a:gd name="connsiteX924" fmla="*/ 1799733 w 10525375"/>
                <a:gd name="connsiteY924" fmla="*/ 467986 h 503731"/>
                <a:gd name="connsiteX925" fmla="*/ 1765725 w 10525375"/>
                <a:gd name="connsiteY925" fmla="*/ 470659 h 503731"/>
                <a:gd name="connsiteX926" fmla="*/ 1633093 w 10525375"/>
                <a:gd name="connsiteY926" fmla="*/ 469322 h 503731"/>
                <a:gd name="connsiteX927" fmla="*/ 1599086 w 10525375"/>
                <a:gd name="connsiteY927" fmla="*/ 465313 h 503731"/>
                <a:gd name="connsiteX928" fmla="*/ 1599086 w 10525375"/>
                <a:gd name="connsiteY928" fmla="*/ 463975 h 503731"/>
                <a:gd name="connsiteX929" fmla="*/ 1364433 w 10525375"/>
                <a:gd name="connsiteY929" fmla="*/ 463975 h 503731"/>
                <a:gd name="connsiteX930" fmla="*/ 1357632 w 10525375"/>
                <a:gd name="connsiteY930" fmla="*/ 465313 h 503731"/>
                <a:gd name="connsiteX931" fmla="*/ 1354229 w 10525375"/>
                <a:gd name="connsiteY931" fmla="*/ 467986 h 503731"/>
                <a:gd name="connsiteX932" fmla="*/ 1211396 w 10525375"/>
                <a:gd name="connsiteY932" fmla="*/ 467986 h 503731"/>
                <a:gd name="connsiteX933" fmla="*/ 1194394 w 10525375"/>
                <a:gd name="connsiteY933" fmla="*/ 469322 h 503731"/>
                <a:gd name="connsiteX934" fmla="*/ 1170587 w 10525375"/>
                <a:gd name="connsiteY934" fmla="*/ 471995 h 503731"/>
                <a:gd name="connsiteX935" fmla="*/ 1150182 w 10525375"/>
                <a:gd name="connsiteY935" fmla="*/ 471995 h 503731"/>
                <a:gd name="connsiteX936" fmla="*/ 990348 w 10525375"/>
                <a:gd name="connsiteY936" fmla="*/ 473332 h 503731"/>
                <a:gd name="connsiteX937" fmla="*/ 956340 w 10525375"/>
                <a:gd name="connsiteY937" fmla="*/ 465313 h 503731"/>
                <a:gd name="connsiteX938" fmla="*/ 952937 w 10525375"/>
                <a:gd name="connsiteY938" fmla="*/ 451947 h 503731"/>
                <a:gd name="connsiteX939" fmla="*/ 946136 w 10525375"/>
                <a:gd name="connsiteY939" fmla="*/ 451947 h 503731"/>
                <a:gd name="connsiteX940" fmla="*/ 888324 w 10525375"/>
                <a:gd name="connsiteY940" fmla="*/ 426551 h 503731"/>
                <a:gd name="connsiteX941" fmla="*/ 844112 w 10525375"/>
                <a:gd name="connsiteY941" fmla="*/ 447936 h 503731"/>
                <a:gd name="connsiteX942" fmla="*/ 830509 w 10525375"/>
                <a:gd name="connsiteY942" fmla="*/ 454620 h 503731"/>
                <a:gd name="connsiteX943" fmla="*/ 827110 w 10525375"/>
                <a:gd name="connsiteY943" fmla="*/ 454620 h 503731"/>
                <a:gd name="connsiteX944" fmla="*/ 844112 w 10525375"/>
                <a:gd name="connsiteY944" fmla="*/ 457293 h 503731"/>
                <a:gd name="connsiteX945" fmla="*/ 891723 w 10525375"/>
                <a:gd name="connsiteY945" fmla="*/ 470659 h 503731"/>
                <a:gd name="connsiteX946" fmla="*/ 881523 w 10525375"/>
                <a:gd name="connsiteY946" fmla="*/ 473332 h 503731"/>
                <a:gd name="connsiteX947" fmla="*/ 850914 w 10525375"/>
                <a:gd name="connsiteY947" fmla="*/ 474668 h 503731"/>
                <a:gd name="connsiteX948" fmla="*/ 810104 w 10525375"/>
                <a:gd name="connsiteY948" fmla="*/ 476005 h 503731"/>
                <a:gd name="connsiteX949" fmla="*/ 735287 w 10525375"/>
                <a:gd name="connsiteY949" fmla="*/ 474668 h 503731"/>
                <a:gd name="connsiteX950" fmla="*/ 731888 w 10525375"/>
                <a:gd name="connsiteY950" fmla="*/ 474668 h 503731"/>
                <a:gd name="connsiteX951" fmla="*/ 728486 w 10525375"/>
                <a:gd name="connsiteY951" fmla="*/ 474668 h 503731"/>
                <a:gd name="connsiteX952" fmla="*/ 708081 w 10525375"/>
                <a:gd name="connsiteY952" fmla="*/ 480014 h 503731"/>
                <a:gd name="connsiteX953" fmla="*/ 687676 w 10525375"/>
                <a:gd name="connsiteY953" fmla="*/ 466648 h 503731"/>
                <a:gd name="connsiteX954" fmla="*/ 674073 w 10525375"/>
                <a:gd name="connsiteY954" fmla="*/ 455956 h 503731"/>
                <a:gd name="connsiteX955" fmla="*/ 691079 w 10525375"/>
                <a:gd name="connsiteY955" fmla="*/ 443927 h 503731"/>
                <a:gd name="connsiteX956" fmla="*/ 694478 w 10525375"/>
                <a:gd name="connsiteY956" fmla="*/ 443927 h 503731"/>
                <a:gd name="connsiteX957" fmla="*/ 697881 w 10525375"/>
                <a:gd name="connsiteY957" fmla="*/ 441254 h 503731"/>
                <a:gd name="connsiteX958" fmla="*/ 701279 w 10525375"/>
                <a:gd name="connsiteY958" fmla="*/ 441254 h 503731"/>
                <a:gd name="connsiteX959" fmla="*/ 701279 w 10525375"/>
                <a:gd name="connsiteY959" fmla="*/ 434571 h 503731"/>
                <a:gd name="connsiteX960" fmla="*/ 691079 w 10525375"/>
                <a:gd name="connsiteY960" fmla="*/ 423878 h 503731"/>
                <a:gd name="connsiteX961" fmla="*/ 674073 w 10525375"/>
                <a:gd name="connsiteY961" fmla="*/ 429224 h 503731"/>
                <a:gd name="connsiteX962" fmla="*/ 670674 w 10525375"/>
                <a:gd name="connsiteY962" fmla="*/ 430562 h 503731"/>
                <a:gd name="connsiteX963" fmla="*/ 657071 w 10525375"/>
                <a:gd name="connsiteY963" fmla="*/ 438581 h 503731"/>
                <a:gd name="connsiteX964" fmla="*/ 657071 w 10525375"/>
                <a:gd name="connsiteY964" fmla="*/ 441254 h 503731"/>
                <a:gd name="connsiteX965" fmla="*/ 643468 w 10525375"/>
                <a:gd name="connsiteY965" fmla="*/ 455956 h 503731"/>
                <a:gd name="connsiteX966" fmla="*/ 643468 w 10525375"/>
                <a:gd name="connsiteY966" fmla="*/ 459966 h 503731"/>
                <a:gd name="connsiteX967" fmla="*/ 612859 w 10525375"/>
                <a:gd name="connsiteY967" fmla="*/ 451947 h 503731"/>
                <a:gd name="connsiteX968" fmla="*/ 602659 w 10525375"/>
                <a:gd name="connsiteY968" fmla="*/ 443927 h 503731"/>
                <a:gd name="connsiteX969" fmla="*/ 602659 w 10525375"/>
                <a:gd name="connsiteY969" fmla="*/ 435908 h 503731"/>
                <a:gd name="connsiteX970" fmla="*/ 609460 w 10525375"/>
                <a:gd name="connsiteY970" fmla="*/ 437244 h 503731"/>
                <a:gd name="connsiteX971" fmla="*/ 606058 w 10525375"/>
                <a:gd name="connsiteY971" fmla="*/ 434571 h 503731"/>
                <a:gd name="connsiteX972" fmla="*/ 602659 w 10525375"/>
                <a:gd name="connsiteY972" fmla="*/ 429224 h 503731"/>
                <a:gd name="connsiteX973" fmla="*/ 595857 w 10525375"/>
                <a:gd name="connsiteY973" fmla="*/ 429224 h 503731"/>
                <a:gd name="connsiteX974" fmla="*/ 568651 w 10525375"/>
                <a:gd name="connsiteY974" fmla="*/ 441254 h 503731"/>
                <a:gd name="connsiteX975" fmla="*/ 517637 w 10525375"/>
                <a:gd name="connsiteY975" fmla="*/ 442590 h 503731"/>
                <a:gd name="connsiteX976" fmla="*/ 487032 w 10525375"/>
                <a:gd name="connsiteY976" fmla="*/ 438581 h 503731"/>
                <a:gd name="connsiteX977" fmla="*/ 471208 w 10525375"/>
                <a:gd name="connsiteY977" fmla="*/ 444800 h 503731"/>
                <a:gd name="connsiteX978" fmla="*/ 473425 w 10525375"/>
                <a:gd name="connsiteY978" fmla="*/ 450611 h 503731"/>
                <a:gd name="connsiteX979" fmla="*/ 442820 w 10525375"/>
                <a:gd name="connsiteY979" fmla="*/ 450611 h 503731"/>
                <a:gd name="connsiteX980" fmla="*/ 442820 w 10525375"/>
                <a:gd name="connsiteY980" fmla="*/ 442702 h 503731"/>
                <a:gd name="connsiteX981" fmla="*/ 425818 w 10525375"/>
                <a:gd name="connsiteY981" fmla="*/ 439917 h 503731"/>
                <a:gd name="connsiteX982" fmla="*/ 395209 w 10525375"/>
                <a:gd name="connsiteY982" fmla="*/ 434571 h 503731"/>
                <a:gd name="connsiteX983" fmla="*/ 391810 w 10525375"/>
                <a:gd name="connsiteY983" fmla="*/ 426551 h 503731"/>
                <a:gd name="connsiteX984" fmla="*/ 466627 w 10525375"/>
                <a:gd name="connsiteY984" fmla="*/ 438581 h 503731"/>
                <a:gd name="connsiteX985" fmla="*/ 480231 w 10525375"/>
                <a:gd name="connsiteY985" fmla="*/ 427888 h 503731"/>
                <a:gd name="connsiteX986" fmla="*/ 470026 w 10525375"/>
                <a:gd name="connsiteY986" fmla="*/ 423878 h 503731"/>
                <a:gd name="connsiteX987" fmla="*/ 425818 w 10525375"/>
                <a:gd name="connsiteY987" fmla="*/ 410512 h 503731"/>
                <a:gd name="connsiteX988" fmla="*/ 385009 w 10525375"/>
                <a:gd name="connsiteY988" fmla="*/ 394473 h 503731"/>
                <a:gd name="connsiteX989" fmla="*/ 364604 w 10525375"/>
                <a:gd name="connsiteY989" fmla="*/ 394473 h 503731"/>
                <a:gd name="connsiteX990" fmla="*/ 344199 w 10525375"/>
                <a:gd name="connsiteY990" fmla="*/ 394473 h 503731"/>
                <a:gd name="connsiteX991" fmla="*/ 265980 w 10525375"/>
                <a:gd name="connsiteY991" fmla="*/ 374425 h 503731"/>
                <a:gd name="connsiteX992" fmla="*/ 272781 w 10525375"/>
                <a:gd name="connsiteY992" fmla="*/ 369079 h 503731"/>
                <a:gd name="connsiteX993" fmla="*/ 316993 w 10525375"/>
                <a:gd name="connsiteY993" fmla="*/ 366406 h 503731"/>
                <a:gd name="connsiteX994" fmla="*/ 293186 w 10525375"/>
                <a:gd name="connsiteY994" fmla="*/ 362396 h 503731"/>
                <a:gd name="connsiteX995" fmla="*/ 282985 w 10525375"/>
                <a:gd name="connsiteY995" fmla="*/ 361060 h 503731"/>
                <a:gd name="connsiteX996" fmla="*/ 269382 w 10525375"/>
                <a:gd name="connsiteY996" fmla="*/ 366406 h 503731"/>
                <a:gd name="connsiteX997" fmla="*/ 252377 w 10525375"/>
                <a:gd name="connsiteY997" fmla="*/ 367742 h 503731"/>
                <a:gd name="connsiteX998" fmla="*/ 252377 w 10525375"/>
                <a:gd name="connsiteY998" fmla="*/ 369079 h 503731"/>
                <a:gd name="connsiteX999" fmla="*/ 226049 w 10525375"/>
                <a:gd name="connsiteY999" fmla="*/ 370113 h 503731"/>
                <a:gd name="connsiteX1000" fmla="*/ 228573 w 10525375"/>
                <a:gd name="connsiteY1000" fmla="*/ 373090 h 503731"/>
                <a:gd name="connsiteX1001" fmla="*/ 245575 w 10525375"/>
                <a:gd name="connsiteY1001" fmla="*/ 381109 h 503731"/>
                <a:gd name="connsiteX1002" fmla="*/ 194565 w 10525375"/>
                <a:gd name="connsiteY1002" fmla="*/ 373090 h 503731"/>
                <a:gd name="connsiteX1003" fmla="*/ 194565 w 10525375"/>
                <a:gd name="connsiteY1003" fmla="*/ 369565 h 503731"/>
                <a:gd name="connsiteX1004" fmla="*/ 171608 w 10525375"/>
                <a:gd name="connsiteY1004" fmla="*/ 368744 h 503731"/>
                <a:gd name="connsiteX1005" fmla="*/ 119748 w 10525375"/>
                <a:gd name="connsiteY1005" fmla="*/ 369079 h 503731"/>
                <a:gd name="connsiteX1006" fmla="*/ 174160 w 10525375"/>
                <a:gd name="connsiteY1006" fmla="*/ 361060 h 503731"/>
                <a:gd name="connsiteX1007" fmla="*/ 126549 w 10525375"/>
                <a:gd name="connsiteY1007" fmla="*/ 351703 h 503731"/>
                <a:gd name="connsiteX1008" fmla="*/ 136750 w 10525375"/>
                <a:gd name="connsiteY1008" fmla="*/ 332991 h 503731"/>
                <a:gd name="connsiteX1009" fmla="*/ 136750 w 10525375"/>
                <a:gd name="connsiteY1009" fmla="*/ 327645 h 503731"/>
                <a:gd name="connsiteX1010" fmla="*/ 177559 w 10525375"/>
                <a:gd name="connsiteY1010" fmla="*/ 323636 h 503731"/>
                <a:gd name="connsiteX1011" fmla="*/ 177559 w 10525375"/>
                <a:gd name="connsiteY1011" fmla="*/ 322298 h 503731"/>
                <a:gd name="connsiteX1012" fmla="*/ 218369 w 10525375"/>
                <a:gd name="connsiteY1012" fmla="*/ 324971 h 503731"/>
                <a:gd name="connsiteX1013" fmla="*/ 252377 w 10525375"/>
                <a:gd name="connsiteY1013" fmla="*/ 337001 h 503731"/>
                <a:gd name="connsiteX1014" fmla="*/ 316993 w 10525375"/>
                <a:gd name="connsiteY1014" fmla="*/ 331655 h 503731"/>
                <a:gd name="connsiteX1015" fmla="*/ 364604 w 10525375"/>
                <a:gd name="connsiteY1015" fmla="*/ 334328 h 503731"/>
                <a:gd name="connsiteX1016" fmla="*/ 385009 w 10525375"/>
                <a:gd name="connsiteY1016" fmla="*/ 322298 h 503731"/>
                <a:gd name="connsiteX1017" fmla="*/ 381606 w 10525375"/>
                <a:gd name="connsiteY1017" fmla="*/ 322298 h 503731"/>
                <a:gd name="connsiteX1018" fmla="*/ 374805 w 10525375"/>
                <a:gd name="connsiteY1018" fmla="*/ 316952 h 503731"/>
                <a:gd name="connsiteX1019" fmla="*/ 299987 w 10525375"/>
                <a:gd name="connsiteY1019" fmla="*/ 326309 h 503731"/>
                <a:gd name="connsiteX1020" fmla="*/ 279144 w 10525375"/>
                <a:gd name="connsiteY1020" fmla="*/ 325171 h 503731"/>
                <a:gd name="connsiteX1021" fmla="*/ 289787 w 10525375"/>
                <a:gd name="connsiteY1021" fmla="*/ 324971 h 503731"/>
                <a:gd name="connsiteX1022" fmla="*/ 303390 w 10525375"/>
                <a:gd name="connsiteY1022" fmla="*/ 318289 h 503731"/>
                <a:gd name="connsiteX1023" fmla="*/ 289787 w 10525375"/>
                <a:gd name="connsiteY1023" fmla="*/ 312943 h 503731"/>
                <a:gd name="connsiteX1024" fmla="*/ 320392 w 10525375"/>
                <a:gd name="connsiteY1024" fmla="*/ 303586 h 503731"/>
                <a:gd name="connsiteX1025" fmla="*/ 347598 w 10525375"/>
                <a:gd name="connsiteY1025" fmla="*/ 320962 h 503731"/>
                <a:gd name="connsiteX1026" fmla="*/ 361201 w 10525375"/>
                <a:gd name="connsiteY1026" fmla="*/ 315616 h 503731"/>
                <a:gd name="connsiteX1027" fmla="*/ 347598 w 10525375"/>
                <a:gd name="connsiteY1027" fmla="*/ 300913 h 503731"/>
                <a:gd name="connsiteX1028" fmla="*/ 262581 w 10525375"/>
                <a:gd name="connsiteY1028" fmla="*/ 292894 h 503731"/>
                <a:gd name="connsiteX1029" fmla="*/ 259178 w 10525375"/>
                <a:gd name="connsiteY1029" fmla="*/ 294231 h 503731"/>
                <a:gd name="connsiteX1030" fmla="*/ 245575 w 10525375"/>
                <a:gd name="connsiteY1030" fmla="*/ 292894 h 503731"/>
                <a:gd name="connsiteX1031" fmla="*/ 225170 w 10525375"/>
                <a:gd name="connsiteY1031" fmla="*/ 284874 h 503731"/>
                <a:gd name="connsiteX1032" fmla="*/ 211567 w 10525375"/>
                <a:gd name="connsiteY1032" fmla="*/ 279528 h 503731"/>
                <a:gd name="connsiteX1033" fmla="*/ 228573 w 10525375"/>
                <a:gd name="connsiteY1033" fmla="*/ 272846 h 503731"/>
                <a:gd name="connsiteX1034" fmla="*/ 231972 w 10525375"/>
                <a:gd name="connsiteY1034" fmla="*/ 272846 h 503731"/>
                <a:gd name="connsiteX1035" fmla="*/ 391810 w 10525375"/>
                <a:gd name="connsiteY1035" fmla="*/ 271508 h 503731"/>
                <a:gd name="connsiteX1036" fmla="*/ 432620 w 10525375"/>
                <a:gd name="connsiteY1036" fmla="*/ 260816 h 503731"/>
                <a:gd name="connsiteX1037" fmla="*/ 419017 w 10525375"/>
                <a:gd name="connsiteY1037" fmla="*/ 246114 h 503731"/>
                <a:gd name="connsiteX1038" fmla="*/ 425818 w 10525375"/>
                <a:gd name="connsiteY1038" fmla="*/ 243441 h 503731"/>
                <a:gd name="connsiteX1039" fmla="*/ 381606 w 10525375"/>
                <a:gd name="connsiteY1039" fmla="*/ 246114 h 503731"/>
                <a:gd name="connsiteX1040" fmla="*/ 371406 w 10525375"/>
                <a:gd name="connsiteY1040" fmla="*/ 242104 h 503731"/>
                <a:gd name="connsiteX1041" fmla="*/ 374805 w 10525375"/>
                <a:gd name="connsiteY1041" fmla="*/ 242104 h 503731"/>
                <a:gd name="connsiteX1042" fmla="*/ 374805 w 10525375"/>
                <a:gd name="connsiteY1042" fmla="*/ 240768 h 503731"/>
                <a:gd name="connsiteX1043" fmla="*/ 368003 w 10525375"/>
                <a:gd name="connsiteY1043" fmla="*/ 240768 h 503731"/>
                <a:gd name="connsiteX1044" fmla="*/ 313591 w 10525375"/>
                <a:gd name="connsiteY1044" fmla="*/ 243441 h 503731"/>
                <a:gd name="connsiteX1045" fmla="*/ 282985 w 10525375"/>
                <a:gd name="connsiteY1045" fmla="*/ 247450 h 503731"/>
                <a:gd name="connsiteX1046" fmla="*/ 279583 w 10525375"/>
                <a:gd name="connsiteY1046" fmla="*/ 236757 h 503731"/>
                <a:gd name="connsiteX1047" fmla="*/ 289787 w 10525375"/>
                <a:gd name="connsiteY1047" fmla="*/ 216709 h 503731"/>
                <a:gd name="connsiteX1048" fmla="*/ 242176 w 10525375"/>
                <a:gd name="connsiteY1048" fmla="*/ 236757 h 503731"/>
                <a:gd name="connsiteX1049" fmla="*/ 238773 w 10525375"/>
                <a:gd name="connsiteY1049" fmla="*/ 236757 h 503731"/>
                <a:gd name="connsiteX1050" fmla="*/ 245575 w 10525375"/>
                <a:gd name="connsiteY1050" fmla="*/ 240768 h 503731"/>
                <a:gd name="connsiteX1051" fmla="*/ 245575 w 10525375"/>
                <a:gd name="connsiteY1051" fmla="*/ 248787 h 503731"/>
                <a:gd name="connsiteX1052" fmla="*/ 218369 w 10525375"/>
                <a:gd name="connsiteY1052" fmla="*/ 247450 h 503731"/>
                <a:gd name="connsiteX1053" fmla="*/ 225170 w 10525375"/>
                <a:gd name="connsiteY1053" fmla="*/ 236757 h 503731"/>
                <a:gd name="connsiteX1054" fmla="*/ 184361 w 10525375"/>
                <a:gd name="connsiteY1054" fmla="*/ 228738 h 503731"/>
                <a:gd name="connsiteX1055" fmla="*/ 184361 w 10525375"/>
                <a:gd name="connsiteY1055" fmla="*/ 224729 h 503731"/>
                <a:gd name="connsiteX1056" fmla="*/ 204766 w 10525375"/>
                <a:gd name="connsiteY1056" fmla="*/ 223392 h 503731"/>
                <a:gd name="connsiteX1057" fmla="*/ 235374 w 10525375"/>
                <a:gd name="connsiteY1057" fmla="*/ 211363 h 503731"/>
                <a:gd name="connsiteX1058" fmla="*/ 279583 w 10525375"/>
                <a:gd name="connsiteY1058" fmla="*/ 208690 h 503731"/>
                <a:gd name="connsiteX1059" fmla="*/ 286384 w 10525375"/>
                <a:gd name="connsiteY1059" fmla="*/ 210026 h 503731"/>
                <a:gd name="connsiteX1060" fmla="*/ 327194 w 10525375"/>
                <a:gd name="connsiteY1060" fmla="*/ 196660 h 503731"/>
                <a:gd name="connsiteX1061" fmla="*/ 320392 w 10525375"/>
                <a:gd name="connsiteY1061" fmla="*/ 176612 h 503731"/>
                <a:gd name="connsiteX1062" fmla="*/ 316993 w 10525375"/>
                <a:gd name="connsiteY1062" fmla="*/ 175275 h 503731"/>
                <a:gd name="connsiteX1063" fmla="*/ 303390 w 10525375"/>
                <a:gd name="connsiteY1063" fmla="*/ 189978 h 503731"/>
                <a:gd name="connsiteX1064" fmla="*/ 286384 w 10525375"/>
                <a:gd name="connsiteY1064" fmla="*/ 189978 h 503731"/>
                <a:gd name="connsiteX1065" fmla="*/ 282985 w 10525375"/>
                <a:gd name="connsiteY1065" fmla="*/ 192651 h 503731"/>
                <a:gd name="connsiteX1066" fmla="*/ 248978 w 10525375"/>
                <a:gd name="connsiteY1066" fmla="*/ 193987 h 503731"/>
                <a:gd name="connsiteX1067" fmla="*/ 184361 w 10525375"/>
                <a:gd name="connsiteY1067" fmla="*/ 179285 h 503731"/>
                <a:gd name="connsiteX1068" fmla="*/ 184361 w 10525375"/>
                <a:gd name="connsiteY1068" fmla="*/ 175275 h 503731"/>
                <a:gd name="connsiteX1069" fmla="*/ 184361 w 10525375"/>
                <a:gd name="connsiteY1069" fmla="*/ 159236 h 503731"/>
                <a:gd name="connsiteX1070" fmla="*/ 225170 w 10525375"/>
                <a:gd name="connsiteY1070" fmla="*/ 171264 h 503731"/>
                <a:gd name="connsiteX1071" fmla="*/ 245575 w 10525375"/>
                <a:gd name="connsiteY1071" fmla="*/ 163246 h 503731"/>
                <a:gd name="connsiteX1072" fmla="*/ 276184 w 10525375"/>
                <a:gd name="connsiteY1072" fmla="*/ 155227 h 503731"/>
                <a:gd name="connsiteX1073" fmla="*/ 286384 w 10525375"/>
                <a:gd name="connsiteY1073" fmla="*/ 155227 h 503731"/>
                <a:gd name="connsiteX1074" fmla="*/ 289787 w 10525375"/>
                <a:gd name="connsiteY1074" fmla="*/ 153890 h 503731"/>
                <a:gd name="connsiteX1075" fmla="*/ 310192 w 10525375"/>
                <a:gd name="connsiteY1075" fmla="*/ 153890 h 503731"/>
                <a:gd name="connsiteX1076" fmla="*/ 310192 w 10525375"/>
                <a:gd name="connsiteY1076" fmla="*/ 155227 h 503731"/>
                <a:gd name="connsiteX1077" fmla="*/ 330596 w 10525375"/>
                <a:gd name="connsiteY1077" fmla="*/ 153890 h 503731"/>
                <a:gd name="connsiteX1078" fmla="*/ 337398 w 10525375"/>
                <a:gd name="connsiteY1078" fmla="*/ 155227 h 503731"/>
                <a:gd name="connsiteX1079" fmla="*/ 361201 w 10525375"/>
                <a:gd name="connsiteY1079" fmla="*/ 151216 h 503731"/>
                <a:gd name="connsiteX1080" fmla="*/ 378207 w 10525375"/>
                <a:gd name="connsiteY1080" fmla="*/ 149881 h 503731"/>
                <a:gd name="connsiteX1081" fmla="*/ 429217 w 10525375"/>
                <a:gd name="connsiteY1081" fmla="*/ 149881 h 503731"/>
                <a:gd name="connsiteX1082" fmla="*/ 449622 w 10525375"/>
                <a:gd name="connsiteY1082" fmla="*/ 149881 h 503731"/>
                <a:gd name="connsiteX1083" fmla="*/ 446223 w 10525375"/>
                <a:gd name="connsiteY1083" fmla="*/ 147207 h 503731"/>
                <a:gd name="connsiteX1084" fmla="*/ 436019 w 10525375"/>
                <a:gd name="connsiteY1084" fmla="*/ 147207 h 503731"/>
                <a:gd name="connsiteX1085" fmla="*/ 408812 w 10525375"/>
                <a:gd name="connsiteY1085" fmla="*/ 143197 h 503731"/>
                <a:gd name="connsiteX1086" fmla="*/ 405413 w 10525375"/>
                <a:gd name="connsiteY1086" fmla="*/ 144533 h 503731"/>
                <a:gd name="connsiteX1087" fmla="*/ 378207 w 10525375"/>
                <a:gd name="connsiteY1087" fmla="*/ 143197 h 503731"/>
                <a:gd name="connsiteX1088" fmla="*/ 374805 w 10525375"/>
                <a:gd name="connsiteY1088" fmla="*/ 141861 h 503731"/>
                <a:gd name="connsiteX1089" fmla="*/ 316993 w 10525375"/>
                <a:gd name="connsiteY1089" fmla="*/ 145870 h 503731"/>
                <a:gd name="connsiteX1090" fmla="*/ 303390 w 10525375"/>
                <a:gd name="connsiteY1090" fmla="*/ 144533 h 503731"/>
                <a:gd name="connsiteX1091" fmla="*/ 327194 w 10525375"/>
                <a:gd name="connsiteY1091" fmla="*/ 137851 h 503731"/>
                <a:gd name="connsiteX1092" fmla="*/ 303390 w 10525375"/>
                <a:gd name="connsiteY1092" fmla="*/ 124485 h 503731"/>
                <a:gd name="connsiteX1093" fmla="*/ 357802 w 10525375"/>
                <a:gd name="connsiteY1093" fmla="*/ 117801 h 503731"/>
                <a:gd name="connsiteX1094" fmla="*/ 361201 w 10525375"/>
                <a:gd name="connsiteY1094" fmla="*/ 113792 h 503731"/>
                <a:gd name="connsiteX1095" fmla="*/ 402011 w 10525375"/>
                <a:gd name="connsiteY1095" fmla="*/ 105773 h 503731"/>
                <a:gd name="connsiteX1096" fmla="*/ 436019 w 10525375"/>
                <a:gd name="connsiteY1096" fmla="*/ 93744 h 503731"/>
                <a:gd name="connsiteX1097" fmla="*/ 476828 w 10525375"/>
                <a:gd name="connsiteY1097" fmla="*/ 93744 h 503731"/>
                <a:gd name="connsiteX1098" fmla="*/ 483630 w 10525375"/>
                <a:gd name="connsiteY1098" fmla="*/ 99091 h 503731"/>
                <a:gd name="connsiteX1099" fmla="*/ 483630 w 10525375"/>
                <a:gd name="connsiteY1099" fmla="*/ 100427 h 503731"/>
                <a:gd name="connsiteX1100" fmla="*/ 504034 w 10525375"/>
                <a:gd name="connsiteY1100" fmla="*/ 100427 h 503731"/>
                <a:gd name="connsiteX1101" fmla="*/ 514238 w 10525375"/>
                <a:gd name="connsiteY1101" fmla="*/ 104436 h 503731"/>
                <a:gd name="connsiteX1102" fmla="*/ 507437 w 10525375"/>
                <a:gd name="connsiteY1102" fmla="*/ 108446 h 503731"/>
                <a:gd name="connsiteX1103" fmla="*/ 510836 w 10525375"/>
                <a:gd name="connsiteY1103" fmla="*/ 108446 h 503731"/>
                <a:gd name="connsiteX1104" fmla="*/ 534643 w 10525375"/>
                <a:gd name="connsiteY1104" fmla="*/ 108446 h 503731"/>
                <a:gd name="connsiteX1105" fmla="*/ 534643 w 10525375"/>
                <a:gd name="connsiteY1105" fmla="*/ 107110 h 503731"/>
                <a:gd name="connsiteX1106" fmla="*/ 538042 w 10525375"/>
                <a:gd name="connsiteY1106" fmla="*/ 101764 h 503731"/>
                <a:gd name="connsiteX1107" fmla="*/ 544844 w 10525375"/>
                <a:gd name="connsiteY1107" fmla="*/ 96418 h 503731"/>
                <a:gd name="connsiteX1108" fmla="*/ 544844 w 10525375"/>
                <a:gd name="connsiteY1108" fmla="*/ 95080 h 503731"/>
                <a:gd name="connsiteX1109" fmla="*/ 521040 w 10525375"/>
                <a:gd name="connsiteY1109" fmla="*/ 88398 h 503731"/>
                <a:gd name="connsiteX1110" fmla="*/ 521040 w 10525375"/>
                <a:gd name="connsiteY1110" fmla="*/ 85725 h 503731"/>
                <a:gd name="connsiteX1111" fmla="*/ 497233 w 10525375"/>
                <a:gd name="connsiteY1111" fmla="*/ 79041 h 503731"/>
                <a:gd name="connsiteX1112" fmla="*/ 527841 w 10525375"/>
                <a:gd name="connsiteY1112" fmla="*/ 67013 h 503731"/>
                <a:gd name="connsiteX1113" fmla="*/ 561849 w 10525375"/>
                <a:gd name="connsiteY1113" fmla="*/ 79041 h 503731"/>
                <a:gd name="connsiteX1114" fmla="*/ 609460 w 10525375"/>
                <a:gd name="connsiteY1114" fmla="*/ 89734 h 503731"/>
                <a:gd name="connsiteX1115" fmla="*/ 660470 w 10525375"/>
                <a:gd name="connsiteY1115" fmla="*/ 77704 h 503731"/>
                <a:gd name="connsiteX1116" fmla="*/ 674073 w 10525375"/>
                <a:gd name="connsiteY1116" fmla="*/ 80379 h 503731"/>
                <a:gd name="connsiteX1117" fmla="*/ 701279 w 10525375"/>
                <a:gd name="connsiteY1117" fmla="*/ 87061 h 503731"/>
                <a:gd name="connsiteX1118" fmla="*/ 670674 w 10525375"/>
                <a:gd name="connsiteY1118" fmla="*/ 93744 h 503731"/>
                <a:gd name="connsiteX1119" fmla="*/ 670674 w 10525375"/>
                <a:gd name="connsiteY1119" fmla="*/ 95080 h 503731"/>
                <a:gd name="connsiteX1120" fmla="*/ 663873 w 10525375"/>
                <a:gd name="connsiteY1120" fmla="*/ 100427 h 503731"/>
                <a:gd name="connsiteX1121" fmla="*/ 674073 w 10525375"/>
                <a:gd name="connsiteY1121" fmla="*/ 100427 h 503731"/>
                <a:gd name="connsiteX1122" fmla="*/ 680875 w 10525375"/>
                <a:gd name="connsiteY1122" fmla="*/ 103100 h 503731"/>
                <a:gd name="connsiteX1123" fmla="*/ 691079 w 10525375"/>
                <a:gd name="connsiteY1123" fmla="*/ 103100 h 503731"/>
                <a:gd name="connsiteX1124" fmla="*/ 704682 w 10525375"/>
                <a:gd name="connsiteY1124" fmla="*/ 92407 h 503731"/>
                <a:gd name="connsiteX1125" fmla="*/ 714883 w 10525375"/>
                <a:gd name="connsiteY1125" fmla="*/ 91070 h 503731"/>
                <a:gd name="connsiteX1126" fmla="*/ 721684 w 10525375"/>
                <a:gd name="connsiteY1126" fmla="*/ 77704 h 503731"/>
                <a:gd name="connsiteX1127" fmla="*/ 731888 w 10525375"/>
                <a:gd name="connsiteY1127" fmla="*/ 73695 h 503731"/>
                <a:gd name="connsiteX1128" fmla="*/ 776097 w 10525375"/>
                <a:gd name="connsiteY1128" fmla="*/ 75032 h 503731"/>
                <a:gd name="connsiteX1129" fmla="*/ 796501 w 10525375"/>
                <a:gd name="connsiteY1129" fmla="*/ 71022 h 503731"/>
                <a:gd name="connsiteX1130" fmla="*/ 803303 w 10525375"/>
                <a:gd name="connsiteY1130" fmla="*/ 71022 h 503731"/>
                <a:gd name="connsiteX1131" fmla="*/ 803303 w 10525375"/>
                <a:gd name="connsiteY1131" fmla="*/ 69686 h 503731"/>
                <a:gd name="connsiteX1132" fmla="*/ 806705 w 10525375"/>
                <a:gd name="connsiteY1132" fmla="*/ 67013 h 503731"/>
                <a:gd name="connsiteX1133" fmla="*/ 782898 w 10525375"/>
                <a:gd name="connsiteY1133" fmla="*/ 71022 h 503731"/>
                <a:gd name="connsiteX1134" fmla="*/ 759095 w 10525375"/>
                <a:gd name="connsiteY1134" fmla="*/ 60329 h 503731"/>
                <a:gd name="connsiteX1135" fmla="*/ 796501 w 10525375"/>
                <a:gd name="connsiteY1135" fmla="*/ 48301 h 503731"/>
                <a:gd name="connsiteX1136" fmla="*/ 854316 w 10525375"/>
                <a:gd name="connsiteY1136" fmla="*/ 50973 h 503731"/>
                <a:gd name="connsiteX1137" fmla="*/ 966540 w 10525375"/>
                <a:gd name="connsiteY1137" fmla="*/ 46964 h 503731"/>
                <a:gd name="connsiteX1138" fmla="*/ 1000548 w 10525375"/>
                <a:gd name="connsiteY1138" fmla="*/ 48301 h 503731"/>
                <a:gd name="connsiteX1139" fmla="*/ 1048159 w 10525375"/>
                <a:gd name="connsiteY1139" fmla="*/ 48301 h 503731"/>
                <a:gd name="connsiteX1140" fmla="*/ 1051562 w 10525375"/>
                <a:gd name="connsiteY1140" fmla="*/ 50973 h 503731"/>
                <a:gd name="connsiteX1141" fmla="*/ 1078768 w 10525375"/>
                <a:gd name="connsiteY1141" fmla="*/ 48301 h 503731"/>
                <a:gd name="connsiteX1142" fmla="*/ 1078768 w 10525375"/>
                <a:gd name="connsiteY1142" fmla="*/ 44290 h 503731"/>
                <a:gd name="connsiteX1143" fmla="*/ 1139982 w 10525375"/>
                <a:gd name="connsiteY1143" fmla="*/ 42955 h 503731"/>
                <a:gd name="connsiteX1144" fmla="*/ 1150182 w 10525375"/>
                <a:gd name="connsiteY1144" fmla="*/ 42955 h 503731"/>
                <a:gd name="connsiteX1145" fmla="*/ 1153585 w 10525375"/>
                <a:gd name="connsiteY1145" fmla="*/ 41617 h 503731"/>
                <a:gd name="connsiteX1146" fmla="*/ 1190992 w 10525375"/>
                <a:gd name="connsiteY1146" fmla="*/ 44290 h 503731"/>
                <a:gd name="connsiteX1147" fmla="*/ 1201196 w 10525375"/>
                <a:gd name="connsiteY1147" fmla="*/ 44290 h 503731"/>
                <a:gd name="connsiteX1148" fmla="*/ 1221601 w 10525375"/>
                <a:gd name="connsiteY1148" fmla="*/ 44290 h 503731"/>
                <a:gd name="connsiteX1149" fmla="*/ 1310021 w 10525375"/>
                <a:gd name="connsiteY1149" fmla="*/ 46964 h 503731"/>
                <a:gd name="connsiteX1150" fmla="*/ 1357632 w 10525375"/>
                <a:gd name="connsiteY1150" fmla="*/ 44290 h 503731"/>
                <a:gd name="connsiteX1151" fmla="*/ 1388237 w 10525375"/>
                <a:gd name="connsiteY1151" fmla="*/ 42955 h 503731"/>
                <a:gd name="connsiteX1152" fmla="*/ 1391640 w 10525375"/>
                <a:gd name="connsiteY1152" fmla="*/ 45628 h 503731"/>
                <a:gd name="connsiteX1153" fmla="*/ 1527671 w 10525375"/>
                <a:gd name="connsiteY1153" fmla="*/ 45628 h 503731"/>
                <a:gd name="connsiteX1154" fmla="*/ 1541274 w 10525375"/>
                <a:gd name="connsiteY1154" fmla="*/ 41617 h 503731"/>
                <a:gd name="connsiteX1155" fmla="*/ 1582083 w 10525375"/>
                <a:gd name="connsiteY1155" fmla="*/ 26916 h 503731"/>
                <a:gd name="connsiteX1156" fmla="*/ 1602488 w 10525375"/>
                <a:gd name="connsiteY1156" fmla="*/ 26916 h 503731"/>
                <a:gd name="connsiteX1157" fmla="*/ 1602488 w 10525375"/>
                <a:gd name="connsiteY1157" fmla="*/ 29589 h 503731"/>
                <a:gd name="connsiteX1158" fmla="*/ 1609290 w 10525375"/>
                <a:gd name="connsiteY1158" fmla="*/ 30925 h 503731"/>
                <a:gd name="connsiteX1159" fmla="*/ 1629694 w 10525375"/>
                <a:gd name="connsiteY1159" fmla="*/ 33598 h 503731"/>
                <a:gd name="connsiteX1160" fmla="*/ 1639895 w 10525375"/>
                <a:gd name="connsiteY1160" fmla="*/ 29589 h 503731"/>
                <a:gd name="connsiteX1161" fmla="*/ 1636496 w 10525375"/>
                <a:gd name="connsiteY1161" fmla="*/ 28251 h 503731"/>
                <a:gd name="connsiteX1162" fmla="*/ 1762323 w 10525375"/>
                <a:gd name="connsiteY1162" fmla="*/ 20232 h 503731"/>
                <a:gd name="connsiteX1163" fmla="*/ 1816735 w 10525375"/>
                <a:gd name="connsiteY1163" fmla="*/ 18896 h 503731"/>
                <a:gd name="connsiteX1164" fmla="*/ 1840543 w 10525375"/>
                <a:gd name="connsiteY1164" fmla="*/ 18896 h 503731"/>
                <a:gd name="connsiteX1165" fmla="*/ 1894955 w 10525375"/>
                <a:gd name="connsiteY1165" fmla="*/ 18896 h 503731"/>
                <a:gd name="connsiteX1166" fmla="*/ 1973171 w 10525375"/>
                <a:gd name="connsiteY1166" fmla="*/ 18896 h 503731"/>
                <a:gd name="connsiteX1167" fmla="*/ 2017383 w 10525375"/>
                <a:gd name="connsiteY1167" fmla="*/ 24241 h 503731"/>
                <a:gd name="connsiteX1168" fmla="*/ 2013980 w 10525375"/>
                <a:gd name="connsiteY1168" fmla="*/ 26916 h 503731"/>
                <a:gd name="connsiteX1169" fmla="*/ 2030986 w 10525375"/>
                <a:gd name="connsiteY1169" fmla="*/ 33598 h 503731"/>
                <a:gd name="connsiteX1170" fmla="*/ 2054790 w 10525375"/>
                <a:gd name="connsiteY1170" fmla="*/ 18896 h 503731"/>
                <a:gd name="connsiteX1171" fmla="*/ 2064994 w 10525375"/>
                <a:gd name="connsiteY1171" fmla="*/ 18896 h 503731"/>
                <a:gd name="connsiteX1172" fmla="*/ 2109202 w 10525375"/>
                <a:gd name="connsiteY1172" fmla="*/ 22905 h 503731"/>
                <a:gd name="connsiteX1173" fmla="*/ 2119407 w 10525375"/>
                <a:gd name="connsiteY1173" fmla="*/ 16223 h 503731"/>
                <a:gd name="connsiteX1174" fmla="*/ 2299646 w 10525375"/>
                <a:gd name="connsiteY1174" fmla="*/ 18896 h 503731"/>
                <a:gd name="connsiteX1175" fmla="*/ 2323453 w 10525375"/>
                <a:gd name="connsiteY1175" fmla="*/ 25578 h 503731"/>
                <a:gd name="connsiteX1176" fmla="*/ 2401670 w 10525375"/>
                <a:gd name="connsiteY1176" fmla="*/ 14886 h 503731"/>
                <a:gd name="connsiteX1177" fmla="*/ 2408471 w 10525375"/>
                <a:gd name="connsiteY1177" fmla="*/ 16223 h 503731"/>
                <a:gd name="connsiteX1178" fmla="*/ 2411874 w 10525375"/>
                <a:gd name="connsiteY1178" fmla="*/ 12213 h 503731"/>
                <a:gd name="connsiteX1179" fmla="*/ 2517296 w 10525375"/>
                <a:gd name="connsiteY1179" fmla="*/ 10875 h 503731"/>
                <a:gd name="connsiteX1180" fmla="*/ 2534302 w 10525375"/>
                <a:gd name="connsiteY1180" fmla="*/ 10875 h 503731"/>
                <a:gd name="connsiteX1181" fmla="*/ 2568310 w 10525375"/>
                <a:gd name="connsiteY1181" fmla="*/ 14886 h 503731"/>
                <a:gd name="connsiteX1182" fmla="*/ 2571709 w 10525375"/>
                <a:gd name="connsiteY1182" fmla="*/ 14886 h 503731"/>
                <a:gd name="connsiteX1183" fmla="*/ 2585312 w 10525375"/>
                <a:gd name="connsiteY1183" fmla="*/ 13550 h 503731"/>
                <a:gd name="connsiteX1184" fmla="*/ 2595516 w 10525375"/>
                <a:gd name="connsiteY1184" fmla="*/ 14886 h 503731"/>
                <a:gd name="connsiteX1185" fmla="*/ 2619320 w 10525375"/>
                <a:gd name="connsiteY1185" fmla="*/ 16223 h 503731"/>
                <a:gd name="connsiteX1186" fmla="*/ 2626121 w 10525375"/>
                <a:gd name="connsiteY1186" fmla="*/ 14886 h 503731"/>
                <a:gd name="connsiteX1187" fmla="*/ 2670333 w 10525375"/>
                <a:gd name="connsiteY1187" fmla="*/ 14886 h 503731"/>
                <a:gd name="connsiteX1188" fmla="*/ 2792761 w 10525375"/>
                <a:gd name="connsiteY1188" fmla="*/ 14886 h 503731"/>
                <a:gd name="connsiteX1189" fmla="*/ 2901586 w 10525375"/>
                <a:gd name="connsiteY1189" fmla="*/ 13550 h 503731"/>
                <a:gd name="connsiteX1190" fmla="*/ 2908388 w 10525375"/>
                <a:gd name="connsiteY1190" fmla="*/ 14886 h 503731"/>
                <a:gd name="connsiteX1191" fmla="*/ 2966199 w 10525375"/>
                <a:gd name="connsiteY1191" fmla="*/ 13550 h 503731"/>
                <a:gd name="connsiteX1192" fmla="*/ 2976403 w 10525375"/>
                <a:gd name="connsiteY1192" fmla="*/ 13550 h 503731"/>
                <a:gd name="connsiteX1193" fmla="*/ 3041016 w 10525375"/>
                <a:gd name="connsiteY1193" fmla="*/ 9539 h 503731"/>
                <a:gd name="connsiteX1194" fmla="*/ 3047818 w 10525375"/>
                <a:gd name="connsiteY1194" fmla="*/ 9539 h 503731"/>
                <a:gd name="connsiteX1195" fmla="*/ 3183849 w 10525375"/>
                <a:gd name="connsiteY1195" fmla="*/ 10875 h 503731"/>
                <a:gd name="connsiteX1196" fmla="*/ 3194053 w 10525375"/>
                <a:gd name="connsiteY1196" fmla="*/ 13550 h 503731"/>
                <a:gd name="connsiteX1197" fmla="*/ 3296077 w 10525375"/>
                <a:gd name="connsiteY1197" fmla="*/ 13550 h 503731"/>
                <a:gd name="connsiteX1198" fmla="*/ 3309680 w 10525375"/>
                <a:gd name="connsiteY1198" fmla="*/ 20232 h 503731"/>
                <a:gd name="connsiteX1199" fmla="*/ 3313079 w 10525375"/>
                <a:gd name="connsiteY1199" fmla="*/ 20232 h 503731"/>
                <a:gd name="connsiteX1200" fmla="*/ 3336886 w 10525375"/>
                <a:gd name="connsiteY1200" fmla="*/ 12213 h 503731"/>
                <a:gd name="connsiteX1201" fmla="*/ 3347087 w 10525375"/>
                <a:gd name="connsiteY1201" fmla="*/ 12213 h 503731"/>
                <a:gd name="connsiteX1202" fmla="*/ 3612347 w 10525375"/>
                <a:gd name="connsiteY1202" fmla="*/ 10875 h 503731"/>
                <a:gd name="connsiteX1203" fmla="*/ 3632752 w 10525375"/>
                <a:gd name="connsiteY1203" fmla="*/ 12213 h 503731"/>
                <a:gd name="connsiteX1204" fmla="*/ 3693966 w 10525375"/>
                <a:gd name="connsiteY1204" fmla="*/ 8204 h 503731"/>
                <a:gd name="connsiteX1205" fmla="*/ 3809592 w 10525375"/>
                <a:gd name="connsiteY1205" fmla="*/ 8204 h 503731"/>
                <a:gd name="connsiteX1206" fmla="*/ 3816394 w 10525375"/>
                <a:gd name="connsiteY1206" fmla="*/ 8204 h 503731"/>
                <a:gd name="connsiteX1207" fmla="*/ 3901415 w 10525375"/>
                <a:gd name="connsiteY1207" fmla="*/ 8204 h 503731"/>
                <a:gd name="connsiteX1208" fmla="*/ 3908217 w 10525375"/>
                <a:gd name="connsiteY1208" fmla="*/ 8204 h 503731"/>
                <a:gd name="connsiteX1209" fmla="*/ 3962630 w 10525375"/>
                <a:gd name="connsiteY1209" fmla="*/ 8204 h 503731"/>
                <a:gd name="connsiteX1210" fmla="*/ 4020441 w 10525375"/>
                <a:gd name="connsiteY1210" fmla="*/ 9539 h 503731"/>
                <a:gd name="connsiteX1211" fmla="*/ 4023844 w 10525375"/>
                <a:gd name="connsiteY1211" fmla="*/ 10875 h 503731"/>
                <a:gd name="connsiteX1212" fmla="*/ 4023844 w 10525375"/>
                <a:gd name="connsiteY1212" fmla="*/ 8204 h 503731"/>
                <a:gd name="connsiteX1213" fmla="*/ 4057851 w 10525375"/>
                <a:gd name="connsiteY1213" fmla="*/ 8204 h 503731"/>
                <a:gd name="connsiteX1214" fmla="*/ 4064653 w 10525375"/>
                <a:gd name="connsiteY1214" fmla="*/ 6866 h 503731"/>
                <a:gd name="connsiteX1215" fmla="*/ 4085058 w 10525375"/>
                <a:gd name="connsiteY1215" fmla="*/ 8204 h 503731"/>
                <a:gd name="connsiteX1216" fmla="*/ 4136068 w 10525375"/>
                <a:gd name="connsiteY1216" fmla="*/ 9539 h 503731"/>
                <a:gd name="connsiteX1217" fmla="*/ 4136068 w 10525375"/>
                <a:gd name="connsiteY1217" fmla="*/ 12213 h 503731"/>
                <a:gd name="connsiteX1218" fmla="*/ 4156472 w 10525375"/>
                <a:gd name="connsiteY1218" fmla="*/ 8204 h 503731"/>
                <a:gd name="connsiteX1219" fmla="*/ 4251694 w 10525375"/>
                <a:gd name="connsiteY1219" fmla="*/ 4193 h 503731"/>
                <a:gd name="connsiteX1220" fmla="*/ 4319710 w 10525375"/>
                <a:gd name="connsiteY1220" fmla="*/ 4193 h 503731"/>
                <a:gd name="connsiteX1221" fmla="*/ 4408130 w 10525375"/>
                <a:gd name="connsiteY1221" fmla="*/ 12213 h 503731"/>
                <a:gd name="connsiteX1222" fmla="*/ 4408130 w 10525375"/>
                <a:gd name="connsiteY1222" fmla="*/ 13550 h 503731"/>
                <a:gd name="connsiteX1223" fmla="*/ 4472747 w 10525375"/>
                <a:gd name="connsiteY1223" fmla="*/ 2857 h 503731"/>
                <a:gd name="connsiteX1224" fmla="*/ 4557764 w 10525375"/>
                <a:gd name="connsiteY1224" fmla="*/ 1520 h 503731"/>
                <a:gd name="connsiteX1225" fmla="*/ 4571368 w 10525375"/>
                <a:gd name="connsiteY1225" fmla="*/ 1520 h 503731"/>
                <a:gd name="connsiteX1226" fmla="*/ 4595175 w 10525375"/>
                <a:gd name="connsiteY1226" fmla="*/ 9539 h 503731"/>
                <a:gd name="connsiteX1227" fmla="*/ 4595175 w 10525375"/>
                <a:gd name="connsiteY1227" fmla="*/ 8204 h 503731"/>
                <a:gd name="connsiteX1228" fmla="*/ 4591772 w 10525375"/>
                <a:gd name="connsiteY1228" fmla="*/ 6866 h 503731"/>
                <a:gd name="connsiteX1229" fmla="*/ 4646185 w 10525375"/>
                <a:gd name="connsiteY1229" fmla="*/ 184 h 503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Lst>
              <a:rect l="l" t="t" r="r" b="b"/>
              <a:pathLst>
                <a:path w="10525375" h="503731">
                  <a:moveTo>
                    <a:pt x="8243450" y="473332"/>
                  </a:moveTo>
                  <a:cubicBezTo>
                    <a:pt x="8246852" y="474668"/>
                    <a:pt x="8246852" y="476005"/>
                    <a:pt x="8250251" y="477341"/>
                  </a:cubicBezTo>
                  <a:cubicBezTo>
                    <a:pt x="8253654" y="476005"/>
                    <a:pt x="8253654" y="476005"/>
                    <a:pt x="8257053" y="476005"/>
                  </a:cubicBezTo>
                  <a:cubicBezTo>
                    <a:pt x="8260456" y="476005"/>
                    <a:pt x="8270656" y="474668"/>
                    <a:pt x="8263854" y="473332"/>
                  </a:cubicBezTo>
                  <a:cubicBezTo>
                    <a:pt x="8260456" y="470659"/>
                    <a:pt x="8250251" y="471995"/>
                    <a:pt x="8243450" y="473332"/>
                  </a:cubicBezTo>
                  <a:close/>
                  <a:moveTo>
                    <a:pt x="4333313" y="473332"/>
                  </a:moveTo>
                  <a:cubicBezTo>
                    <a:pt x="4336715" y="474668"/>
                    <a:pt x="4336715" y="476005"/>
                    <a:pt x="4340114" y="477341"/>
                  </a:cubicBezTo>
                  <a:cubicBezTo>
                    <a:pt x="4343517" y="476005"/>
                    <a:pt x="4343517" y="476005"/>
                    <a:pt x="4346916" y="476005"/>
                  </a:cubicBezTo>
                  <a:cubicBezTo>
                    <a:pt x="4350319" y="476005"/>
                    <a:pt x="4360519" y="474668"/>
                    <a:pt x="4353718" y="473332"/>
                  </a:cubicBezTo>
                  <a:cubicBezTo>
                    <a:pt x="4350319" y="470659"/>
                    <a:pt x="4340114" y="471995"/>
                    <a:pt x="4333313" y="473332"/>
                  </a:cubicBezTo>
                  <a:close/>
                  <a:moveTo>
                    <a:pt x="8824985" y="450610"/>
                  </a:moveTo>
                  <a:cubicBezTo>
                    <a:pt x="8831786" y="454620"/>
                    <a:pt x="8821582" y="457293"/>
                    <a:pt x="8811382" y="459966"/>
                  </a:cubicBezTo>
                  <a:cubicBezTo>
                    <a:pt x="8818184" y="461302"/>
                    <a:pt x="8821582" y="462639"/>
                    <a:pt x="8828384" y="463975"/>
                  </a:cubicBezTo>
                  <a:cubicBezTo>
                    <a:pt x="8835186" y="458629"/>
                    <a:pt x="8848788" y="454620"/>
                    <a:pt x="8858992" y="450610"/>
                  </a:cubicBezTo>
                  <a:cubicBezTo>
                    <a:pt x="8848788" y="450610"/>
                    <a:pt x="8835186" y="450610"/>
                    <a:pt x="8824985" y="450610"/>
                  </a:cubicBezTo>
                  <a:close/>
                  <a:moveTo>
                    <a:pt x="9110650" y="447936"/>
                  </a:moveTo>
                  <a:cubicBezTo>
                    <a:pt x="9114050" y="449274"/>
                    <a:pt x="9114050" y="450610"/>
                    <a:pt x="9114050" y="453283"/>
                  </a:cubicBezTo>
                  <a:cubicBezTo>
                    <a:pt x="9114050" y="454620"/>
                    <a:pt x="9110650" y="454620"/>
                    <a:pt x="9110650" y="454620"/>
                  </a:cubicBezTo>
                  <a:cubicBezTo>
                    <a:pt x="9117452" y="454620"/>
                    <a:pt x="9120851" y="455956"/>
                    <a:pt x="9117452" y="459966"/>
                  </a:cubicBezTo>
                  <a:cubicBezTo>
                    <a:pt x="9117452" y="458629"/>
                    <a:pt x="9117452" y="458629"/>
                    <a:pt x="9117452" y="458629"/>
                  </a:cubicBezTo>
                  <a:cubicBezTo>
                    <a:pt x="9127652" y="454620"/>
                    <a:pt x="9117452" y="450610"/>
                    <a:pt x="9114050" y="447936"/>
                  </a:cubicBezTo>
                  <a:cubicBezTo>
                    <a:pt x="9114050" y="447936"/>
                    <a:pt x="9110650" y="447936"/>
                    <a:pt x="9110650" y="447936"/>
                  </a:cubicBezTo>
                  <a:close/>
                  <a:moveTo>
                    <a:pt x="6668890" y="441254"/>
                  </a:moveTo>
                  <a:cubicBezTo>
                    <a:pt x="6668890" y="442590"/>
                    <a:pt x="6672289" y="443927"/>
                    <a:pt x="6672289" y="443927"/>
                  </a:cubicBezTo>
                  <a:cubicBezTo>
                    <a:pt x="6672289" y="442590"/>
                    <a:pt x="6672289" y="442590"/>
                    <a:pt x="6672289" y="441254"/>
                  </a:cubicBezTo>
                  <a:cubicBezTo>
                    <a:pt x="6668890" y="441254"/>
                    <a:pt x="6668890" y="441254"/>
                    <a:pt x="6668890" y="441254"/>
                  </a:cubicBezTo>
                  <a:close/>
                  <a:moveTo>
                    <a:pt x="2758753" y="441254"/>
                  </a:moveTo>
                  <a:cubicBezTo>
                    <a:pt x="2758753" y="442590"/>
                    <a:pt x="2762152" y="443927"/>
                    <a:pt x="2762152" y="443927"/>
                  </a:cubicBezTo>
                  <a:cubicBezTo>
                    <a:pt x="2762152" y="442590"/>
                    <a:pt x="2762152" y="442590"/>
                    <a:pt x="2762152" y="441254"/>
                  </a:cubicBezTo>
                  <a:cubicBezTo>
                    <a:pt x="2758753" y="441254"/>
                    <a:pt x="2758753" y="441254"/>
                    <a:pt x="2758753" y="441254"/>
                  </a:cubicBezTo>
                  <a:close/>
                  <a:moveTo>
                    <a:pt x="9338501" y="438581"/>
                  </a:moveTo>
                  <a:cubicBezTo>
                    <a:pt x="9338501" y="439917"/>
                    <a:pt x="9341904" y="439917"/>
                    <a:pt x="9341904" y="441254"/>
                  </a:cubicBezTo>
                  <a:cubicBezTo>
                    <a:pt x="9348705" y="438581"/>
                    <a:pt x="9355506" y="438581"/>
                    <a:pt x="9362308" y="438581"/>
                  </a:cubicBezTo>
                  <a:cubicBezTo>
                    <a:pt x="9365707" y="438581"/>
                    <a:pt x="9365707" y="438581"/>
                    <a:pt x="9365707" y="439917"/>
                  </a:cubicBezTo>
                  <a:cubicBezTo>
                    <a:pt x="9365707" y="438581"/>
                    <a:pt x="9365707" y="438581"/>
                    <a:pt x="9365707" y="438581"/>
                  </a:cubicBezTo>
                  <a:lnTo>
                    <a:pt x="9362308" y="438581"/>
                  </a:lnTo>
                  <a:close/>
                  <a:moveTo>
                    <a:pt x="8413488" y="433235"/>
                  </a:moveTo>
                  <a:cubicBezTo>
                    <a:pt x="8410090" y="434571"/>
                    <a:pt x="8410090" y="434571"/>
                    <a:pt x="8406687" y="434571"/>
                  </a:cubicBezTo>
                  <a:cubicBezTo>
                    <a:pt x="8410090" y="435908"/>
                    <a:pt x="8413488" y="437244"/>
                    <a:pt x="8416892" y="439917"/>
                  </a:cubicBezTo>
                  <a:cubicBezTo>
                    <a:pt x="8413488" y="437244"/>
                    <a:pt x="8413488" y="435908"/>
                    <a:pt x="8413488" y="433235"/>
                  </a:cubicBezTo>
                  <a:close/>
                  <a:moveTo>
                    <a:pt x="4503352" y="433235"/>
                  </a:moveTo>
                  <a:cubicBezTo>
                    <a:pt x="4499953" y="434571"/>
                    <a:pt x="4499953" y="434571"/>
                    <a:pt x="4496550" y="434571"/>
                  </a:cubicBezTo>
                  <a:cubicBezTo>
                    <a:pt x="4499953" y="435908"/>
                    <a:pt x="4503352" y="437244"/>
                    <a:pt x="4506755" y="439917"/>
                  </a:cubicBezTo>
                  <a:cubicBezTo>
                    <a:pt x="4503352" y="437244"/>
                    <a:pt x="4503352" y="435908"/>
                    <a:pt x="4503352" y="433235"/>
                  </a:cubicBezTo>
                  <a:close/>
                  <a:moveTo>
                    <a:pt x="9624166" y="426551"/>
                  </a:moveTo>
                  <a:cubicBezTo>
                    <a:pt x="9624166" y="429224"/>
                    <a:pt x="9624166" y="430562"/>
                    <a:pt x="9617365" y="430562"/>
                  </a:cubicBezTo>
                  <a:cubicBezTo>
                    <a:pt x="9630968" y="433235"/>
                    <a:pt x="9644571" y="434571"/>
                    <a:pt x="9654776" y="430562"/>
                  </a:cubicBezTo>
                  <a:cubicBezTo>
                    <a:pt x="9644571" y="430562"/>
                    <a:pt x="9634370" y="430562"/>
                    <a:pt x="9624166" y="427888"/>
                  </a:cubicBezTo>
                  <a:cubicBezTo>
                    <a:pt x="9624166" y="426551"/>
                    <a:pt x="9624166" y="426551"/>
                    <a:pt x="9624166" y="426551"/>
                  </a:cubicBezTo>
                  <a:close/>
                  <a:moveTo>
                    <a:pt x="248974" y="418532"/>
                  </a:moveTo>
                  <a:cubicBezTo>
                    <a:pt x="259178" y="418532"/>
                    <a:pt x="269379" y="418532"/>
                    <a:pt x="279583" y="418532"/>
                  </a:cubicBezTo>
                  <a:cubicBezTo>
                    <a:pt x="289783" y="421205"/>
                    <a:pt x="299987" y="423878"/>
                    <a:pt x="310188" y="426551"/>
                  </a:cubicBezTo>
                  <a:cubicBezTo>
                    <a:pt x="296585" y="429224"/>
                    <a:pt x="303387" y="438581"/>
                    <a:pt x="279583" y="438581"/>
                  </a:cubicBezTo>
                  <a:cubicBezTo>
                    <a:pt x="276180" y="437244"/>
                    <a:pt x="272781" y="435908"/>
                    <a:pt x="269379" y="434571"/>
                  </a:cubicBezTo>
                  <a:cubicBezTo>
                    <a:pt x="262577" y="431898"/>
                    <a:pt x="259178" y="430562"/>
                    <a:pt x="259178" y="426551"/>
                  </a:cubicBezTo>
                  <a:cubicBezTo>
                    <a:pt x="255775" y="423878"/>
                    <a:pt x="252377" y="421205"/>
                    <a:pt x="248974" y="418532"/>
                  </a:cubicBezTo>
                  <a:close/>
                  <a:moveTo>
                    <a:pt x="9481334" y="397147"/>
                  </a:moveTo>
                  <a:cubicBezTo>
                    <a:pt x="9481334" y="398484"/>
                    <a:pt x="9481334" y="398484"/>
                    <a:pt x="9481334" y="399820"/>
                  </a:cubicBezTo>
                  <a:cubicBezTo>
                    <a:pt x="9481334" y="399820"/>
                    <a:pt x="9484736" y="399820"/>
                    <a:pt x="9488135" y="398484"/>
                  </a:cubicBezTo>
                  <a:cubicBezTo>
                    <a:pt x="9484736" y="398484"/>
                    <a:pt x="9484736" y="397147"/>
                    <a:pt x="9481334" y="397147"/>
                  </a:cubicBezTo>
                  <a:close/>
                  <a:moveTo>
                    <a:pt x="548246" y="390464"/>
                  </a:moveTo>
                  <a:cubicBezTo>
                    <a:pt x="548246" y="391800"/>
                    <a:pt x="548246" y="391800"/>
                    <a:pt x="548246" y="391800"/>
                  </a:cubicBezTo>
                  <a:cubicBezTo>
                    <a:pt x="544844" y="393137"/>
                    <a:pt x="544844" y="393137"/>
                    <a:pt x="541445" y="393137"/>
                  </a:cubicBezTo>
                  <a:cubicBezTo>
                    <a:pt x="541445" y="398484"/>
                    <a:pt x="538042" y="403830"/>
                    <a:pt x="538042" y="409176"/>
                  </a:cubicBezTo>
                  <a:cubicBezTo>
                    <a:pt x="548246" y="407839"/>
                    <a:pt x="558447" y="409176"/>
                    <a:pt x="565248" y="411850"/>
                  </a:cubicBezTo>
                  <a:cubicBezTo>
                    <a:pt x="568651" y="405166"/>
                    <a:pt x="599256" y="391800"/>
                    <a:pt x="548246" y="390464"/>
                  </a:cubicBezTo>
                  <a:close/>
                  <a:moveTo>
                    <a:pt x="10305597" y="390129"/>
                  </a:moveTo>
                  <a:cubicBezTo>
                    <a:pt x="10310274" y="390798"/>
                    <a:pt x="10314523" y="392468"/>
                    <a:pt x="10317926" y="393137"/>
                  </a:cubicBezTo>
                  <a:cubicBezTo>
                    <a:pt x="10317926" y="395811"/>
                    <a:pt x="10317926" y="398484"/>
                    <a:pt x="10317926" y="401157"/>
                  </a:cubicBezTo>
                  <a:cubicBezTo>
                    <a:pt x="10317926" y="401157"/>
                    <a:pt x="10314523" y="401157"/>
                    <a:pt x="10311124" y="401157"/>
                  </a:cubicBezTo>
                  <a:cubicBezTo>
                    <a:pt x="10300920" y="399820"/>
                    <a:pt x="10294118" y="397147"/>
                    <a:pt x="10290720" y="393137"/>
                  </a:cubicBezTo>
                  <a:cubicBezTo>
                    <a:pt x="10295822" y="389795"/>
                    <a:pt x="10300920" y="389461"/>
                    <a:pt x="10305597" y="390129"/>
                  </a:cubicBezTo>
                  <a:close/>
                  <a:moveTo>
                    <a:pt x="9913234" y="387791"/>
                  </a:moveTo>
                  <a:cubicBezTo>
                    <a:pt x="9913234" y="390464"/>
                    <a:pt x="9916634" y="394473"/>
                    <a:pt x="9913234" y="397147"/>
                  </a:cubicBezTo>
                  <a:cubicBezTo>
                    <a:pt x="9909832" y="398484"/>
                    <a:pt x="9906433" y="401157"/>
                    <a:pt x="9903030" y="403830"/>
                  </a:cubicBezTo>
                  <a:cubicBezTo>
                    <a:pt x="9903030" y="403830"/>
                    <a:pt x="9906433" y="405166"/>
                    <a:pt x="9906433" y="405166"/>
                  </a:cubicBezTo>
                  <a:cubicBezTo>
                    <a:pt x="9906433" y="406503"/>
                    <a:pt x="9906433" y="409176"/>
                    <a:pt x="9906433" y="410512"/>
                  </a:cubicBezTo>
                  <a:cubicBezTo>
                    <a:pt x="9930236" y="410512"/>
                    <a:pt x="9954044" y="410512"/>
                    <a:pt x="9971046" y="401157"/>
                  </a:cubicBezTo>
                  <a:cubicBezTo>
                    <a:pt x="9967647" y="398484"/>
                    <a:pt x="9967647" y="395811"/>
                    <a:pt x="9971046" y="393137"/>
                  </a:cubicBezTo>
                  <a:cubicBezTo>
                    <a:pt x="9950642" y="393137"/>
                    <a:pt x="9933639" y="390464"/>
                    <a:pt x="9913234" y="387791"/>
                  </a:cubicBezTo>
                  <a:close/>
                  <a:moveTo>
                    <a:pt x="1228402" y="386454"/>
                  </a:moveTo>
                  <a:cubicBezTo>
                    <a:pt x="1228402" y="387791"/>
                    <a:pt x="1228402" y="389127"/>
                    <a:pt x="1228402" y="390464"/>
                  </a:cubicBezTo>
                  <a:cubicBezTo>
                    <a:pt x="1238603" y="389127"/>
                    <a:pt x="1248807" y="389127"/>
                    <a:pt x="1259008" y="391800"/>
                  </a:cubicBezTo>
                  <a:cubicBezTo>
                    <a:pt x="1259008" y="390464"/>
                    <a:pt x="1262410" y="389127"/>
                    <a:pt x="1262410" y="387791"/>
                  </a:cubicBezTo>
                  <a:cubicBezTo>
                    <a:pt x="1259008" y="387791"/>
                    <a:pt x="1255608" y="387791"/>
                    <a:pt x="1255608" y="387791"/>
                  </a:cubicBezTo>
                  <a:cubicBezTo>
                    <a:pt x="1255608" y="387791"/>
                    <a:pt x="1252206" y="386454"/>
                    <a:pt x="1252206" y="386454"/>
                  </a:cubicBezTo>
                  <a:cubicBezTo>
                    <a:pt x="1245404" y="387791"/>
                    <a:pt x="1235204" y="387791"/>
                    <a:pt x="1228402" y="386454"/>
                  </a:cubicBezTo>
                  <a:close/>
                  <a:moveTo>
                    <a:pt x="9749997" y="385118"/>
                  </a:moveTo>
                  <a:cubicBezTo>
                    <a:pt x="9749997" y="387791"/>
                    <a:pt x="9749997" y="389127"/>
                    <a:pt x="9753396" y="390464"/>
                  </a:cubicBezTo>
                  <a:cubicBezTo>
                    <a:pt x="9749997" y="389127"/>
                    <a:pt x="9749997" y="387791"/>
                    <a:pt x="9753396" y="386454"/>
                  </a:cubicBezTo>
                  <a:cubicBezTo>
                    <a:pt x="9753396" y="386454"/>
                    <a:pt x="9749997" y="386454"/>
                    <a:pt x="9749997" y="385118"/>
                  </a:cubicBezTo>
                  <a:close/>
                  <a:moveTo>
                    <a:pt x="8865794" y="370415"/>
                  </a:moveTo>
                  <a:cubicBezTo>
                    <a:pt x="8865794" y="370415"/>
                    <a:pt x="8869193" y="371752"/>
                    <a:pt x="8869193" y="371752"/>
                  </a:cubicBezTo>
                  <a:cubicBezTo>
                    <a:pt x="8869193" y="370415"/>
                    <a:pt x="8869193" y="370415"/>
                    <a:pt x="8869193" y="370415"/>
                  </a:cubicBezTo>
                  <a:cubicBezTo>
                    <a:pt x="8869193" y="370415"/>
                    <a:pt x="8865794" y="370415"/>
                    <a:pt x="8865794" y="370415"/>
                  </a:cubicBezTo>
                  <a:close/>
                  <a:moveTo>
                    <a:pt x="820309" y="370415"/>
                  </a:moveTo>
                  <a:cubicBezTo>
                    <a:pt x="810104" y="379772"/>
                    <a:pt x="833912" y="377099"/>
                    <a:pt x="844112" y="378434"/>
                  </a:cubicBezTo>
                  <a:cubicBezTo>
                    <a:pt x="840713" y="377099"/>
                    <a:pt x="837311" y="375761"/>
                    <a:pt x="837311" y="373088"/>
                  </a:cubicBezTo>
                  <a:cubicBezTo>
                    <a:pt x="833912" y="371752"/>
                    <a:pt x="827110" y="371752"/>
                    <a:pt x="820309" y="370415"/>
                  </a:cubicBezTo>
                  <a:close/>
                  <a:moveTo>
                    <a:pt x="1007353" y="369580"/>
                  </a:moveTo>
                  <a:cubicBezTo>
                    <a:pt x="997149" y="369079"/>
                    <a:pt x="986949" y="369747"/>
                    <a:pt x="976745" y="373088"/>
                  </a:cubicBezTo>
                  <a:cubicBezTo>
                    <a:pt x="976745" y="373088"/>
                    <a:pt x="973342" y="374425"/>
                    <a:pt x="973342" y="374425"/>
                  </a:cubicBezTo>
                  <a:cubicBezTo>
                    <a:pt x="973342" y="375761"/>
                    <a:pt x="969943" y="375761"/>
                    <a:pt x="969943" y="377099"/>
                  </a:cubicBezTo>
                  <a:cubicBezTo>
                    <a:pt x="969943" y="378434"/>
                    <a:pt x="966540" y="378434"/>
                    <a:pt x="966540" y="378434"/>
                  </a:cubicBezTo>
                  <a:cubicBezTo>
                    <a:pt x="969943" y="382445"/>
                    <a:pt x="966540" y="383781"/>
                    <a:pt x="959739" y="385118"/>
                  </a:cubicBezTo>
                  <a:cubicBezTo>
                    <a:pt x="966540" y="385118"/>
                    <a:pt x="969943" y="386454"/>
                    <a:pt x="973342" y="387791"/>
                  </a:cubicBezTo>
                  <a:cubicBezTo>
                    <a:pt x="980144" y="379772"/>
                    <a:pt x="997149" y="377099"/>
                    <a:pt x="1014151" y="377099"/>
                  </a:cubicBezTo>
                  <a:cubicBezTo>
                    <a:pt x="1034556" y="378434"/>
                    <a:pt x="1048159" y="381108"/>
                    <a:pt x="1037958" y="391800"/>
                  </a:cubicBezTo>
                  <a:cubicBezTo>
                    <a:pt x="1051562" y="390464"/>
                    <a:pt x="1061762" y="390464"/>
                    <a:pt x="1071966" y="393137"/>
                  </a:cubicBezTo>
                  <a:cubicBezTo>
                    <a:pt x="1075365" y="393137"/>
                    <a:pt x="1075365" y="394473"/>
                    <a:pt x="1075365" y="395811"/>
                  </a:cubicBezTo>
                  <a:cubicBezTo>
                    <a:pt x="1078768" y="395811"/>
                    <a:pt x="1078768" y="394473"/>
                    <a:pt x="1078768" y="394473"/>
                  </a:cubicBezTo>
                  <a:cubicBezTo>
                    <a:pt x="1082167" y="393137"/>
                    <a:pt x="1082167" y="393137"/>
                    <a:pt x="1082167" y="393137"/>
                  </a:cubicBezTo>
                  <a:cubicBezTo>
                    <a:pt x="1082167" y="393137"/>
                    <a:pt x="1078768" y="393137"/>
                    <a:pt x="1078768" y="393137"/>
                  </a:cubicBezTo>
                  <a:cubicBezTo>
                    <a:pt x="1082167" y="381108"/>
                    <a:pt x="1054961" y="378434"/>
                    <a:pt x="1037958" y="373088"/>
                  </a:cubicBezTo>
                  <a:cubicBezTo>
                    <a:pt x="1027758" y="371751"/>
                    <a:pt x="1017554" y="370081"/>
                    <a:pt x="1007353" y="369580"/>
                  </a:cubicBezTo>
                  <a:close/>
                  <a:moveTo>
                    <a:pt x="34727" y="366406"/>
                  </a:moveTo>
                  <a:cubicBezTo>
                    <a:pt x="41528" y="366406"/>
                    <a:pt x="48330" y="366406"/>
                    <a:pt x="51729" y="366406"/>
                  </a:cubicBezTo>
                  <a:cubicBezTo>
                    <a:pt x="58530" y="369079"/>
                    <a:pt x="68734" y="371752"/>
                    <a:pt x="58530" y="375763"/>
                  </a:cubicBezTo>
                  <a:cubicBezTo>
                    <a:pt x="51729" y="378434"/>
                    <a:pt x="38126" y="378434"/>
                    <a:pt x="31324" y="375763"/>
                  </a:cubicBezTo>
                  <a:cubicBezTo>
                    <a:pt x="17721" y="371752"/>
                    <a:pt x="31324" y="369079"/>
                    <a:pt x="34727" y="366406"/>
                  </a:cubicBezTo>
                  <a:close/>
                  <a:moveTo>
                    <a:pt x="8671948" y="365069"/>
                  </a:moveTo>
                  <a:cubicBezTo>
                    <a:pt x="8668549" y="366406"/>
                    <a:pt x="8671948" y="367742"/>
                    <a:pt x="8671948" y="369079"/>
                  </a:cubicBezTo>
                  <a:cubicBezTo>
                    <a:pt x="8671948" y="366406"/>
                    <a:pt x="8671948" y="366406"/>
                    <a:pt x="8675350" y="365069"/>
                  </a:cubicBezTo>
                  <a:cubicBezTo>
                    <a:pt x="8675350" y="365069"/>
                    <a:pt x="8671948" y="365069"/>
                    <a:pt x="8671948" y="365069"/>
                  </a:cubicBezTo>
                  <a:close/>
                  <a:moveTo>
                    <a:pt x="840713" y="358387"/>
                  </a:moveTo>
                  <a:cubicBezTo>
                    <a:pt x="840713" y="361060"/>
                    <a:pt x="844112" y="362396"/>
                    <a:pt x="844112" y="363733"/>
                  </a:cubicBezTo>
                  <a:cubicBezTo>
                    <a:pt x="847515" y="362396"/>
                    <a:pt x="854316" y="362396"/>
                    <a:pt x="861118" y="359722"/>
                  </a:cubicBezTo>
                  <a:cubicBezTo>
                    <a:pt x="854316" y="359722"/>
                    <a:pt x="847515" y="359722"/>
                    <a:pt x="840713" y="358387"/>
                  </a:cubicBezTo>
                  <a:close/>
                  <a:moveTo>
                    <a:pt x="9909832" y="349030"/>
                  </a:moveTo>
                  <a:cubicBezTo>
                    <a:pt x="9906433" y="349030"/>
                    <a:pt x="9899632" y="350367"/>
                    <a:pt x="9896229" y="350367"/>
                  </a:cubicBezTo>
                  <a:cubicBezTo>
                    <a:pt x="9896229" y="350367"/>
                    <a:pt x="9892830" y="350367"/>
                    <a:pt x="9892830" y="350367"/>
                  </a:cubicBezTo>
                  <a:cubicBezTo>
                    <a:pt x="9896229" y="351703"/>
                    <a:pt x="9899632" y="353040"/>
                    <a:pt x="9903030" y="354376"/>
                  </a:cubicBezTo>
                  <a:cubicBezTo>
                    <a:pt x="9906433" y="351703"/>
                    <a:pt x="9909832" y="350367"/>
                    <a:pt x="9909832" y="349030"/>
                  </a:cubicBezTo>
                  <a:close/>
                  <a:moveTo>
                    <a:pt x="7520" y="343683"/>
                  </a:moveTo>
                  <a:cubicBezTo>
                    <a:pt x="21124" y="339674"/>
                    <a:pt x="38126" y="339674"/>
                    <a:pt x="48330" y="343683"/>
                  </a:cubicBezTo>
                  <a:cubicBezTo>
                    <a:pt x="58530" y="349030"/>
                    <a:pt x="38126" y="349030"/>
                    <a:pt x="34727" y="353040"/>
                  </a:cubicBezTo>
                  <a:cubicBezTo>
                    <a:pt x="27925" y="353040"/>
                    <a:pt x="24522" y="353040"/>
                    <a:pt x="17721" y="353040"/>
                  </a:cubicBezTo>
                  <a:cubicBezTo>
                    <a:pt x="14322" y="350367"/>
                    <a:pt x="-12884" y="349030"/>
                    <a:pt x="7520" y="343683"/>
                  </a:cubicBezTo>
                  <a:close/>
                  <a:moveTo>
                    <a:pt x="253944" y="323786"/>
                  </a:moveTo>
                  <a:lnTo>
                    <a:pt x="254080" y="323803"/>
                  </a:lnTo>
                  <a:lnTo>
                    <a:pt x="279144" y="325171"/>
                  </a:lnTo>
                  <a:lnTo>
                    <a:pt x="263005" y="325472"/>
                  </a:lnTo>
                  <a:close/>
                  <a:moveTo>
                    <a:pt x="650270" y="308932"/>
                  </a:moveTo>
                  <a:cubicBezTo>
                    <a:pt x="650270" y="310270"/>
                    <a:pt x="650270" y="311606"/>
                    <a:pt x="646867" y="311606"/>
                  </a:cubicBezTo>
                  <a:cubicBezTo>
                    <a:pt x="657071" y="312943"/>
                    <a:pt x="663873" y="312943"/>
                    <a:pt x="670674" y="311606"/>
                  </a:cubicBezTo>
                  <a:cubicBezTo>
                    <a:pt x="663873" y="311606"/>
                    <a:pt x="657071" y="310270"/>
                    <a:pt x="650270" y="308932"/>
                  </a:cubicBezTo>
                  <a:close/>
                  <a:moveTo>
                    <a:pt x="10008456" y="299577"/>
                  </a:moveTo>
                  <a:cubicBezTo>
                    <a:pt x="9994854" y="303586"/>
                    <a:pt x="9998252" y="308932"/>
                    <a:pt x="10001655" y="312943"/>
                  </a:cubicBezTo>
                  <a:cubicBezTo>
                    <a:pt x="10005054" y="308932"/>
                    <a:pt x="10011856" y="307597"/>
                    <a:pt x="10022060" y="306259"/>
                  </a:cubicBezTo>
                  <a:cubicBezTo>
                    <a:pt x="10022060" y="306259"/>
                    <a:pt x="10025458" y="306259"/>
                    <a:pt x="10025458" y="306259"/>
                  </a:cubicBezTo>
                  <a:cubicBezTo>
                    <a:pt x="10028861" y="304923"/>
                    <a:pt x="10028861" y="303586"/>
                    <a:pt x="10032260" y="302250"/>
                  </a:cubicBezTo>
                  <a:cubicBezTo>
                    <a:pt x="10025458" y="302250"/>
                    <a:pt x="10015258" y="302250"/>
                    <a:pt x="10008456" y="299577"/>
                  </a:cubicBezTo>
                  <a:close/>
                  <a:moveTo>
                    <a:pt x="9926838" y="294231"/>
                  </a:moveTo>
                  <a:cubicBezTo>
                    <a:pt x="9923435" y="294231"/>
                    <a:pt x="9923435" y="295567"/>
                    <a:pt x="9920036" y="295567"/>
                  </a:cubicBezTo>
                  <a:cubicBezTo>
                    <a:pt x="9920036" y="296904"/>
                    <a:pt x="9923435" y="298240"/>
                    <a:pt x="9920036" y="299577"/>
                  </a:cubicBezTo>
                  <a:cubicBezTo>
                    <a:pt x="9923435" y="299577"/>
                    <a:pt x="9923435" y="299577"/>
                    <a:pt x="9926838" y="299577"/>
                  </a:cubicBezTo>
                  <a:cubicBezTo>
                    <a:pt x="9937038" y="300913"/>
                    <a:pt x="9943840" y="302250"/>
                    <a:pt x="9954044" y="304923"/>
                  </a:cubicBezTo>
                  <a:cubicBezTo>
                    <a:pt x="9943840" y="300913"/>
                    <a:pt x="9933639" y="298240"/>
                    <a:pt x="9926838" y="294231"/>
                  </a:cubicBezTo>
                  <a:close/>
                  <a:moveTo>
                    <a:pt x="208168" y="294231"/>
                  </a:moveTo>
                  <a:cubicBezTo>
                    <a:pt x="221771" y="298240"/>
                    <a:pt x="248978" y="296904"/>
                    <a:pt x="248978" y="308932"/>
                  </a:cubicBezTo>
                  <a:cubicBezTo>
                    <a:pt x="282985" y="316952"/>
                    <a:pt x="242176" y="316952"/>
                    <a:pt x="238773" y="320962"/>
                  </a:cubicBezTo>
                  <a:lnTo>
                    <a:pt x="253944" y="323786"/>
                  </a:lnTo>
                  <a:lnTo>
                    <a:pt x="208168" y="318289"/>
                  </a:lnTo>
                  <a:cubicBezTo>
                    <a:pt x="191163" y="318289"/>
                    <a:pt x="187764" y="322298"/>
                    <a:pt x="177559" y="322298"/>
                  </a:cubicBezTo>
                  <a:lnTo>
                    <a:pt x="177559" y="319625"/>
                  </a:lnTo>
                  <a:cubicBezTo>
                    <a:pt x="157155" y="322298"/>
                    <a:pt x="140153" y="324971"/>
                    <a:pt x="119748" y="320962"/>
                  </a:cubicBezTo>
                  <a:cubicBezTo>
                    <a:pt x="112946" y="316952"/>
                    <a:pt x="95941" y="312943"/>
                    <a:pt x="99343" y="306259"/>
                  </a:cubicBezTo>
                  <a:cubicBezTo>
                    <a:pt x="106145" y="306259"/>
                    <a:pt x="112946" y="304923"/>
                    <a:pt x="119748" y="304923"/>
                  </a:cubicBezTo>
                  <a:cubicBezTo>
                    <a:pt x="143552" y="303586"/>
                    <a:pt x="163956" y="300913"/>
                    <a:pt x="180962" y="310270"/>
                  </a:cubicBezTo>
                  <a:cubicBezTo>
                    <a:pt x="184361" y="310270"/>
                    <a:pt x="187764" y="310270"/>
                    <a:pt x="191163" y="310270"/>
                  </a:cubicBezTo>
                  <a:cubicBezTo>
                    <a:pt x="191163" y="303586"/>
                    <a:pt x="177559" y="295567"/>
                    <a:pt x="208168" y="294231"/>
                  </a:cubicBezTo>
                  <a:close/>
                  <a:moveTo>
                    <a:pt x="561849" y="292894"/>
                  </a:moveTo>
                  <a:cubicBezTo>
                    <a:pt x="555048" y="295567"/>
                    <a:pt x="551645" y="296904"/>
                    <a:pt x="544844" y="296904"/>
                  </a:cubicBezTo>
                  <a:cubicBezTo>
                    <a:pt x="551645" y="298240"/>
                    <a:pt x="558447" y="295567"/>
                    <a:pt x="565248" y="292894"/>
                  </a:cubicBezTo>
                  <a:cubicBezTo>
                    <a:pt x="565248" y="292894"/>
                    <a:pt x="561849" y="292894"/>
                    <a:pt x="561849" y="292894"/>
                  </a:cubicBezTo>
                  <a:close/>
                  <a:moveTo>
                    <a:pt x="10113879" y="286211"/>
                  </a:moveTo>
                  <a:cubicBezTo>
                    <a:pt x="10107077" y="286211"/>
                    <a:pt x="10100276" y="287547"/>
                    <a:pt x="10093474" y="288885"/>
                  </a:cubicBezTo>
                  <a:cubicBezTo>
                    <a:pt x="10096876" y="288885"/>
                    <a:pt x="10100276" y="290220"/>
                    <a:pt x="10100276" y="292894"/>
                  </a:cubicBezTo>
                  <a:cubicBezTo>
                    <a:pt x="10100276" y="290220"/>
                    <a:pt x="10107077" y="288885"/>
                    <a:pt x="10113879" y="288885"/>
                  </a:cubicBezTo>
                  <a:cubicBezTo>
                    <a:pt x="10113879" y="287547"/>
                    <a:pt x="10113879" y="287547"/>
                    <a:pt x="10113879" y="286211"/>
                  </a:cubicBezTo>
                  <a:close/>
                  <a:moveTo>
                    <a:pt x="495533" y="279528"/>
                  </a:moveTo>
                  <a:cubicBezTo>
                    <a:pt x="489581" y="280530"/>
                    <a:pt x="483630" y="282201"/>
                    <a:pt x="476828" y="282201"/>
                  </a:cubicBezTo>
                  <a:cubicBezTo>
                    <a:pt x="487032" y="291558"/>
                    <a:pt x="500635" y="292894"/>
                    <a:pt x="514238" y="280865"/>
                  </a:cubicBezTo>
                  <a:cubicBezTo>
                    <a:pt x="507437" y="278192"/>
                    <a:pt x="501485" y="278526"/>
                    <a:pt x="495533" y="279528"/>
                  </a:cubicBezTo>
                  <a:close/>
                  <a:moveTo>
                    <a:pt x="6995362" y="248787"/>
                  </a:moveTo>
                  <a:cubicBezTo>
                    <a:pt x="6991963" y="250123"/>
                    <a:pt x="6991963" y="252796"/>
                    <a:pt x="6988564" y="254134"/>
                  </a:cubicBezTo>
                  <a:cubicBezTo>
                    <a:pt x="6991963" y="254134"/>
                    <a:pt x="6995362" y="254134"/>
                    <a:pt x="6998764" y="255469"/>
                  </a:cubicBezTo>
                  <a:cubicBezTo>
                    <a:pt x="6998764" y="252796"/>
                    <a:pt x="6998764" y="251460"/>
                    <a:pt x="6995362" y="248787"/>
                  </a:cubicBezTo>
                  <a:close/>
                  <a:moveTo>
                    <a:pt x="3085225" y="248787"/>
                  </a:moveTo>
                  <a:cubicBezTo>
                    <a:pt x="3081825" y="250123"/>
                    <a:pt x="3081825" y="252796"/>
                    <a:pt x="3078427" y="254134"/>
                  </a:cubicBezTo>
                  <a:cubicBezTo>
                    <a:pt x="3081825" y="254134"/>
                    <a:pt x="3085225" y="254134"/>
                    <a:pt x="3088627" y="255469"/>
                  </a:cubicBezTo>
                  <a:cubicBezTo>
                    <a:pt x="3088627" y="252796"/>
                    <a:pt x="3088627" y="251460"/>
                    <a:pt x="3085225" y="248787"/>
                  </a:cubicBezTo>
                  <a:close/>
                  <a:moveTo>
                    <a:pt x="10124083" y="247450"/>
                  </a:moveTo>
                  <a:cubicBezTo>
                    <a:pt x="10124083" y="248787"/>
                    <a:pt x="10124083" y="251460"/>
                    <a:pt x="10124083" y="254134"/>
                  </a:cubicBezTo>
                  <a:cubicBezTo>
                    <a:pt x="10127482" y="255469"/>
                    <a:pt x="10127482" y="255469"/>
                    <a:pt x="10130884" y="256807"/>
                  </a:cubicBezTo>
                  <a:cubicBezTo>
                    <a:pt x="10141085" y="260816"/>
                    <a:pt x="10151289" y="260816"/>
                    <a:pt x="10158090" y="259480"/>
                  </a:cubicBezTo>
                  <a:cubicBezTo>
                    <a:pt x="10144488" y="256807"/>
                    <a:pt x="10130884" y="252796"/>
                    <a:pt x="10124083" y="247450"/>
                  </a:cubicBezTo>
                  <a:close/>
                  <a:moveTo>
                    <a:pt x="786301" y="244777"/>
                  </a:moveTo>
                  <a:cubicBezTo>
                    <a:pt x="789700" y="247450"/>
                    <a:pt x="799904" y="248787"/>
                    <a:pt x="810104" y="248787"/>
                  </a:cubicBezTo>
                  <a:cubicBezTo>
                    <a:pt x="810104" y="247450"/>
                    <a:pt x="806705" y="247450"/>
                    <a:pt x="806705" y="246114"/>
                  </a:cubicBezTo>
                  <a:cubicBezTo>
                    <a:pt x="799904" y="243441"/>
                    <a:pt x="793102" y="243441"/>
                    <a:pt x="786301" y="244777"/>
                  </a:cubicBezTo>
                  <a:close/>
                  <a:moveTo>
                    <a:pt x="592455" y="243441"/>
                  </a:moveTo>
                  <a:cubicBezTo>
                    <a:pt x="582254" y="247450"/>
                    <a:pt x="568651" y="251460"/>
                    <a:pt x="548246" y="248787"/>
                  </a:cubicBezTo>
                  <a:cubicBezTo>
                    <a:pt x="555048" y="251460"/>
                    <a:pt x="558447" y="254134"/>
                    <a:pt x="558447" y="258143"/>
                  </a:cubicBezTo>
                  <a:cubicBezTo>
                    <a:pt x="558447" y="262153"/>
                    <a:pt x="555048" y="263489"/>
                    <a:pt x="551645" y="266162"/>
                  </a:cubicBezTo>
                  <a:cubicBezTo>
                    <a:pt x="555048" y="264826"/>
                    <a:pt x="561849" y="266162"/>
                    <a:pt x="565248" y="267499"/>
                  </a:cubicBezTo>
                  <a:cubicBezTo>
                    <a:pt x="568651" y="268835"/>
                    <a:pt x="572050" y="268835"/>
                    <a:pt x="575452" y="268835"/>
                  </a:cubicBezTo>
                  <a:cubicBezTo>
                    <a:pt x="578851" y="267499"/>
                    <a:pt x="582254" y="267499"/>
                    <a:pt x="585653" y="267499"/>
                  </a:cubicBezTo>
                  <a:cubicBezTo>
                    <a:pt x="602659" y="263489"/>
                    <a:pt x="606058" y="256807"/>
                    <a:pt x="606058" y="250123"/>
                  </a:cubicBezTo>
                  <a:cubicBezTo>
                    <a:pt x="606058" y="250123"/>
                    <a:pt x="602659" y="250123"/>
                    <a:pt x="602659" y="250123"/>
                  </a:cubicBezTo>
                  <a:cubicBezTo>
                    <a:pt x="595857" y="248787"/>
                    <a:pt x="592455" y="246114"/>
                    <a:pt x="592455" y="243441"/>
                  </a:cubicBezTo>
                  <a:close/>
                  <a:moveTo>
                    <a:pt x="10212503" y="238095"/>
                  </a:moveTo>
                  <a:cubicBezTo>
                    <a:pt x="10212503" y="239431"/>
                    <a:pt x="10212503" y="242104"/>
                    <a:pt x="10212503" y="242104"/>
                  </a:cubicBezTo>
                  <a:cubicBezTo>
                    <a:pt x="10219305" y="242104"/>
                    <a:pt x="10219305" y="239431"/>
                    <a:pt x="10222704" y="238095"/>
                  </a:cubicBezTo>
                  <a:cubicBezTo>
                    <a:pt x="10219305" y="238095"/>
                    <a:pt x="10215902" y="238095"/>
                    <a:pt x="10212503" y="238095"/>
                  </a:cubicBezTo>
                  <a:close/>
                  <a:moveTo>
                    <a:pt x="10501568" y="235421"/>
                  </a:moveTo>
                  <a:cubicBezTo>
                    <a:pt x="10521972" y="234084"/>
                    <a:pt x="10515171" y="240768"/>
                    <a:pt x="10515171" y="243441"/>
                  </a:cubicBezTo>
                  <a:cubicBezTo>
                    <a:pt x="10501568" y="244777"/>
                    <a:pt x="10494766" y="254134"/>
                    <a:pt x="10477764" y="247450"/>
                  </a:cubicBezTo>
                  <a:cubicBezTo>
                    <a:pt x="10467560" y="238093"/>
                    <a:pt x="10484566" y="236757"/>
                    <a:pt x="10501568" y="235421"/>
                  </a:cubicBezTo>
                  <a:close/>
                  <a:moveTo>
                    <a:pt x="492556" y="224228"/>
                  </a:moveTo>
                  <a:cubicBezTo>
                    <a:pt x="485329" y="224060"/>
                    <a:pt x="480231" y="225397"/>
                    <a:pt x="483630" y="232748"/>
                  </a:cubicBezTo>
                  <a:cubicBezTo>
                    <a:pt x="473429" y="238095"/>
                    <a:pt x="463225" y="235421"/>
                    <a:pt x="456423" y="232748"/>
                  </a:cubicBezTo>
                  <a:cubicBezTo>
                    <a:pt x="446223" y="235421"/>
                    <a:pt x="436019" y="234084"/>
                    <a:pt x="419017" y="232748"/>
                  </a:cubicBezTo>
                  <a:cubicBezTo>
                    <a:pt x="439421" y="238095"/>
                    <a:pt x="453024" y="243441"/>
                    <a:pt x="463225" y="251460"/>
                  </a:cubicBezTo>
                  <a:cubicBezTo>
                    <a:pt x="463225" y="255469"/>
                    <a:pt x="459826" y="258143"/>
                    <a:pt x="453024" y="260816"/>
                  </a:cubicBezTo>
                  <a:cubicBezTo>
                    <a:pt x="473429" y="264826"/>
                    <a:pt x="476828" y="254134"/>
                    <a:pt x="493834" y="254134"/>
                  </a:cubicBezTo>
                  <a:cubicBezTo>
                    <a:pt x="493834" y="254134"/>
                    <a:pt x="493834" y="254134"/>
                    <a:pt x="497233" y="254134"/>
                  </a:cubicBezTo>
                  <a:cubicBezTo>
                    <a:pt x="507437" y="248787"/>
                    <a:pt x="521040" y="243441"/>
                    <a:pt x="541445" y="243441"/>
                  </a:cubicBezTo>
                  <a:cubicBezTo>
                    <a:pt x="538042" y="240768"/>
                    <a:pt x="531241" y="238095"/>
                    <a:pt x="524439" y="235421"/>
                  </a:cubicBezTo>
                  <a:cubicBezTo>
                    <a:pt x="521040" y="232748"/>
                    <a:pt x="517637" y="228738"/>
                    <a:pt x="514238" y="224729"/>
                  </a:cubicBezTo>
                  <a:cubicBezTo>
                    <a:pt x="509136" y="226065"/>
                    <a:pt x="499786" y="224395"/>
                    <a:pt x="492556" y="224228"/>
                  </a:cubicBezTo>
                  <a:close/>
                  <a:moveTo>
                    <a:pt x="10266916" y="220718"/>
                  </a:moveTo>
                  <a:cubicBezTo>
                    <a:pt x="10260114" y="222056"/>
                    <a:pt x="10256712" y="224729"/>
                    <a:pt x="10249910" y="226065"/>
                  </a:cubicBezTo>
                  <a:cubicBezTo>
                    <a:pt x="10256712" y="224729"/>
                    <a:pt x="10260114" y="226065"/>
                    <a:pt x="10266916" y="227402"/>
                  </a:cubicBezTo>
                  <a:cubicBezTo>
                    <a:pt x="10263513" y="226065"/>
                    <a:pt x="10263513" y="224729"/>
                    <a:pt x="10263513" y="222056"/>
                  </a:cubicBezTo>
                  <a:cubicBezTo>
                    <a:pt x="10263513" y="220718"/>
                    <a:pt x="10266916" y="220718"/>
                    <a:pt x="10266916" y="220718"/>
                  </a:cubicBezTo>
                  <a:close/>
                  <a:moveTo>
                    <a:pt x="10079871" y="219383"/>
                  </a:moveTo>
                  <a:cubicBezTo>
                    <a:pt x="10079871" y="220718"/>
                    <a:pt x="10079871" y="222056"/>
                    <a:pt x="10079871" y="222056"/>
                  </a:cubicBezTo>
                  <a:cubicBezTo>
                    <a:pt x="10079871" y="222056"/>
                    <a:pt x="10083274" y="223392"/>
                    <a:pt x="10083274" y="223392"/>
                  </a:cubicBezTo>
                  <a:cubicBezTo>
                    <a:pt x="10079871" y="222056"/>
                    <a:pt x="10079871" y="220718"/>
                    <a:pt x="10079871" y="219383"/>
                  </a:cubicBezTo>
                  <a:close/>
                  <a:moveTo>
                    <a:pt x="131652" y="212365"/>
                  </a:moveTo>
                  <a:cubicBezTo>
                    <a:pt x="139303" y="211697"/>
                    <a:pt x="148654" y="212699"/>
                    <a:pt x="157155" y="216709"/>
                  </a:cubicBezTo>
                  <a:cubicBezTo>
                    <a:pt x="153756" y="220718"/>
                    <a:pt x="150353" y="226065"/>
                    <a:pt x="146954" y="231411"/>
                  </a:cubicBezTo>
                  <a:cubicBezTo>
                    <a:pt x="123147" y="231411"/>
                    <a:pt x="109544" y="223392"/>
                    <a:pt x="116345" y="218045"/>
                  </a:cubicBezTo>
                  <a:cubicBezTo>
                    <a:pt x="118048" y="215372"/>
                    <a:pt x="124000" y="213033"/>
                    <a:pt x="131652" y="212365"/>
                  </a:cubicBezTo>
                  <a:close/>
                  <a:moveTo>
                    <a:pt x="442820" y="188641"/>
                  </a:moveTo>
                  <a:cubicBezTo>
                    <a:pt x="432620" y="195324"/>
                    <a:pt x="442820" y="199333"/>
                    <a:pt x="453024" y="202006"/>
                  </a:cubicBezTo>
                  <a:cubicBezTo>
                    <a:pt x="453024" y="200671"/>
                    <a:pt x="453024" y="199333"/>
                    <a:pt x="456423" y="197997"/>
                  </a:cubicBezTo>
                  <a:cubicBezTo>
                    <a:pt x="446223" y="196660"/>
                    <a:pt x="439421" y="193987"/>
                    <a:pt x="442820" y="188641"/>
                  </a:cubicBezTo>
                  <a:close/>
                  <a:moveTo>
                    <a:pt x="10147886" y="183294"/>
                  </a:moveTo>
                  <a:cubicBezTo>
                    <a:pt x="10144488" y="184632"/>
                    <a:pt x="10144488" y="185967"/>
                    <a:pt x="10141085" y="187305"/>
                  </a:cubicBezTo>
                  <a:cubicBezTo>
                    <a:pt x="10144488" y="188641"/>
                    <a:pt x="10144488" y="189978"/>
                    <a:pt x="10151289" y="189978"/>
                  </a:cubicBezTo>
                  <a:cubicBezTo>
                    <a:pt x="10171694" y="189978"/>
                    <a:pt x="10175093" y="195324"/>
                    <a:pt x="10181894" y="200671"/>
                  </a:cubicBezTo>
                  <a:cubicBezTo>
                    <a:pt x="10185297" y="202006"/>
                    <a:pt x="10185297" y="202006"/>
                    <a:pt x="10188696" y="203344"/>
                  </a:cubicBezTo>
                  <a:cubicBezTo>
                    <a:pt x="10188696" y="203344"/>
                    <a:pt x="10188696" y="203344"/>
                    <a:pt x="10188696" y="202006"/>
                  </a:cubicBezTo>
                  <a:cubicBezTo>
                    <a:pt x="10181894" y="193987"/>
                    <a:pt x="10192098" y="191314"/>
                    <a:pt x="10209100" y="189978"/>
                  </a:cubicBezTo>
                  <a:cubicBezTo>
                    <a:pt x="10209100" y="188641"/>
                    <a:pt x="10212503" y="187305"/>
                    <a:pt x="10212503" y="185967"/>
                  </a:cubicBezTo>
                  <a:cubicBezTo>
                    <a:pt x="10205702" y="185967"/>
                    <a:pt x="10198900" y="185967"/>
                    <a:pt x="10192098" y="184632"/>
                  </a:cubicBezTo>
                  <a:cubicBezTo>
                    <a:pt x="10188696" y="184632"/>
                    <a:pt x="10188696" y="183294"/>
                    <a:pt x="10188696" y="183294"/>
                  </a:cubicBezTo>
                  <a:cubicBezTo>
                    <a:pt x="10175093" y="183294"/>
                    <a:pt x="10161490" y="183294"/>
                    <a:pt x="10147886" y="183294"/>
                  </a:cubicBezTo>
                  <a:close/>
                  <a:moveTo>
                    <a:pt x="10387784" y="179252"/>
                  </a:moveTo>
                  <a:lnTo>
                    <a:pt x="10389344" y="179285"/>
                  </a:lnTo>
                  <a:lnTo>
                    <a:pt x="10389344" y="180621"/>
                  </a:lnTo>
                  <a:close/>
                  <a:moveTo>
                    <a:pt x="507437" y="177948"/>
                  </a:moveTo>
                  <a:cubicBezTo>
                    <a:pt x="504034" y="177948"/>
                    <a:pt x="504034" y="179285"/>
                    <a:pt x="504034" y="179285"/>
                  </a:cubicBezTo>
                  <a:cubicBezTo>
                    <a:pt x="514238" y="181958"/>
                    <a:pt x="507437" y="188641"/>
                    <a:pt x="521040" y="189978"/>
                  </a:cubicBezTo>
                  <a:cubicBezTo>
                    <a:pt x="514238" y="187305"/>
                    <a:pt x="510836" y="183294"/>
                    <a:pt x="507437" y="177948"/>
                  </a:cubicBezTo>
                  <a:close/>
                  <a:moveTo>
                    <a:pt x="10490092" y="175610"/>
                  </a:moveTo>
                  <a:cubicBezTo>
                    <a:pt x="10497319" y="175610"/>
                    <a:pt x="10506670" y="177280"/>
                    <a:pt x="10515171" y="177949"/>
                  </a:cubicBezTo>
                  <a:cubicBezTo>
                    <a:pt x="10518574" y="180623"/>
                    <a:pt x="10521972" y="184632"/>
                    <a:pt x="10525375" y="187305"/>
                  </a:cubicBezTo>
                  <a:cubicBezTo>
                    <a:pt x="10504970" y="193988"/>
                    <a:pt x="10491367" y="187305"/>
                    <a:pt x="10477764" y="183296"/>
                  </a:cubicBezTo>
                  <a:cubicBezTo>
                    <a:pt x="10477764" y="177280"/>
                    <a:pt x="10482866" y="175610"/>
                    <a:pt x="10490092" y="175610"/>
                  </a:cubicBezTo>
                  <a:close/>
                  <a:moveTo>
                    <a:pt x="374805" y="172602"/>
                  </a:moveTo>
                  <a:cubicBezTo>
                    <a:pt x="374805" y="176612"/>
                    <a:pt x="368003" y="180621"/>
                    <a:pt x="361201" y="183294"/>
                  </a:cubicBezTo>
                  <a:cubicBezTo>
                    <a:pt x="354400" y="185967"/>
                    <a:pt x="357802" y="188641"/>
                    <a:pt x="361201" y="191314"/>
                  </a:cubicBezTo>
                  <a:cubicBezTo>
                    <a:pt x="364604" y="189978"/>
                    <a:pt x="368003" y="188641"/>
                    <a:pt x="371406" y="187305"/>
                  </a:cubicBezTo>
                  <a:cubicBezTo>
                    <a:pt x="378207" y="184632"/>
                    <a:pt x="381606" y="184632"/>
                    <a:pt x="391810" y="183294"/>
                  </a:cubicBezTo>
                  <a:cubicBezTo>
                    <a:pt x="398612" y="180621"/>
                    <a:pt x="412215" y="180621"/>
                    <a:pt x="415614" y="176612"/>
                  </a:cubicBezTo>
                  <a:cubicBezTo>
                    <a:pt x="412215" y="176612"/>
                    <a:pt x="412215" y="176612"/>
                    <a:pt x="412215" y="176612"/>
                  </a:cubicBezTo>
                  <a:cubicBezTo>
                    <a:pt x="398612" y="177948"/>
                    <a:pt x="395209" y="175275"/>
                    <a:pt x="388408" y="172602"/>
                  </a:cubicBezTo>
                  <a:cubicBezTo>
                    <a:pt x="385009" y="173939"/>
                    <a:pt x="381606" y="173939"/>
                    <a:pt x="374805" y="172602"/>
                  </a:cubicBezTo>
                  <a:close/>
                  <a:moveTo>
                    <a:pt x="10117282" y="171264"/>
                  </a:moveTo>
                  <a:cubicBezTo>
                    <a:pt x="10117282" y="173939"/>
                    <a:pt x="10120680" y="175275"/>
                    <a:pt x="10117282" y="177948"/>
                  </a:cubicBezTo>
                  <a:cubicBezTo>
                    <a:pt x="10120680" y="177948"/>
                    <a:pt x="10124083" y="179285"/>
                    <a:pt x="10124083" y="179285"/>
                  </a:cubicBezTo>
                  <a:cubicBezTo>
                    <a:pt x="10124083" y="176612"/>
                    <a:pt x="10120680" y="173939"/>
                    <a:pt x="10117282" y="171264"/>
                  </a:cubicBezTo>
                  <a:close/>
                  <a:moveTo>
                    <a:pt x="10419949" y="168593"/>
                  </a:moveTo>
                  <a:cubicBezTo>
                    <a:pt x="10433552" y="172602"/>
                    <a:pt x="10450558" y="175275"/>
                    <a:pt x="10450558" y="183294"/>
                  </a:cubicBezTo>
                  <a:cubicBezTo>
                    <a:pt x="10436954" y="184632"/>
                    <a:pt x="10436954" y="197997"/>
                    <a:pt x="10409748" y="191314"/>
                  </a:cubicBezTo>
                  <a:cubicBezTo>
                    <a:pt x="10399544" y="189978"/>
                    <a:pt x="10392743" y="187305"/>
                    <a:pt x="10389344" y="183294"/>
                  </a:cubicBezTo>
                  <a:lnTo>
                    <a:pt x="10389344" y="180621"/>
                  </a:lnTo>
                  <a:cubicBezTo>
                    <a:pt x="10413148" y="181958"/>
                    <a:pt x="10409748" y="172602"/>
                    <a:pt x="10419949" y="168593"/>
                  </a:cubicBezTo>
                  <a:close/>
                  <a:moveTo>
                    <a:pt x="10181894" y="159236"/>
                  </a:moveTo>
                  <a:cubicBezTo>
                    <a:pt x="10171694" y="160573"/>
                    <a:pt x="10175093" y="164582"/>
                    <a:pt x="10175093" y="167255"/>
                  </a:cubicBezTo>
                  <a:cubicBezTo>
                    <a:pt x="10181894" y="169929"/>
                    <a:pt x="10188696" y="172602"/>
                    <a:pt x="10195498" y="175275"/>
                  </a:cubicBezTo>
                  <a:cubicBezTo>
                    <a:pt x="10205702" y="173939"/>
                    <a:pt x="10212503" y="172602"/>
                    <a:pt x="10222704" y="171264"/>
                  </a:cubicBezTo>
                  <a:cubicBezTo>
                    <a:pt x="10222704" y="171264"/>
                    <a:pt x="10219305" y="169929"/>
                    <a:pt x="10219305" y="169929"/>
                  </a:cubicBezTo>
                  <a:cubicBezTo>
                    <a:pt x="10215902" y="167255"/>
                    <a:pt x="10195498" y="167255"/>
                    <a:pt x="10192098" y="159236"/>
                  </a:cubicBezTo>
                  <a:cubicBezTo>
                    <a:pt x="10188696" y="160573"/>
                    <a:pt x="10185297" y="160573"/>
                    <a:pt x="10181894" y="159236"/>
                  </a:cubicBezTo>
                  <a:close/>
                  <a:moveTo>
                    <a:pt x="9967647" y="157899"/>
                  </a:moveTo>
                  <a:cubicBezTo>
                    <a:pt x="9964244" y="159236"/>
                    <a:pt x="9957443" y="160573"/>
                    <a:pt x="9954044" y="161909"/>
                  </a:cubicBezTo>
                  <a:cubicBezTo>
                    <a:pt x="9957443" y="160573"/>
                    <a:pt x="9960846" y="161909"/>
                    <a:pt x="9964244" y="161909"/>
                  </a:cubicBezTo>
                  <a:cubicBezTo>
                    <a:pt x="9967647" y="160573"/>
                    <a:pt x="9967647" y="159236"/>
                    <a:pt x="9967647" y="157899"/>
                  </a:cubicBezTo>
                  <a:close/>
                  <a:moveTo>
                    <a:pt x="10249910" y="133842"/>
                  </a:moveTo>
                  <a:cubicBezTo>
                    <a:pt x="10249910" y="137851"/>
                    <a:pt x="10249910" y="143197"/>
                    <a:pt x="10256712" y="147207"/>
                  </a:cubicBezTo>
                  <a:cubicBezTo>
                    <a:pt x="10266916" y="145870"/>
                    <a:pt x="10277116" y="147207"/>
                    <a:pt x="10283918" y="148543"/>
                  </a:cubicBezTo>
                  <a:cubicBezTo>
                    <a:pt x="10280519" y="144533"/>
                    <a:pt x="10283918" y="140524"/>
                    <a:pt x="10290720" y="136515"/>
                  </a:cubicBezTo>
                  <a:cubicBezTo>
                    <a:pt x="10280519" y="137851"/>
                    <a:pt x="10266916" y="137851"/>
                    <a:pt x="10253312" y="135178"/>
                  </a:cubicBezTo>
                  <a:cubicBezTo>
                    <a:pt x="10253312" y="135178"/>
                    <a:pt x="10249910" y="133842"/>
                    <a:pt x="10249910" y="133842"/>
                  </a:cubicBezTo>
                  <a:close/>
                  <a:moveTo>
                    <a:pt x="10175093" y="131167"/>
                  </a:moveTo>
                  <a:cubicBezTo>
                    <a:pt x="10175093" y="131167"/>
                    <a:pt x="10171694" y="132504"/>
                    <a:pt x="10171694" y="132504"/>
                  </a:cubicBezTo>
                  <a:cubicBezTo>
                    <a:pt x="10171694" y="133842"/>
                    <a:pt x="10168292" y="133842"/>
                    <a:pt x="10164892" y="135178"/>
                  </a:cubicBezTo>
                  <a:cubicBezTo>
                    <a:pt x="10168292" y="137851"/>
                    <a:pt x="10171694" y="140524"/>
                    <a:pt x="10181894" y="140524"/>
                  </a:cubicBezTo>
                  <a:cubicBezTo>
                    <a:pt x="10185297" y="137851"/>
                    <a:pt x="10188696" y="137851"/>
                    <a:pt x="10192098" y="136515"/>
                  </a:cubicBezTo>
                  <a:cubicBezTo>
                    <a:pt x="10188696" y="135178"/>
                    <a:pt x="10181894" y="133842"/>
                    <a:pt x="10171694" y="133842"/>
                  </a:cubicBezTo>
                  <a:cubicBezTo>
                    <a:pt x="10175093" y="132504"/>
                    <a:pt x="10175093" y="132504"/>
                    <a:pt x="10175093" y="131167"/>
                  </a:cubicBezTo>
                  <a:close/>
                  <a:moveTo>
                    <a:pt x="578851" y="124485"/>
                  </a:moveTo>
                  <a:cubicBezTo>
                    <a:pt x="572050" y="125822"/>
                    <a:pt x="572050" y="127158"/>
                    <a:pt x="568651" y="129831"/>
                  </a:cubicBezTo>
                  <a:cubicBezTo>
                    <a:pt x="572050" y="128495"/>
                    <a:pt x="578851" y="127158"/>
                    <a:pt x="582254" y="125822"/>
                  </a:cubicBezTo>
                  <a:cubicBezTo>
                    <a:pt x="582254" y="125822"/>
                    <a:pt x="578851" y="124485"/>
                    <a:pt x="578851" y="124485"/>
                  </a:cubicBezTo>
                  <a:close/>
                  <a:moveTo>
                    <a:pt x="10453957" y="116467"/>
                  </a:moveTo>
                  <a:cubicBezTo>
                    <a:pt x="10464161" y="117803"/>
                    <a:pt x="10477764" y="119140"/>
                    <a:pt x="10487964" y="120476"/>
                  </a:cubicBezTo>
                  <a:cubicBezTo>
                    <a:pt x="10501568" y="127160"/>
                    <a:pt x="10501568" y="127160"/>
                    <a:pt x="10474365" y="132506"/>
                  </a:cubicBezTo>
                  <a:cubicBezTo>
                    <a:pt x="10457360" y="128495"/>
                    <a:pt x="10443756" y="125822"/>
                    <a:pt x="10423352" y="123150"/>
                  </a:cubicBezTo>
                  <a:cubicBezTo>
                    <a:pt x="10430153" y="116467"/>
                    <a:pt x="10447156" y="120476"/>
                    <a:pt x="10453957" y="116467"/>
                  </a:cubicBezTo>
                  <a:close/>
                  <a:moveTo>
                    <a:pt x="10025458" y="100427"/>
                  </a:moveTo>
                  <a:cubicBezTo>
                    <a:pt x="10028861" y="104436"/>
                    <a:pt x="10028861" y="107110"/>
                    <a:pt x="10028861" y="111119"/>
                  </a:cubicBezTo>
                  <a:cubicBezTo>
                    <a:pt x="10035662" y="111119"/>
                    <a:pt x="10042464" y="112456"/>
                    <a:pt x="10049266" y="111119"/>
                  </a:cubicBezTo>
                  <a:cubicBezTo>
                    <a:pt x="10042464" y="107110"/>
                    <a:pt x="10035662" y="103100"/>
                    <a:pt x="10025458" y="100427"/>
                  </a:cubicBezTo>
                  <a:close/>
                  <a:moveTo>
                    <a:pt x="10100276" y="96418"/>
                  </a:moveTo>
                  <a:cubicBezTo>
                    <a:pt x="10093474" y="99091"/>
                    <a:pt x="10086672" y="100427"/>
                    <a:pt x="10076472" y="100427"/>
                  </a:cubicBezTo>
                  <a:cubicBezTo>
                    <a:pt x="10079871" y="104436"/>
                    <a:pt x="10093474" y="101764"/>
                    <a:pt x="10103678" y="99091"/>
                  </a:cubicBezTo>
                  <a:cubicBezTo>
                    <a:pt x="10103678" y="99091"/>
                    <a:pt x="10103678" y="97753"/>
                    <a:pt x="10100276" y="96418"/>
                  </a:cubicBezTo>
                  <a:close/>
                  <a:moveTo>
                    <a:pt x="350577" y="82049"/>
                  </a:moveTo>
                  <a:cubicBezTo>
                    <a:pt x="353553" y="81715"/>
                    <a:pt x="356103" y="81715"/>
                    <a:pt x="357802" y="83052"/>
                  </a:cubicBezTo>
                  <a:cubicBezTo>
                    <a:pt x="361201" y="84388"/>
                    <a:pt x="361201" y="87061"/>
                    <a:pt x="357802" y="88398"/>
                  </a:cubicBezTo>
                  <a:cubicBezTo>
                    <a:pt x="351001" y="92407"/>
                    <a:pt x="344199" y="89734"/>
                    <a:pt x="337398" y="87061"/>
                  </a:cubicBezTo>
                  <a:cubicBezTo>
                    <a:pt x="337398" y="85725"/>
                    <a:pt x="340800" y="84388"/>
                    <a:pt x="340800" y="83052"/>
                  </a:cubicBezTo>
                  <a:cubicBezTo>
                    <a:pt x="344201" y="83052"/>
                    <a:pt x="347602" y="82384"/>
                    <a:pt x="350577" y="82049"/>
                  </a:cubicBezTo>
                  <a:close/>
                  <a:moveTo>
                    <a:pt x="10025458" y="76368"/>
                  </a:moveTo>
                  <a:cubicBezTo>
                    <a:pt x="10008456" y="79041"/>
                    <a:pt x="9977848" y="71022"/>
                    <a:pt x="9981250" y="87061"/>
                  </a:cubicBezTo>
                  <a:cubicBezTo>
                    <a:pt x="9984649" y="87061"/>
                    <a:pt x="9988052" y="87061"/>
                    <a:pt x="9991450" y="87061"/>
                  </a:cubicBezTo>
                  <a:cubicBezTo>
                    <a:pt x="9994854" y="85725"/>
                    <a:pt x="9998252" y="85725"/>
                    <a:pt x="10001655" y="84388"/>
                  </a:cubicBezTo>
                  <a:cubicBezTo>
                    <a:pt x="10015258" y="81715"/>
                    <a:pt x="10028861" y="79041"/>
                    <a:pt x="10042464" y="83052"/>
                  </a:cubicBezTo>
                  <a:cubicBezTo>
                    <a:pt x="10042464" y="83052"/>
                    <a:pt x="10039062" y="81715"/>
                    <a:pt x="10039062" y="81715"/>
                  </a:cubicBezTo>
                  <a:cubicBezTo>
                    <a:pt x="10039062" y="80379"/>
                    <a:pt x="10042464" y="80379"/>
                    <a:pt x="10042464" y="79041"/>
                  </a:cubicBezTo>
                  <a:cubicBezTo>
                    <a:pt x="10035662" y="80379"/>
                    <a:pt x="10028861" y="77704"/>
                    <a:pt x="10025458" y="76368"/>
                  </a:cubicBezTo>
                  <a:close/>
                  <a:moveTo>
                    <a:pt x="9943840" y="72359"/>
                  </a:moveTo>
                  <a:cubicBezTo>
                    <a:pt x="9937038" y="75032"/>
                    <a:pt x="9930236" y="76368"/>
                    <a:pt x="9920036" y="75032"/>
                  </a:cubicBezTo>
                  <a:cubicBezTo>
                    <a:pt x="9920036" y="75032"/>
                    <a:pt x="9916634" y="75032"/>
                    <a:pt x="9916634" y="75032"/>
                  </a:cubicBezTo>
                  <a:cubicBezTo>
                    <a:pt x="9913234" y="76368"/>
                    <a:pt x="9909832" y="76368"/>
                    <a:pt x="9906433" y="76368"/>
                  </a:cubicBezTo>
                  <a:cubicBezTo>
                    <a:pt x="9903030" y="77704"/>
                    <a:pt x="9903030" y="80379"/>
                    <a:pt x="9903030" y="83052"/>
                  </a:cubicBezTo>
                  <a:cubicBezTo>
                    <a:pt x="9909832" y="83052"/>
                    <a:pt x="9916634" y="83052"/>
                    <a:pt x="9923435" y="83052"/>
                  </a:cubicBezTo>
                  <a:cubicBezTo>
                    <a:pt x="9916634" y="80379"/>
                    <a:pt x="9920036" y="77704"/>
                    <a:pt x="9930236" y="77704"/>
                  </a:cubicBezTo>
                  <a:cubicBezTo>
                    <a:pt x="9954044" y="76368"/>
                    <a:pt x="9943840" y="75032"/>
                    <a:pt x="9943840" y="72359"/>
                  </a:cubicBezTo>
                  <a:close/>
                  <a:moveTo>
                    <a:pt x="10229506" y="71022"/>
                  </a:moveTo>
                  <a:cubicBezTo>
                    <a:pt x="10266912" y="67013"/>
                    <a:pt x="10253309" y="84388"/>
                    <a:pt x="10273714" y="87061"/>
                  </a:cubicBezTo>
                  <a:cubicBezTo>
                    <a:pt x="10273714" y="88398"/>
                    <a:pt x="10273714" y="88398"/>
                    <a:pt x="10273714" y="89734"/>
                  </a:cubicBezTo>
                  <a:cubicBezTo>
                    <a:pt x="10287317" y="89734"/>
                    <a:pt x="10297521" y="91071"/>
                    <a:pt x="10311124" y="91071"/>
                  </a:cubicBezTo>
                  <a:cubicBezTo>
                    <a:pt x="10331528" y="89734"/>
                    <a:pt x="10355332" y="89734"/>
                    <a:pt x="10382538" y="93744"/>
                  </a:cubicBezTo>
                  <a:cubicBezTo>
                    <a:pt x="10358735" y="103100"/>
                    <a:pt x="10334928" y="99091"/>
                    <a:pt x="10311124" y="99091"/>
                  </a:cubicBezTo>
                  <a:cubicBezTo>
                    <a:pt x="10304322" y="100427"/>
                    <a:pt x="10294118" y="101764"/>
                    <a:pt x="10287317" y="103100"/>
                  </a:cubicBezTo>
                  <a:cubicBezTo>
                    <a:pt x="10283918" y="103100"/>
                    <a:pt x="10277116" y="103100"/>
                    <a:pt x="10273714" y="103100"/>
                  </a:cubicBezTo>
                  <a:cubicBezTo>
                    <a:pt x="10266912" y="101764"/>
                    <a:pt x="10256712" y="100427"/>
                    <a:pt x="10249910" y="99091"/>
                  </a:cubicBezTo>
                  <a:cubicBezTo>
                    <a:pt x="10246508" y="99091"/>
                    <a:pt x="10243108" y="99091"/>
                    <a:pt x="10239706" y="99091"/>
                  </a:cubicBezTo>
                  <a:cubicBezTo>
                    <a:pt x="10215902" y="100427"/>
                    <a:pt x="10192095" y="101764"/>
                    <a:pt x="10192095" y="87061"/>
                  </a:cubicBezTo>
                  <a:cubicBezTo>
                    <a:pt x="10195498" y="85725"/>
                    <a:pt x="10202299" y="84388"/>
                    <a:pt x="10205698" y="83052"/>
                  </a:cubicBezTo>
                  <a:cubicBezTo>
                    <a:pt x="10212500" y="77705"/>
                    <a:pt x="10212500" y="72359"/>
                    <a:pt x="10229506" y="71022"/>
                  </a:cubicBezTo>
                  <a:close/>
                  <a:moveTo>
                    <a:pt x="9814610" y="67013"/>
                  </a:moveTo>
                  <a:cubicBezTo>
                    <a:pt x="9818012" y="67013"/>
                    <a:pt x="9818012" y="68349"/>
                    <a:pt x="9821412" y="69686"/>
                  </a:cubicBezTo>
                  <a:cubicBezTo>
                    <a:pt x="9821412" y="68349"/>
                    <a:pt x="9821412" y="67013"/>
                    <a:pt x="9824814" y="67013"/>
                  </a:cubicBezTo>
                  <a:cubicBezTo>
                    <a:pt x="9821412" y="67013"/>
                    <a:pt x="9818012" y="67013"/>
                    <a:pt x="9814610" y="67013"/>
                  </a:cubicBezTo>
                  <a:close/>
                  <a:moveTo>
                    <a:pt x="837311" y="64338"/>
                  </a:moveTo>
                  <a:cubicBezTo>
                    <a:pt x="833912" y="64338"/>
                    <a:pt x="830509" y="65676"/>
                    <a:pt x="830509" y="65676"/>
                  </a:cubicBezTo>
                  <a:cubicBezTo>
                    <a:pt x="830509" y="65676"/>
                    <a:pt x="833912" y="67013"/>
                    <a:pt x="837311" y="67013"/>
                  </a:cubicBezTo>
                  <a:cubicBezTo>
                    <a:pt x="837311" y="65676"/>
                    <a:pt x="837311" y="65676"/>
                    <a:pt x="837311" y="64338"/>
                  </a:cubicBezTo>
                  <a:close/>
                  <a:moveTo>
                    <a:pt x="929134" y="60329"/>
                  </a:moveTo>
                  <a:cubicBezTo>
                    <a:pt x="929134" y="61667"/>
                    <a:pt x="925731" y="61667"/>
                    <a:pt x="925731" y="63002"/>
                  </a:cubicBezTo>
                  <a:cubicBezTo>
                    <a:pt x="929134" y="63002"/>
                    <a:pt x="929134" y="64338"/>
                    <a:pt x="932533" y="65676"/>
                  </a:cubicBezTo>
                  <a:cubicBezTo>
                    <a:pt x="935935" y="68349"/>
                    <a:pt x="932533" y="71022"/>
                    <a:pt x="929134" y="72359"/>
                  </a:cubicBezTo>
                  <a:cubicBezTo>
                    <a:pt x="929134" y="72359"/>
                    <a:pt x="932533" y="72359"/>
                    <a:pt x="935935" y="72359"/>
                  </a:cubicBezTo>
                  <a:cubicBezTo>
                    <a:pt x="935935" y="72359"/>
                    <a:pt x="935935" y="71022"/>
                    <a:pt x="935935" y="71022"/>
                  </a:cubicBezTo>
                  <a:cubicBezTo>
                    <a:pt x="939334" y="69686"/>
                    <a:pt x="939334" y="68349"/>
                    <a:pt x="942737" y="67013"/>
                  </a:cubicBezTo>
                  <a:cubicBezTo>
                    <a:pt x="939334" y="65676"/>
                    <a:pt x="935935" y="64338"/>
                    <a:pt x="935935" y="61667"/>
                  </a:cubicBezTo>
                  <a:cubicBezTo>
                    <a:pt x="932533" y="61667"/>
                    <a:pt x="932533" y="60329"/>
                    <a:pt x="929134" y="60329"/>
                  </a:cubicBezTo>
                  <a:close/>
                  <a:moveTo>
                    <a:pt x="701279" y="50974"/>
                  </a:moveTo>
                  <a:cubicBezTo>
                    <a:pt x="704678" y="50974"/>
                    <a:pt x="708081" y="52311"/>
                    <a:pt x="708081" y="53647"/>
                  </a:cubicBezTo>
                  <a:cubicBezTo>
                    <a:pt x="711480" y="58993"/>
                    <a:pt x="701279" y="61667"/>
                    <a:pt x="691075" y="63004"/>
                  </a:cubicBezTo>
                  <a:cubicBezTo>
                    <a:pt x="687676" y="61667"/>
                    <a:pt x="684274" y="61667"/>
                    <a:pt x="680875" y="61667"/>
                  </a:cubicBezTo>
                  <a:cubicBezTo>
                    <a:pt x="680875" y="56320"/>
                    <a:pt x="684274" y="52311"/>
                    <a:pt x="701279" y="50974"/>
                  </a:cubicBezTo>
                  <a:close/>
                  <a:moveTo>
                    <a:pt x="602659" y="50974"/>
                  </a:moveTo>
                  <a:cubicBezTo>
                    <a:pt x="623063" y="50974"/>
                    <a:pt x="640065" y="50974"/>
                    <a:pt x="657071" y="50974"/>
                  </a:cubicBezTo>
                  <a:cubicBezTo>
                    <a:pt x="660470" y="60331"/>
                    <a:pt x="646871" y="63004"/>
                    <a:pt x="629865" y="63004"/>
                  </a:cubicBezTo>
                  <a:cubicBezTo>
                    <a:pt x="623063" y="58993"/>
                    <a:pt x="612863" y="56320"/>
                    <a:pt x="602659" y="50974"/>
                  </a:cubicBezTo>
                  <a:close/>
                  <a:moveTo>
                    <a:pt x="9624166" y="38944"/>
                  </a:moveTo>
                  <a:cubicBezTo>
                    <a:pt x="9624166" y="41617"/>
                    <a:pt x="9620768" y="44290"/>
                    <a:pt x="9617365" y="46964"/>
                  </a:cubicBezTo>
                  <a:cubicBezTo>
                    <a:pt x="9620768" y="44290"/>
                    <a:pt x="9630968" y="42955"/>
                    <a:pt x="9637770" y="42955"/>
                  </a:cubicBezTo>
                  <a:cubicBezTo>
                    <a:pt x="9630968" y="42955"/>
                    <a:pt x="9627569" y="41617"/>
                    <a:pt x="9624166" y="38944"/>
                  </a:cubicBezTo>
                  <a:close/>
                  <a:moveTo>
                    <a:pt x="10168292" y="28253"/>
                  </a:moveTo>
                  <a:cubicBezTo>
                    <a:pt x="10171690" y="28253"/>
                    <a:pt x="10171690" y="28253"/>
                    <a:pt x="10175093" y="28253"/>
                  </a:cubicBezTo>
                  <a:cubicBezTo>
                    <a:pt x="10195498" y="34936"/>
                    <a:pt x="10175093" y="36272"/>
                    <a:pt x="10164888" y="38945"/>
                  </a:cubicBezTo>
                  <a:cubicBezTo>
                    <a:pt x="10137682" y="33599"/>
                    <a:pt x="10168292" y="30926"/>
                    <a:pt x="10168292" y="28253"/>
                  </a:cubicBezTo>
                  <a:close/>
                  <a:moveTo>
                    <a:pt x="4646185" y="184"/>
                  </a:moveTo>
                  <a:cubicBezTo>
                    <a:pt x="4683595" y="1520"/>
                    <a:pt x="4721002" y="1520"/>
                    <a:pt x="4758412" y="1520"/>
                  </a:cubicBezTo>
                  <a:cubicBezTo>
                    <a:pt x="4765214" y="1520"/>
                    <a:pt x="4772015" y="1520"/>
                    <a:pt x="4778817" y="1520"/>
                  </a:cubicBezTo>
                  <a:cubicBezTo>
                    <a:pt x="4799222" y="2857"/>
                    <a:pt x="4819626" y="-2491"/>
                    <a:pt x="4840031" y="1520"/>
                  </a:cubicBezTo>
                  <a:cubicBezTo>
                    <a:pt x="4860436" y="4193"/>
                    <a:pt x="4884239" y="1520"/>
                    <a:pt x="4908047" y="2857"/>
                  </a:cubicBezTo>
                  <a:cubicBezTo>
                    <a:pt x="4908047" y="1520"/>
                    <a:pt x="4911446" y="184"/>
                    <a:pt x="4914848" y="184"/>
                  </a:cubicBezTo>
                  <a:cubicBezTo>
                    <a:pt x="4921650" y="184"/>
                    <a:pt x="4925049" y="184"/>
                    <a:pt x="4931850" y="184"/>
                  </a:cubicBezTo>
                  <a:cubicBezTo>
                    <a:pt x="4948856" y="6866"/>
                    <a:pt x="4965858" y="2857"/>
                    <a:pt x="4986263" y="2857"/>
                  </a:cubicBezTo>
                  <a:cubicBezTo>
                    <a:pt x="5006667" y="1520"/>
                    <a:pt x="5027072" y="-1154"/>
                    <a:pt x="5044078" y="4193"/>
                  </a:cubicBezTo>
                  <a:cubicBezTo>
                    <a:pt x="5047477" y="5530"/>
                    <a:pt x="5050879" y="5530"/>
                    <a:pt x="5054278" y="4193"/>
                  </a:cubicBezTo>
                  <a:cubicBezTo>
                    <a:pt x="5071284" y="-1154"/>
                    <a:pt x="5091689" y="4193"/>
                    <a:pt x="5108691" y="184"/>
                  </a:cubicBezTo>
                  <a:cubicBezTo>
                    <a:pt x="5112093" y="184"/>
                    <a:pt x="5118895" y="184"/>
                    <a:pt x="5122294" y="184"/>
                  </a:cubicBezTo>
                  <a:cubicBezTo>
                    <a:pt x="5142699" y="4193"/>
                    <a:pt x="5169905" y="-1154"/>
                    <a:pt x="5193712" y="2857"/>
                  </a:cubicBezTo>
                  <a:cubicBezTo>
                    <a:pt x="5197111" y="2857"/>
                    <a:pt x="5197111" y="1520"/>
                    <a:pt x="5200514" y="1520"/>
                  </a:cubicBezTo>
                  <a:cubicBezTo>
                    <a:pt x="5299135" y="184"/>
                    <a:pt x="5394356" y="1520"/>
                    <a:pt x="5489578" y="8204"/>
                  </a:cubicBezTo>
                  <a:cubicBezTo>
                    <a:pt x="5523586" y="10875"/>
                    <a:pt x="5560996" y="8204"/>
                    <a:pt x="5595004" y="6866"/>
                  </a:cubicBezTo>
                  <a:cubicBezTo>
                    <a:pt x="5605205" y="6866"/>
                    <a:pt x="5612006" y="6866"/>
                    <a:pt x="5622210" y="6866"/>
                  </a:cubicBezTo>
                  <a:cubicBezTo>
                    <a:pt x="5625609" y="6866"/>
                    <a:pt x="5625609" y="8204"/>
                    <a:pt x="5629012" y="8204"/>
                  </a:cubicBezTo>
                  <a:cubicBezTo>
                    <a:pt x="5629012" y="8204"/>
                    <a:pt x="5629012" y="9539"/>
                    <a:pt x="5629012" y="9539"/>
                  </a:cubicBezTo>
                  <a:cubicBezTo>
                    <a:pt x="5673220" y="8204"/>
                    <a:pt x="5720831" y="5530"/>
                    <a:pt x="5768442" y="10875"/>
                  </a:cubicBezTo>
                  <a:cubicBezTo>
                    <a:pt x="5785448" y="16223"/>
                    <a:pt x="5802450" y="18896"/>
                    <a:pt x="5822855" y="14886"/>
                  </a:cubicBezTo>
                  <a:cubicBezTo>
                    <a:pt x="5833059" y="16223"/>
                    <a:pt x="5843259" y="13550"/>
                    <a:pt x="5850061" y="10875"/>
                  </a:cubicBezTo>
                  <a:cubicBezTo>
                    <a:pt x="5870466" y="6866"/>
                    <a:pt x="5884069" y="12213"/>
                    <a:pt x="5901074" y="16223"/>
                  </a:cubicBezTo>
                  <a:cubicBezTo>
                    <a:pt x="5901074" y="16223"/>
                    <a:pt x="5897672" y="17559"/>
                    <a:pt x="5897672" y="17559"/>
                  </a:cubicBezTo>
                  <a:cubicBezTo>
                    <a:pt x="5897672" y="17559"/>
                    <a:pt x="5901074" y="17559"/>
                    <a:pt x="5901074" y="17559"/>
                  </a:cubicBezTo>
                  <a:cubicBezTo>
                    <a:pt x="5918077" y="17559"/>
                    <a:pt x="5935082" y="17559"/>
                    <a:pt x="5952084" y="17559"/>
                  </a:cubicBezTo>
                  <a:cubicBezTo>
                    <a:pt x="5958886" y="17559"/>
                    <a:pt x="5965687" y="17559"/>
                    <a:pt x="5972489" y="17559"/>
                  </a:cubicBezTo>
                  <a:cubicBezTo>
                    <a:pt x="5986092" y="18896"/>
                    <a:pt x="5999695" y="20232"/>
                    <a:pt x="6013298" y="21569"/>
                  </a:cubicBezTo>
                  <a:cubicBezTo>
                    <a:pt x="6016701" y="20232"/>
                    <a:pt x="6020100" y="18896"/>
                    <a:pt x="6023502" y="17559"/>
                  </a:cubicBezTo>
                  <a:lnTo>
                    <a:pt x="6027504" y="17559"/>
                  </a:lnTo>
                  <a:lnTo>
                    <a:pt x="6029544" y="16223"/>
                  </a:lnTo>
                  <a:lnTo>
                    <a:pt x="6067905" y="17358"/>
                  </a:lnTo>
                  <a:lnTo>
                    <a:pt x="6077064" y="17225"/>
                  </a:lnTo>
                  <a:lnTo>
                    <a:pt x="6077767" y="17449"/>
                  </a:lnTo>
                  <a:lnTo>
                    <a:pt x="6120940" y="15053"/>
                  </a:lnTo>
                  <a:cubicBezTo>
                    <a:pt x="6151121" y="13216"/>
                    <a:pt x="6180878" y="12213"/>
                    <a:pt x="6209783" y="18896"/>
                  </a:cubicBezTo>
                  <a:cubicBezTo>
                    <a:pt x="6219987" y="20232"/>
                    <a:pt x="6230188" y="21569"/>
                    <a:pt x="6233590" y="25578"/>
                  </a:cubicBezTo>
                  <a:cubicBezTo>
                    <a:pt x="6247194" y="10875"/>
                    <a:pt x="6284600" y="18896"/>
                    <a:pt x="6311807" y="14886"/>
                  </a:cubicBezTo>
                  <a:cubicBezTo>
                    <a:pt x="6315209" y="14886"/>
                    <a:pt x="6318608" y="16223"/>
                    <a:pt x="6318608" y="16223"/>
                  </a:cubicBezTo>
                  <a:cubicBezTo>
                    <a:pt x="6318608" y="14886"/>
                    <a:pt x="6322011" y="13550"/>
                    <a:pt x="6322011" y="12213"/>
                  </a:cubicBezTo>
                  <a:cubicBezTo>
                    <a:pt x="6356019" y="12213"/>
                    <a:pt x="6393425" y="14886"/>
                    <a:pt x="6427433" y="10875"/>
                  </a:cubicBezTo>
                  <a:cubicBezTo>
                    <a:pt x="6430836" y="10875"/>
                    <a:pt x="6437637" y="10875"/>
                    <a:pt x="6444439" y="10875"/>
                  </a:cubicBezTo>
                  <a:cubicBezTo>
                    <a:pt x="6454639" y="14886"/>
                    <a:pt x="6468243" y="10875"/>
                    <a:pt x="6478447" y="14886"/>
                  </a:cubicBezTo>
                  <a:cubicBezTo>
                    <a:pt x="6478447" y="14886"/>
                    <a:pt x="6481846" y="14886"/>
                    <a:pt x="6481846" y="14886"/>
                  </a:cubicBezTo>
                  <a:cubicBezTo>
                    <a:pt x="6485248" y="13550"/>
                    <a:pt x="6492050" y="12213"/>
                    <a:pt x="6495449" y="13550"/>
                  </a:cubicBezTo>
                  <a:cubicBezTo>
                    <a:pt x="6498851" y="14886"/>
                    <a:pt x="6502250" y="14886"/>
                    <a:pt x="6505653" y="14886"/>
                  </a:cubicBezTo>
                  <a:cubicBezTo>
                    <a:pt x="6512454" y="16223"/>
                    <a:pt x="6522655" y="14886"/>
                    <a:pt x="6529457" y="16223"/>
                  </a:cubicBezTo>
                  <a:cubicBezTo>
                    <a:pt x="6532859" y="16223"/>
                    <a:pt x="6536258" y="16223"/>
                    <a:pt x="6536258" y="14886"/>
                  </a:cubicBezTo>
                  <a:cubicBezTo>
                    <a:pt x="6549861" y="12213"/>
                    <a:pt x="6566867" y="12213"/>
                    <a:pt x="6580470" y="14886"/>
                  </a:cubicBezTo>
                  <a:cubicBezTo>
                    <a:pt x="6621279" y="12213"/>
                    <a:pt x="6662089" y="24241"/>
                    <a:pt x="6702898" y="14886"/>
                  </a:cubicBezTo>
                  <a:cubicBezTo>
                    <a:pt x="6740305" y="12213"/>
                    <a:pt x="6774313" y="13550"/>
                    <a:pt x="6811723" y="13550"/>
                  </a:cubicBezTo>
                  <a:cubicBezTo>
                    <a:pt x="6815122" y="13550"/>
                    <a:pt x="6815122" y="13550"/>
                    <a:pt x="6818525" y="14886"/>
                  </a:cubicBezTo>
                  <a:cubicBezTo>
                    <a:pt x="6835527" y="10875"/>
                    <a:pt x="6855931" y="12213"/>
                    <a:pt x="6876336" y="13550"/>
                  </a:cubicBezTo>
                  <a:cubicBezTo>
                    <a:pt x="6879739" y="13550"/>
                    <a:pt x="6883138" y="13550"/>
                    <a:pt x="6886540" y="13550"/>
                  </a:cubicBezTo>
                  <a:cubicBezTo>
                    <a:pt x="6906945" y="8204"/>
                    <a:pt x="6930749" y="13550"/>
                    <a:pt x="6951153" y="9539"/>
                  </a:cubicBezTo>
                  <a:cubicBezTo>
                    <a:pt x="6954556" y="9539"/>
                    <a:pt x="6954556" y="9539"/>
                    <a:pt x="6957955" y="9539"/>
                  </a:cubicBezTo>
                  <a:cubicBezTo>
                    <a:pt x="7002167" y="12213"/>
                    <a:pt x="7049778" y="9539"/>
                    <a:pt x="7093986" y="10875"/>
                  </a:cubicBezTo>
                  <a:cubicBezTo>
                    <a:pt x="7097385" y="10875"/>
                    <a:pt x="7100788" y="12213"/>
                    <a:pt x="7104190" y="13550"/>
                  </a:cubicBezTo>
                  <a:cubicBezTo>
                    <a:pt x="7138198" y="14886"/>
                    <a:pt x="7172206" y="26916"/>
                    <a:pt x="7206214" y="13550"/>
                  </a:cubicBezTo>
                  <a:cubicBezTo>
                    <a:pt x="7209613" y="14886"/>
                    <a:pt x="7216414" y="17559"/>
                    <a:pt x="7219817" y="20232"/>
                  </a:cubicBezTo>
                  <a:cubicBezTo>
                    <a:pt x="7219817" y="20232"/>
                    <a:pt x="7223216" y="20232"/>
                    <a:pt x="7223216" y="20232"/>
                  </a:cubicBezTo>
                  <a:cubicBezTo>
                    <a:pt x="7226618" y="16223"/>
                    <a:pt x="7230017" y="10875"/>
                    <a:pt x="7247023" y="12213"/>
                  </a:cubicBezTo>
                  <a:cubicBezTo>
                    <a:pt x="7250422" y="12213"/>
                    <a:pt x="7253825" y="12213"/>
                    <a:pt x="7257224" y="12213"/>
                  </a:cubicBezTo>
                  <a:cubicBezTo>
                    <a:pt x="7345644" y="8204"/>
                    <a:pt x="7434064" y="9539"/>
                    <a:pt x="7522484" y="10875"/>
                  </a:cubicBezTo>
                  <a:cubicBezTo>
                    <a:pt x="7529286" y="12213"/>
                    <a:pt x="7536088" y="12213"/>
                    <a:pt x="7542889" y="12213"/>
                  </a:cubicBezTo>
                  <a:cubicBezTo>
                    <a:pt x="7563294" y="8204"/>
                    <a:pt x="7583698" y="12213"/>
                    <a:pt x="7604103" y="8204"/>
                  </a:cubicBezTo>
                  <a:cubicBezTo>
                    <a:pt x="7641510" y="9539"/>
                    <a:pt x="7682323" y="13550"/>
                    <a:pt x="7719730" y="8204"/>
                  </a:cubicBezTo>
                  <a:cubicBezTo>
                    <a:pt x="7723132" y="9539"/>
                    <a:pt x="7723132" y="9539"/>
                    <a:pt x="7726531" y="8204"/>
                  </a:cubicBezTo>
                  <a:cubicBezTo>
                    <a:pt x="7753737" y="14886"/>
                    <a:pt x="7784346" y="8204"/>
                    <a:pt x="7811552" y="8204"/>
                  </a:cubicBezTo>
                  <a:cubicBezTo>
                    <a:pt x="7814951" y="9539"/>
                    <a:pt x="7814951" y="9539"/>
                    <a:pt x="7818354" y="8204"/>
                  </a:cubicBezTo>
                  <a:cubicBezTo>
                    <a:pt x="7835356" y="9539"/>
                    <a:pt x="7852362" y="13550"/>
                    <a:pt x="7872767" y="8204"/>
                  </a:cubicBezTo>
                  <a:cubicBezTo>
                    <a:pt x="7893171" y="1520"/>
                    <a:pt x="7910173" y="12213"/>
                    <a:pt x="7930578" y="9539"/>
                  </a:cubicBezTo>
                  <a:cubicBezTo>
                    <a:pt x="7930578" y="9539"/>
                    <a:pt x="7933980" y="10875"/>
                    <a:pt x="7933980" y="10875"/>
                  </a:cubicBezTo>
                  <a:cubicBezTo>
                    <a:pt x="7933980" y="10875"/>
                    <a:pt x="7933980" y="9539"/>
                    <a:pt x="7933980" y="8204"/>
                  </a:cubicBezTo>
                  <a:cubicBezTo>
                    <a:pt x="7944181" y="8204"/>
                    <a:pt x="7957784" y="8204"/>
                    <a:pt x="7967988" y="8204"/>
                  </a:cubicBezTo>
                  <a:cubicBezTo>
                    <a:pt x="7967988" y="8204"/>
                    <a:pt x="7971387" y="6866"/>
                    <a:pt x="7974790" y="6866"/>
                  </a:cubicBezTo>
                  <a:cubicBezTo>
                    <a:pt x="7981592" y="5530"/>
                    <a:pt x="7988393" y="5530"/>
                    <a:pt x="7995194" y="8204"/>
                  </a:cubicBezTo>
                  <a:cubicBezTo>
                    <a:pt x="8012196" y="12213"/>
                    <a:pt x="8029202" y="184"/>
                    <a:pt x="8046204" y="9539"/>
                  </a:cubicBezTo>
                  <a:cubicBezTo>
                    <a:pt x="8046204" y="10875"/>
                    <a:pt x="8046204" y="10875"/>
                    <a:pt x="8046204" y="12213"/>
                  </a:cubicBezTo>
                  <a:cubicBezTo>
                    <a:pt x="8053006" y="10875"/>
                    <a:pt x="8059808" y="9539"/>
                    <a:pt x="8066609" y="8204"/>
                  </a:cubicBezTo>
                  <a:cubicBezTo>
                    <a:pt x="8097218" y="4193"/>
                    <a:pt x="8131226" y="9539"/>
                    <a:pt x="8161831" y="4193"/>
                  </a:cubicBezTo>
                  <a:cubicBezTo>
                    <a:pt x="8185638" y="4193"/>
                    <a:pt x="8206043" y="4193"/>
                    <a:pt x="8229846" y="4193"/>
                  </a:cubicBezTo>
                  <a:cubicBezTo>
                    <a:pt x="8257053" y="10875"/>
                    <a:pt x="8294463" y="184"/>
                    <a:pt x="8318267" y="12213"/>
                  </a:cubicBezTo>
                  <a:cubicBezTo>
                    <a:pt x="8318267" y="12213"/>
                    <a:pt x="8318267" y="13550"/>
                    <a:pt x="8318267" y="13550"/>
                  </a:cubicBezTo>
                  <a:cubicBezTo>
                    <a:pt x="8331870" y="4193"/>
                    <a:pt x="8355677" y="2857"/>
                    <a:pt x="8382884" y="2857"/>
                  </a:cubicBezTo>
                  <a:cubicBezTo>
                    <a:pt x="8410090" y="2857"/>
                    <a:pt x="8440695" y="5530"/>
                    <a:pt x="8467901" y="1520"/>
                  </a:cubicBezTo>
                  <a:cubicBezTo>
                    <a:pt x="8471304" y="1520"/>
                    <a:pt x="8478106" y="1520"/>
                    <a:pt x="8481504" y="1520"/>
                  </a:cubicBezTo>
                  <a:cubicBezTo>
                    <a:pt x="8491708" y="2857"/>
                    <a:pt x="8498510" y="5530"/>
                    <a:pt x="8505312" y="9539"/>
                  </a:cubicBezTo>
                  <a:cubicBezTo>
                    <a:pt x="8505312" y="8204"/>
                    <a:pt x="8505312" y="8204"/>
                    <a:pt x="8505312" y="8204"/>
                  </a:cubicBezTo>
                  <a:cubicBezTo>
                    <a:pt x="8505312" y="8204"/>
                    <a:pt x="8501909" y="6866"/>
                    <a:pt x="8501909" y="6866"/>
                  </a:cubicBezTo>
                  <a:cubicBezTo>
                    <a:pt x="8515512" y="-2491"/>
                    <a:pt x="8539320" y="5530"/>
                    <a:pt x="8556322" y="184"/>
                  </a:cubicBezTo>
                  <a:cubicBezTo>
                    <a:pt x="8593732" y="1520"/>
                    <a:pt x="8631138" y="1520"/>
                    <a:pt x="8668549" y="1520"/>
                  </a:cubicBezTo>
                  <a:cubicBezTo>
                    <a:pt x="8675350" y="1520"/>
                    <a:pt x="8682152" y="1520"/>
                    <a:pt x="8688954" y="1520"/>
                  </a:cubicBezTo>
                  <a:cubicBezTo>
                    <a:pt x="8709358" y="2857"/>
                    <a:pt x="8729763" y="-2491"/>
                    <a:pt x="8750168" y="1520"/>
                  </a:cubicBezTo>
                  <a:cubicBezTo>
                    <a:pt x="8770572" y="4193"/>
                    <a:pt x="8794376" y="1520"/>
                    <a:pt x="8818184" y="2857"/>
                  </a:cubicBezTo>
                  <a:cubicBezTo>
                    <a:pt x="8818184" y="1520"/>
                    <a:pt x="8821582" y="184"/>
                    <a:pt x="8824985" y="184"/>
                  </a:cubicBezTo>
                  <a:cubicBezTo>
                    <a:pt x="8831786" y="184"/>
                    <a:pt x="8835186" y="184"/>
                    <a:pt x="8841987" y="184"/>
                  </a:cubicBezTo>
                  <a:cubicBezTo>
                    <a:pt x="8858992" y="6866"/>
                    <a:pt x="8875995" y="2857"/>
                    <a:pt x="8896400" y="2857"/>
                  </a:cubicBezTo>
                  <a:cubicBezTo>
                    <a:pt x="8916804" y="1520"/>
                    <a:pt x="8937209" y="-1154"/>
                    <a:pt x="8954214" y="4193"/>
                  </a:cubicBezTo>
                  <a:cubicBezTo>
                    <a:pt x="8957614" y="5530"/>
                    <a:pt x="8961016" y="5530"/>
                    <a:pt x="8964415" y="4193"/>
                  </a:cubicBezTo>
                  <a:cubicBezTo>
                    <a:pt x="8981421" y="-1154"/>
                    <a:pt x="9001826" y="4193"/>
                    <a:pt x="9018828" y="184"/>
                  </a:cubicBezTo>
                  <a:cubicBezTo>
                    <a:pt x="9022230" y="184"/>
                    <a:pt x="9029032" y="184"/>
                    <a:pt x="9032430" y="184"/>
                  </a:cubicBezTo>
                  <a:cubicBezTo>
                    <a:pt x="9052836" y="4193"/>
                    <a:pt x="9080042" y="-1154"/>
                    <a:pt x="9103849" y="2857"/>
                  </a:cubicBezTo>
                  <a:cubicBezTo>
                    <a:pt x="9107248" y="2857"/>
                    <a:pt x="9107248" y="1520"/>
                    <a:pt x="9110650" y="1520"/>
                  </a:cubicBezTo>
                  <a:cubicBezTo>
                    <a:pt x="9209272" y="184"/>
                    <a:pt x="9304493" y="1520"/>
                    <a:pt x="9399715" y="8204"/>
                  </a:cubicBezTo>
                  <a:cubicBezTo>
                    <a:pt x="9433723" y="10875"/>
                    <a:pt x="9471133" y="8204"/>
                    <a:pt x="9505141" y="6866"/>
                  </a:cubicBezTo>
                  <a:cubicBezTo>
                    <a:pt x="9515342" y="6866"/>
                    <a:pt x="9522143" y="6866"/>
                    <a:pt x="9532347" y="6866"/>
                  </a:cubicBezTo>
                  <a:cubicBezTo>
                    <a:pt x="9535746" y="6866"/>
                    <a:pt x="9535746" y="8204"/>
                    <a:pt x="9539148" y="8204"/>
                  </a:cubicBezTo>
                  <a:cubicBezTo>
                    <a:pt x="9539148" y="8204"/>
                    <a:pt x="9539148" y="9539"/>
                    <a:pt x="9539148" y="9539"/>
                  </a:cubicBezTo>
                  <a:cubicBezTo>
                    <a:pt x="9583357" y="8204"/>
                    <a:pt x="9630968" y="5530"/>
                    <a:pt x="9678579" y="10875"/>
                  </a:cubicBezTo>
                  <a:cubicBezTo>
                    <a:pt x="9695584" y="16223"/>
                    <a:pt x="9712586" y="18896"/>
                    <a:pt x="9732992" y="14886"/>
                  </a:cubicBezTo>
                  <a:cubicBezTo>
                    <a:pt x="9743196" y="16223"/>
                    <a:pt x="9753396" y="13550"/>
                    <a:pt x="9760198" y="10875"/>
                  </a:cubicBezTo>
                  <a:cubicBezTo>
                    <a:pt x="9780602" y="6866"/>
                    <a:pt x="9794206" y="12213"/>
                    <a:pt x="9811211" y="16223"/>
                  </a:cubicBezTo>
                  <a:cubicBezTo>
                    <a:pt x="9811211" y="16223"/>
                    <a:pt x="9807808" y="17559"/>
                    <a:pt x="9807808" y="17559"/>
                  </a:cubicBezTo>
                  <a:cubicBezTo>
                    <a:pt x="9807808" y="17559"/>
                    <a:pt x="9811211" y="17559"/>
                    <a:pt x="9811211" y="17559"/>
                  </a:cubicBezTo>
                  <a:cubicBezTo>
                    <a:pt x="9828214" y="17559"/>
                    <a:pt x="9845219" y="17559"/>
                    <a:pt x="9862221" y="17559"/>
                  </a:cubicBezTo>
                  <a:cubicBezTo>
                    <a:pt x="9869022" y="17559"/>
                    <a:pt x="9875824" y="17559"/>
                    <a:pt x="9882626" y="17559"/>
                  </a:cubicBezTo>
                  <a:cubicBezTo>
                    <a:pt x="9896229" y="18896"/>
                    <a:pt x="9909832" y="20232"/>
                    <a:pt x="9923435" y="21569"/>
                  </a:cubicBezTo>
                  <a:cubicBezTo>
                    <a:pt x="9926838" y="20232"/>
                    <a:pt x="9930236" y="18896"/>
                    <a:pt x="9933639" y="17559"/>
                  </a:cubicBezTo>
                  <a:cubicBezTo>
                    <a:pt x="9943840" y="17559"/>
                    <a:pt x="9954044" y="17559"/>
                    <a:pt x="9964244" y="17559"/>
                  </a:cubicBezTo>
                  <a:cubicBezTo>
                    <a:pt x="9981250" y="16223"/>
                    <a:pt x="9994854" y="16223"/>
                    <a:pt x="10005054" y="22905"/>
                  </a:cubicBezTo>
                  <a:cubicBezTo>
                    <a:pt x="10018657" y="25578"/>
                    <a:pt x="10039062" y="16223"/>
                    <a:pt x="10049266" y="24241"/>
                  </a:cubicBezTo>
                  <a:cubicBezTo>
                    <a:pt x="10056068" y="29589"/>
                    <a:pt x="10045863" y="33598"/>
                    <a:pt x="10035662" y="34935"/>
                  </a:cubicBezTo>
                  <a:cubicBezTo>
                    <a:pt x="10015258" y="36271"/>
                    <a:pt x="9991450" y="37607"/>
                    <a:pt x="9971046" y="33598"/>
                  </a:cubicBezTo>
                  <a:cubicBezTo>
                    <a:pt x="9967647" y="33598"/>
                    <a:pt x="9967647" y="32262"/>
                    <a:pt x="9967647" y="29589"/>
                  </a:cubicBezTo>
                  <a:cubicBezTo>
                    <a:pt x="9967647" y="29589"/>
                    <a:pt x="9967647" y="30925"/>
                    <a:pt x="9967647" y="30925"/>
                  </a:cubicBezTo>
                  <a:cubicBezTo>
                    <a:pt x="9960846" y="32262"/>
                    <a:pt x="9957443" y="33598"/>
                    <a:pt x="9950642" y="34935"/>
                  </a:cubicBezTo>
                  <a:cubicBezTo>
                    <a:pt x="9981250" y="37607"/>
                    <a:pt x="9960846" y="49637"/>
                    <a:pt x="9974448" y="54983"/>
                  </a:cubicBezTo>
                  <a:cubicBezTo>
                    <a:pt x="9988052" y="54983"/>
                    <a:pt x="9998252" y="54983"/>
                    <a:pt x="10008456" y="54983"/>
                  </a:cubicBezTo>
                  <a:cubicBezTo>
                    <a:pt x="10018657" y="65676"/>
                    <a:pt x="10039062" y="67013"/>
                    <a:pt x="10083274" y="58993"/>
                  </a:cubicBezTo>
                  <a:cubicBezTo>
                    <a:pt x="10076472" y="57656"/>
                    <a:pt x="10066268" y="56320"/>
                    <a:pt x="10056068" y="53647"/>
                  </a:cubicBezTo>
                  <a:cubicBezTo>
                    <a:pt x="10073070" y="49637"/>
                    <a:pt x="10090075" y="52310"/>
                    <a:pt x="10103678" y="52310"/>
                  </a:cubicBezTo>
                  <a:cubicBezTo>
                    <a:pt x="10103678" y="50973"/>
                    <a:pt x="10103678" y="49637"/>
                    <a:pt x="10103678" y="48301"/>
                  </a:cubicBezTo>
                  <a:cubicBezTo>
                    <a:pt x="10100276" y="45628"/>
                    <a:pt x="10096876" y="44290"/>
                    <a:pt x="10093474" y="42955"/>
                  </a:cubicBezTo>
                  <a:cubicBezTo>
                    <a:pt x="10093474" y="41617"/>
                    <a:pt x="10093474" y="40281"/>
                    <a:pt x="10093474" y="38944"/>
                  </a:cubicBezTo>
                  <a:cubicBezTo>
                    <a:pt x="10076472" y="34935"/>
                    <a:pt x="10076472" y="30925"/>
                    <a:pt x="10093474" y="26916"/>
                  </a:cubicBezTo>
                  <a:cubicBezTo>
                    <a:pt x="10130884" y="24241"/>
                    <a:pt x="10134284" y="32262"/>
                    <a:pt x="10124083" y="42955"/>
                  </a:cubicBezTo>
                  <a:cubicBezTo>
                    <a:pt x="10127482" y="45628"/>
                    <a:pt x="10127482" y="46964"/>
                    <a:pt x="10124083" y="48301"/>
                  </a:cubicBezTo>
                  <a:cubicBezTo>
                    <a:pt x="10134284" y="50973"/>
                    <a:pt x="10141085" y="53647"/>
                    <a:pt x="10147886" y="56320"/>
                  </a:cubicBezTo>
                  <a:cubicBezTo>
                    <a:pt x="10144488" y="60329"/>
                    <a:pt x="10144488" y="63002"/>
                    <a:pt x="10134284" y="64338"/>
                  </a:cubicBezTo>
                  <a:cubicBezTo>
                    <a:pt x="10124083" y="67013"/>
                    <a:pt x="10113879" y="69686"/>
                    <a:pt x="10103678" y="72359"/>
                  </a:cubicBezTo>
                  <a:cubicBezTo>
                    <a:pt x="10107077" y="73695"/>
                    <a:pt x="10110480" y="75032"/>
                    <a:pt x="10113879" y="76368"/>
                  </a:cubicBezTo>
                  <a:cubicBezTo>
                    <a:pt x="10137686" y="75032"/>
                    <a:pt x="10161490" y="67013"/>
                    <a:pt x="10181894" y="77704"/>
                  </a:cubicBezTo>
                  <a:cubicBezTo>
                    <a:pt x="10181894" y="79041"/>
                    <a:pt x="10181894" y="79041"/>
                    <a:pt x="10181894" y="80379"/>
                  </a:cubicBezTo>
                  <a:cubicBezTo>
                    <a:pt x="10175093" y="91070"/>
                    <a:pt x="10137686" y="73695"/>
                    <a:pt x="10134284" y="88398"/>
                  </a:cubicBezTo>
                  <a:cubicBezTo>
                    <a:pt x="10151289" y="89734"/>
                    <a:pt x="10168292" y="85725"/>
                    <a:pt x="10178496" y="91070"/>
                  </a:cubicBezTo>
                  <a:cubicBezTo>
                    <a:pt x="10205702" y="104436"/>
                    <a:pt x="10181894" y="109783"/>
                    <a:pt x="10154688" y="113792"/>
                  </a:cubicBezTo>
                  <a:cubicBezTo>
                    <a:pt x="10161490" y="116466"/>
                    <a:pt x="10158090" y="123149"/>
                    <a:pt x="10171694" y="124485"/>
                  </a:cubicBezTo>
                  <a:cubicBezTo>
                    <a:pt x="10175093" y="105773"/>
                    <a:pt x="10209100" y="116466"/>
                    <a:pt x="10232908" y="113792"/>
                  </a:cubicBezTo>
                  <a:cubicBezTo>
                    <a:pt x="10232908" y="117801"/>
                    <a:pt x="10232908" y="121812"/>
                    <a:pt x="10232908" y="125822"/>
                  </a:cubicBezTo>
                  <a:cubicBezTo>
                    <a:pt x="10236307" y="124485"/>
                    <a:pt x="10239710" y="125822"/>
                    <a:pt x="10243108" y="125822"/>
                  </a:cubicBezTo>
                  <a:cubicBezTo>
                    <a:pt x="10243108" y="124485"/>
                    <a:pt x="10243108" y="124485"/>
                    <a:pt x="10243108" y="124485"/>
                  </a:cubicBezTo>
                  <a:cubicBezTo>
                    <a:pt x="10253312" y="120476"/>
                    <a:pt x="10270314" y="121812"/>
                    <a:pt x="10277116" y="116466"/>
                  </a:cubicBezTo>
                  <a:cubicBezTo>
                    <a:pt x="10300924" y="109783"/>
                    <a:pt x="10324727" y="117801"/>
                    <a:pt x="10348534" y="116466"/>
                  </a:cubicBezTo>
                  <a:cubicBezTo>
                    <a:pt x="10362138" y="116466"/>
                    <a:pt x="10379140" y="116466"/>
                    <a:pt x="10396146" y="116466"/>
                  </a:cubicBezTo>
                  <a:cubicBezTo>
                    <a:pt x="10423352" y="132504"/>
                    <a:pt x="10385941" y="131167"/>
                    <a:pt x="10368939" y="132504"/>
                  </a:cubicBezTo>
                  <a:cubicBezTo>
                    <a:pt x="10328130" y="136515"/>
                    <a:pt x="10351934" y="140524"/>
                    <a:pt x="10368939" y="144533"/>
                  </a:cubicBezTo>
                  <a:cubicBezTo>
                    <a:pt x="10379140" y="140524"/>
                    <a:pt x="10392743" y="143197"/>
                    <a:pt x="10406346" y="141861"/>
                  </a:cubicBezTo>
                  <a:cubicBezTo>
                    <a:pt x="10433552" y="139188"/>
                    <a:pt x="10436954" y="148543"/>
                    <a:pt x="10436954" y="155227"/>
                  </a:cubicBezTo>
                  <a:cubicBezTo>
                    <a:pt x="10440354" y="164582"/>
                    <a:pt x="10419949" y="163246"/>
                    <a:pt x="10406346" y="161909"/>
                  </a:cubicBezTo>
                  <a:cubicBezTo>
                    <a:pt x="10392743" y="160573"/>
                    <a:pt x="10379140" y="161909"/>
                    <a:pt x="10368939" y="157899"/>
                  </a:cubicBezTo>
                  <a:cubicBezTo>
                    <a:pt x="10358735" y="155227"/>
                    <a:pt x="10355336" y="148543"/>
                    <a:pt x="10338330" y="148543"/>
                  </a:cubicBezTo>
                  <a:cubicBezTo>
                    <a:pt x="10331528" y="152554"/>
                    <a:pt x="10321328" y="156563"/>
                    <a:pt x="10314526" y="160573"/>
                  </a:cubicBezTo>
                  <a:cubicBezTo>
                    <a:pt x="10307725" y="167255"/>
                    <a:pt x="10280519" y="161909"/>
                    <a:pt x="10273718" y="168593"/>
                  </a:cubicBezTo>
                  <a:cubicBezTo>
                    <a:pt x="10266916" y="173939"/>
                    <a:pt x="10253312" y="180621"/>
                    <a:pt x="10287320" y="176612"/>
                  </a:cubicBezTo>
                  <a:cubicBezTo>
                    <a:pt x="10297521" y="168593"/>
                    <a:pt x="10311124" y="169929"/>
                    <a:pt x="10328130" y="172602"/>
                  </a:cubicBezTo>
                  <a:cubicBezTo>
                    <a:pt x="10343432" y="173605"/>
                    <a:pt x="10366390" y="167841"/>
                    <a:pt x="10379779" y="172226"/>
                  </a:cubicBezTo>
                  <a:lnTo>
                    <a:pt x="10387784" y="179252"/>
                  </a:lnTo>
                  <a:lnTo>
                    <a:pt x="10373612" y="178951"/>
                  </a:lnTo>
                  <a:cubicBezTo>
                    <a:pt x="10368939" y="179285"/>
                    <a:pt x="10365536" y="180621"/>
                    <a:pt x="10365536" y="184632"/>
                  </a:cubicBezTo>
                  <a:cubicBezTo>
                    <a:pt x="10362138" y="192651"/>
                    <a:pt x="10351934" y="197997"/>
                    <a:pt x="10328130" y="196660"/>
                  </a:cubicBezTo>
                  <a:cubicBezTo>
                    <a:pt x="10304322" y="200671"/>
                    <a:pt x="10273718" y="195324"/>
                    <a:pt x="10253312" y="203344"/>
                  </a:cubicBezTo>
                  <a:cubicBezTo>
                    <a:pt x="10260114" y="206017"/>
                    <a:pt x="10277116" y="203344"/>
                    <a:pt x="10280519" y="208690"/>
                  </a:cubicBezTo>
                  <a:cubicBezTo>
                    <a:pt x="10283918" y="210026"/>
                    <a:pt x="10287320" y="211363"/>
                    <a:pt x="10290720" y="212699"/>
                  </a:cubicBezTo>
                  <a:cubicBezTo>
                    <a:pt x="10290720" y="212699"/>
                    <a:pt x="10290720" y="211363"/>
                    <a:pt x="10294122" y="210026"/>
                  </a:cubicBezTo>
                  <a:cubicBezTo>
                    <a:pt x="10317926" y="206017"/>
                    <a:pt x="10338330" y="200671"/>
                    <a:pt x="10362138" y="208690"/>
                  </a:cubicBezTo>
                  <a:cubicBezTo>
                    <a:pt x="10362138" y="212699"/>
                    <a:pt x="10368939" y="212699"/>
                    <a:pt x="10379140" y="212699"/>
                  </a:cubicBezTo>
                  <a:cubicBezTo>
                    <a:pt x="10382542" y="214036"/>
                    <a:pt x="10389344" y="215372"/>
                    <a:pt x="10392743" y="216709"/>
                  </a:cubicBezTo>
                  <a:cubicBezTo>
                    <a:pt x="10457360" y="215372"/>
                    <a:pt x="10470962" y="220718"/>
                    <a:pt x="10464161" y="248787"/>
                  </a:cubicBezTo>
                  <a:cubicBezTo>
                    <a:pt x="10453957" y="250123"/>
                    <a:pt x="10443756" y="251460"/>
                    <a:pt x="10433552" y="252796"/>
                  </a:cubicBezTo>
                  <a:cubicBezTo>
                    <a:pt x="10413148" y="251460"/>
                    <a:pt x="10409748" y="244777"/>
                    <a:pt x="10402947" y="240768"/>
                  </a:cubicBezTo>
                  <a:cubicBezTo>
                    <a:pt x="10399544" y="244777"/>
                    <a:pt x="10389344" y="246114"/>
                    <a:pt x="10409748" y="254134"/>
                  </a:cubicBezTo>
                  <a:cubicBezTo>
                    <a:pt x="10402947" y="258143"/>
                    <a:pt x="10392743" y="256807"/>
                    <a:pt x="10385941" y="255469"/>
                  </a:cubicBezTo>
                  <a:cubicBezTo>
                    <a:pt x="10385941" y="259480"/>
                    <a:pt x="10379140" y="262153"/>
                    <a:pt x="10368939" y="263489"/>
                  </a:cubicBezTo>
                  <a:cubicBezTo>
                    <a:pt x="10365536" y="263489"/>
                    <a:pt x="10362138" y="263489"/>
                    <a:pt x="10358735" y="264826"/>
                  </a:cubicBezTo>
                  <a:cubicBezTo>
                    <a:pt x="10328130" y="268835"/>
                    <a:pt x="10297521" y="264826"/>
                    <a:pt x="10266916" y="260816"/>
                  </a:cubicBezTo>
                  <a:cubicBezTo>
                    <a:pt x="10266916" y="264826"/>
                    <a:pt x="10266916" y="268835"/>
                    <a:pt x="10266916" y="272846"/>
                  </a:cubicBezTo>
                  <a:cubicBezTo>
                    <a:pt x="10270314" y="274181"/>
                    <a:pt x="10273718" y="275519"/>
                    <a:pt x="10277116" y="276855"/>
                  </a:cubicBezTo>
                  <a:cubicBezTo>
                    <a:pt x="10290720" y="274181"/>
                    <a:pt x="10304322" y="271508"/>
                    <a:pt x="10317926" y="275519"/>
                  </a:cubicBezTo>
                  <a:cubicBezTo>
                    <a:pt x="10324727" y="275519"/>
                    <a:pt x="10331528" y="276855"/>
                    <a:pt x="10338330" y="278192"/>
                  </a:cubicBezTo>
                  <a:cubicBezTo>
                    <a:pt x="10348534" y="280865"/>
                    <a:pt x="10362138" y="279528"/>
                    <a:pt x="10368939" y="283538"/>
                  </a:cubicBezTo>
                  <a:cubicBezTo>
                    <a:pt x="10372338" y="283538"/>
                    <a:pt x="10375740" y="284874"/>
                    <a:pt x="10379140" y="286211"/>
                  </a:cubicBezTo>
                  <a:cubicBezTo>
                    <a:pt x="10389344" y="295567"/>
                    <a:pt x="10379140" y="296904"/>
                    <a:pt x="10358735" y="294231"/>
                  </a:cubicBezTo>
                  <a:cubicBezTo>
                    <a:pt x="10338330" y="295567"/>
                    <a:pt x="10317926" y="296904"/>
                    <a:pt x="10297521" y="298240"/>
                  </a:cubicBezTo>
                  <a:cubicBezTo>
                    <a:pt x="10277116" y="299577"/>
                    <a:pt x="10263513" y="295567"/>
                    <a:pt x="10246511" y="292894"/>
                  </a:cubicBezTo>
                  <a:cubicBezTo>
                    <a:pt x="10232908" y="290220"/>
                    <a:pt x="10232908" y="286211"/>
                    <a:pt x="10243108" y="282201"/>
                  </a:cubicBezTo>
                  <a:cubicBezTo>
                    <a:pt x="10243108" y="282201"/>
                    <a:pt x="10246511" y="282201"/>
                    <a:pt x="10246511" y="282201"/>
                  </a:cubicBezTo>
                  <a:cubicBezTo>
                    <a:pt x="10222704" y="267499"/>
                    <a:pt x="10222704" y="286211"/>
                    <a:pt x="10209100" y="287547"/>
                  </a:cubicBezTo>
                  <a:cubicBezTo>
                    <a:pt x="10209100" y="288885"/>
                    <a:pt x="10205702" y="288885"/>
                    <a:pt x="10205702" y="290220"/>
                  </a:cubicBezTo>
                  <a:cubicBezTo>
                    <a:pt x="10209100" y="291558"/>
                    <a:pt x="10212503" y="292894"/>
                    <a:pt x="10215902" y="294231"/>
                  </a:cubicBezTo>
                  <a:cubicBezTo>
                    <a:pt x="10215902" y="298240"/>
                    <a:pt x="10215902" y="302250"/>
                    <a:pt x="10215902" y="306259"/>
                  </a:cubicBezTo>
                  <a:cubicBezTo>
                    <a:pt x="10202299" y="306259"/>
                    <a:pt x="10188696" y="306259"/>
                    <a:pt x="10175093" y="306259"/>
                  </a:cubicBezTo>
                  <a:cubicBezTo>
                    <a:pt x="10158090" y="307597"/>
                    <a:pt x="10141085" y="307597"/>
                    <a:pt x="10127482" y="302250"/>
                  </a:cubicBezTo>
                  <a:cubicBezTo>
                    <a:pt x="10120680" y="303586"/>
                    <a:pt x="10110480" y="304923"/>
                    <a:pt x="10103678" y="306259"/>
                  </a:cubicBezTo>
                  <a:cubicBezTo>
                    <a:pt x="10096876" y="307597"/>
                    <a:pt x="10086672" y="308932"/>
                    <a:pt x="10076472" y="310270"/>
                  </a:cubicBezTo>
                  <a:cubicBezTo>
                    <a:pt x="10083274" y="311606"/>
                    <a:pt x="10086672" y="312943"/>
                    <a:pt x="10093474" y="314279"/>
                  </a:cubicBezTo>
                  <a:cubicBezTo>
                    <a:pt x="10107077" y="320962"/>
                    <a:pt x="10127482" y="314279"/>
                    <a:pt x="10141085" y="319625"/>
                  </a:cubicBezTo>
                  <a:cubicBezTo>
                    <a:pt x="10127482" y="324971"/>
                    <a:pt x="10110480" y="318289"/>
                    <a:pt x="10096876" y="322298"/>
                  </a:cubicBezTo>
                  <a:cubicBezTo>
                    <a:pt x="10093474" y="322298"/>
                    <a:pt x="10093474" y="322298"/>
                    <a:pt x="10090075" y="322298"/>
                  </a:cubicBezTo>
                  <a:cubicBezTo>
                    <a:pt x="10096876" y="327645"/>
                    <a:pt x="10107077" y="330318"/>
                    <a:pt x="10117282" y="332991"/>
                  </a:cubicBezTo>
                  <a:cubicBezTo>
                    <a:pt x="10124083" y="334328"/>
                    <a:pt x="10134284" y="334328"/>
                    <a:pt x="10137686" y="338337"/>
                  </a:cubicBezTo>
                  <a:cubicBezTo>
                    <a:pt x="10147886" y="338337"/>
                    <a:pt x="10158090" y="338337"/>
                    <a:pt x="10168292" y="338337"/>
                  </a:cubicBezTo>
                  <a:cubicBezTo>
                    <a:pt x="10168292" y="339674"/>
                    <a:pt x="10171694" y="339674"/>
                    <a:pt x="10171694" y="339674"/>
                  </a:cubicBezTo>
                  <a:cubicBezTo>
                    <a:pt x="10171694" y="338337"/>
                    <a:pt x="10175093" y="338337"/>
                    <a:pt x="10175093" y="337001"/>
                  </a:cubicBezTo>
                  <a:cubicBezTo>
                    <a:pt x="10198900" y="337001"/>
                    <a:pt x="10219305" y="335664"/>
                    <a:pt x="10243108" y="338337"/>
                  </a:cubicBezTo>
                  <a:cubicBezTo>
                    <a:pt x="10283918" y="331655"/>
                    <a:pt x="10321328" y="335664"/>
                    <a:pt x="10355336" y="342348"/>
                  </a:cubicBezTo>
                  <a:cubicBezTo>
                    <a:pt x="10358735" y="338337"/>
                    <a:pt x="10368939" y="339674"/>
                    <a:pt x="10375740" y="339674"/>
                  </a:cubicBezTo>
                  <a:cubicBezTo>
                    <a:pt x="10419949" y="334328"/>
                    <a:pt x="10457360" y="347694"/>
                    <a:pt x="10498169" y="347694"/>
                  </a:cubicBezTo>
                  <a:cubicBezTo>
                    <a:pt x="10498169" y="349030"/>
                    <a:pt x="10498169" y="349030"/>
                    <a:pt x="10498169" y="350367"/>
                  </a:cubicBezTo>
                  <a:cubicBezTo>
                    <a:pt x="10484566" y="359722"/>
                    <a:pt x="10467560" y="358387"/>
                    <a:pt x="10447156" y="355713"/>
                  </a:cubicBezTo>
                  <a:cubicBezTo>
                    <a:pt x="10426750" y="355713"/>
                    <a:pt x="10406346" y="355713"/>
                    <a:pt x="10385941" y="355713"/>
                  </a:cubicBezTo>
                  <a:cubicBezTo>
                    <a:pt x="10382542" y="355713"/>
                    <a:pt x="10379140" y="354376"/>
                    <a:pt x="10375740" y="354376"/>
                  </a:cubicBezTo>
                  <a:cubicBezTo>
                    <a:pt x="10365536" y="355713"/>
                    <a:pt x="10351934" y="357049"/>
                    <a:pt x="10345132" y="351703"/>
                  </a:cubicBezTo>
                  <a:cubicBezTo>
                    <a:pt x="10300924" y="349030"/>
                    <a:pt x="10263513" y="359722"/>
                    <a:pt x="10222704" y="359722"/>
                  </a:cubicBezTo>
                  <a:cubicBezTo>
                    <a:pt x="10222704" y="358387"/>
                    <a:pt x="10222704" y="358387"/>
                    <a:pt x="10222704" y="357049"/>
                  </a:cubicBezTo>
                  <a:cubicBezTo>
                    <a:pt x="10198900" y="363733"/>
                    <a:pt x="10151289" y="347694"/>
                    <a:pt x="10137686" y="369079"/>
                  </a:cubicBezTo>
                  <a:cubicBezTo>
                    <a:pt x="10137686" y="370415"/>
                    <a:pt x="10113879" y="367742"/>
                    <a:pt x="10100276" y="367742"/>
                  </a:cubicBezTo>
                  <a:cubicBezTo>
                    <a:pt x="10100276" y="366406"/>
                    <a:pt x="10096876" y="366406"/>
                    <a:pt x="10096876" y="366406"/>
                  </a:cubicBezTo>
                  <a:cubicBezTo>
                    <a:pt x="10086672" y="366406"/>
                    <a:pt x="10079871" y="366406"/>
                    <a:pt x="10069670" y="366406"/>
                  </a:cubicBezTo>
                  <a:cubicBezTo>
                    <a:pt x="10062869" y="369079"/>
                    <a:pt x="10052665" y="369079"/>
                    <a:pt x="10045863" y="367742"/>
                  </a:cubicBezTo>
                  <a:cubicBezTo>
                    <a:pt x="10045863" y="367742"/>
                    <a:pt x="10042464" y="366406"/>
                    <a:pt x="10042464" y="366406"/>
                  </a:cubicBezTo>
                  <a:cubicBezTo>
                    <a:pt x="10039062" y="366406"/>
                    <a:pt x="10032260" y="366406"/>
                    <a:pt x="10028861" y="366406"/>
                  </a:cubicBezTo>
                  <a:cubicBezTo>
                    <a:pt x="10025458" y="367742"/>
                    <a:pt x="10022060" y="367742"/>
                    <a:pt x="10018657" y="366406"/>
                  </a:cubicBezTo>
                  <a:cubicBezTo>
                    <a:pt x="10015258" y="366406"/>
                    <a:pt x="10015258" y="367742"/>
                    <a:pt x="10011856" y="369079"/>
                  </a:cubicBezTo>
                  <a:cubicBezTo>
                    <a:pt x="10001655" y="373088"/>
                    <a:pt x="9991450" y="373088"/>
                    <a:pt x="9977848" y="371752"/>
                  </a:cubicBezTo>
                  <a:cubicBezTo>
                    <a:pt x="9974448" y="370415"/>
                    <a:pt x="9974448" y="370415"/>
                    <a:pt x="9971046" y="369079"/>
                  </a:cubicBezTo>
                  <a:cubicBezTo>
                    <a:pt x="9964244" y="370415"/>
                    <a:pt x="9967647" y="373088"/>
                    <a:pt x="9971046" y="375761"/>
                  </a:cubicBezTo>
                  <a:cubicBezTo>
                    <a:pt x="9981250" y="377099"/>
                    <a:pt x="9991450" y="377099"/>
                    <a:pt x="9998252" y="381108"/>
                  </a:cubicBezTo>
                  <a:cubicBezTo>
                    <a:pt x="9998252" y="379772"/>
                    <a:pt x="9998252" y="379772"/>
                    <a:pt x="10001655" y="378434"/>
                  </a:cubicBezTo>
                  <a:cubicBezTo>
                    <a:pt x="10018657" y="375761"/>
                    <a:pt x="10039062" y="375761"/>
                    <a:pt x="10056068" y="377099"/>
                  </a:cubicBezTo>
                  <a:cubicBezTo>
                    <a:pt x="10062869" y="378434"/>
                    <a:pt x="10066268" y="379772"/>
                    <a:pt x="10069670" y="381108"/>
                  </a:cubicBezTo>
                  <a:cubicBezTo>
                    <a:pt x="10069670" y="382445"/>
                    <a:pt x="10069670" y="383781"/>
                    <a:pt x="10069670" y="385118"/>
                  </a:cubicBezTo>
                  <a:cubicBezTo>
                    <a:pt x="10083274" y="387791"/>
                    <a:pt x="10100276" y="383781"/>
                    <a:pt x="10110480" y="389127"/>
                  </a:cubicBezTo>
                  <a:cubicBezTo>
                    <a:pt x="10110480" y="390464"/>
                    <a:pt x="10110480" y="391800"/>
                    <a:pt x="10110480" y="393137"/>
                  </a:cubicBezTo>
                  <a:cubicBezTo>
                    <a:pt x="10127482" y="394473"/>
                    <a:pt x="10141085" y="390464"/>
                    <a:pt x="10151289" y="386454"/>
                  </a:cubicBezTo>
                  <a:cubicBezTo>
                    <a:pt x="10154688" y="387791"/>
                    <a:pt x="10158090" y="389127"/>
                    <a:pt x="10161490" y="390464"/>
                  </a:cubicBezTo>
                  <a:cubicBezTo>
                    <a:pt x="10161490" y="391800"/>
                    <a:pt x="10164892" y="391800"/>
                    <a:pt x="10168292" y="391800"/>
                  </a:cubicBezTo>
                  <a:cubicBezTo>
                    <a:pt x="10181894" y="406503"/>
                    <a:pt x="10209100" y="401157"/>
                    <a:pt x="10232908" y="397147"/>
                  </a:cubicBezTo>
                  <a:cubicBezTo>
                    <a:pt x="10253312" y="394473"/>
                    <a:pt x="10263513" y="399820"/>
                    <a:pt x="10266916" y="405166"/>
                  </a:cubicBezTo>
                  <a:cubicBezTo>
                    <a:pt x="10273718" y="414523"/>
                    <a:pt x="10253312" y="410512"/>
                    <a:pt x="10243108" y="411850"/>
                  </a:cubicBezTo>
                  <a:cubicBezTo>
                    <a:pt x="10243108" y="413185"/>
                    <a:pt x="10243108" y="414523"/>
                    <a:pt x="10243108" y="415859"/>
                  </a:cubicBezTo>
                  <a:cubicBezTo>
                    <a:pt x="10222704" y="423878"/>
                    <a:pt x="10202299" y="409176"/>
                    <a:pt x="10181894" y="415859"/>
                  </a:cubicBezTo>
                  <a:cubicBezTo>
                    <a:pt x="10175093" y="415859"/>
                    <a:pt x="10175093" y="417196"/>
                    <a:pt x="10175093" y="419869"/>
                  </a:cubicBezTo>
                  <a:cubicBezTo>
                    <a:pt x="10185297" y="425215"/>
                    <a:pt x="10198900" y="429224"/>
                    <a:pt x="10212503" y="433235"/>
                  </a:cubicBezTo>
                  <a:cubicBezTo>
                    <a:pt x="10219305" y="435908"/>
                    <a:pt x="10215902" y="438581"/>
                    <a:pt x="10212503" y="441254"/>
                  </a:cubicBezTo>
                  <a:cubicBezTo>
                    <a:pt x="10202299" y="442590"/>
                    <a:pt x="10192098" y="443927"/>
                    <a:pt x="10181894" y="439917"/>
                  </a:cubicBezTo>
                  <a:cubicBezTo>
                    <a:pt x="10178496" y="430562"/>
                    <a:pt x="10154688" y="426551"/>
                    <a:pt x="10147886" y="419869"/>
                  </a:cubicBezTo>
                  <a:cubicBezTo>
                    <a:pt x="10137686" y="419869"/>
                    <a:pt x="10127482" y="419869"/>
                    <a:pt x="10117282" y="419869"/>
                  </a:cubicBezTo>
                  <a:cubicBezTo>
                    <a:pt x="10113879" y="414523"/>
                    <a:pt x="10124083" y="413185"/>
                    <a:pt x="10130884" y="410512"/>
                  </a:cubicBezTo>
                  <a:cubicBezTo>
                    <a:pt x="10134284" y="407839"/>
                    <a:pt x="10130884" y="406503"/>
                    <a:pt x="10127482" y="405166"/>
                  </a:cubicBezTo>
                  <a:cubicBezTo>
                    <a:pt x="10124083" y="403830"/>
                    <a:pt x="10124083" y="403830"/>
                    <a:pt x="10124083" y="402493"/>
                  </a:cubicBezTo>
                  <a:cubicBezTo>
                    <a:pt x="10110480" y="402493"/>
                    <a:pt x="10100276" y="402493"/>
                    <a:pt x="10086672" y="402493"/>
                  </a:cubicBezTo>
                  <a:cubicBezTo>
                    <a:pt x="10076472" y="405166"/>
                    <a:pt x="10069670" y="407839"/>
                    <a:pt x="10076472" y="411850"/>
                  </a:cubicBezTo>
                  <a:cubicBezTo>
                    <a:pt x="10076472" y="413185"/>
                    <a:pt x="10073070" y="414523"/>
                    <a:pt x="10073070" y="415859"/>
                  </a:cubicBezTo>
                  <a:cubicBezTo>
                    <a:pt x="10076472" y="419869"/>
                    <a:pt x="10079871" y="422542"/>
                    <a:pt x="10083274" y="426551"/>
                  </a:cubicBezTo>
                  <a:cubicBezTo>
                    <a:pt x="10086672" y="427888"/>
                    <a:pt x="10093474" y="427888"/>
                    <a:pt x="10096876" y="427888"/>
                  </a:cubicBezTo>
                  <a:cubicBezTo>
                    <a:pt x="10113879" y="429224"/>
                    <a:pt x="10134284" y="426551"/>
                    <a:pt x="10141085" y="434571"/>
                  </a:cubicBezTo>
                  <a:cubicBezTo>
                    <a:pt x="10141085" y="435908"/>
                    <a:pt x="10141085" y="438581"/>
                    <a:pt x="10137686" y="438581"/>
                  </a:cubicBezTo>
                  <a:cubicBezTo>
                    <a:pt x="10120680" y="443927"/>
                    <a:pt x="10103678" y="438581"/>
                    <a:pt x="10090075" y="437244"/>
                  </a:cubicBezTo>
                  <a:cubicBezTo>
                    <a:pt x="10083274" y="439917"/>
                    <a:pt x="10073070" y="442590"/>
                    <a:pt x="10066268" y="437244"/>
                  </a:cubicBezTo>
                  <a:cubicBezTo>
                    <a:pt x="10059466" y="434571"/>
                    <a:pt x="10052665" y="431898"/>
                    <a:pt x="10039062" y="433235"/>
                  </a:cubicBezTo>
                  <a:cubicBezTo>
                    <a:pt x="10035662" y="438581"/>
                    <a:pt x="10035662" y="445263"/>
                    <a:pt x="10018657" y="445263"/>
                  </a:cubicBezTo>
                  <a:cubicBezTo>
                    <a:pt x="9998252" y="445263"/>
                    <a:pt x="9991450" y="438581"/>
                    <a:pt x="9984649" y="433235"/>
                  </a:cubicBezTo>
                  <a:cubicBezTo>
                    <a:pt x="9974448" y="435908"/>
                    <a:pt x="9920036" y="438581"/>
                    <a:pt x="9903030" y="437244"/>
                  </a:cubicBezTo>
                  <a:cubicBezTo>
                    <a:pt x="9896229" y="441254"/>
                    <a:pt x="9892830" y="446601"/>
                    <a:pt x="9889428" y="451947"/>
                  </a:cubicBezTo>
                  <a:cubicBezTo>
                    <a:pt x="9875824" y="451947"/>
                    <a:pt x="9865624" y="451947"/>
                    <a:pt x="9855420" y="451947"/>
                  </a:cubicBezTo>
                  <a:cubicBezTo>
                    <a:pt x="9848618" y="451947"/>
                    <a:pt x="9841816" y="451947"/>
                    <a:pt x="9838418" y="453283"/>
                  </a:cubicBezTo>
                  <a:cubicBezTo>
                    <a:pt x="9828214" y="454620"/>
                    <a:pt x="9814610" y="453283"/>
                    <a:pt x="9804410" y="455956"/>
                  </a:cubicBezTo>
                  <a:lnTo>
                    <a:pt x="9801007" y="455956"/>
                  </a:lnTo>
                  <a:cubicBezTo>
                    <a:pt x="9784005" y="453283"/>
                    <a:pt x="9766999" y="455956"/>
                    <a:pt x="9749997" y="454620"/>
                  </a:cubicBezTo>
                  <a:cubicBezTo>
                    <a:pt x="9746594" y="454620"/>
                    <a:pt x="9743196" y="453283"/>
                    <a:pt x="9743196" y="453283"/>
                  </a:cubicBezTo>
                  <a:cubicBezTo>
                    <a:pt x="9743196" y="454620"/>
                    <a:pt x="9743196" y="455956"/>
                    <a:pt x="9743196" y="457293"/>
                  </a:cubicBezTo>
                  <a:cubicBezTo>
                    <a:pt x="9729592" y="457293"/>
                    <a:pt x="9715990" y="457293"/>
                    <a:pt x="9702386" y="457293"/>
                  </a:cubicBezTo>
                  <a:cubicBezTo>
                    <a:pt x="9668378" y="459966"/>
                    <a:pt x="9634370" y="461302"/>
                    <a:pt x="9600363" y="462639"/>
                  </a:cubicBezTo>
                  <a:cubicBezTo>
                    <a:pt x="9593561" y="455956"/>
                    <a:pt x="9586760" y="449274"/>
                    <a:pt x="9579958" y="442590"/>
                  </a:cubicBezTo>
                  <a:cubicBezTo>
                    <a:pt x="9576556" y="441254"/>
                    <a:pt x="9573156" y="441254"/>
                    <a:pt x="9569754" y="441254"/>
                  </a:cubicBezTo>
                  <a:cubicBezTo>
                    <a:pt x="9566355" y="441254"/>
                    <a:pt x="9566355" y="441254"/>
                    <a:pt x="9566355" y="441254"/>
                  </a:cubicBezTo>
                  <a:cubicBezTo>
                    <a:pt x="9566355" y="441254"/>
                    <a:pt x="9566355" y="442590"/>
                    <a:pt x="9566355" y="442590"/>
                  </a:cubicBezTo>
                  <a:cubicBezTo>
                    <a:pt x="9559554" y="443927"/>
                    <a:pt x="9552752" y="445263"/>
                    <a:pt x="9545950" y="442590"/>
                  </a:cubicBezTo>
                  <a:lnTo>
                    <a:pt x="9525260" y="443494"/>
                  </a:lnTo>
                  <a:lnTo>
                    <a:pt x="9545946" y="449274"/>
                  </a:lnTo>
                  <a:cubicBezTo>
                    <a:pt x="9545946" y="450611"/>
                    <a:pt x="9542548" y="451947"/>
                    <a:pt x="9542548" y="453283"/>
                  </a:cubicBezTo>
                  <a:cubicBezTo>
                    <a:pt x="9532344" y="453283"/>
                    <a:pt x="9522143" y="453283"/>
                    <a:pt x="9511939" y="453283"/>
                  </a:cubicBezTo>
                  <a:cubicBezTo>
                    <a:pt x="9498336" y="455957"/>
                    <a:pt x="9484736" y="457293"/>
                    <a:pt x="9471133" y="453283"/>
                  </a:cubicBezTo>
                  <a:cubicBezTo>
                    <a:pt x="9471133" y="453283"/>
                    <a:pt x="9467730" y="451947"/>
                    <a:pt x="9467730" y="450611"/>
                  </a:cubicBezTo>
                  <a:lnTo>
                    <a:pt x="9467730" y="446007"/>
                  </a:lnTo>
                  <a:lnTo>
                    <a:pt x="9454128" y="446601"/>
                  </a:lnTo>
                  <a:cubicBezTo>
                    <a:pt x="9447326" y="450610"/>
                    <a:pt x="9440524" y="454620"/>
                    <a:pt x="9433723" y="458629"/>
                  </a:cubicBezTo>
                  <a:cubicBezTo>
                    <a:pt x="9443927" y="461302"/>
                    <a:pt x="9450728" y="463975"/>
                    <a:pt x="9454128" y="469322"/>
                  </a:cubicBezTo>
                  <a:cubicBezTo>
                    <a:pt x="9433723" y="469322"/>
                    <a:pt x="9413318" y="470659"/>
                    <a:pt x="9392914" y="470659"/>
                  </a:cubicBezTo>
                  <a:cubicBezTo>
                    <a:pt x="9386112" y="473332"/>
                    <a:pt x="9375912" y="471995"/>
                    <a:pt x="9369110" y="474668"/>
                  </a:cubicBezTo>
                  <a:cubicBezTo>
                    <a:pt x="9352104" y="473332"/>
                    <a:pt x="9338501" y="473332"/>
                    <a:pt x="9321499" y="473332"/>
                  </a:cubicBezTo>
                  <a:cubicBezTo>
                    <a:pt x="9301094" y="473332"/>
                    <a:pt x="9284088" y="473332"/>
                    <a:pt x="9267086" y="473332"/>
                  </a:cubicBezTo>
                  <a:cubicBezTo>
                    <a:pt x="9239880" y="474668"/>
                    <a:pt x="9212674" y="476005"/>
                    <a:pt x="9185468" y="477341"/>
                  </a:cubicBezTo>
                  <a:cubicBezTo>
                    <a:pt x="9171864" y="478678"/>
                    <a:pt x="9158262" y="480014"/>
                    <a:pt x="9144658" y="481352"/>
                  </a:cubicBezTo>
                  <a:cubicBezTo>
                    <a:pt x="9144658" y="480014"/>
                    <a:pt x="9144658" y="478678"/>
                    <a:pt x="9144658" y="477341"/>
                  </a:cubicBezTo>
                  <a:cubicBezTo>
                    <a:pt x="9120851" y="476005"/>
                    <a:pt x="9086843" y="485361"/>
                    <a:pt x="9083444" y="466648"/>
                  </a:cubicBezTo>
                  <a:cubicBezTo>
                    <a:pt x="9076642" y="458629"/>
                    <a:pt x="9052836" y="465313"/>
                    <a:pt x="9042635" y="458629"/>
                  </a:cubicBezTo>
                  <a:cubicBezTo>
                    <a:pt x="9039232" y="461302"/>
                    <a:pt x="9029032" y="463975"/>
                    <a:pt x="9018828" y="465313"/>
                  </a:cubicBezTo>
                  <a:cubicBezTo>
                    <a:pt x="9015428" y="466648"/>
                    <a:pt x="9022230" y="467986"/>
                    <a:pt x="9025629" y="469322"/>
                  </a:cubicBezTo>
                  <a:cubicBezTo>
                    <a:pt x="9032430" y="473332"/>
                    <a:pt x="9032430" y="477341"/>
                    <a:pt x="9022230" y="481352"/>
                  </a:cubicBezTo>
                  <a:cubicBezTo>
                    <a:pt x="9018828" y="481352"/>
                    <a:pt x="9015428" y="482687"/>
                    <a:pt x="9012026" y="482687"/>
                  </a:cubicBezTo>
                  <a:cubicBezTo>
                    <a:pt x="8991622" y="485361"/>
                    <a:pt x="8967818" y="481352"/>
                    <a:pt x="8947413" y="485361"/>
                  </a:cubicBezTo>
                  <a:cubicBezTo>
                    <a:pt x="8940612" y="485361"/>
                    <a:pt x="8937209" y="485361"/>
                    <a:pt x="8930408" y="485361"/>
                  </a:cubicBezTo>
                  <a:cubicBezTo>
                    <a:pt x="8927008" y="485361"/>
                    <a:pt x="8923606" y="484025"/>
                    <a:pt x="8920206" y="482687"/>
                  </a:cubicBezTo>
                  <a:cubicBezTo>
                    <a:pt x="8916804" y="482687"/>
                    <a:pt x="8916804" y="481352"/>
                    <a:pt x="8916804" y="481352"/>
                  </a:cubicBezTo>
                  <a:cubicBezTo>
                    <a:pt x="8896400" y="480014"/>
                    <a:pt x="8875995" y="484025"/>
                    <a:pt x="8855590" y="485361"/>
                  </a:cubicBezTo>
                  <a:cubicBezTo>
                    <a:pt x="8855590" y="485361"/>
                    <a:pt x="8852191" y="485361"/>
                    <a:pt x="8852191" y="486698"/>
                  </a:cubicBezTo>
                  <a:cubicBezTo>
                    <a:pt x="8831786" y="489371"/>
                    <a:pt x="8811382" y="485361"/>
                    <a:pt x="8790977" y="489371"/>
                  </a:cubicBezTo>
                  <a:cubicBezTo>
                    <a:pt x="8773972" y="490707"/>
                    <a:pt x="8756970" y="490707"/>
                    <a:pt x="8739964" y="490707"/>
                  </a:cubicBezTo>
                  <a:cubicBezTo>
                    <a:pt x="8719559" y="493380"/>
                    <a:pt x="8695755" y="492044"/>
                    <a:pt x="8675350" y="492044"/>
                  </a:cubicBezTo>
                  <a:cubicBezTo>
                    <a:pt x="8671948" y="492044"/>
                    <a:pt x="8671948" y="490707"/>
                    <a:pt x="8668549" y="490707"/>
                  </a:cubicBezTo>
                  <a:cubicBezTo>
                    <a:pt x="8665146" y="492044"/>
                    <a:pt x="8658345" y="492044"/>
                    <a:pt x="8654946" y="493380"/>
                  </a:cubicBezTo>
                  <a:cubicBezTo>
                    <a:pt x="8648144" y="493380"/>
                    <a:pt x="8644742" y="493380"/>
                    <a:pt x="8637940" y="493380"/>
                  </a:cubicBezTo>
                  <a:cubicBezTo>
                    <a:pt x="8634541" y="492044"/>
                    <a:pt x="8631138" y="490707"/>
                    <a:pt x="8627740" y="489371"/>
                  </a:cubicBezTo>
                  <a:cubicBezTo>
                    <a:pt x="8614136" y="489371"/>
                    <a:pt x="8600534" y="489371"/>
                    <a:pt x="8586930" y="489371"/>
                  </a:cubicBezTo>
                  <a:cubicBezTo>
                    <a:pt x="8586930" y="489371"/>
                    <a:pt x="8583528" y="490707"/>
                    <a:pt x="8583528" y="492044"/>
                  </a:cubicBezTo>
                  <a:cubicBezTo>
                    <a:pt x="8549520" y="492044"/>
                    <a:pt x="8515512" y="496053"/>
                    <a:pt x="8481504" y="488034"/>
                  </a:cubicBezTo>
                  <a:cubicBezTo>
                    <a:pt x="8474702" y="485361"/>
                    <a:pt x="8464502" y="489371"/>
                    <a:pt x="8461100" y="492044"/>
                  </a:cubicBezTo>
                  <a:cubicBezTo>
                    <a:pt x="8454298" y="492044"/>
                    <a:pt x="8444098" y="492044"/>
                    <a:pt x="8433894" y="492044"/>
                  </a:cubicBezTo>
                  <a:cubicBezTo>
                    <a:pt x="8420290" y="486698"/>
                    <a:pt x="8386282" y="492044"/>
                    <a:pt x="8382884" y="480014"/>
                  </a:cubicBezTo>
                  <a:cubicBezTo>
                    <a:pt x="8379481" y="480014"/>
                    <a:pt x="8376082" y="478678"/>
                    <a:pt x="8372680" y="478678"/>
                  </a:cubicBezTo>
                  <a:cubicBezTo>
                    <a:pt x="8372680" y="478678"/>
                    <a:pt x="8369280" y="478678"/>
                    <a:pt x="8369280" y="478678"/>
                  </a:cubicBezTo>
                  <a:cubicBezTo>
                    <a:pt x="8355677" y="484025"/>
                    <a:pt x="8389685" y="490707"/>
                    <a:pt x="8369280" y="496053"/>
                  </a:cubicBezTo>
                  <a:cubicBezTo>
                    <a:pt x="8355677" y="496053"/>
                    <a:pt x="8345473" y="496053"/>
                    <a:pt x="8331870" y="496053"/>
                  </a:cubicBezTo>
                  <a:cubicBezTo>
                    <a:pt x="8325068" y="497390"/>
                    <a:pt x="8318267" y="497390"/>
                    <a:pt x="8311466" y="497390"/>
                  </a:cubicBezTo>
                  <a:cubicBezTo>
                    <a:pt x="8291060" y="500064"/>
                    <a:pt x="8270656" y="501399"/>
                    <a:pt x="8250251" y="497390"/>
                  </a:cubicBezTo>
                  <a:lnTo>
                    <a:pt x="8241182" y="493826"/>
                  </a:lnTo>
                  <a:lnTo>
                    <a:pt x="8243450" y="493380"/>
                  </a:lnTo>
                  <a:lnTo>
                    <a:pt x="8243450" y="492044"/>
                  </a:lnTo>
                  <a:cubicBezTo>
                    <a:pt x="8243450" y="492044"/>
                    <a:pt x="8240050" y="493380"/>
                    <a:pt x="8240050" y="493380"/>
                  </a:cubicBezTo>
                  <a:lnTo>
                    <a:pt x="8241182" y="493826"/>
                  </a:lnTo>
                  <a:lnTo>
                    <a:pt x="8223045" y="497390"/>
                  </a:lnTo>
                  <a:cubicBezTo>
                    <a:pt x="8185638" y="501399"/>
                    <a:pt x="8148228" y="497390"/>
                    <a:pt x="8110821" y="498726"/>
                  </a:cubicBezTo>
                  <a:cubicBezTo>
                    <a:pt x="8107418" y="498726"/>
                    <a:pt x="8100617" y="498726"/>
                    <a:pt x="8093815" y="497390"/>
                  </a:cubicBezTo>
                  <a:cubicBezTo>
                    <a:pt x="8073411" y="497390"/>
                    <a:pt x="8049607" y="497390"/>
                    <a:pt x="8029202" y="497390"/>
                  </a:cubicBezTo>
                  <a:cubicBezTo>
                    <a:pt x="8029202" y="497390"/>
                    <a:pt x="8025800" y="496053"/>
                    <a:pt x="8025800" y="496053"/>
                  </a:cubicBezTo>
                  <a:cubicBezTo>
                    <a:pt x="8025800" y="497390"/>
                    <a:pt x="8022401" y="497390"/>
                    <a:pt x="8022401" y="498726"/>
                  </a:cubicBezTo>
                  <a:cubicBezTo>
                    <a:pt x="7988393" y="504073"/>
                    <a:pt x="7954385" y="505410"/>
                    <a:pt x="7916975" y="501399"/>
                  </a:cubicBezTo>
                  <a:cubicBezTo>
                    <a:pt x="7910173" y="501399"/>
                    <a:pt x="7903372" y="501399"/>
                    <a:pt x="7896570" y="501399"/>
                  </a:cubicBezTo>
                  <a:cubicBezTo>
                    <a:pt x="7886370" y="504073"/>
                    <a:pt x="7872767" y="504073"/>
                    <a:pt x="7862562" y="500064"/>
                  </a:cubicBezTo>
                  <a:cubicBezTo>
                    <a:pt x="7862562" y="500064"/>
                    <a:pt x="7862562" y="498726"/>
                    <a:pt x="7862562" y="498726"/>
                  </a:cubicBezTo>
                  <a:cubicBezTo>
                    <a:pt x="7855761" y="500064"/>
                    <a:pt x="7848959" y="498726"/>
                    <a:pt x="7845560" y="500064"/>
                  </a:cubicBezTo>
                  <a:cubicBezTo>
                    <a:pt x="7825156" y="504073"/>
                    <a:pt x="7804751" y="502737"/>
                    <a:pt x="7784346" y="500064"/>
                  </a:cubicBezTo>
                  <a:cubicBezTo>
                    <a:pt x="7774142" y="497390"/>
                    <a:pt x="7760539" y="504073"/>
                    <a:pt x="7753737" y="497390"/>
                  </a:cubicBezTo>
                  <a:cubicBezTo>
                    <a:pt x="7750338" y="498726"/>
                    <a:pt x="7746936" y="498726"/>
                    <a:pt x="7743533" y="500064"/>
                  </a:cubicBezTo>
                  <a:cubicBezTo>
                    <a:pt x="7692523" y="505410"/>
                    <a:pt x="7641510" y="501399"/>
                    <a:pt x="7590500" y="502737"/>
                  </a:cubicBezTo>
                  <a:cubicBezTo>
                    <a:pt x="7587101" y="502737"/>
                    <a:pt x="7583698" y="501399"/>
                    <a:pt x="7580299" y="500064"/>
                  </a:cubicBezTo>
                  <a:cubicBezTo>
                    <a:pt x="7559895" y="498726"/>
                    <a:pt x="7539487" y="497390"/>
                    <a:pt x="7519085" y="496053"/>
                  </a:cubicBezTo>
                  <a:cubicBezTo>
                    <a:pt x="7515683" y="496053"/>
                    <a:pt x="7512284" y="497390"/>
                    <a:pt x="7508881" y="498726"/>
                  </a:cubicBezTo>
                  <a:cubicBezTo>
                    <a:pt x="7502080" y="497390"/>
                    <a:pt x="7495278" y="497390"/>
                    <a:pt x="7488477" y="496053"/>
                  </a:cubicBezTo>
                  <a:cubicBezTo>
                    <a:pt x="7457871" y="497390"/>
                    <a:pt x="7427263" y="497390"/>
                    <a:pt x="7396657" y="498726"/>
                  </a:cubicBezTo>
                  <a:cubicBezTo>
                    <a:pt x="7386453" y="497390"/>
                    <a:pt x="7376253" y="497390"/>
                    <a:pt x="7366048" y="496053"/>
                  </a:cubicBezTo>
                  <a:cubicBezTo>
                    <a:pt x="7362650" y="496053"/>
                    <a:pt x="7359247" y="496053"/>
                    <a:pt x="7355848" y="496053"/>
                  </a:cubicBezTo>
                  <a:cubicBezTo>
                    <a:pt x="7301432" y="494717"/>
                    <a:pt x="7247023" y="494717"/>
                    <a:pt x="7192610" y="494717"/>
                  </a:cubicBezTo>
                  <a:cubicBezTo>
                    <a:pt x="7192610" y="493380"/>
                    <a:pt x="7192610" y="493380"/>
                    <a:pt x="7189208" y="492044"/>
                  </a:cubicBezTo>
                  <a:cubicBezTo>
                    <a:pt x="7182406" y="492044"/>
                    <a:pt x="7179007" y="490707"/>
                    <a:pt x="7172206" y="490707"/>
                  </a:cubicBezTo>
                  <a:cubicBezTo>
                    <a:pt x="7158603" y="497390"/>
                    <a:pt x="7145000" y="490707"/>
                    <a:pt x="7131393" y="490707"/>
                  </a:cubicBezTo>
                  <a:cubicBezTo>
                    <a:pt x="7134795" y="493380"/>
                    <a:pt x="7131393" y="493380"/>
                    <a:pt x="7127994" y="494717"/>
                  </a:cubicBezTo>
                  <a:lnTo>
                    <a:pt x="7124595" y="494717"/>
                  </a:lnTo>
                  <a:lnTo>
                    <a:pt x="7121192" y="494717"/>
                  </a:lnTo>
                  <a:cubicBezTo>
                    <a:pt x="7104190" y="498726"/>
                    <a:pt x="7087185" y="498726"/>
                    <a:pt x="7070182" y="494717"/>
                  </a:cubicBezTo>
                  <a:cubicBezTo>
                    <a:pt x="7053177" y="489371"/>
                    <a:pt x="7029369" y="496053"/>
                    <a:pt x="7008968" y="490707"/>
                  </a:cubicBezTo>
                  <a:cubicBezTo>
                    <a:pt x="6991963" y="492044"/>
                    <a:pt x="6974961" y="492044"/>
                    <a:pt x="6957955" y="492044"/>
                  </a:cubicBezTo>
                  <a:cubicBezTo>
                    <a:pt x="6903542" y="494717"/>
                    <a:pt x="6849130" y="492044"/>
                    <a:pt x="6794717" y="486698"/>
                  </a:cubicBezTo>
                  <a:cubicBezTo>
                    <a:pt x="6784517" y="482687"/>
                    <a:pt x="6767511" y="486698"/>
                    <a:pt x="6753908" y="484025"/>
                  </a:cubicBezTo>
                  <a:cubicBezTo>
                    <a:pt x="6753908" y="482687"/>
                    <a:pt x="6753908" y="482687"/>
                    <a:pt x="6753908" y="482687"/>
                  </a:cubicBezTo>
                  <a:cubicBezTo>
                    <a:pt x="6723303" y="482687"/>
                    <a:pt x="6692694" y="482687"/>
                    <a:pt x="6662089" y="482687"/>
                  </a:cubicBezTo>
                  <a:cubicBezTo>
                    <a:pt x="6655287" y="482687"/>
                    <a:pt x="6648486" y="482687"/>
                    <a:pt x="6641684" y="482687"/>
                  </a:cubicBezTo>
                  <a:cubicBezTo>
                    <a:pt x="6638282" y="484025"/>
                    <a:pt x="6634883" y="485361"/>
                    <a:pt x="6631480" y="485361"/>
                  </a:cubicBezTo>
                  <a:cubicBezTo>
                    <a:pt x="6611075" y="489371"/>
                    <a:pt x="6597472" y="485361"/>
                    <a:pt x="6580470" y="482687"/>
                  </a:cubicBezTo>
                  <a:lnTo>
                    <a:pt x="6577067" y="482687"/>
                  </a:lnTo>
                  <a:lnTo>
                    <a:pt x="6573668" y="482687"/>
                  </a:lnTo>
                  <a:cubicBezTo>
                    <a:pt x="6570266" y="482687"/>
                    <a:pt x="6566867" y="481352"/>
                    <a:pt x="6566867" y="480014"/>
                  </a:cubicBezTo>
                  <a:cubicBezTo>
                    <a:pt x="6543060" y="477341"/>
                    <a:pt x="6512454" y="484025"/>
                    <a:pt x="6488647" y="476005"/>
                  </a:cubicBezTo>
                  <a:cubicBezTo>
                    <a:pt x="6481846" y="482687"/>
                    <a:pt x="6468243" y="482687"/>
                    <a:pt x="6454639" y="484025"/>
                  </a:cubicBezTo>
                  <a:lnTo>
                    <a:pt x="6451240" y="484025"/>
                  </a:lnTo>
                  <a:lnTo>
                    <a:pt x="6447838" y="484025"/>
                  </a:lnTo>
                  <a:cubicBezTo>
                    <a:pt x="6424034" y="480014"/>
                    <a:pt x="6396828" y="485361"/>
                    <a:pt x="6373021" y="480014"/>
                  </a:cubicBezTo>
                  <a:cubicBezTo>
                    <a:pt x="6369622" y="480014"/>
                    <a:pt x="6369622" y="480014"/>
                    <a:pt x="6369622" y="478678"/>
                  </a:cubicBezTo>
                  <a:cubicBezTo>
                    <a:pt x="6325410" y="488034"/>
                    <a:pt x="6284600" y="477341"/>
                    <a:pt x="6240392" y="477341"/>
                  </a:cubicBezTo>
                  <a:cubicBezTo>
                    <a:pt x="6236989" y="477341"/>
                    <a:pt x="6233590" y="477341"/>
                    <a:pt x="6230188" y="477341"/>
                  </a:cubicBezTo>
                  <a:cubicBezTo>
                    <a:pt x="6223386" y="480014"/>
                    <a:pt x="6216585" y="480014"/>
                    <a:pt x="6209783" y="478678"/>
                  </a:cubicBezTo>
                  <a:cubicBezTo>
                    <a:pt x="6206384" y="478678"/>
                    <a:pt x="6206384" y="477341"/>
                    <a:pt x="6206384" y="477341"/>
                  </a:cubicBezTo>
                  <a:cubicBezTo>
                    <a:pt x="6196180" y="477341"/>
                    <a:pt x="6189379" y="477341"/>
                    <a:pt x="6179178" y="477341"/>
                  </a:cubicBezTo>
                  <a:cubicBezTo>
                    <a:pt x="6172376" y="474668"/>
                    <a:pt x="6158773" y="476005"/>
                    <a:pt x="6148569" y="474668"/>
                  </a:cubicBezTo>
                  <a:cubicBezTo>
                    <a:pt x="6148569" y="474668"/>
                    <a:pt x="6145170" y="476005"/>
                    <a:pt x="6145170" y="476005"/>
                  </a:cubicBezTo>
                  <a:cubicBezTo>
                    <a:pt x="6134966" y="476005"/>
                    <a:pt x="6124765" y="477341"/>
                    <a:pt x="6114561" y="474668"/>
                  </a:cubicBezTo>
                  <a:cubicBezTo>
                    <a:pt x="6111162" y="474668"/>
                    <a:pt x="6107760" y="474668"/>
                    <a:pt x="6104361" y="474668"/>
                  </a:cubicBezTo>
                  <a:cubicBezTo>
                    <a:pt x="6073752" y="477341"/>
                    <a:pt x="6043147" y="481352"/>
                    <a:pt x="6012538" y="474668"/>
                  </a:cubicBezTo>
                  <a:lnTo>
                    <a:pt x="6009139" y="473332"/>
                  </a:lnTo>
                  <a:lnTo>
                    <a:pt x="6005736" y="473332"/>
                  </a:lnTo>
                  <a:cubicBezTo>
                    <a:pt x="6002337" y="473332"/>
                    <a:pt x="6002337" y="473332"/>
                    <a:pt x="6002337" y="471995"/>
                  </a:cubicBezTo>
                  <a:cubicBezTo>
                    <a:pt x="6005736" y="470659"/>
                    <a:pt x="6005736" y="470659"/>
                    <a:pt x="6005736" y="470659"/>
                  </a:cubicBezTo>
                  <a:cubicBezTo>
                    <a:pt x="6005736" y="470659"/>
                    <a:pt x="6002337" y="470659"/>
                    <a:pt x="6002337" y="470659"/>
                  </a:cubicBezTo>
                  <a:cubicBezTo>
                    <a:pt x="5978530" y="470659"/>
                    <a:pt x="5954727" y="471995"/>
                    <a:pt x="5930919" y="471995"/>
                  </a:cubicBezTo>
                  <a:lnTo>
                    <a:pt x="5927520" y="471995"/>
                  </a:lnTo>
                  <a:cubicBezTo>
                    <a:pt x="5893512" y="466648"/>
                    <a:pt x="5856102" y="473332"/>
                    <a:pt x="5822094" y="467986"/>
                  </a:cubicBezTo>
                  <a:cubicBezTo>
                    <a:pt x="5784688" y="467986"/>
                    <a:pt x="5747277" y="467986"/>
                    <a:pt x="5709870" y="467986"/>
                  </a:cubicBezTo>
                  <a:cubicBezTo>
                    <a:pt x="5699666" y="471995"/>
                    <a:pt x="5686063" y="471995"/>
                    <a:pt x="5675863" y="470659"/>
                  </a:cubicBezTo>
                  <a:cubicBezTo>
                    <a:pt x="5653757" y="467986"/>
                    <a:pt x="5631652" y="467651"/>
                    <a:pt x="5609547" y="467985"/>
                  </a:cubicBezTo>
                  <a:lnTo>
                    <a:pt x="5543963" y="469307"/>
                  </a:lnTo>
                  <a:lnTo>
                    <a:pt x="5543991" y="469322"/>
                  </a:lnTo>
                  <a:cubicBezTo>
                    <a:pt x="5523586" y="469322"/>
                    <a:pt x="5503181" y="470659"/>
                    <a:pt x="5482777" y="470659"/>
                  </a:cubicBezTo>
                  <a:cubicBezTo>
                    <a:pt x="5475975" y="473332"/>
                    <a:pt x="5465775" y="471995"/>
                    <a:pt x="5458973" y="474668"/>
                  </a:cubicBezTo>
                  <a:cubicBezTo>
                    <a:pt x="5441967" y="473332"/>
                    <a:pt x="5428364" y="473332"/>
                    <a:pt x="5411362" y="473332"/>
                  </a:cubicBezTo>
                  <a:cubicBezTo>
                    <a:pt x="5390957" y="473332"/>
                    <a:pt x="5373952" y="473332"/>
                    <a:pt x="5356950" y="473332"/>
                  </a:cubicBezTo>
                  <a:cubicBezTo>
                    <a:pt x="5329743" y="474668"/>
                    <a:pt x="5302537" y="476005"/>
                    <a:pt x="5275331" y="477341"/>
                  </a:cubicBezTo>
                  <a:cubicBezTo>
                    <a:pt x="5261728" y="478678"/>
                    <a:pt x="5248125" y="480014"/>
                    <a:pt x="5234521" y="481352"/>
                  </a:cubicBezTo>
                  <a:cubicBezTo>
                    <a:pt x="5234521" y="480014"/>
                    <a:pt x="5234521" y="478678"/>
                    <a:pt x="5234521" y="477341"/>
                  </a:cubicBezTo>
                  <a:cubicBezTo>
                    <a:pt x="5216666" y="476339"/>
                    <a:pt x="5193073" y="481351"/>
                    <a:pt x="5180958" y="476025"/>
                  </a:cubicBezTo>
                  <a:lnTo>
                    <a:pt x="5174703" y="468359"/>
                  </a:lnTo>
                  <a:lnTo>
                    <a:pt x="5121534" y="467986"/>
                  </a:lnTo>
                  <a:lnTo>
                    <a:pt x="5114203" y="468562"/>
                  </a:lnTo>
                  <a:lnTo>
                    <a:pt x="5115492" y="469322"/>
                  </a:lnTo>
                  <a:cubicBezTo>
                    <a:pt x="5122294" y="473332"/>
                    <a:pt x="5122294" y="477341"/>
                    <a:pt x="5112093" y="481352"/>
                  </a:cubicBezTo>
                  <a:cubicBezTo>
                    <a:pt x="5108691" y="481352"/>
                    <a:pt x="5105292" y="482687"/>
                    <a:pt x="5101889" y="482687"/>
                  </a:cubicBezTo>
                  <a:cubicBezTo>
                    <a:pt x="5081485" y="485361"/>
                    <a:pt x="5057681" y="481352"/>
                    <a:pt x="5037276" y="485361"/>
                  </a:cubicBezTo>
                  <a:cubicBezTo>
                    <a:pt x="5030475" y="485361"/>
                    <a:pt x="5027072" y="485361"/>
                    <a:pt x="5020271" y="485361"/>
                  </a:cubicBezTo>
                  <a:cubicBezTo>
                    <a:pt x="5016872" y="485361"/>
                    <a:pt x="5013469" y="484025"/>
                    <a:pt x="5010070" y="482687"/>
                  </a:cubicBezTo>
                  <a:cubicBezTo>
                    <a:pt x="5006667" y="482687"/>
                    <a:pt x="5006667" y="481352"/>
                    <a:pt x="5006667" y="481352"/>
                  </a:cubicBezTo>
                  <a:cubicBezTo>
                    <a:pt x="4986263" y="480014"/>
                    <a:pt x="4965858" y="484025"/>
                    <a:pt x="4945453" y="485361"/>
                  </a:cubicBezTo>
                  <a:cubicBezTo>
                    <a:pt x="4945453" y="485361"/>
                    <a:pt x="4942054" y="485361"/>
                    <a:pt x="4942054" y="486698"/>
                  </a:cubicBezTo>
                  <a:cubicBezTo>
                    <a:pt x="4921650" y="489371"/>
                    <a:pt x="4901245" y="485361"/>
                    <a:pt x="4880840" y="489371"/>
                  </a:cubicBezTo>
                  <a:cubicBezTo>
                    <a:pt x="4863835" y="490707"/>
                    <a:pt x="4846833" y="490707"/>
                    <a:pt x="4829827" y="490707"/>
                  </a:cubicBezTo>
                  <a:cubicBezTo>
                    <a:pt x="4809422" y="493380"/>
                    <a:pt x="4785618" y="492044"/>
                    <a:pt x="4765214" y="492044"/>
                  </a:cubicBezTo>
                  <a:cubicBezTo>
                    <a:pt x="4761811" y="492044"/>
                    <a:pt x="4761811" y="490707"/>
                    <a:pt x="4758412" y="490707"/>
                  </a:cubicBezTo>
                  <a:cubicBezTo>
                    <a:pt x="4755010" y="492044"/>
                    <a:pt x="4748208" y="492044"/>
                    <a:pt x="4744809" y="493380"/>
                  </a:cubicBezTo>
                  <a:cubicBezTo>
                    <a:pt x="4738008" y="493380"/>
                    <a:pt x="4734605" y="493380"/>
                    <a:pt x="4727803" y="493380"/>
                  </a:cubicBezTo>
                  <a:cubicBezTo>
                    <a:pt x="4724404" y="492044"/>
                    <a:pt x="4721002" y="490707"/>
                    <a:pt x="4717603" y="489371"/>
                  </a:cubicBezTo>
                  <a:cubicBezTo>
                    <a:pt x="4704000" y="489371"/>
                    <a:pt x="4690397" y="489371"/>
                    <a:pt x="4676794" y="489371"/>
                  </a:cubicBezTo>
                  <a:cubicBezTo>
                    <a:pt x="4676794" y="489371"/>
                    <a:pt x="4673391" y="490707"/>
                    <a:pt x="4673391" y="492044"/>
                  </a:cubicBezTo>
                  <a:cubicBezTo>
                    <a:pt x="4639383" y="492044"/>
                    <a:pt x="4605375" y="496053"/>
                    <a:pt x="4571368" y="488034"/>
                  </a:cubicBezTo>
                  <a:cubicBezTo>
                    <a:pt x="4564566" y="485361"/>
                    <a:pt x="4554365" y="489371"/>
                    <a:pt x="4550963" y="492044"/>
                  </a:cubicBezTo>
                  <a:cubicBezTo>
                    <a:pt x="4544161" y="492044"/>
                    <a:pt x="4533961" y="492044"/>
                    <a:pt x="4523757" y="492044"/>
                  </a:cubicBezTo>
                  <a:cubicBezTo>
                    <a:pt x="4510153" y="486698"/>
                    <a:pt x="4476146" y="492044"/>
                    <a:pt x="4472747" y="480014"/>
                  </a:cubicBezTo>
                  <a:cubicBezTo>
                    <a:pt x="4469344" y="480014"/>
                    <a:pt x="4465945" y="478678"/>
                    <a:pt x="4462543" y="478678"/>
                  </a:cubicBezTo>
                  <a:cubicBezTo>
                    <a:pt x="4462543" y="478678"/>
                    <a:pt x="4459144" y="478678"/>
                    <a:pt x="4459144" y="478678"/>
                  </a:cubicBezTo>
                  <a:cubicBezTo>
                    <a:pt x="4445540" y="484025"/>
                    <a:pt x="4479548" y="490707"/>
                    <a:pt x="4459144" y="496053"/>
                  </a:cubicBezTo>
                  <a:cubicBezTo>
                    <a:pt x="4445540" y="496053"/>
                    <a:pt x="4435336" y="496053"/>
                    <a:pt x="4421733" y="496053"/>
                  </a:cubicBezTo>
                  <a:cubicBezTo>
                    <a:pt x="4414932" y="497390"/>
                    <a:pt x="4408130" y="497390"/>
                    <a:pt x="4401329" y="497390"/>
                  </a:cubicBezTo>
                  <a:cubicBezTo>
                    <a:pt x="4380924" y="500064"/>
                    <a:pt x="4360519" y="501399"/>
                    <a:pt x="4340114" y="497390"/>
                  </a:cubicBezTo>
                  <a:lnTo>
                    <a:pt x="4331046" y="493826"/>
                  </a:lnTo>
                  <a:lnTo>
                    <a:pt x="4333313" y="493380"/>
                  </a:lnTo>
                  <a:lnTo>
                    <a:pt x="4333313" y="492044"/>
                  </a:lnTo>
                  <a:cubicBezTo>
                    <a:pt x="4333313" y="492044"/>
                    <a:pt x="4329914" y="493380"/>
                    <a:pt x="4329914" y="493380"/>
                  </a:cubicBezTo>
                  <a:lnTo>
                    <a:pt x="4331046" y="493826"/>
                  </a:lnTo>
                  <a:lnTo>
                    <a:pt x="4312908" y="497390"/>
                  </a:lnTo>
                  <a:cubicBezTo>
                    <a:pt x="4275501" y="501399"/>
                    <a:pt x="4238091" y="497390"/>
                    <a:pt x="4200684" y="498726"/>
                  </a:cubicBezTo>
                  <a:cubicBezTo>
                    <a:pt x="4197282" y="498726"/>
                    <a:pt x="4190480" y="498726"/>
                    <a:pt x="4183678" y="497390"/>
                  </a:cubicBezTo>
                  <a:cubicBezTo>
                    <a:pt x="4163274" y="497390"/>
                    <a:pt x="4139470" y="497390"/>
                    <a:pt x="4119065" y="497390"/>
                  </a:cubicBezTo>
                  <a:cubicBezTo>
                    <a:pt x="4119065" y="497390"/>
                    <a:pt x="4115663" y="496053"/>
                    <a:pt x="4115663" y="496053"/>
                  </a:cubicBezTo>
                  <a:cubicBezTo>
                    <a:pt x="4115663" y="497390"/>
                    <a:pt x="4112264" y="497390"/>
                    <a:pt x="4112264" y="498726"/>
                  </a:cubicBezTo>
                  <a:cubicBezTo>
                    <a:pt x="4078256" y="504073"/>
                    <a:pt x="4044248" y="505410"/>
                    <a:pt x="4006838" y="501399"/>
                  </a:cubicBezTo>
                  <a:cubicBezTo>
                    <a:pt x="4000036" y="501399"/>
                    <a:pt x="3993235" y="501399"/>
                    <a:pt x="3986433" y="501399"/>
                  </a:cubicBezTo>
                  <a:cubicBezTo>
                    <a:pt x="3976233" y="504073"/>
                    <a:pt x="3962630" y="504073"/>
                    <a:pt x="3952425" y="500064"/>
                  </a:cubicBezTo>
                  <a:cubicBezTo>
                    <a:pt x="3952425" y="500064"/>
                    <a:pt x="3952425" y="498726"/>
                    <a:pt x="3952425" y="498726"/>
                  </a:cubicBezTo>
                  <a:cubicBezTo>
                    <a:pt x="3945624" y="500064"/>
                    <a:pt x="3938822" y="498726"/>
                    <a:pt x="3935423" y="500064"/>
                  </a:cubicBezTo>
                  <a:cubicBezTo>
                    <a:pt x="3915019" y="504073"/>
                    <a:pt x="3894614" y="502737"/>
                    <a:pt x="3874209" y="500064"/>
                  </a:cubicBezTo>
                  <a:cubicBezTo>
                    <a:pt x="3864005" y="497390"/>
                    <a:pt x="3850402" y="504073"/>
                    <a:pt x="3843600" y="497390"/>
                  </a:cubicBezTo>
                  <a:cubicBezTo>
                    <a:pt x="3840201" y="498726"/>
                    <a:pt x="3836799" y="498726"/>
                    <a:pt x="3833396" y="500064"/>
                  </a:cubicBezTo>
                  <a:cubicBezTo>
                    <a:pt x="3782386" y="505410"/>
                    <a:pt x="3731373" y="501399"/>
                    <a:pt x="3680363" y="502737"/>
                  </a:cubicBezTo>
                  <a:cubicBezTo>
                    <a:pt x="3676964" y="502737"/>
                    <a:pt x="3673561" y="501399"/>
                    <a:pt x="3670162" y="500064"/>
                  </a:cubicBezTo>
                  <a:cubicBezTo>
                    <a:pt x="3649758" y="498726"/>
                    <a:pt x="3629350" y="497390"/>
                    <a:pt x="3608948" y="496053"/>
                  </a:cubicBezTo>
                  <a:cubicBezTo>
                    <a:pt x="3605546" y="496053"/>
                    <a:pt x="3602147" y="497390"/>
                    <a:pt x="3598744" y="498726"/>
                  </a:cubicBezTo>
                  <a:cubicBezTo>
                    <a:pt x="3591943" y="497390"/>
                    <a:pt x="3585141" y="497390"/>
                    <a:pt x="3578340" y="496053"/>
                  </a:cubicBezTo>
                  <a:cubicBezTo>
                    <a:pt x="3547734" y="497390"/>
                    <a:pt x="3517125" y="497390"/>
                    <a:pt x="3486520" y="498726"/>
                  </a:cubicBezTo>
                  <a:cubicBezTo>
                    <a:pt x="3476316" y="497390"/>
                    <a:pt x="3466115" y="497390"/>
                    <a:pt x="3455911" y="496053"/>
                  </a:cubicBezTo>
                  <a:cubicBezTo>
                    <a:pt x="3452513" y="496053"/>
                    <a:pt x="3449110" y="496053"/>
                    <a:pt x="3445711" y="496053"/>
                  </a:cubicBezTo>
                  <a:cubicBezTo>
                    <a:pt x="3391295" y="494717"/>
                    <a:pt x="3336886" y="494717"/>
                    <a:pt x="3282473" y="494717"/>
                  </a:cubicBezTo>
                  <a:cubicBezTo>
                    <a:pt x="3282473" y="493380"/>
                    <a:pt x="3282473" y="493380"/>
                    <a:pt x="3279071" y="492044"/>
                  </a:cubicBezTo>
                  <a:cubicBezTo>
                    <a:pt x="3272269" y="492044"/>
                    <a:pt x="3268870" y="490707"/>
                    <a:pt x="3262069" y="490707"/>
                  </a:cubicBezTo>
                  <a:cubicBezTo>
                    <a:pt x="3248466" y="497390"/>
                    <a:pt x="3234863" y="490707"/>
                    <a:pt x="3221256" y="490707"/>
                  </a:cubicBezTo>
                  <a:cubicBezTo>
                    <a:pt x="3224658" y="493380"/>
                    <a:pt x="3221256" y="493380"/>
                    <a:pt x="3217857" y="494717"/>
                  </a:cubicBezTo>
                  <a:lnTo>
                    <a:pt x="3214458" y="494717"/>
                  </a:lnTo>
                  <a:lnTo>
                    <a:pt x="3211055" y="494717"/>
                  </a:lnTo>
                  <a:cubicBezTo>
                    <a:pt x="3194053" y="498726"/>
                    <a:pt x="3177047" y="498726"/>
                    <a:pt x="3160045" y="494717"/>
                  </a:cubicBezTo>
                  <a:cubicBezTo>
                    <a:pt x="3143039" y="489371"/>
                    <a:pt x="3119232" y="496053"/>
                    <a:pt x="3098831" y="490707"/>
                  </a:cubicBezTo>
                  <a:cubicBezTo>
                    <a:pt x="3081825" y="492044"/>
                    <a:pt x="3064824" y="492044"/>
                    <a:pt x="3047818" y="492044"/>
                  </a:cubicBezTo>
                  <a:cubicBezTo>
                    <a:pt x="2993405" y="494717"/>
                    <a:pt x="2938993" y="492044"/>
                    <a:pt x="2884580" y="486698"/>
                  </a:cubicBezTo>
                  <a:cubicBezTo>
                    <a:pt x="2874380" y="482687"/>
                    <a:pt x="2857374" y="486698"/>
                    <a:pt x="2843771" y="484025"/>
                  </a:cubicBezTo>
                  <a:cubicBezTo>
                    <a:pt x="2843771" y="482687"/>
                    <a:pt x="2843771" y="482687"/>
                    <a:pt x="2843771" y="482687"/>
                  </a:cubicBezTo>
                  <a:cubicBezTo>
                    <a:pt x="2813166" y="482687"/>
                    <a:pt x="2782557" y="482687"/>
                    <a:pt x="2751952" y="482687"/>
                  </a:cubicBezTo>
                  <a:cubicBezTo>
                    <a:pt x="2745150" y="482687"/>
                    <a:pt x="2738348" y="482687"/>
                    <a:pt x="2731547" y="482687"/>
                  </a:cubicBezTo>
                  <a:cubicBezTo>
                    <a:pt x="2728145" y="484025"/>
                    <a:pt x="2724746" y="485361"/>
                    <a:pt x="2721343" y="485361"/>
                  </a:cubicBezTo>
                  <a:cubicBezTo>
                    <a:pt x="2700938" y="489371"/>
                    <a:pt x="2687335" y="485361"/>
                    <a:pt x="2670333" y="482687"/>
                  </a:cubicBezTo>
                  <a:lnTo>
                    <a:pt x="2666930" y="482687"/>
                  </a:lnTo>
                  <a:lnTo>
                    <a:pt x="2663531" y="482687"/>
                  </a:lnTo>
                  <a:cubicBezTo>
                    <a:pt x="2660129" y="482687"/>
                    <a:pt x="2656730" y="481352"/>
                    <a:pt x="2656730" y="480014"/>
                  </a:cubicBezTo>
                  <a:cubicBezTo>
                    <a:pt x="2632923" y="477341"/>
                    <a:pt x="2602317" y="484025"/>
                    <a:pt x="2578510" y="476005"/>
                  </a:cubicBezTo>
                  <a:cubicBezTo>
                    <a:pt x="2571709" y="482687"/>
                    <a:pt x="2558106" y="482687"/>
                    <a:pt x="2544502" y="484025"/>
                  </a:cubicBezTo>
                  <a:lnTo>
                    <a:pt x="2541103" y="484025"/>
                  </a:lnTo>
                  <a:lnTo>
                    <a:pt x="2537701" y="484025"/>
                  </a:lnTo>
                  <a:cubicBezTo>
                    <a:pt x="2513897" y="480014"/>
                    <a:pt x="2486691" y="485361"/>
                    <a:pt x="2462884" y="480014"/>
                  </a:cubicBezTo>
                  <a:cubicBezTo>
                    <a:pt x="2459484" y="480014"/>
                    <a:pt x="2459484" y="480014"/>
                    <a:pt x="2459484" y="478678"/>
                  </a:cubicBezTo>
                  <a:cubicBezTo>
                    <a:pt x="2415272" y="488034"/>
                    <a:pt x="2374463" y="477341"/>
                    <a:pt x="2330255" y="477341"/>
                  </a:cubicBezTo>
                  <a:cubicBezTo>
                    <a:pt x="2326852" y="477341"/>
                    <a:pt x="2323453" y="477341"/>
                    <a:pt x="2320051" y="477341"/>
                  </a:cubicBezTo>
                  <a:cubicBezTo>
                    <a:pt x="2313249" y="480014"/>
                    <a:pt x="2306448" y="480014"/>
                    <a:pt x="2299646" y="478678"/>
                  </a:cubicBezTo>
                  <a:cubicBezTo>
                    <a:pt x="2296247" y="478678"/>
                    <a:pt x="2296247" y="477341"/>
                    <a:pt x="2296247" y="477341"/>
                  </a:cubicBezTo>
                  <a:cubicBezTo>
                    <a:pt x="2286043" y="477341"/>
                    <a:pt x="2279242" y="477341"/>
                    <a:pt x="2269041" y="477341"/>
                  </a:cubicBezTo>
                  <a:cubicBezTo>
                    <a:pt x="2262239" y="474668"/>
                    <a:pt x="2248636" y="476005"/>
                    <a:pt x="2238432" y="474668"/>
                  </a:cubicBezTo>
                  <a:cubicBezTo>
                    <a:pt x="2238432" y="474668"/>
                    <a:pt x="2235033" y="476005"/>
                    <a:pt x="2235033" y="476005"/>
                  </a:cubicBezTo>
                  <a:cubicBezTo>
                    <a:pt x="2224829" y="476005"/>
                    <a:pt x="2214628" y="477341"/>
                    <a:pt x="2204424" y="474668"/>
                  </a:cubicBezTo>
                  <a:cubicBezTo>
                    <a:pt x="2201025" y="474668"/>
                    <a:pt x="2197623" y="474668"/>
                    <a:pt x="2194224" y="474668"/>
                  </a:cubicBezTo>
                  <a:cubicBezTo>
                    <a:pt x="2163615" y="477341"/>
                    <a:pt x="2133010" y="481352"/>
                    <a:pt x="2102401" y="474668"/>
                  </a:cubicBezTo>
                  <a:lnTo>
                    <a:pt x="2099002" y="473332"/>
                  </a:lnTo>
                  <a:lnTo>
                    <a:pt x="2095599" y="473332"/>
                  </a:lnTo>
                  <a:cubicBezTo>
                    <a:pt x="2092200" y="473332"/>
                    <a:pt x="2092200" y="473332"/>
                    <a:pt x="2092200" y="471995"/>
                  </a:cubicBezTo>
                  <a:cubicBezTo>
                    <a:pt x="2095599" y="470659"/>
                    <a:pt x="2095599" y="470659"/>
                    <a:pt x="2095599" y="470659"/>
                  </a:cubicBezTo>
                  <a:cubicBezTo>
                    <a:pt x="2095599" y="470659"/>
                    <a:pt x="2092200" y="470659"/>
                    <a:pt x="2092200" y="470659"/>
                  </a:cubicBezTo>
                  <a:cubicBezTo>
                    <a:pt x="2068393" y="470659"/>
                    <a:pt x="2044590" y="471995"/>
                    <a:pt x="2020782" y="471995"/>
                  </a:cubicBezTo>
                  <a:lnTo>
                    <a:pt x="2017383" y="471995"/>
                  </a:lnTo>
                  <a:cubicBezTo>
                    <a:pt x="1983375" y="466648"/>
                    <a:pt x="1945965" y="473332"/>
                    <a:pt x="1911957" y="467986"/>
                  </a:cubicBezTo>
                  <a:cubicBezTo>
                    <a:pt x="1874551" y="467986"/>
                    <a:pt x="1837140" y="467986"/>
                    <a:pt x="1799733" y="467986"/>
                  </a:cubicBezTo>
                  <a:cubicBezTo>
                    <a:pt x="1789529" y="471995"/>
                    <a:pt x="1775926" y="471995"/>
                    <a:pt x="1765725" y="470659"/>
                  </a:cubicBezTo>
                  <a:cubicBezTo>
                    <a:pt x="1721514" y="465313"/>
                    <a:pt x="1677305" y="469322"/>
                    <a:pt x="1633093" y="469322"/>
                  </a:cubicBezTo>
                  <a:cubicBezTo>
                    <a:pt x="1622893" y="465313"/>
                    <a:pt x="1609290" y="467986"/>
                    <a:pt x="1599086" y="465313"/>
                  </a:cubicBezTo>
                  <a:cubicBezTo>
                    <a:pt x="1599086" y="463975"/>
                    <a:pt x="1599086" y="463975"/>
                    <a:pt x="1599086" y="463975"/>
                  </a:cubicBezTo>
                  <a:cubicBezTo>
                    <a:pt x="1520869" y="463975"/>
                    <a:pt x="1442650" y="463975"/>
                    <a:pt x="1364433" y="463975"/>
                  </a:cubicBezTo>
                  <a:cubicBezTo>
                    <a:pt x="1364433" y="465313"/>
                    <a:pt x="1361031" y="465313"/>
                    <a:pt x="1357632" y="465313"/>
                  </a:cubicBezTo>
                  <a:cubicBezTo>
                    <a:pt x="1357632" y="465313"/>
                    <a:pt x="1357632" y="466648"/>
                    <a:pt x="1354229" y="467986"/>
                  </a:cubicBezTo>
                  <a:cubicBezTo>
                    <a:pt x="1306618" y="465313"/>
                    <a:pt x="1259008" y="471995"/>
                    <a:pt x="1211396" y="467986"/>
                  </a:cubicBezTo>
                  <a:cubicBezTo>
                    <a:pt x="1207997" y="470659"/>
                    <a:pt x="1201196" y="470659"/>
                    <a:pt x="1194394" y="469322"/>
                  </a:cubicBezTo>
                  <a:cubicBezTo>
                    <a:pt x="1190992" y="473332"/>
                    <a:pt x="1180791" y="474668"/>
                    <a:pt x="1170587" y="471995"/>
                  </a:cubicBezTo>
                  <a:cubicBezTo>
                    <a:pt x="1163786" y="471995"/>
                    <a:pt x="1156984" y="471995"/>
                    <a:pt x="1150182" y="471995"/>
                  </a:cubicBezTo>
                  <a:cubicBezTo>
                    <a:pt x="1095770" y="474668"/>
                    <a:pt x="1044760" y="470659"/>
                    <a:pt x="990348" y="473332"/>
                  </a:cubicBezTo>
                  <a:cubicBezTo>
                    <a:pt x="973342" y="474668"/>
                    <a:pt x="959739" y="473332"/>
                    <a:pt x="956340" y="465313"/>
                  </a:cubicBezTo>
                  <a:cubicBezTo>
                    <a:pt x="952937" y="461302"/>
                    <a:pt x="952937" y="455956"/>
                    <a:pt x="952937" y="451947"/>
                  </a:cubicBezTo>
                  <a:cubicBezTo>
                    <a:pt x="949538" y="451947"/>
                    <a:pt x="949538" y="451947"/>
                    <a:pt x="946136" y="451947"/>
                  </a:cubicBezTo>
                  <a:cubicBezTo>
                    <a:pt x="922332" y="449274"/>
                    <a:pt x="912128" y="438581"/>
                    <a:pt x="888324" y="426551"/>
                  </a:cubicBezTo>
                  <a:cubicBezTo>
                    <a:pt x="918929" y="457293"/>
                    <a:pt x="857715" y="441254"/>
                    <a:pt x="844112" y="447936"/>
                  </a:cubicBezTo>
                  <a:cubicBezTo>
                    <a:pt x="840713" y="449274"/>
                    <a:pt x="833912" y="451947"/>
                    <a:pt x="830509" y="454620"/>
                  </a:cubicBezTo>
                  <a:cubicBezTo>
                    <a:pt x="827110" y="454620"/>
                    <a:pt x="827110" y="454620"/>
                    <a:pt x="827110" y="454620"/>
                  </a:cubicBezTo>
                  <a:cubicBezTo>
                    <a:pt x="830509" y="457293"/>
                    <a:pt x="833912" y="458629"/>
                    <a:pt x="844112" y="457293"/>
                  </a:cubicBezTo>
                  <a:cubicBezTo>
                    <a:pt x="891723" y="450610"/>
                    <a:pt x="895126" y="451947"/>
                    <a:pt x="891723" y="470659"/>
                  </a:cubicBezTo>
                  <a:cubicBezTo>
                    <a:pt x="888324" y="471995"/>
                    <a:pt x="884922" y="471995"/>
                    <a:pt x="881523" y="473332"/>
                  </a:cubicBezTo>
                  <a:cubicBezTo>
                    <a:pt x="871318" y="473332"/>
                    <a:pt x="861118" y="474668"/>
                    <a:pt x="850914" y="474668"/>
                  </a:cubicBezTo>
                  <a:cubicBezTo>
                    <a:pt x="837311" y="478678"/>
                    <a:pt x="820309" y="480014"/>
                    <a:pt x="810104" y="476005"/>
                  </a:cubicBezTo>
                  <a:cubicBezTo>
                    <a:pt x="782898" y="465313"/>
                    <a:pt x="759095" y="470659"/>
                    <a:pt x="735287" y="474668"/>
                  </a:cubicBezTo>
                  <a:lnTo>
                    <a:pt x="731888" y="474668"/>
                  </a:lnTo>
                  <a:lnTo>
                    <a:pt x="728486" y="474668"/>
                  </a:lnTo>
                  <a:cubicBezTo>
                    <a:pt x="725087" y="478678"/>
                    <a:pt x="714883" y="477341"/>
                    <a:pt x="708081" y="480014"/>
                  </a:cubicBezTo>
                  <a:cubicBezTo>
                    <a:pt x="691079" y="477341"/>
                    <a:pt x="691079" y="471995"/>
                    <a:pt x="687676" y="466648"/>
                  </a:cubicBezTo>
                  <a:cubicBezTo>
                    <a:pt x="691079" y="461302"/>
                    <a:pt x="680875" y="458629"/>
                    <a:pt x="674073" y="455956"/>
                  </a:cubicBezTo>
                  <a:cubicBezTo>
                    <a:pt x="667272" y="447936"/>
                    <a:pt x="674073" y="445263"/>
                    <a:pt x="691079" y="443927"/>
                  </a:cubicBezTo>
                  <a:cubicBezTo>
                    <a:pt x="694478" y="443927"/>
                    <a:pt x="694478" y="443927"/>
                    <a:pt x="694478" y="443927"/>
                  </a:cubicBezTo>
                  <a:cubicBezTo>
                    <a:pt x="694478" y="442590"/>
                    <a:pt x="697881" y="442590"/>
                    <a:pt x="697881" y="441254"/>
                  </a:cubicBezTo>
                  <a:cubicBezTo>
                    <a:pt x="701279" y="441254"/>
                    <a:pt x="701279" y="441254"/>
                    <a:pt x="701279" y="441254"/>
                  </a:cubicBezTo>
                  <a:cubicBezTo>
                    <a:pt x="701279" y="438581"/>
                    <a:pt x="701279" y="437244"/>
                    <a:pt x="701279" y="434571"/>
                  </a:cubicBezTo>
                  <a:cubicBezTo>
                    <a:pt x="697881" y="430562"/>
                    <a:pt x="694478" y="427888"/>
                    <a:pt x="691079" y="423878"/>
                  </a:cubicBezTo>
                  <a:cubicBezTo>
                    <a:pt x="684277" y="426551"/>
                    <a:pt x="680875" y="427888"/>
                    <a:pt x="674073" y="429224"/>
                  </a:cubicBezTo>
                  <a:cubicBezTo>
                    <a:pt x="674073" y="429224"/>
                    <a:pt x="670674" y="430562"/>
                    <a:pt x="670674" y="430562"/>
                  </a:cubicBezTo>
                  <a:cubicBezTo>
                    <a:pt x="670674" y="434571"/>
                    <a:pt x="670674" y="438581"/>
                    <a:pt x="657071" y="438581"/>
                  </a:cubicBezTo>
                  <a:cubicBezTo>
                    <a:pt x="657071" y="439917"/>
                    <a:pt x="657071" y="439917"/>
                    <a:pt x="657071" y="441254"/>
                  </a:cubicBezTo>
                  <a:cubicBezTo>
                    <a:pt x="657071" y="446601"/>
                    <a:pt x="653669" y="451947"/>
                    <a:pt x="643468" y="455956"/>
                  </a:cubicBezTo>
                  <a:cubicBezTo>
                    <a:pt x="643468" y="457293"/>
                    <a:pt x="643468" y="458629"/>
                    <a:pt x="643468" y="459966"/>
                  </a:cubicBezTo>
                  <a:cubicBezTo>
                    <a:pt x="623063" y="462639"/>
                    <a:pt x="623063" y="454620"/>
                    <a:pt x="612859" y="451947"/>
                  </a:cubicBezTo>
                  <a:cubicBezTo>
                    <a:pt x="609460" y="449274"/>
                    <a:pt x="606058" y="446601"/>
                    <a:pt x="602659" y="443927"/>
                  </a:cubicBezTo>
                  <a:cubicBezTo>
                    <a:pt x="595857" y="441254"/>
                    <a:pt x="595857" y="438581"/>
                    <a:pt x="602659" y="435908"/>
                  </a:cubicBezTo>
                  <a:cubicBezTo>
                    <a:pt x="606058" y="435908"/>
                    <a:pt x="606058" y="435908"/>
                    <a:pt x="609460" y="437244"/>
                  </a:cubicBezTo>
                  <a:cubicBezTo>
                    <a:pt x="609460" y="437244"/>
                    <a:pt x="609460" y="435908"/>
                    <a:pt x="606058" y="434571"/>
                  </a:cubicBezTo>
                  <a:cubicBezTo>
                    <a:pt x="602659" y="431898"/>
                    <a:pt x="602659" y="430562"/>
                    <a:pt x="602659" y="429224"/>
                  </a:cubicBezTo>
                  <a:cubicBezTo>
                    <a:pt x="599256" y="429224"/>
                    <a:pt x="599256" y="429224"/>
                    <a:pt x="595857" y="429224"/>
                  </a:cubicBezTo>
                  <a:cubicBezTo>
                    <a:pt x="592455" y="435908"/>
                    <a:pt x="585653" y="439917"/>
                    <a:pt x="568651" y="441254"/>
                  </a:cubicBezTo>
                  <a:cubicBezTo>
                    <a:pt x="551645" y="441254"/>
                    <a:pt x="534643" y="445263"/>
                    <a:pt x="517637" y="442590"/>
                  </a:cubicBezTo>
                  <a:cubicBezTo>
                    <a:pt x="507437" y="439917"/>
                    <a:pt x="500635" y="437244"/>
                    <a:pt x="487032" y="438581"/>
                  </a:cubicBezTo>
                  <a:lnTo>
                    <a:pt x="471208" y="444800"/>
                  </a:lnTo>
                  <a:lnTo>
                    <a:pt x="473425" y="450611"/>
                  </a:lnTo>
                  <a:cubicBezTo>
                    <a:pt x="463225" y="450611"/>
                    <a:pt x="453021" y="450611"/>
                    <a:pt x="442820" y="450611"/>
                  </a:cubicBezTo>
                  <a:lnTo>
                    <a:pt x="442820" y="442702"/>
                  </a:lnTo>
                  <a:lnTo>
                    <a:pt x="425818" y="439917"/>
                  </a:lnTo>
                  <a:cubicBezTo>
                    <a:pt x="422415" y="431898"/>
                    <a:pt x="408812" y="433235"/>
                    <a:pt x="395209" y="434571"/>
                  </a:cubicBezTo>
                  <a:cubicBezTo>
                    <a:pt x="388408" y="433235"/>
                    <a:pt x="371406" y="430562"/>
                    <a:pt x="391810" y="426551"/>
                  </a:cubicBezTo>
                  <a:cubicBezTo>
                    <a:pt x="425818" y="421205"/>
                    <a:pt x="442820" y="431898"/>
                    <a:pt x="466627" y="438581"/>
                  </a:cubicBezTo>
                  <a:cubicBezTo>
                    <a:pt x="473429" y="435908"/>
                    <a:pt x="476828" y="431898"/>
                    <a:pt x="480231" y="427888"/>
                  </a:cubicBezTo>
                  <a:cubicBezTo>
                    <a:pt x="476828" y="426551"/>
                    <a:pt x="473429" y="425215"/>
                    <a:pt x="470026" y="423878"/>
                  </a:cubicBezTo>
                  <a:cubicBezTo>
                    <a:pt x="463225" y="414523"/>
                    <a:pt x="442820" y="413185"/>
                    <a:pt x="425818" y="410512"/>
                  </a:cubicBezTo>
                  <a:cubicBezTo>
                    <a:pt x="415614" y="403830"/>
                    <a:pt x="402011" y="398484"/>
                    <a:pt x="385009" y="394473"/>
                  </a:cubicBezTo>
                  <a:cubicBezTo>
                    <a:pt x="378207" y="395811"/>
                    <a:pt x="374805" y="379772"/>
                    <a:pt x="364604" y="394473"/>
                  </a:cubicBezTo>
                  <a:cubicBezTo>
                    <a:pt x="361201" y="397147"/>
                    <a:pt x="351001" y="397147"/>
                    <a:pt x="344199" y="394473"/>
                  </a:cubicBezTo>
                  <a:cubicBezTo>
                    <a:pt x="296588" y="398484"/>
                    <a:pt x="296588" y="398484"/>
                    <a:pt x="265980" y="374425"/>
                  </a:cubicBezTo>
                  <a:cubicBezTo>
                    <a:pt x="265980" y="371752"/>
                    <a:pt x="269382" y="370415"/>
                    <a:pt x="272781" y="369079"/>
                  </a:cubicBezTo>
                  <a:cubicBezTo>
                    <a:pt x="286384" y="365069"/>
                    <a:pt x="299987" y="366406"/>
                    <a:pt x="316993" y="366406"/>
                  </a:cubicBezTo>
                  <a:cubicBezTo>
                    <a:pt x="310192" y="365069"/>
                    <a:pt x="299987" y="363733"/>
                    <a:pt x="293186" y="362396"/>
                  </a:cubicBezTo>
                  <a:cubicBezTo>
                    <a:pt x="289787" y="362396"/>
                    <a:pt x="286384" y="361060"/>
                    <a:pt x="282985" y="361060"/>
                  </a:cubicBezTo>
                  <a:cubicBezTo>
                    <a:pt x="276184" y="362396"/>
                    <a:pt x="272781" y="365069"/>
                    <a:pt x="269382" y="366406"/>
                  </a:cubicBezTo>
                  <a:cubicBezTo>
                    <a:pt x="265980" y="366406"/>
                    <a:pt x="259178" y="367742"/>
                    <a:pt x="252377" y="367742"/>
                  </a:cubicBezTo>
                  <a:cubicBezTo>
                    <a:pt x="252377" y="367742"/>
                    <a:pt x="252377" y="369079"/>
                    <a:pt x="252377" y="369079"/>
                  </a:cubicBezTo>
                  <a:lnTo>
                    <a:pt x="226049" y="370113"/>
                  </a:lnTo>
                  <a:lnTo>
                    <a:pt x="228573" y="373090"/>
                  </a:lnTo>
                  <a:cubicBezTo>
                    <a:pt x="238773" y="374425"/>
                    <a:pt x="245575" y="377099"/>
                    <a:pt x="245575" y="381109"/>
                  </a:cubicBezTo>
                  <a:cubicBezTo>
                    <a:pt x="225170" y="379772"/>
                    <a:pt x="201367" y="386455"/>
                    <a:pt x="194565" y="373090"/>
                  </a:cubicBezTo>
                  <a:lnTo>
                    <a:pt x="194565" y="369565"/>
                  </a:lnTo>
                  <a:lnTo>
                    <a:pt x="171608" y="368744"/>
                  </a:lnTo>
                  <a:cubicBezTo>
                    <a:pt x="155455" y="369413"/>
                    <a:pt x="138453" y="370415"/>
                    <a:pt x="119748" y="369079"/>
                  </a:cubicBezTo>
                  <a:cubicBezTo>
                    <a:pt x="140153" y="366406"/>
                    <a:pt x="153756" y="363733"/>
                    <a:pt x="174160" y="361060"/>
                  </a:cubicBezTo>
                  <a:cubicBezTo>
                    <a:pt x="157155" y="357049"/>
                    <a:pt x="143552" y="355713"/>
                    <a:pt x="126549" y="351703"/>
                  </a:cubicBezTo>
                  <a:cubicBezTo>
                    <a:pt x="177559" y="346357"/>
                    <a:pt x="170758" y="339674"/>
                    <a:pt x="136750" y="332991"/>
                  </a:cubicBezTo>
                  <a:cubicBezTo>
                    <a:pt x="133351" y="331655"/>
                    <a:pt x="133351" y="328982"/>
                    <a:pt x="136750" y="327645"/>
                  </a:cubicBezTo>
                  <a:cubicBezTo>
                    <a:pt x="150353" y="323636"/>
                    <a:pt x="160557" y="320962"/>
                    <a:pt x="177559" y="323636"/>
                  </a:cubicBezTo>
                  <a:lnTo>
                    <a:pt x="177559" y="322298"/>
                  </a:lnTo>
                  <a:cubicBezTo>
                    <a:pt x="187764" y="324971"/>
                    <a:pt x="201367" y="326309"/>
                    <a:pt x="218369" y="324971"/>
                  </a:cubicBezTo>
                  <a:cubicBezTo>
                    <a:pt x="245575" y="322298"/>
                    <a:pt x="252377" y="327645"/>
                    <a:pt x="252377" y="337001"/>
                  </a:cubicBezTo>
                  <a:cubicBezTo>
                    <a:pt x="269382" y="330318"/>
                    <a:pt x="293186" y="331655"/>
                    <a:pt x="316993" y="331655"/>
                  </a:cubicBezTo>
                  <a:cubicBezTo>
                    <a:pt x="333995" y="332991"/>
                    <a:pt x="351001" y="332991"/>
                    <a:pt x="364604" y="334328"/>
                  </a:cubicBezTo>
                  <a:cubicBezTo>
                    <a:pt x="347598" y="323636"/>
                    <a:pt x="361201" y="322298"/>
                    <a:pt x="385009" y="322298"/>
                  </a:cubicBezTo>
                  <a:cubicBezTo>
                    <a:pt x="381606" y="322298"/>
                    <a:pt x="381606" y="322298"/>
                    <a:pt x="381606" y="322298"/>
                  </a:cubicBezTo>
                  <a:cubicBezTo>
                    <a:pt x="381606" y="320962"/>
                    <a:pt x="378207" y="318289"/>
                    <a:pt x="374805" y="316952"/>
                  </a:cubicBezTo>
                  <a:cubicBezTo>
                    <a:pt x="354400" y="324971"/>
                    <a:pt x="323795" y="323636"/>
                    <a:pt x="299987" y="326309"/>
                  </a:cubicBezTo>
                  <a:lnTo>
                    <a:pt x="279144" y="325171"/>
                  </a:lnTo>
                  <a:lnTo>
                    <a:pt x="289787" y="324971"/>
                  </a:lnTo>
                  <a:cubicBezTo>
                    <a:pt x="293186" y="322298"/>
                    <a:pt x="296588" y="319625"/>
                    <a:pt x="303390" y="318289"/>
                  </a:cubicBezTo>
                  <a:cubicBezTo>
                    <a:pt x="296588" y="318289"/>
                    <a:pt x="293186" y="315616"/>
                    <a:pt x="289787" y="312943"/>
                  </a:cubicBezTo>
                  <a:cubicBezTo>
                    <a:pt x="276184" y="298240"/>
                    <a:pt x="299987" y="299577"/>
                    <a:pt x="320392" y="303586"/>
                  </a:cubicBezTo>
                  <a:cubicBezTo>
                    <a:pt x="337398" y="306259"/>
                    <a:pt x="337398" y="315616"/>
                    <a:pt x="347598" y="320962"/>
                  </a:cubicBezTo>
                  <a:cubicBezTo>
                    <a:pt x="351001" y="319625"/>
                    <a:pt x="357802" y="316952"/>
                    <a:pt x="361201" y="315616"/>
                  </a:cubicBezTo>
                  <a:cubicBezTo>
                    <a:pt x="344199" y="311606"/>
                    <a:pt x="351001" y="306259"/>
                    <a:pt x="347598" y="300913"/>
                  </a:cubicBezTo>
                  <a:cubicBezTo>
                    <a:pt x="327194" y="286211"/>
                    <a:pt x="289787" y="298240"/>
                    <a:pt x="262581" y="292894"/>
                  </a:cubicBezTo>
                  <a:cubicBezTo>
                    <a:pt x="262581" y="294231"/>
                    <a:pt x="259178" y="294231"/>
                    <a:pt x="259178" y="294231"/>
                  </a:cubicBezTo>
                  <a:cubicBezTo>
                    <a:pt x="252377" y="294231"/>
                    <a:pt x="248978" y="294231"/>
                    <a:pt x="245575" y="292894"/>
                  </a:cubicBezTo>
                  <a:cubicBezTo>
                    <a:pt x="242176" y="288885"/>
                    <a:pt x="235374" y="286211"/>
                    <a:pt x="225170" y="284874"/>
                  </a:cubicBezTo>
                  <a:cubicBezTo>
                    <a:pt x="218369" y="283538"/>
                    <a:pt x="211567" y="283538"/>
                    <a:pt x="211567" y="279528"/>
                  </a:cubicBezTo>
                  <a:cubicBezTo>
                    <a:pt x="211567" y="275519"/>
                    <a:pt x="221771" y="274181"/>
                    <a:pt x="228573" y="272846"/>
                  </a:cubicBezTo>
                  <a:cubicBezTo>
                    <a:pt x="228573" y="272846"/>
                    <a:pt x="231972" y="272846"/>
                    <a:pt x="231972" y="272846"/>
                  </a:cubicBezTo>
                  <a:cubicBezTo>
                    <a:pt x="286384" y="271508"/>
                    <a:pt x="337398" y="276855"/>
                    <a:pt x="391810" y="271508"/>
                  </a:cubicBezTo>
                  <a:cubicBezTo>
                    <a:pt x="412215" y="271508"/>
                    <a:pt x="432620" y="272846"/>
                    <a:pt x="432620" y="260816"/>
                  </a:cubicBezTo>
                  <a:cubicBezTo>
                    <a:pt x="422415" y="256807"/>
                    <a:pt x="412215" y="252796"/>
                    <a:pt x="419017" y="246114"/>
                  </a:cubicBezTo>
                  <a:cubicBezTo>
                    <a:pt x="422415" y="244777"/>
                    <a:pt x="422415" y="243441"/>
                    <a:pt x="425818" y="243441"/>
                  </a:cubicBezTo>
                  <a:cubicBezTo>
                    <a:pt x="408812" y="235421"/>
                    <a:pt x="398612" y="247450"/>
                    <a:pt x="381606" y="246114"/>
                  </a:cubicBezTo>
                  <a:cubicBezTo>
                    <a:pt x="374805" y="246114"/>
                    <a:pt x="371406" y="244777"/>
                    <a:pt x="371406" y="242104"/>
                  </a:cubicBezTo>
                  <a:cubicBezTo>
                    <a:pt x="374805" y="242104"/>
                    <a:pt x="374805" y="242104"/>
                    <a:pt x="374805" y="242104"/>
                  </a:cubicBezTo>
                  <a:cubicBezTo>
                    <a:pt x="374805" y="240768"/>
                    <a:pt x="374805" y="240768"/>
                    <a:pt x="374805" y="240768"/>
                  </a:cubicBezTo>
                  <a:cubicBezTo>
                    <a:pt x="374805" y="238095"/>
                    <a:pt x="371406" y="239431"/>
                    <a:pt x="368003" y="240768"/>
                  </a:cubicBezTo>
                  <a:cubicBezTo>
                    <a:pt x="351001" y="240768"/>
                    <a:pt x="333995" y="243441"/>
                    <a:pt x="313591" y="243441"/>
                  </a:cubicBezTo>
                  <a:cubicBezTo>
                    <a:pt x="303390" y="246114"/>
                    <a:pt x="293186" y="248787"/>
                    <a:pt x="282985" y="247450"/>
                  </a:cubicBezTo>
                  <a:cubicBezTo>
                    <a:pt x="279583" y="244777"/>
                    <a:pt x="279583" y="240768"/>
                    <a:pt x="279583" y="236757"/>
                  </a:cubicBezTo>
                  <a:cubicBezTo>
                    <a:pt x="272781" y="228738"/>
                    <a:pt x="276184" y="222056"/>
                    <a:pt x="289787" y="216709"/>
                  </a:cubicBezTo>
                  <a:cubicBezTo>
                    <a:pt x="276184" y="224729"/>
                    <a:pt x="259178" y="230075"/>
                    <a:pt x="242176" y="236757"/>
                  </a:cubicBezTo>
                  <a:cubicBezTo>
                    <a:pt x="238773" y="236757"/>
                    <a:pt x="238773" y="236757"/>
                    <a:pt x="238773" y="236757"/>
                  </a:cubicBezTo>
                  <a:cubicBezTo>
                    <a:pt x="242176" y="236757"/>
                    <a:pt x="242176" y="239431"/>
                    <a:pt x="245575" y="240768"/>
                  </a:cubicBezTo>
                  <a:cubicBezTo>
                    <a:pt x="245575" y="243441"/>
                    <a:pt x="245575" y="246114"/>
                    <a:pt x="245575" y="248787"/>
                  </a:cubicBezTo>
                  <a:cubicBezTo>
                    <a:pt x="235374" y="248787"/>
                    <a:pt x="228573" y="247450"/>
                    <a:pt x="218369" y="247450"/>
                  </a:cubicBezTo>
                  <a:cubicBezTo>
                    <a:pt x="221771" y="243441"/>
                    <a:pt x="221771" y="240768"/>
                    <a:pt x="225170" y="236757"/>
                  </a:cubicBezTo>
                  <a:cubicBezTo>
                    <a:pt x="211567" y="234084"/>
                    <a:pt x="197964" y="231411"/>
                    <a:pt x="184361" y="228738"/>
                  </a:cubicBezTo>
                  <a:cubicBezTo>
                    <a:pt x="184361" y="227402"/>
                    <a:pt x="184361" y="226065"/>
                    <a:pt x="184361" y="224729"/>
                  </a:cubicBezTo>
                  <a:cubicBezTo>
                    <a:pt x="191163" y="223392"/>
                    <a:pt x="197964" y="223392"/>
                    <a:pt x="204766" y="223392"/>
                  </a:cubicBezTo>
                  <a:cubicBezTo>
                    <a:pt x="214970" y="219383"/>
                    <a:pt x="221771" y="214036"/>
                    <a:pt x="235374" y="211363"/>
                  </a:cubicBezTo>
                  <a:cubicBezTo>
                    <a:pt x="248978" y="206017"/>
                    <a:pt x="262581" y="206017"/>
                    <a:pt x="279583" y="208690"/>
                  </a:cubicBezTo>
                  <a:cubicBezTo>
                    <a:pt x="282985" y="208690"/>
                    <a:pt x="286384" y="208690"/>
                    <a:pt x="286384" y="210026"/>
                  </a:cubicBezTo>
                  <a:cubicBezTo>
                    <a:pt x="289787" y="200671"/>
                    <a:pt x="323795" y="206017"/>
                    <a:pt x="327194" y="196660"/>
                  </a:cubicBezTo>
                  <a:cubicBezTo>
                    <a:pt x="320392" y="189978"/>
                    <a:pt x="364604" y="181958"/>
                    <a:pt x="320392" y="176612"/>
                  </a:cubicBezTo>
                  <a:cubicBezTo>
                    <a:pt x="316993" y="176612"/>
                    <a:pt x="316993" y="175275"/>
                    <a:pt x="316993" y="175275"/>
                  </a:cubicBezTo>
                  <a:cubicBezTo>
                    <a:pt x="327194" y="181958"/>
                    <a:pt x="323795" y="187305"/>
                    <a:pt x="303390" y="189978"/>
                  </a:cubicBezTo>
                  <a:cubicBezTo>
                    <a:pt x="299987" y="189978"/>
                    <a:pt x="293186" y="189978"/>
                    <a:pt x="286384" y="189978"/>
                  </a:cubicBezTo>
                  <a:cubicBezTo>
                    <a:pt x="286384" y="191314"/>
                    <a:pt x="286384" y="191314"/>
                    <a:pt x="282985" y="192651"/>
                  </a:cubicBezTo>
                  <a:cubicBezTo>
                    <a:pt x="272781" y="195324"/>
                    <a:pt x="262581" y="195324"/>
                    <a:pt x="248978" y="193987"/>
                  </a:cubicBezTo>
                  <a:cubicBezTo>
                    <a:pt x="231972" y="187305"/>
                    <a:pt x="191163" y="195324"/>
                    <a:pt x="184361" y="179285"/>
                  </a:cubicBezTo>
                  <a:cubicBezTo>
                    <a:pt x="184361" y="177948"/>
                    <a:pt x="184361" y="176612"/>
                    <a:pt x="184361" y="175275"/>
                  </a:cubicBezTo>
                  <a:cubicBezTo>
                    <a:pt x="184361" y="169929"/>
                    <a:pt x="153756" y="164582"/>
                    <a:pt x="184361" y="159236"/>
                  </a:cubicBezTo>
                  <a:cubicBezTo>
                    <a:pt x="218369" y="152554"/>
                    <a:pt x="201367" y="171264"/>
                    <a:pt x="225170" y="171264"/>
                  </a:cubicBezTo>
                  <a:cubicBezTo>
                    <a:pt x="238773" y="171264"/>
                    <a:pt x="255779" y="172602"/>
                    <a:pt x="245575" y="163246"/>
                  </a:cubicBezTo>
                  <a:cubicBezTo>
                    <a:pt x="238773" y="151216"/>
                    <a:pt x="262581" y="156563"/>
                    <a:pt x="276184" y="155227"/>
                  </a:cubicBezTo>
                  <a:cubicBezTo>
                    <a:pt x="282985" y="153890"/>
                    <a:pt x="282985" y="153890"/>
                    <a:pt x="286384" y="155227"/>
                  </a:cubicBezTo>
                  <a:cubicBezTo>
                    <a:pt x="289787" y="153890"/>
                    <a:pt x="289787" y="153890"/>
                    <a:pt x="289787" y="153890"/>
                  </a:cubicBezTo>
                  <a:cubicBezTo>
                    <a:pt x="296588" y="152554"/>
                    <a:pt x="303390" y="152554"/>
                    <a:pt x="310192" y="153890"/>
                  </a:cubicBezTo>
                  <a:cubicBezTo>
                    <a:pt x="310192" y="153890"/>
                    <a:pt x="310192" y="155227"/>
                    <a:pt x="310192" y="155227"/>
                  </a:cubicBezTo>
                  <a:cubicBezTo>
                    <a:pt x="316993" y="155227"/>
                    <a:pt x="323795" y="153890"/>
                    <a:pt x="330596" y="153890"/>
                  </a:cubicBezTo>
                  <a:cubicBezTo>
                    <a:pt x="330596" y="153890"/>
                    <a:pt x="333995" y="155227"/>
                    <a:pt x="337398" y="155227"/>
                  </a:cubicBezTo>
                  <a:cubicBezTo>
                    <a:pt x="344199" y="153890"/>
                    <a:pt x="354400" y="152554"/>
                    <a:pt x="361201" y="151216"/>
                  </a:cubicBezTo>
                  <a:cubicBezTo>
                    <a:pt x="364604" y="149881"/>
                    <a:pt x="371406" y="149881"/>
                    <a:pt x="378207" y="149881"/>
                  </a:cubicBezTo>
                  <a:cubicBezTo>
                    <a:pt x="395209" y="149881"/>
                    <a:pt x="412215" y="149881"/>
                    <a:pt x="429217" y="149881"/>
                  </a:cubicBezTo>
                  <a:cubicBezTo>
                    <a:pt x="436019" y="149881"/>
                    <a:pt x="442820" y="149881"/>
                    <a:pt x="449622" y="149881"/>
                  </a:cubicBezTo>
                  <a:cubicBezTo>
                    <a:pt x="446223" y="148543"/>
                    <a:pt x="446223" y="148543"/>
                    <a:pt x="446223" y="147207"/>
                  </a:cubicBezTo>
                  <a:cubicBezTo>
                    <a:pt x="442820" y="147207"/>
                    <a:pt x="439421" y="147207"/>
                    <a:pt x="436019" y="147207"/>
                  </a:cubicBezTo>
                  <a:cubicBezTo>
                    <a:pt x="425818" y="147207"/>
                    <a:pt x="412215" y="149881"/>
                    <a:pt x="408812" y="143197"/>
                  </a:cubicBezTo>
                  <a:cubicBezTo>
                    <a:pt x="405413" y="143197"/>
                    <a:pt x="405413" y="144533"/>
                    <a:pt x="405413" y="144533"/>
                  </a:cubicBezTo>
                  <a:cubicBezTo>
                    <a:pt x="395209" y="145870"/>
                    <a:pt x="388408" y="145870"/>
                    <a:pt x="378207" y="143197"/>
                  </a:cubicBezTo>
                  <a:cubicBezTo>
                    <a:pt x="374805" y="141861"/>
                    <a:pt x="374805" y="141861"/>
                    <a:pt x="374805" y="141861"/>
                  </a:cubicBezTo>
                  <a:cubicBezTo>
                    <a:pt x="361201" y="152554"/>
                    <a:pt x="340797" y="151216"/>
                    <a:pt x="316993" y="145870"/>
                  </a:cubicBezTo>
                  <a:cubicBezTo>
                    <a:pt x="313591" y="145870"/>
                    <a:pt x="306789" y="144533"/>
                    <a:pt x="303390" y="144533"/>
                  </a:cubicBezTo>
                  <a:cubicBezTo>
                    <a:pt x="310192" y="141861"/>
                    <a:pt x="320392" y="140524"/>
                    <a:pt x="327194" y="137851"/>
                  </a:cubicBezTo>
                  <a:cubicBezTo>
                    <a:pt x="333995" y="129831"/>
                    <a:pt x="313591" y="128495"/>
                    <a:pt x="303390" y="124485"/>
                  </a:cubicBezTo>
                  <a:cubicBezTo>
                    <a:pt x="320392" y="119139"/>
                    <a:pt x="347598" y="127158"/>
                    <a:pt x="357802" y="117801"/>
                  </a:cubicBezTo>
                  <a:cubicBezTo>
                    <a:pt x="354400" y="115130"/>
                    <a:pt x="354400" y="113792"/>
                    <a:pt x="361201" y="113792"/>
                  </a:cubicBezTo>
                  <a:cubicBezTo>
                    <a:pt x="381606" y="115130"/>
                    <a:pt x="385009" y="104436"/>
                    <a:pt x="402011" y="105773"/>
                  </a:cubicBezTo>
                  <a:cubicBezTo>
                    <a:pt x="402011" y="97753"/>
                    <a:pt x="398612" y="88398"/>
                    <a:pt x="436019" y="93744"/>
                  </a:cubicBezTo>
                  <a:cubicBezTo>
                    <a:pt x="449622" y="95080"/>
                    <a:pt x="463225" y="93744"/>
                    <a:pt x="476828" y="93744"/>
                  </a:cubicBezTo>
                  <a:cubicBezTo>
                    <a:pt x="480231" y="95080"/>
                    <a:pt x="483630" y="96418"/>
                    <a:pt x="483630" y="99091"/>
                  </a:cubicBezTo>
                  <a:cubicBezTo>
                    <a:pt x="483630" y="99091"/>
                    <a:pt x="483630" y="100427"/>
                    <a:pt x="483630" y="100427"/>
                  </a:cubicBezTo>
                  <a:cubicBezTo>
                    <a:pt x="490431" y="100427"/>
                    <a:pt x="497233" y="100427"/>
                    <a:pt x="504034" y="100427"/>
                  </a:cubicBezTo>
                  <a:cubicBezTo>
                    <a:pt x="507437" y="101764"/>
                    <a:pt x="527841" y="97753"/>
                    <a:pt x="514238" y="104436"/>
                  </a:cubicBezTo>
                  <a:cubicBezTo>
                    <a:pt x="510836" y="105773"/>
                    <a:pt x="510836" y="107110"/>
                    <a:pt x="507437" y="108446"/>
                  </a:cubicBezTo>
                  <a:cubicBezTo>
                    <a:pt x="510836" y="108446"/>
                    <a:pt x="510836" y="108446"/>
                    <a:pt x="510836" y="108446"/>
                  </a:cubicBezTo>
                  <a:cubicBezTo>
                    <a:pt x="521040" y="111119"/>
                    <a:pt x="527841" y="109783"/>
                    <a:pt x="534643" y="108446"/>
                  </a:cubicBezTo>
                  <a:cubicBezTo>
                    <a:pt x="534643" y="107110"/>
                    <a:pt x="534643" y="107110"/>
                    <a:pt x="534643" y="107110"/>
                  </a:cubicBezTo>
                  <a:cubicBezTo>
                    <a:pt x="534643" y="104436"/>
                    <a:pt x="534643" y="103100"/>
                    <a:pt x="538042" y="101764"/>
                  </a:cubicBezTo>
                  <a:cubicBezTo>
                    <a:pt x="541445" y="100427"/>
                    <a:pt x="548246" y="99091"/>
                    <a:pt x="544844" y="96418"/>
                  </a:cubicBezTo>
                  <a:cubicBezTo>
                    <a:pt x="544844" y="95080"/>
                    <a:pt x="544844" y="95080"/>
                    <a:pt x="544844" y="95080"/>
                  </a:cubicBezTo>
                  <a:cubicBezTo>
                    <a:pt x="531241" y="97753"/>
                    <a:pt x="524439" y="93744"/>
                    <a:pt x="521040" y="88398"/>
                  </a:cubicBezTo>
                  <a:cubicBezTo>
                    <a:pt x="521040" y="87061"/>
                    <a:pt x="521040" y="87061"/>
                    <a:pt x="521040" y="85725"/>
                  </a:cubicBezTo>
                  <a:cubicBezTo>
                    <a:pt x="510836" y="83052"/>
                    <a:pt x="504034" y="81715"/>
                    <a:pt x="497233" y="79041"/>
                  </a:cubicBezTo>
                  <a:cubicBezTo>
                    <a:pt x="507437" y="75032"/>
                    <a:pt x="514238" y="68349"/>
                    <a:pt x="527841" y="67013"/>
                  </a:cubicBezTo>
                  <a:cubicBezTo>
                    <a:pt x="555048" y="64338"/>
                    <a:pt x="548246" y="76368"/>
                    <a:pt x="561849" y="79041"/>
                  </a:cubicBezTo>
                  <a:cubicBezTo>
                    <a:pt x="585653" y="71022"/>
                    <a:pt x="592455" y="81715"/>
                    <a:pt x="609460" y="89734"/>
                  </a:cubicBezTo>
                  <a:cubicBezTo>
                    <a:pt x="606058" y="65676"/>
                    <a:pt x="640065" y="79041"/>
                    <a:pt x="660470" y="77704"/>
                  </a:cubicBezTo>
                  <a:cubicBezTo>
                    <a:pt x="663873" y="77704"/>
                    <a:pt x="670674" y="79041"/>
                    <a:pt x="674073" y="80379"/>
                  </a:cubicBezTo>
                  <a:cubicBezTo>
                    <a:pt x="687676" y="79041"/>
                    <a:pt x="697881" y="81715"/>
                    <a:pt x="701279" y="87061"/>
                  </a:cubicBezTo>
                  <a:cubicBezTo>
                    <a:pt x="694478" y="89734"/>
                    <a:pt x="680875" y="92407"/>
                    <a:pt x="670674" y="93744"/>
                  </a:cubicBezTo>
                  <a:cubicBezTo>
                    <a:pt x="670674" y="93744"/>
                    <a:pt x="670674" y="95080"/>
                    <a:pt x="670674" y="95080"/>
                  </a:cubicBezTo>
                  <a:cubicBezTo>
                    <a:pt x="667272" y="96418"/>
                    <a:pt x="667272" y="99091"/>
                    <a:pt x="663873" y="100427"/>
                  </a:cubicBezTo>
                  <a:cubicBezTo>
                    <a:pt x="667272" y="100427"/>
                    <a:pt x="670674" y="100427"/>
                    <a:pt x="674073" y="100427"/>
                  </a:cubicBezTo>
                  <a:cubicBezTo>
                    <a:pt x="674073" y="101764"/>
                    <a:pt x="677476" y="103100"/>
                    <a:pt x="680875" y="103100"/>
                  </a:cubicBezTo>
                  <a:cubicBezTo>
                    <a:pt x="684277" y="103100"/>
                    <a:pt x="687676" y="103100"/>
                    <a:pt x="691079" y="103100"/>
                  </a:cubicBezTo>
                  <a:cubicBezTo>
                    <a:pt x="697881" y="100427"/>
                    <a:pt x="704682" y="96418"/>
                    <a:pt x="704682" y="92407"/>
                  </a:cubicBezTo>
                  <a:cubicBezTo>
                    <a:pt x="708081" y="92407"/>
                    <a:pt x="711484" y="91070"/>
                    <a:pt x="714883" y="91070"/>
                  </a:cubicBezTo>
                  <a:cubicBezTo>
                    <a:pt x="718285" y="87061"/>
                    <a:pt x="718285" y="81715"/>
                    <a:pt x="721684" y="77704"/>
                  </a:cubicBezTo>
                  <a:cubicBezTo>
                    <a:pt x="725087" y="76368"/>
                    <a:pt x="728486" y="75032"/>
                    <a:pt x="731888" y="73695"/>
                  </a:cubicBezTo>
                  <a:cubicBezTo>
                    <a:pt x="748890" y="75032"/>
                    <a:pt x="762494" y="75032"/>
                    <a:pt x="776097" y="75032"/>
                  </a:cubicBezTo>
                  <a:cubicBezTo>
                    <a:pt x="782898" y="75032"/>
                    <a:pt x="793102" y="75032"/>
                    <a:pt x="796501" y="71022"/>
                  </a:cubicBezTo>
                  <a:cubicBezTo>
                    <a:pt x="799904" y="71022"/>
                    <a:pt x="799904" y="71022"/>
                    <a:pt x="803303" y="71022"/>
                  </a:cubicBezTo>
                  <a:cubicBezTo>
                    <a:pt x="803303" y="71022"/>
                    <a:pt x="803303" y="69686"/>
                    <a:pt x="803303" y="69686"/>
                  </a:cubicBezTo>
                  <a:cubicBezTo>
                    <a:pt x="803303" y="68349"/>
                    <a:pt x="806705" y="68349"/>
                    <a:pt x="806705" y="67013"/>
                  </a:cubicBezTo>
                  <a:cubicBezTo>
                    <a:pt x="796501" y="67013"/>
                    <a:pt x="789700" y="68349"/>
                    <a:pt x="782898" y="71022"/>
                  </a:cubicBezTo>
                  <a:cubicBezTo>
                    <a:pt x="755692" y="73695"/>
                    <a:pt x="755692" y="68349"/>
                    <a:pt x="759095" y="60329"/>
                  </a:cubicBezTo>
                  <a:cubicBezTo>
                    <a:pt x="765896" y="54983"/>
                    <a:pt x="782898" y="52310"/>
                    <a:pt x="796501" y="48301"/>
                  </a:cubicBezTo>
                  <a:cubicBezTo>
                    <a:pt x="816906" y="44290"/>
                    <a:pt x="830509" y="61667"/>
                    <a:pt x="854316" y="50973"/>
                  </a:cubicBezTo>
                  <a:cubicBezTo>
                    <a:pt x="888324" y="40281"/>
                    <a:pt x="929134" y="45628"/>
                    <a:pt x="966540" y="46964"/>
                  </a:cubicBezTo>
                  <a:cubicBezTo>
                    <a:pt x="976745" y="48301"/>
                    <a:pt x="990348" y="50973"/>
                    <a:pt x="1000548" y="48301"/>
                  </a:cubicBezTo>
                  <a:cubicBezTo>
                    <a:pt x="1014151" y="41617"/>
                    <a:pt x="1031157" y="49637"/>
                    <a:pt x="1048159" y="48301"/>
                  </a:cubicBezTo>
                  <a:cubicBezTo>
                    <a:pt x="1051562" y="48301"/>
                    <a:pt x="1051562" y="49637"/>
                    <a:pt x="1051562" y="50973"/>
                  </a:cubicBezTo>
                  <a:cubicBezTo>
                    <a:pt x="1061762" y="49637"/>
                    <a:pt x="1068564" y="49637"/>
                    <a:pt x="1078768" y="48301"/>
                  </a:cubicBezTo>
                  <a:cubicBezTo>
                    <a:pt x="1078768" y="46964"/>
                    <a:pt x="1078768" y="45628"/>
                    <a:pt x="1078768" y="44290"/>
                  </a:cubicBezTo>
                  <a:cubicBezTo>
                    <a:pt x="1099173" y="42955"/>
                    <a:pt x="1119577" y="42955"/>
                    <a:pt x="1139982" y="42955"/>
                  </a:cubicBezTo>
                  <a:cubicBezTo>
                    <a:pt x="1143381" y="42955"/>
                    <a:pt x="1146783" y="42955"/>
                    <a:pt x="1150182" y="42955"/>
                  </a:cubicBezTo>
                  <a:cubicBezTo>
                    <a:pt x="1150182" y="42955"/>
                    <a:pt x="1150182" y="41617"/>
                    <a:pt x="1153585" y="41617"/>
                  </a:cubicBezTo>
                  <a:cubicBezTo>
                    <a:pt x="1167188" y="42955"/>
                    <a:pt x="1180791" y="40281"/>
                    <a:pt x="1190992" y="44290"/>
                  </a:cubicBezTo>
                  <a:cubicBezTo>
                    <a:pt x="1194394" y="44290"/>
                    <a:pt x="1197793" y="44290"/>
                    <a:pt x="1201196" y="44290"/>
                  </a:cubicBezTo>
                  <a:cubicBezTo>
                    <a:pt x="1207997" y="44290"/>
                    <a:pt x="1214799" y="44290"/>
                    <a:pt x="1221601" y="44290"/>
                  </a:cubicBezTo>
                  <a:cubicBezTo>
                    <a:pt x="1252206" y="38944"/>
                    <a:pt x="1282815" y="44290"/>
                    <a:pt x="1310021" y="46964"/>
                  </a:cubicBezTo>
                  <a:cubicBezTo>
                    <a:pt x="1327023" y="48301"/>
                    <a:pt x="1344029" y="53647"/>
                    <a:pt x="1357632" y="44290"/>
                  </a:cubicBezTo>
                  <a:cubicBezTo>
                    <a:pt x="1367832" y="42955"/>
                    <a:pt x="1378036" y="42955"/>
                    <a:pt x="1388237" y="42955"/>
                  </a:cubicBezTo>
                  <a:cubicBezTo>
                    <a:pt x="1388237" y="42955"/>
                    <a:pt x="1391640" y="44290"/>
                    <a:pt x="1391640" y="45628"/>
                  </a:cubicBezTo>
                  <a:cubicBezTo>
                    <a:pt x="1435848" y="41617"/>
                    <a:pt x="1483459" y="44290"/>
                    <a:pt x="1527671" y="45628"/>
                  </a:cubicBezTo>
                  <a:cubicBezTo>
                    <a:pt x="1531070" y="44290"/>
                    <a:pt x="1537872" y="42955"/>
                    <a:pt x="1541274" y="41617"/>
                  </a:cubicBezTo>
                  <a:cubicBezTo>
                    <a:pt x="1541274" y="30925"/>
                    <a:pt x="1568480" y="32262"/>
                    <a:pt x="1582083" y="26916"/>
                  </a:cubicBezTo>
                  <a:cubicBezTo>
                    <a:pt x="1588885" y="26916"/>
                    <a:pt x="1595686" y="26916"/>
                    <a:pt x="1602488" y="26916"/>
                  </a:cubicBezTo>
                  <a:cubicBezTo>
                    <a:pt x="1602488" y="26916"/>
                    <a:pt x="1602488" y="28251"/>
                    <a:pt x="1602488" y="29589"/>
                  </a:cubicBezTo>
                  <a:cubicBezTo>
                    <a:pt x="1602488" y="29589"/>
                    <a:pt x="1605887" y="30925"/>
                    <a:pt x="1609290" y="30925"/>
                  </a:cubicBezTo>
                  <a:cubicBezTo>
                    <a:pt x="1616091" y="32262"/>
                    <a:pt x="1622893" y="32262"/>
                    <a:pt x="1629694" y="33598"/>
                  </a:cubicBezTo>
                  <a:cubicBezTo>
                    <a:pt x="1633093" y="32262"/>
                    <a:pt x="1636496" y="30925"/>
                    <a:pt x="1639895" y="29589"/>
                  </a:cubicBezTo>
                  <a:cubicBezTo>
                    <a:pt x="1639895" y="29589"/>
                    <a:pt x="1636496" y="29589"/>
                    <a:pt x="1636496" y="28251"/>
                  </a:cubicBezTo>
                  <a:cubicBezTo>
                    <a:pt x="1680704" y="24241"/>
                    <a:pt x="1721514" y="21569"/>
                    <a:pt x="1762323" y="20232"/>
                  </a:cubicBezTo>
                  <a:cubicBezTo>
                    <a:pt x="1779329" y="20232"/>
                    <a:pt x="1799733" y="21569"/>
                    <a:pt x="1816735" y="18896"/>
                  </a:cubicBezTo>
                  <a:cubicBezTo>
                    <a:pt x="1823537" y="18896"/>
                    <a:pt x="1833741" y="18896"/>
                    <a:pt x="1840543" y="18896"/>
                  </a:cubicBezTo>
                  <a:cubicBezTo>
                    <a:pt x="1857544" y="21569"/>
                    <a:pt x="1877950" y="21569"/>
                    <a:pt x="1894955" y="18896"/>
                  </a:cubicBezTo>
                  <a:cubicBezTo>
                    <a:pt x="1922161" y="18896"/>
                    <a:pt x="1945965" y="18896"/>
                    <a:pt x="1973171" y="18896"/>
                  </a:cubicBezTo>
                  <a:cubicBezTo>
                    <a:pt x="1986774" y="22905"/>
                    <a:pt x="2007179" y="16223"/>
                    <a:pt x="2017383" y="24241"/>
                  </a:cubicBezTo>
                  <a:cubicBezTo>
                    <a:pt x="2013980" y="25578"/>
                    <a:pt x="2013980" y="25578"/>
                    <a:pt x="2013980" y="26916"/>
                  </a:cubicBezTo>
                  <a:cubicBezTo>
                    <a:pt x="2020782" y="29589"/>
                    <a:pt x="2024185" y="30925"/>
                    <a:pt x="2030986" y="33598"/>
                  </a:cubicBezTo>
                  <a:cubicBezTo>
                    <a:pt x="2034385" y="28251"/>
                    <a:pt x="2044590" y="22905"/>
                    <a:pt x="2054790" y="18896"/>
                  </a:cubicBezTo>
                  <a:cubicBezTo>
                    <a:pt x="2058193" y="18896"/>
                    <a:pt x="2061592" y="18896"/>
                    <a:pt x="2064994" y="18896"/>
                  </a:cubicBezTo>
                  <a:cubicBezTo>
                    <a:pt x="2078597" y="21569"/>
                    <a:pt x="2092200" y="26916"/>
                    <a:pt x="2109202" y="22905"/>
                  </a:cubicBezTo>
                  <a:cubicBezTo>
                    <a:pt x="2112605" y="20232"/>
                    <a:pt x="2116004" y="16223"/>
                    <a:pt x="2119407" y="16223"/>
                  </a:cubicBezTo>
                  <a:cubicBezTo>
                    <a:pt x="2180621" y="22905"/>
                    <a:pt x="2241835" y="5530"/>
                    <a:pt x="2299646" y="18896"/>
                  </a:cubicBezTo>
                  <a:cubicBezTo>
                    <a:pt x="2309850" y="20232"/>
                    <a:pt x="2320051" y="21569"/>
                    <a:pt x="2323453" y="25578"/>
                  </a:cubicBezTo>
                  <a:cubicBezTo>
                    <a:pt x="2337056" y="10875"/>
                    <a:pt x="2374463" y="18896"/>
                    <a:pt x="2401670" y="14886"/>
                  </a:cubicBezTo>
                  <a:cubicBezTo>
                    <a:pt x="2405072" y="14886"/>
                    <a:pt x="2408471" y="16223"/>
                    <a:pt x="2408471" y="16223"/>
                  </a:cubicBezTo>
                  <a:cubicBezTo>
                    <a:pt x="2408471" y="14886"/>
                    <a:pt x="2411874" y="13550"/>
                    <a:pt x="2411874" y="12213"/>
                  </a:cubicBezTo>
                  <a:cubicBezTo>
                    <a:pt x="2445882" y="12213"/>
                    <a:pt x="2483288" y="14886"/>
                    <a:pt x="2517296" y="10875"/>
                  </a:cubicBezTo>
                  <a:cubicBezTo>
                    <a:pt x="2520698" y="10875"/>
                    <a:pt x="2527500" y="10875"/>
                    <a:pt x="2534302" y="10875"/>
                  </a:cubicBezTo>
                  <a:cubicBezTo>
                    <a:pt x="2544502" y="14886"/>
                    <a:pt x="2558106" y="10875"/>
                    <a:pt x="2568310" y="14886"/>
                  </a:cubicBezTo>
                  <a:cubicBezTo>
                    <a:pt x="2568310" y="14886"/>
                    <a:pt x="2571709" y="14886"/>
                    <a:pt x="2571709" y="14886"/>
                  </a:cubicBezTo>
                  <a:cubicBezTo>
                    <a:pt x="2575111" y="13550"/>
                    <a:pt x="2581913" y="12213"/>
                    <a:pt x="2585312" y="13550"/>
                  </a:cubicBezTo>
                  <a:cubicBezTo>
                    <a:pt x="2588714" y="14886"/>
                    <a:pt x="2592113" y="14886"/>
                    <a:pt x="2595516" y="14886"/>
                  </a:cubicBezTo>
                  <a:cubicBezTo>
                    <a:pt x="2602317" y="16223"/>
                    <a:pt x="2612518" y="14886"/>
                    <a:pt x="2619320" y="16223"/>
                  </a:cubicBezTo>
                  <a:cubicBezTo>
                    <a:pt x="2622722" y="16223"/>
                    <a:pt x="2626121" y="16223"/>
                    <a:pt x="2626121" y="14886"/>
                  </a:cubicBezTo>
                  <a:cubicBezTo>
                    <a:pt x="2639724" y="12213"/>
                    <a:pt x="2656730" y="12213"/>
                    <a:pt x="2670333" y="14886"/>
                  </a:cubicBezTo>
                  <a:cubicBezTo>
                    <a:pt x="2711142" y="12213"/>
                    <a:pt x="2751952" y="24241"/>
                    <a:pt x="2792761" y="14886"/>
                  </a:cubicBezTo>
                  <a:cubicBezTo>
                    <a:pt x="2830168" y="12213"/>
                    <a:pt x="2864176" y="13550"/>
                    <a:pt x="2901586" y="13550"/>
                  </a:cubicBezTo>
                  <a:cubicBezTo>
                    <a:pt x="2904985" y="13550"/>
                    <a:pt x="2904985" y="13550"/>
                    <a:pt x="2908388" y="14886"/>
                  </a:cubicBezTo>
                  <a:cubicBezTo>
                    <a:pt x="2925390" y="10875"/>
                    <a:pt x="2945794" y="12213"/>
                    <a:pt x="2966199" y="13550"/>
                  </a:cubicBezTo>
                  <a:cubicBezTo>
                    <a:pt x="2969602" y="13550"/>
                    <a:pt x="2973001" y="13550"/>
                    <a:pt x="2976403" y="13550"/>
                  </a:cubicBezTo>
                  <a:cubicBezTo>
                    <a:pt x="2996808" y="8204"/>
                    <a:pt x="3020611" y="13550"/>
                    <a:pt x="3041016" y="9539"/>
                  </a:cubicBezTo>
                  <a:cubicBezTo>
                    <a:pt x="3044419" y="9539"/>
                    <a:pt x="3044419" y="9539"/>
                    <a:pt x="3047818" y="9539"/>
                  </a:cubicBezTo>
                  <a:cubicBezTo>
                    <a:pt x="3092030" y="12213"/>
                    <a:pt x="3139641" y="9539"/>
                    <a:pt x="3183849" y="10875"/>
                  </a:cubicBezTo>
                  <a:cubicBezTo>
                    <a:pt x="3187248" y="10875"/>
                    <a:pt x="3190651" y="12213"/>
                    <a:pt x="3194053" y="13550"/>
                  </a:cubicBezTo>
                  <a:cubicBezTo>
                    <a:pt x="3228061" y="14886"/>
                    <a:pt x="3262069" y="26916"/>
                    <a:pt x="3296077" y="13550"/>
                  </a:cubicBezTo>
                  <a:cubicBezTo>
                    <a:pt x="3299475" y="14886"/>
                    <a:pt x="3306277" y="17559"/>
                    <a:pt x="3309680" y="20232"/>
                  </a:cubicBezTo>
                  <a:cubicBezTo>
                    <a:pt x="3309680" y="20232"/>
                    <a:pt x="3313079" y="20232"/>
                    <a:pt x="3313079" y="20232"/>
                  </a:cubicBezTo>
                  <a:cubicBezTo>
                    <a:pt x="3316481" y="16223"/>
                    <a:pt x="3319880" y="10875"/>
                    <a:pt x="3336886" y="12213"/>
                  </a:cubicBezTo>
                  <a:cubicBezTo>
                    <a:pt x="3340285" y="12213"/>
                    <a:pt x="3343688" y="12213"/>
                    <a:pt x="3347087" y="12213"/>
                  </a:cubicBezTo>
                  <a:cubicBezTo>
                    <a:pt x="3435507" y="8204"/>
                    <a:pt x="3523927" y="9539"/>
                    <a:pt x="3612347" y="10875"/>
                  </a:cubicBezTo>
                  <a:cubicBezTo>
                    <a:pt x="3619149" y="12213"/>
                    <a:pt x="3625951" y="12213"/>
                    <a:pt x="3632752" y="12213"/>
                  </a:cubicBezTo>
                  <a:cubicBezTo>
                    <a:pt x="3653157" y="8204"/>
                    <a:pt x="3673561" y="12213"/>
                    <a:pt x="3693966" y="8204"/>
                  </a:cubicBezTo>
                  <a:cubicBezTo>
                    <a:pt x="3731373" y="9539"/>
                    <a:pt x="3772186" y="13550"/>
                    <a:pt x="3809592" y="8204"/>
                  </a:cubicBezTo>
                  <a:cubicBezTo>
                    <a:pt x="3812995" y="9539"/>
                    <a:pt x="3812995" y="9539"/>
                    <a:pt x="3816394" y="8204"/>
                  </a:cubicBezTo>
                  <a:cubicBezTo>
                    <a:pt x="3843600" y="14886"/>
                    <a:pt x="3874209" y="8204"/>
                    <a:pt x="3901415" y="8204"/>
                  </a:cubicBezTo>
                  <a:cubicBezTo>
                    <a:pt x="3904814" y="9539"/>
                    <a:pt x="3904814" y="9539"/>
                    <a:pt x="3908217" y="8204"/>
                  </a:cubicBezTo>
                  <a:cubicBezTo>
                    <a:pt x="3925219" y="9539"/>
                    <a:pt x="3942225" y="13550"/>
                    <a:pt x="3962630" y="8204"/>
                  </a:cubicBezTo>
                  <a:cubicBezTo>
                    <a:pt x="3983034" y="1520"/>
                    <a:pt x="4000036" y="12213"/>
                    <a:pt x="4020441" y="9539"/>
                  </a:cubicBezTo>
                  <a:cubicBezTo>
                    <a:pt x="4020441" y="9539"/>
                    <a:pt x="4023844" y="10875"/>
                    <a:pt x="4023844" y="10875"/>
                  </a:cubicBezTo>
                  <a:cubicBezTo>
                    <a:pt x="4023844" y="10875"/>
                    <a:pt x="4023844" y="9539"/>
                    <a:pt x="4023844" y="8204"/>
                  </a:cubicBezTo>
                  <a:cubicBezTo>
                    <a:pt x="4034044" y="8204"/>
                    <a:pt x="4047647" y="8204"/>
                    <a:pt x="4057851" y="8204"/>
                  </a:cubicBezTo>
                  <a:cubicBezTo>
                    <a:pt x="4057851" y="8204"/>
                    <a:pt x="4061250" y="6866"/>
                    <a:pt x="4064653" y="6866"/>
                  </a:cubicBezTo>
                  <a:cubicBezTo>
                    <a:pt x="4071455" y="5530"/>
                    <a:pt x="4078256" y="5530"/>
                    <a:pt x="4085058" y="8204"/>
                  </a:cubicBezTo>
                  <a:cubicBezTo>
                    <a:pt x="4102060" y="12213"/>
                    <a:pt x="4119065" y="184"/>
                    <a:pt x="4136068" y="9539"/>
                  </a:cubicBezTo>
                  <a:cubicBezTo>
                    <a:pt x="4136068" y="10875"/>
                    <a:pt x="4136068" y="10875"/>
                    <a:pt x="4136068" y="12213"/>
                  </a:cubicBezTo>
                  <a:cubicBezTo>
                    <a:pt x="4142869" y="10875"/>
                    <a:pt x="4149671" y="9539"/>
                    <a:pt x="4156472" y="8204"/>
                  </a:cubicBezTo>
                  <a:cubicBezTo>
                    <a:pt x="4187081" y="4193"/>
                    <a:pt x="4221089" y="9539"/>
                    <a:pt x="4251694" y="4193"/>
                  </a:cubicBezTo>
                  <a:cubicBezTo>
                    <a:pt x="4275501" y="4193"/>
                    <a:pt x="4295906" y="4193"/>
                    <a:pt x="4319710" y="4193"/>
                  </a:cubicBezTo>
                  <a:cubicBezTo>
                    <a:pt x="4346916" y="10875"/>
                    <a:pt x="4384326" y="184"/>
                    <a:pt x="4408130" y="12213"/>
                  </a:cubicBezTo>
                  <a:cubicBezTo>
                    <a:pt x="4408130" y="12213"/>
                    <a:pt x="4408130" y="13550"/>
                    <a:pt x="4408130" y="13550"/>
                  </a:cubicBezTo>
                  <a:cubicBezTo>
                    <a:pt x="4421733" y="4193"/>
                    <a:pt x="4445540" y="2857"/>
                    <a:pt x="4472747" y="2857"/>
                  </a:cubicBezTo>
                  <a:cubicBezTo>
                    <a:pt x="4499953" y="2857"/>
                    <a:pt x="4530558" y="5530"/>
                    <a:pt x="4557764" y="1520"/>
                  </a:cubicBezTo>
                  <a:cubicBezTo>
                    <a:pt x="4561167" y="1520"/>
                    <a:pt x="4567969" y="1520"/>
                    <a:pt x="4571368" y="1520"/>
                  </a:cubicBezTo>
                  <a:cubicBezTo>
                    <a:pt x="4581572" y="2857"/>
                    <a:pt x="4588373" y="5530"/>
                    <a:pt x="4595175" y="9539"/>
                  </a:cubicBezTo>
                  <a:cubicBezTo>
                    <a:pt x="4595175" y="8204"/>
                    <a:pt x="4595175" y="8204"/>
                    <a:pt x="4595175" y="8204"/>
                  </a:cubicBezTo>
                  <a:cubicBezTo>
                    <a:pt x="4595175" y="8204"/>
                    <a:pt x="4591772" y="6866"/>
                    <a:pt x="4591772" y="6866"/>
                  </a:cubicBezTo>
                  <a:cubicBezTo>
                    <a:pt x="4605375" y="-2491"/>
                    <a:pt x="4629183" y="5530"/>
                    <a:pt x="4646185" y="184"/>
                  </a:cubicBezTo>
                  <a:close/>
                </a:path>
              </a:pathLst>
            </a:custGeom>
            <a:grpFill/>
            <a:ln w="9525" cap="flat">
              <a:noFill/>
              <a:prstDash val="solid"/>
              <a:miter/>
            </a:ln>
          </p:spPr>
          <p:txBody>
            <a:bodyPr wrap="square" rtlCol="0" anchor="ctr">
              <a:noAutofit/>
            </a:bodyPr>
            <a:lstStyle/>
            <a:p>
              <a:endParaRPr lang="en-US" sz="2800">
                <a:latin typeface="Calibri" panose="020F0502020204030204" pitchFamily="34" charset="0"/>
                <a:cs typeface="Calibri" panose="020F0502020204030204" pitchFamily="34" charset="0"/>
              </a:endParaRPr>
            </a:p>
          </p:txBody>
        </p:sp>
        <p:sp>
          <p:nvSpPr>
            <p:cNvPr id="80" name="TextBox 79"/>
            <p:cNvSpPr txBox="1"/>
            <p:nvPr/>
          </p:nvSpPr>
          <p:spPr>
            <a:xfrm>
              <a:off x="5964429" y="1187677"/>
              <a:ext cx="2276326" cy="541111"/>
            </a:xfrm>
            <a:prstGeom prst="rect">
              <a:avLst/>
            </a:prstGeom>
            <a:noFill/>
          </p:spPr>
          <p:txBody>
            <a:bodyPr wrap="square">
              <a:spAutoFit/>
            </a:bodyPr>
            <a:lstStyle/>
            <a:p>
              <a:pPr marL="0" marR="0" algn="ctr">
                <a:spcBef>
                  <a:spcPts val="0"/>
                </a:spcBef>
                <a:spcAft>
                  <a:spcPts val="800"/>
                </a:spcAft>
              </a:pPr>
              <a:r>
                <a:rPr lang="en-US" sz="2800" b="1" i="1" smtClean="0">
                  <a:solidFill>
                    <a:schemeClr val="bg1"/>
                  </a:solidFill>
                  <a:latin typeface="Cambria" panose="02040503050406030204" pitchFamily="18" charset="0"/>
                  <a:ea typeface="Times New Roman" panose="02020603050405020304" pitchFamily="18" charset="0"/>
                </a:rPr>
                <a:t>Ngoại hình</a:t>
              </a:r>
              <a:endParaRPr lang="en-US" sz="2800" b="1" i="1" smtClean="0">
                <a:solidFill>
                  <a:schemeClr val="bg1"/>
                </a:solidFill>
                <a:latin typeface="Cambria" panose="02040503050406030204" pitchFamily="18" charset="0"/>
                <a:ea typeface="Times New Roman" panose="02020603050405020304" pitchFamily="18" charset="0"/>
              </a:endParaRPr>
            </a:p>
          </p:txBody>
        </p:sp>
      </p:grpSp>
      <p:sp>
        <p:nvSpPr>
          <p:cNvPr id="81" name="TextBox 80"/>
          <p:cNvSpPr txBox="1"/>
          <p:nvPr/>
        </p:nvSpPr>
        <p:spPr>
          <a:xfrm>
            <a:off x="4191000" y="838200"/>
            <a:ext cx="7215505" cy="2614930"/>
          </a:xfrm>
          <a:prstGeom prst="rect">
            <a:avLst/>
          </a:prstGeom>
          <a:noFill/>
        </p:spPr>
        <p:txBody>
          <a:bodyPr wrap="square">
            <a:spAutoFit/>
          </a:bodyPr>
          <a:lstStyle/>
          <a:p>
            <a:pPr algn="just">
              <a:lnSpc>
                <a:spcPct val="150000"/>
              </a:lnSpc>
              <a:spcAft>
                <a:spcPts val="800"/>
              </a:spcAft>
            </a:pPr>
            <a:r>
              <a:rPr lang="en-US" sz="2400" smtClean="0">
                <a:highlight>
                  <a:srgbClr val="FFFFFF"/>
                </a:highlight>
                <a:latin typeface="Cambria" panose="02040503050406030204" pitchFamily="18" charset="0"/>
                <a:ea typeface="Cambria" panose="02040503050406030204" pitchFamily="18" charset="0"/>
              </a:rPr>
              <a:t>-Tên khai sinh: Nguyễn Thị Kiêm</a:t>
            </a:r>
            <a:endParaRPr lang="en-US" sz="2400" smtClean="0">
              <a:highlight>
                <a:srgbClr val="FFFFFF"/>
              </a:highlight>
              <a:latin typeface="Cambria" panose="02040503050406030204" pitchFamily="18" charset="0"/>
              <a:ea typeface="Cambria" panose="02040503050406030204" pitchFamily="18" charset="0"/>
            </a:endParaRPr>
          </a:p>
          <a:p>
            <a:pPr algn="just">
              <a:lnSpc>
                <a:spcPct val="150000"/>
              </a:lnSpc>
              <a:spcAft>
                <a:spcPts val="800"/>
              </a:spcAft>
            </a:pPr>
            <a:r>
              <a:rPr lang="en-US" sz="2400" smtClean="0">
                <a:highlight>
                  <a:srgbClr val="FFFFFF"/>
                </a:highlight>
                <a:latin typeface="Cambria" panose="02040503050406030204" pitchFamily="18" charset="0"/>
                <a:ea typeface="Cambria" panose="02040503050406030204" pitchFamily="18" charset="0"/>
              </a:rPr>
              <a:t>-Năm sinh, năm mất: 1914 - 2005</a:t>
            </a:r>
            <a:endParaRPr lang="en-US" sz="2400" smtClean="0">
              <a:highlight>
                <a:srgbClr val="FFFFFF"/>
              </a:highlight>
              <a:latin typeface="Cambria" panose="02040503050406030204" pitchFamily="18" charset="0"/>
              <a:ea typeface="Cambria" panose="02040503050406030204" pitchFamily="18" charset="0"/>
            </a:endParaRPr>
          </a:p>
          <a:p>
            <a:pPr algn="just">
              <a:lnSpc>
                <a:spcPct val="150000"/>
              </a:lnSpc>
              <a:spcAft>
                <a:spcPts val="800"/>
              </a:spcAft>
            </a:pPr>
            <a:r>
              <a:rPr lang="en-US" sz="2400" smtClean="0">
                <a:highlight>
                  <a:srgbClr val="FFFFFF"/>
                </a:highlight>
                <a:latin typeface="Cambria" panose="02040503050406030204" pitchFamily="18" charset="0"/>
                <a:ea typeface="Cambria" panose="02040503050406030204" pitchFamily="18" charset="0"/>
              </a:rPr>
              <a:t>-Quê quán: Gò Công</a:t>
            </a:r>
            <a:endParaRPr lang="en-US" sz="2400" smtClean="0">
              <a:highlight>
                <a:srgbClr val="FFFFFF"/>
              </a:highlight>
              <a:latin typeface="Cambria" panose="02040503050406030204" pitchFamily="18" charset="0"/>
              <a:ea typeface="Cambria" panose="02040503050406030204" pitchFamily="18" charset="0"/>
            </a:endParaRPr>
          </a:p>
          <a:p>
            <a:pPr algn="just">
              <a:lnSpc>
                <a:spcPct val="150000"/>
              </a:lnSpc>
              <a:spcAft>
                <a:spcPts val="800"/>
              </a:spcAft>
            </a:pPr>
            <a:r>
              <a:rPr lang="en-US" sz="2400" smtClean="0">
                <a:highlight>
                  <a:srgbClr val="FFFFFF"/>
                </a:highlight>
                <a:latin typeface="Cambria" panose="02040503050406030204" pitchFamily="18" charset="0"/>
                <a:ea typeface="Cambria" panose="02040503050406030204" pitchFamily="18" charset="0"/>
              </a:rPr>
              <a:t>-Gia đình: Con tri huyện Nguyễn Đình Trị</a:t>
            </a:r>
            <a:endParaRPr lang="en-US" sz="2400" smtClean="0">
              <a:highlight>
                <a:srgbClr val="FFFFFF"/>
              </a:highlight>
              <a:latin typeface="Cambria" panose="02040503050406030204" pitchFamily="18" charset="0"/>
              <a:ea typeface="Cambria" panose="02040503050406030204" pitchFamily="18" charset="0"/>
            </a:endParaRPr>
          </a:p>
        </p:txBody>
      </p:sp>
      <p:sp>
        <p:nvSpPr>
          <p:cNvPr id="2" name="TextBox 80"/>
          <p:cNvSpPr txBox="1"/>
          <p:nvPr/>
        </p:nvSpPr>
        <p:spPr>
          <a:xfrm>
            <a:off x="4114800" y="3657600"/>
            <a:ext cx="6998335" cy="2861310"/>
          </a:xfrm>
          <a:prstGeom prst="rect">
            <a:avLst/>
          </a:prstGeom>
          <a:noFill/>
        </p:spPr>
        <p:txBody>
          <a:bodyPr wrap="square">
            <a:spAutoFit/>
          </a:bodyPr>
          <a:lstStyle/>
          <a:p>
            <a:pPr algn="just">
              <a:lnSpc>
                <a:spcPct val="150000"/>
              </a:lnSpc>
              <a:spcAft>
                <a:spcPts val="800"/>
              </a:spcAft>
            </a:pPr>
            <a:r>
              <a:rPr lang="vi-VN" altLang="en-US" sz="2400">
                <a:highlight>
                  <a:srgbClr val="FFFFFF"/>
                </a:highlight>
                <a:latin typeface="Cambria" panose="02040503050406030204" pitchFamily="18" charset="0"/>
                <a:ea typeface="Cambria" panose="02040503050406030204" pitchFamily="18" charset="0"/>
              </a:rPr>
              <a:t>   </a:t>
            </a:r>
            <a:r>
              <a:rPr lang="en-US" altLang="en-US" sz="2400" i="1" smtClean="0">
                <a:highlight>
                  <a:srgbClr val="FFFFFF"/>
                </a:highlight>
                <a:latin typeface="Cambria" panose="02040503050406030204" pitchFamily="18" charset="0"/>
                <a:ea typeface="Cambria" panose="02040503050406030204" pitchFamily="18" charset="0"/>
              </a:rPr>
              <a:t>Người thấp lùn, bộ tướng núc ních, mặt má phiếng bầu, môi nhọn như mỏ chim...đôi mắt sáng ngời, ăn nói mau lẹ, thông minh, duyên dáng</a:t>
            </a:r>
            <a:r>
              <a:rPr lang="en-US" altLang="en-US" sz="2400" smtClean="0">
                <a:highlight>
                  <a:srgbClr val="FFFFFF"/>
                </a:highlight>
                <a:latin typeface="Cambria" panose="02040503050406030204" pitchFamily="18" charset="0"/>
                <a:ea typeface="Cambria" panose="02040503050406030204" pitchFamily="18" charset="0"/>
              </a:rPr>
              <a:t>-&gt; Không phải là mẫu người phụ nữ xinh đẹp nhưng rất tự tin, giỏi giang</a:t>
            </a:r>
            <a:endParaRPr lang="en-US" altLang="en-US" sz="2400" smtClean="0">
              <a:highlight>
                <a:srgbClr val="FFFFFF"/>
              </a:highlight>
              <a:latin typeface="Cambria" panose="02040503050406030204" pitchFamily="18" charset="0"/>
              <a:ea typeface="Cambria" panose="02040503050406030204" pitchFamily="18" charset="0"/>
            </a:endParaRPr>
          </a:p>
        </p:txBody>
      </p:sp>
      <p:sp>
        <p:nvSpPr>
          <p:cNvPr id="6" name="Oval 5"/>
          <p:cNvSpPr/>
          <p:nvPr/>
        </p:nvSpPr>
        <p:spPr>
          <a:xfrm>
            <a:off x="9448800" y="-76200"/>
            <a:ext cx="2976880" cy="3812540"/>
          </a:xfrm>
          <a:prstGeom prst="ellipse">
            <a:avLst/>
          </a:prstGeom>
          <a:blipFill rotWithShape="1">
            <a:blip r:embed="rId1"/>
            <a:stretch>
              <a:fillRect/>
            </a:stretch>
          </a:blipFill>
          <a:effectLst>
            <a:glow rad="63500">
              <a:schemeClr val="bg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wipe(left)">
                                      <p:cBhvr>
                                        <p:cTn id="7" dur="1000"/>
                                        <p:tgtEl>
                                          <p:spTgt spid="7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1"/>
                                        </p:tgtEl>
                                        <p:attrNameLst>
                                          <p:attrName>style.visibility</p:attrName>
                                        </p:attrNameLst>
                                      </p:cBhvr>
                                      <p:to>
                                        <p:strVal val="visible"/>
                                      </p:to>
                                    </p:set>
                                    <p:anim calcmode="lin" valueType="num">
                                      <p:cBhvr additive="base">
                                        <p:cTn id="12" dur="500" fill="hold"/>
                                        <p:tgtEl>
                                          <p:spTgt spid="81"/>
                                        </p:tgtEl>
                                        <p:attrNameLst>
                                          <p:attrName>ppt_x</p:attrName>
                                        </p:attrNameLst>
                                      </p:cBhvr>
                                      <p:tavLst>
                                        <p:tav tm="0">
                                          <p:val>
                                            <p:strVal val="#ppt_x"/>
                                          </p:val>
                                        </p:tav>
                                        <p:tav tm="100000">
                                          <p:val>
                                            <p:strVal val="#ppt_x"/>
                                          </p:val>
                                        </p:tav>
                                      </p:tavLst>
                                    </p:anim>
                                    <p:anim calcmode="lin" valueType="num">
                                      <p:cBhvr additive="base">
                                        <p:cTn id="13"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78"/>
                                        </p:tgtEl>
                                        <p:attrNameLst>
                                          <p:attrName>style.visibility</p:attrName>
                                        </p:attrNameLst>
                                      </p:cBhvr>
                                      <p:to>
                                        <p:strVal val="visible"/>
                                      </p:to>
                                    </p:set>
                                    <p:animEffect transition="in" filter="wipe(left)">
                                      <p:cBhvr>
                                        <p:cTn id="18" dur="1000"/>
                                        <p:tgtEl>
                                          <p:spTgt spid="78"/>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2" grpId="0"/>
      <p:bldP spid="2"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hqprint">
            <a:extLst>
              <a:ext uri="{28A0092B-C50C-407E-A947-70E740481C1C}">
                <a14:useLocalDpi xmlns:a14="http://schemas.microsoft.com/office/drawing/2010/main" val="0"/>
              </a:ext>
            </a:extLst>
          </a:blip>
          <a:srcRect l="35305"/>
          <a:stretch>
            <a:fillRect/>
          </a:stretch>
        </p:blipFill>
        <p:spPr>
          <a:xfrm flipH="1">
            <a:off x="-1319349" y="0"/>
            <a:ext cx="5408024" cy="6858000"/>
          </a:xfrm>
          <a:prstGeom prst="rect">
            <a:avLst/>
          </a:prstGeom>
        </p:spPr>
      </p:pic>
      <p:sp>
        <p:nvSpPr>
          <p:cNvPr id="4" name="矩形 3"/>
          <p:cNvSpPr/>
          <p:nvPr/>
        </p:nvSpPr>
        <p:spPr>
          <a:xfrm>
            <a:off x="4249271" y="265814"/>
            <a:ext cx="7701723" cy="6315739"/>
          </a:xfrm>
          <a:prstGeom prst="rect">
            <a:avLst/>
          </a:prstGeom>
          <a:noFill/>
          <a:ln w="635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cs typeface="+mn-cs"/>
            </a:endParaRPr>
          </a:p>
        </p:txBody>
      </p:sp>
      <p:sp>
        <p:nvSpPr>
          <p:cNvPr id="9" name="Rectangle 8"/>
          <p:cNvSpPr/>
          <p:nvPr/>
        </p:nvSpPr>
        <p:spPr>
          <a:xfrm>
            <a:off x="4303395" y="956945"/>
            <a:ext cx="7402830" cy="4933950"/>
          </a:xfrm>
          <a:prstGeom prst="rect">
            <a:avLst/>
          </a:prstGeom>
        </p:spPr>
        <p:txBody>
          <a:bodyPr wrap="square">
            <a:spAutoFit/>
          </a:bodyPr>
          <a:lstStyle/>
          <a:p>
            <a:pPr algn="just">
              <a:lnSpc>
                <a:spcPct val="150000"/>
              </a:lnSpc>
              <a:spcAft>
                <a:spcPts val="800"/>
              </a:spcAft>
            </a:pPr>
            <a:r>
              <a:rPr lang="en-US" sz="2400" b="1" smtClean="0">
                <a:latin typeface="Times New Roman" panose="02020603050405020304" pitchFamily="18" charset="0"/>
                <a:ea typeface="Times New Roman" panose="02020603050405020304" pitchFamily="18" charset="0"/>
              </a:rPr>
              <a:t></a:t>
            </a:r>
            <a:r>
              <a:rPr lang="en-US" sz="2400" b="1" smtClean="0">
                <a:solidFill>
                  <a:srgbClr val="FF0000"/>
                </a:solidFill>
                <a:latin typeface="Times New Roman" panose="02020603050405020304" pitchFamily="18" charset="0"/>
                <a:ea typeface="Times New Roman" panose="02020603050405020304" pitchFamily="18" charset="0"/>
              </a:rPr>
              <a:t>+ Hoạt động xã hội:</a:t>
            </a:r>
            <a:endParaRPr lang="en-US" sz="2400" b="1" smtClean="0">
              <a:solidFill>
                <a:srgbClr val="FF0000"/>
              </a:solidFill>
              <a:latin typeface="Times New Roman" panose="02020603050405020304" pitchFamily="18" charset="0"/>
              <a:ea typeface="Times New Roman" panose="02020603050405020304" pitchFamily="18" charset="0"/>
            </a:endParaRPr>
          </a:p>
          <a:p>
            <a:pPr algn="just">
              <a:lnSpc>
                <a:spcPct val="150000"/>
              </a:lnSpc>
              <a:spcAft>
                <a:spcPts val="800"/>
              </a:spcAft>
            </a:pPr>
            <a:r>
              <a:rPr lang="en-US" sz="2400" b="1" i="1" smtClean="0">
                <a:latin typeface="Times New Roman" panose="02020603050405020304" pitchFamily="18" charset="0"/>
                <a:ea typeface="Times New Roman" panose="02020603050405020304" pitchFamily="18" charset="0"/>
              </a:rPr>
              <a:t>- Học trường Trung học Nữ sinh bản xứ</a:t>
            </a:r>
            <a:endParaRPr lang="en-US" sz="2400" b="1" i="1" smtClean="0">
              <a:latin typeface="Times New Roman" panose="02020603050405020304" pitchFamily="18" charset="0"/>
              <a:ea typeface="Times New Roman" panose="02020603050405020304" pitchFamily="18" charset="0"/>
            </a:endParaRPr>
          </a:p>
          <a:p>
            <a:pPr algn="just">
              <a:lnSpc>
                <a:spcPct val="150000"/>
              </a:lnSpc>
              <a:spcAft>
                <a:spcPts val="800"/>
              </a:spcAft>
            </a:pPr>
            <a:r>
              <a:rPr lang="en-US" sz="2400" b="1" i="1" smtClean="0">
                <a:latin typeface="Times New Roman" panose="02020603050405020304" pitchFamily="18" charset="0"/>
                <a:ea typeface="Times New Roman" panose="02020603050405020304" pitchFamily="18" charset="0"/>
              </a:rPr>
              <a:t>-Làm báo khi mới 17 tuổi (1931)</a:t>
            </a:r>
            <a:endParaRPr lang="en-US" sz="2400" b="1" i="1" smtClean="0">
              <a:latin typeface="Times New Roman" panose="02020603050405020304" pitchFamily="18" charset="0"/>
              <a:ea typeface="Times New Roman" panose="02020603050405020304" pitchFamily="18" charset="0"/>
            </a:endParaRPr>
          </a:p>
          <a:p>
            <a:pPr algn="just">
              <a:lnSpc>
                <a:spcPct val="150000"/>
              </a:lnSpc>
              <a:spcAft>
                <a:spcPts val="800"/>
              </a:spcAft>
            </a:pPr>
            <a:r>
              <a:rPr lang="en-US" sz="2400" b="1" i="1" smtClean="0">
                <a:latin typeface="Times New Roman" panose="02020603050405020304" pitchFamily="18" charset="0"/>
                <a:ea typeface="Times New Roman" panose="02020603050405020304" pitchFamily="18" charset="0"/>
              </a:rPr>
              <a:t>- Sáng sáng và diễn thuyết để ủng hộ phong trào Thơ Mới, tạo ra một cuộc tranh luận dài trên báo chí từ trong Nam ra ngoài Bắc</a:t>
            </a:r>
            <a:endParaRPr lang="en-US" sz="2400" b="1" i="1" smtClean="0">
              <a:latin typeface="Times New Roman" panose="02020603050405020304" pitchFamily="18" charset="0"/>
              <a:ea typeface="Times New Roman" panose="02020603050405020304" pitchFamily="18" charset="0"/>
            </a:endParaRPr>
          </a:p>
          <a:p>
            <a:pPr algn="just">
              <a:lnSpc>
                <a:spcPct val="150000"/>
              </a:lnSpc>
              <a:spcAft>
                <a:spcPts val="800"/>
              </a:spcAft>
            </a:pPr>
            <a:r>
              <a:rPr lang="en-US" sz="2400" b="1" i="1" smtClean="0">
                <a:latin typeface="Times New Roman" panose="02020603050405020304" pitchFamily="18" charset="0"/>
                <a:ea typeface="Times New Roman" panose="02020603050405020304" pitchFamily="18" charset="0"/>
              </a:rPr>
              <a:t>-Ủng hộ nữ quyền, tạo ra một phong trào phụ nữ rất sôi nổi trong xã hội (từ 1932-1934)</a:t>
            </a:r>
            <a:r>
              <a:rPr lang="en-US" sz="2400" b="1" i="1" dirty="0" smtClean="0">
                <a:latin typeface="Times New Roman" panose="02020603050405020304" pitchFamily="18" charset="0"/>
                <a:ea typeface="Times New Roman" panose="02020603050405020304" pitchFamily="18" charset="0"/>
              </a:rPr>
              <a:t> </a:t>
            </a:r>
            <a:endParaRPr lang="en-US" sz="2400" b="1" dirty="0">
              <a:latin typeface="Calibri" panose="020F0502020204030204" pitchFamily="34" charset="0"/>
              <a:ea typeface="Calibri" panose="020F0502020204030204" pitchFamily="34" charset="0"/>
            </a:endParaRPr>
          </a:p>
        </p:txBody>
      </p:sp>
      <p:sp>
        <p:nvSpPr>
          <p:cNvPr id="70" name="TextBox 69"/>
          <p:cNvSpPr txBox="1"/>
          <p:nvPr/>
        </p:nvSpPr>
        <p:spPr>
          <a:xfrm>
            <a:off x="4249599" y="261708"/>
            <a:ext cx="6096000" cy="552450"/>
          </a:xfrm>
          <a:prstGeom prst="rect">
            <a:avLst/>
          </a:prstGeom>
          <a:noFill/>
        </p:spPr>
        <p:txBody>
          <a:bodyPr wrap="square">
            <a:spAutoFit/>
          </a:bodyPr>
          <a:p>
            <a:pPr algn="just">
              <a:lnSpc>
                <a:spcPct val="107000"/>
              </a:lnSpc>
              <a:spcAft>
                <a:spcPts val="800"/>
              </a:spcAft>
            </a:pPr>
            <a:r>
              <a:rPr lang="en-US" sz="2800" b="1" smtClean="0">
                <a:solidFill>
                  <a:srgbClr val="000000"/>
                </a:solidFill>
                <a:latin typeface="Cambria" panose="02040503050406030204" pitchFamily="18" charset="0"/>
                <a:ea typeface="Times New Roman" panose="02020603050405020304" pitchFamily="18" charset="0"/>
              </a:rPr>
              <a:t>Manh manh nữ sĩ</a:t>
            </a:r>
            <a:endParaRPr lang="en-US" sz="2800" b="1" smtClean="0">
              <a:solidFill>
                <a:srgbClr val="000000"/>
              </a:solidFill>
              <a:effectLst/>
              <a:latin typeface="Cambria" panose="02040503050406030204" pitchFamily="18" charset="0"/>
              <a:ea typeface="Times New Roman" panose="02020603050405020304" pitchFamily="18"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000">
        <p15:prstTrans prst="peelOff"/>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75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2" name="Title 11"/>
          <p:cNvSpPr>
            <a:spLocks noGrp="1"/>
          </p:cNvSpPr>
          <p:nvPr>
            <p:ph type="title"/>
          </p:nvPr>
        </p:nvSpPr>
        <p:spPr/>
        <p:txBody>
          <a:bodyPr/>
          <a:p>
            <a:endParaRPr lang="en-US"/>
          </a:p>
        </p:txBody>
      </p:sp>
      <p:sp>
        <p:nvSpPr>
          <p:cNvPr id="181" name="Google Shape;181;p20"/>
          <p:cNvSpPr txBox="1"/>
          <p:nvPr/>
        </p:nvSpPr>
        <p:spPr>
          <a:xfrm>
            <a:off x="121285" y="805180"/>
            <a:ext cx="9225280" cy="3161665"/>
          </a:xfrm>
          <a:prstGeom prst="rect">
            <a:avLst/>
          </a:prstGeom>
          <a:blipFill rotWithShape="1">
            <a:blip r:embed="rId1"/>
            <a:stretch>
              <a:fillRect/>
            </a:stretch>
          </a:blipFill>
          <a:ln>
            <a:noFill/>
          </a:ln>
        </p:spPr>
        <p:txBody>
          <a:bodyPr spcFirstLastPara="1" wrap="square" lIns="91425" tIns="91425" rIns="91425" bIns="91425" anchor="ctr" anchorCtr="0">
            <a:noAutofit/>
          </a:bodyPr>
          <a:lstStyle/>
          <a:p>
            <a:pPr marL="457200" lvl="0" indent="-444500" algn="l" rtl="0">
              <a:spcBef>
                <a:spcPts val="0"/>
              </a:spcBef>
              <a:spcAft>
                <a:spcPts val="0"/>
              </a:spcAft>
              <a:buClr>
                <a:srgbClr val="20124D"/>
              </a:buClr>
              <a:buSzPts val="3400"/>
              <a:buFont typeface="Oswald"/>
              <a:buChar char="❖"/>
            </a:pPr>
            <a:r>
              <a:rPr lang="en-US" sz="3200">
                <a:gradFill>
                  <a:gsLst>
                    <a:gs pos="0">
                      <a:srgbClr val="012D86"/>
                    </a:gs>
                    <a:gs pos="100000">
                      <a:srgbClr val="0E2557"/>
                    </a:gs>
                  </a:gsLst>
                  <a:lin scaled="0"/>
                </a:gradFill>
                <a:latin typeface="Times New Roman" panose="02020603050405020304" pitchFamily="18" charset="0"/>
                <a:cs typeface="Times New Roman" panose="02020603050405020304" pitchFamily="18" charset="0"/>
                <a:sym typeface="+mn-ea"/>
              </a:rPr>
              <a:t>Đời sống cá nhân:</a:t>
            </a:r>
            <a:endParaRPr lang="en-US" sz="3200">
              <a:gradFill>
                <a:gsLst>
                  <a:gs pos="0">
                    <a:srgbClr val="012D86"/>
                  </a:gs>
                  <a:gs pos="100000">
                    <a:srgbClr val="0E2557"/>
                  </a:gs>
                </a:gsLst>
                <a:lin scaled="0"/>
              </a:gradFill>
              <a:latin typeface="Times New Roman" panose="02020603050405020304" pitchFamily="18" charset="0"/>
              <a:cs typeface="Times New Roman" panose="02020603050405020304" pitchFamily="18" charset="0"/>
            </a:endParaRPr>
          </a:p>
          <a:p>
            <a:pPr marL="457200" lvl="0" indent="-444500" algn="l" rtl="0">
              <a:spcBef>
                <a:spcPts val="0"/>
              </a:spcBef>
              <a:spcAft>
                <a:spcPts val="0"/>
              </a:spcAft>
              <a:buClr>
                <a:srgbClr val="20124D"/>
              </a:buClr>
              <a:buSzPts val="3400"/>
              <a:buFont typeface="Oswald"/>
              <a:buChar char="➢"/>
            </a:pPr>
            <a:r>
              <a:rPr lang="en-US" sz="3200">
                <a:gradFill>
                  <a:gsLst>
                    <a:gs pos="0">
                      <a:srgbClr val="012D86"/>
                    </a:gs>
                    <a:gs pos="100000">
                      <a:srgbClr val="0E2557"/>
                    </a:gs>
                  </a:gsLst>
                  <a:lin scaled="0"/>
                </a:gradFill>
                <a:latin typeface="Times New Roman" panose="02020603050405020304" pitchFamily="18" charset="0"/>
                <a:cs typeface="Times New Roman" panose="02020603050405020304" pitchFamily="18" charset="0"/>
                <a:sym typeface="+mn-ea"/>
              </a:rPr>
              <a:t>Kết hôn với nhà báo Lư Khê Trương Văn Em (1937)</a:t>
            </a:r>
            <a:endParaRPr lang="en-US" sz="3200">
              <a:gradFill>
                <a:gsLst>
                  <a:gs pos="0">
                    <a:srgbClr val="012D86"/>
                  </a:gs>
                  <a:gs pos="100000">
                    <a:srgbClr val="0E2557"/>
                  </a:gs>
                </a:gsLst>
                <a:lin scaled="0"/>
              </a:gradFill>
              <a:latin typeface="Times New Roman" panose="02020603050405020304" pitchFamily="18" charset="0"/>
              <a:cs typeface="Times New Roman" panose="02020603050405020304" pitchFamily="18" charset="0"/>
            </a:endParaRPr>
          </a:p>
          <a:p>
            <a:pPr marL="457200" lvl="0" indent="-444500" algn="l" rtl="0">
              <a:spcBef>
                <a:spcPts val="0"/>
              </a:spcBef>
              <a:spcAft>
                <a:spcPts val="0"/>
              </a:spcAft>
              <a:buClr>
                <a:srgbClr val="20124D"/>
              </a:buClr>
              <a:buSzPts val="3400"/>
              <a:buFont typeface="Oswald"/>
              <a:buChar char="➢"/>
            </a:pPr>
            <a:r>
              <a:rPr lang="en-US" sz="3200">
                <a:gradFill>
                  <a:gsLst>
                    <a:gs pos="0">
                      <a:srgbClr val="012D86"/>
                    </a:gs>
                    <a:gs pos="100000">
                      <a:srgbClr val="0E2557"/>
                    </a:gs>
                  </a:gsLst>
                  <a:lin scaled="0"/>
                </a:gradFill>
                <a:latin typeface="Times New Roman" panose="02020603050405020304" pitchFamily="18" charset="0"/>
                <a:cs typeface="Times New Roman" panose="02020603050405020304" pitchFamily="18" charset="0"/>
                <a:sym typeface="+mn-ea"/>
              </a:rPr>
              <a:t>Lấy chồng người Pháp (1950) và sinh sống ở Pháp cho đến khi mất (2005)</a:t>
            </a:r>
            <a:endParaRPr lang="en-US" sz="3200" i="1">
              <a:gradFill>
                <a:gsLst>
                  <a:gs pos="0">
                    <a:srgbClr val="012D86"/>
                  </a:gs>
                  <a:gs pos="100000">
                    <a:srgbClr val="0E2557"/>
                  </a:gs>
                </a:gsLst>
                <a:lin scaled="0"/>
              </a:gradFill>
              <a:latin typeface="Times New Roman" panose="02020603050405020304" pitchFamily="18" charset="0"/>
              <a:ea typeface="Oswald"/>
              <a:cs typeface="Times New Roman" panose="02020603050405020304" pitchFamily="18" charset="0"/>
              <a:sym typeface="+mn-ea"/>
            </a:endParaRPr>
          </a:p>
        </p:txBody>
      </p:sp>
      <p:sp>
        <p:nvSpPr>
          <p:cNvPr id="182" name="Google Shape;182;p20"/>
          <p:cNvSpPr txBox="1"/>
          <p:nvPr/>
        </p:nvSpPr>
        <p:spPr>
          <a:xfrm>
            <a:off x="4053075" y="-18058"/>
            <a:ext cx="4670700" cy="756900"/>
          </a:xfrm>
          <a:prstGeom prst="rect">
            <a:avLst/>
          </a:prstGeom>
          <a:solidFill>
            <a:srgbClr val="FFEB99"/>
          </a:solidFill>
          <a:ln w="76200" cap="flat" cmpd="sng">
            <a:solidFill>
              <a:srgbClr val="F1C232"/>
            </a:solidFill>
            <a:prstDash val="solid"/>
            <a:round/>
            <a:headEnd type="none" w="sm" len="sm"/>
            <a:tailEnd type="none" w="sm" len="sm"/>
          </a:ln>
        </p:spPr>
        <p:txBody>
          <a:bodyPr spcFirstLastPara="1" wrap="square" lIns="91425" tIns="45700" rIns="91425" bIns="45700" anchor="b" anchorCtr="0">
            <a:normAutofit/>
          </a:bodyPr>
          <a:lstStyle/>
          <a:p>
            <a:pPr algn="ctr">
              <a:lnSpc>
                <a:spcPct val="107000"/>
              </a:lnSpc>
              <a:spcAft>
                <a:spcPts val="800"/>
              </a:spcAft>
            </a:pPr>
            <a:r>
              <a:rPr lang="en-US" sz="3400" b="1" smtClean="0">
                <a:solidFill>
                  <a:srgbClr val="FF0000"/>
                </a:solidFill>
                <a:latin typeface="Cambria" panose="02040503050406030204" pitchFamily="18" charset="0"/>
                <a:ea typeface="Times New Roman" panose="02020603050405020304" pitchFamily="18" charset="0"/>
                <a:sym typeface="+mn-ea"/>
              </a:rPr>
              <a:t>Manh manh nữ sĩ</a:t>
            </a:r>
            <a:endParaRPr sz="3400">
              <a:solidFill>
                <a:srgbClr val="134F5C"/>
              </a:solidFill>
              <a:latin typeface="Pacifico" panose="00000500000000000000"/>
              <a:ea typeface="Pacifico" panose="00000500000000000000"/>
              <a:cs typeface="Pacifico" panose="00000500000000000000"/>
              <a:sym typeface="Pacifico" panose="00000500000000000000"/>
            </a:endParaRPr>
          </a:p>
        </p:txBody>
      </p:sp>
      <p:cxnSp>
        <p:nvCxnSpPr>
          <p:cNvPr id="183" name="Google Shape;183;p20"/>
          <p:cNvCxnSpPr>
            <a:stCxn id="182" idx="3"/>
          </p:cNvCxnSpPr>
          <p:nvPr/>
        </p:nvCxnSpPr>
        <p:spPr>
          <a:xfrm>
            <a:off x="8723775" y="360392"/>
            <a:ext cx="3273000" cy="0"/>
          </a:xfrm>
          <a:prstGeom prst="straightConnector1">
            <a:avLst/>
          </a:prstGeom>
          <a:noFill/>
          <a:ln w="114300" cap="rnd" cmpd="sng">
            <a:solidFill>
              <a:schemeClr val="accent1"/>
            </a:solidFill>
            <a:prstDash val="solid"/>
            <a:round/>
            <a:headEnd type="none" w="sm" len="sm"/>
            <a:tailEnd type="none" w="sm" len="sm"/>
          </a:ln>
        </p:spPr>
      </p:cxnSp>
      <p:cxnSp>
        <p:nvCxnSpPr>
          <p:cNvPr id="184" name="Google Shape;184;p20"/>
          <p:cNvCxnSpPr/>
          <p:nvPr/>
        </p:nvCxnSpPr>
        <p:spPr>
          <a:xfrm>
            <a:off x="75" y="341097"/>
            <a:ext cx="4053000" cy="72000"/>
          </a:xfrm>
          <a:prstGeom prst="straightConnector1">
            <a:avLst/>
          </a:prstGeom>
          <a:noFill/>
          <a:ln w="114300" cap="rnd" cmpd="sng">
            <a:solidFill>
              <a:schemeClr val="accent1"/>
            </a:solidFill>
            <a:prstDash val="solid"/>
            <a:round/>
            <a:headEnd type="none" w="sm" len="sm"/>
            <a:tailEnd type="none" w="sm" len="sm"/>
          </a:ln>
        </p:spPr>
      </p:cxnSp>
      <p:pic>
        <p:nvPicPr>
          <p:cNvPr id="9" name="Google Shape;165;p18"/>
          <p:cNvPicPr preferRelativeResize="0"/>
          <p:nvPr/>
        </p:nvPicPr>
        <p:blipFill>
          <a:blip r:embed="rId2"/>
          <a:stretch>
            <a:fillRect/>
          </a:stretch>
        </p:blipFill>
        <p:spPr>
          <a:xfrm>
            <a:off x="9296548" y="2971643"/>
            <a:ext cx="2985300" cy="3980100"/>
          </a:xfrm>
          <a:prstGeom prst="ellipse">
            <a:avLst/>
          </a:prstGeom>
          <a:noFill/>
          <a:ln>
            <a:noFill/>
          </a:ln>
        </p:spPr>
      </p:pic>
      <p:pic>
        <p:nvPicPr>
          <p:cNvPr id="152" name="Google Shape;152;p17"/>
          <p:cNvPicPr preferRelativeResize="0">
            <a:picLocks noChangeAspect="1"/>
          </p:cNvPicPr>
          <p:nvPr>
            <p:ph type="pic" idx="2"/>
          </p:nvPr>
        </p:nvPicPr>
        <p:blipFill rotWithShape="1">
          <a:blip r:embed="rId3"/>
          <a:srcRect/>
          <a:stretch>
            <a:fillRect/>
          </a:stretch>
        </p:blipFill>
        <p:spPr>
          <a:xfrm rot="602752" flipH="1">
            <a:off x="8255000" y="-1661160"/>
            <a:ext cx="4732655" cy="5475605"/>
          </a:xfrm>
          <a:prstGeom prst="rect">
            <a:avLst/>
          </a:prstGeom>
          <a:noFill/>
          <a:ln>
            <a:noFill/>
          </a:ln>
        </p:spPr>
      </p:pic>
      <p:pic>
        <p:nvPicPr>
          <p:cNvPr id="308" name="Google Shape;308;p32"/>
          <p:cNvPicPr preferRelativeResize="0"/>
          <p:nvPr/>
        </p:nvPicPr>
        <p:blipFill rotWithShape="1">
          <a:blip r:embed="rId4"/>
          <a:srcRect/>
          <a:stretch>
            <a:fillRect/>
          </a:stretch>
        </p:blipFill>
        <p:spPr>
          <a:xfrm rot="1447094">
            <a:off x="-1818005" y="3363595"/>
            <a:ext cx="6374130" cy="514223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 grpId="0" bldLvl="0" animBg="1"/>
      <p:bldP spid="181"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1"/>
          <a:stretch>
            <a:fillRect/>
          </a:stretch>
        </p:blipFill>
        <p:spPr>
          <a:xfrm>
            <a:off x="0" y="1673"/>
            <a:ext cx="12192000" cy="6854653"/>
          </a:xfrm>
          <a:prstGeom prst="rect">
            <a:avLst/>
          </a:prstGeom>
        </p:spPr>
      </p:pic>
      <p:sp>
        <p:nvSpPr>
          <p:cNvPr id="182" name="Google Shape;182;p20"/>
          <p:cNvSpPr txBox="1"/>
          <p:nvPr/>
        </p:nvSpPr>
        <p:spPr>
          <a:xfrm>
            <a:off x="3858895" y="-17780"/>
            <a:ext cx="5059680" cy="756920"/>
          </a:xfrm>
          <a:prstGeom prst="rect">
            <a:avLst/>
          </a:prstGeom>
          <a:solidFill>
            <a:srgbClr val="FFEB99"/>
          </a:solidFill>
          <a:ln w="76200" cap="flat" cmpd="sng">
            <a:solidFill>
              <a:srgbClr val="F1C232"/>
            </a:solidFill>
            <a:prstDash val="solid"/>
            <a:round/>
            <a:headEnd type="none" w="sm" len="sm"/>
            <a:tailEnd type="none" w="sm" len="sm"/>
          </a:ln>
        </p:spPr>
        <p:txBody>
          <a:bodyPr spcFirstLastPara="1" wrap="square" lIns="91425" tIns="45700" rIns="91425" bIns="45700" anchor="b" anchorCtr="0">
            <a:noAutofit/>
          </a:bodyPr>
          <a:p>
            <a:pPr marL="0" marR="0" lvl="0" indent="0" algn="ctr" rtl="0">
              <a:spcBef>
                <a:spcPts val="0"/>
              </a:spcBef>
              <a:spcAft>
                <a:spcPts val="0"/>
              </a:spcAft>
              <a:buNone/>
            </a:pPr>
            <a:r>
              <a:rPr lang="en-US" sz="2700" b="1">
                <a:solidFill>
                  <a:srgbClr val="134F5C"/>
                </a:solidFill>
                <a:latin typeface="Times New Roman" panose="02020603050405020304" pitchFamily="18" charset="0"/>
                <a:ea typeface="Pacifico" panose="00000500000000000000"/>
                <a:cs typeface="Times New Roman" panose="02020603050405020304" pitchFamily="18" charset="0"/>
                <a:sym typeface="Pacifico" panose="00000500000000000000"/>
              </a:rPr>
              <a:t>Nhận xét</a:t>
            </a:r>
            <a:endParaRPr lang="en-US" sz="2700" b="1">
              <a:solidFill>
                <a:srgbClr val="134F5C"/>
              </a:solidFill>
              <a:latin typeface="Times New Roman" panose="02020603050405020304" pitchFamily="18" charset="0"/>
              <a:ea typeface="Pacifico" panose="00000500000000000000"/>
              <a:cs typeface="Times New Roman" panose="02020603050405020304" pitchFamily="18" charset="0"/>
              <a:sym typeface="Pacifico" panose="00000500000000000000"/>
            </a:endParaRPr>
          </a:p>
        </p:txBody>
      </p:sp>
      <p:pic>
        <p:nvPicPr>
          <p:cNvPr id="6" name="Picture 6"/>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202" y="838200"/>
            <a:ext cx="1371600" cy="1186434"/>
          </a:xfrm>
          <a:prstGeom prst="rect">
            <a:avLst/>
          </a:prstGeom>
        </p:spPr>
      </p:pic>
      <p:pic>
        <p:nvPicPr>
          <p:cNvPr id="5" name="Picture 6"/>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371398" y="5525135"/>
            <a:ext cx="1371600" cy="1186434"/>
          </a:xfrm>
          <a:prstGeom prst="rect">
            <a:avLst/>
          </a:prstGeom>
        </p:spPr>
      </p:pic>
      <p:pic>
        <p:nvPicPr>
          <p:cNvPr id="8" name="Picture 6"/>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990398" y="4343400"/>
            <a:ext cx="1371600" cy="1186434"/>
          </a:xfrm>
          <a:prstGeom prst="rect">
            <a:avLst/>
          </a:prstGeom>
        </p:spPr>
      </p:pic>
      <p:pic>
        <p:nvPicPr>
          <p:cNvPr id="9" name="Picture 6"/>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685598" y="3210560"/>
            <a:ext cx="1371600" cy="1186434"/>
          </a:xfrm>
          <a:prstGeom prst="rect">
            <a:avLst/>
          </a:prstGeom>
        </p:spPr>
      </p:pic>
      <p:pic>
        <p:nvPicPr>
          <p:cNvPr id="11" name="Picture 6"/>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380798" y="2057400"/>
            <a:ext cx="1371600" cy="1186434"/>
          </a:xfrm>
          <a:prstGeom prst="rect">
            <a:avLst/>
          </a:prstGeom>
        </p:spPr>
      </p:pic>
      <p:sp>
        <p:nvSpPr>
          <p:cNvPr id="12" name="AutoShape 7"/>
          <p:cNvSpPr/>
          <p:nvPr/>
        </p:nvSpPr>
        <p:spPr>
          <a:xfrm>
            <a:off x="2743256" y="5793781"/>
            <a:ext cx="9144579" cy="912073"/>
          </a:xfrm>
          <a:prstGeom prst="rect">
            <a:avLst/>
          </a:prstGeom>
          <a:solidFill>
            <a:srgbClr val="FF0000"/>
          </a:solidFill>
        </p:spPr>
        <p:style>
          <a:lnRef idx="2">
            <a:schemeClr val="accent2"/>
          </a:lnRef>
          <a:fillRef idx="1">
            <a:schemeClr val="lt1"/>
          </a:fillRef>
          <a:effectRef idx="0">
            <a:schemeClr val="accent2"/>
          </a:effectRef>
          <a:fontRef idx="minor">
            <a:schemeClr val="dk1"/>
          </a:fontRef>
        </p:style>
        <p:txBody>
          <a:bodyPr/>
          <a:p>
            <a:r>
              <a:rPr lang="en-US" altLang="zh-CN" sz="2400">
                <a:solidFill>
                  <a:schemeClr val="tx1"/>
                </a:solidFill>
                <a:latin typeface="Oswald"/>
                <a:ea typeface="Oswald"/>
                <a:cs typeface="Oswald"/>
                <a:sym typeface="Oswald"/>
              </a:rPr>
              <a:t> </a:t>
            </a:r>
            <a:r>
              <a:rPr lang="en-US" altLang="zh-CN" sz="2400">
                <a:solidFill>
                  <a:schemeClr val="tx1"/>
                </a:solidFill>
                <a:highlight>
                  <a:srgbClr val="FFFF00"/>
                </a:highlight>
                <a:latin typeface="Oswald"/>
                <a:ea typeface="Oswald"/>
                <a:cs typeface="Oswald"/>
                <a:sym typeface="Oswald"/>
              </a:rPr>
              <a:t>Thái độ khách quan, ủng hộ, ngưỡng mộ, khâm phục. Tạo không khí tranh luận sôi nổi về thời đại.</a:t>
            </a:r>
            <a:endParaRPr lang="en-US" altLang="zh-CN" sz="2400">
              <a:solidFill>
                <a:schemeClr val="tx1"/>
              </a:solidFill>
              <a:highlight>
                <a:srgbClr val="FFFF00"/>
              </a:highlight>
              <a:latin typeface="Oswald"/>
              <a:ea typeface="Oswald"/>
              <a:cs typeface="Oswald"/>
              <a:sym typeface="Oswald"/>
            </a:endParaRPr>
          </a:p>
        </p:txBody>
      </p:sp>
      <p:sp>
        <p:nvSpPr>
          <p:cNvPr id="13" name="AutoShape 7"/>
          <p:cNvSpPr/>
          <p:nvPr/>
        </p:nvSpPr>
        <p:spPr>
          <a:xfrm>
            <a:off x="1371656" y="1112561"/>
            <a:ext cx="9144579" cy="912073"/>
          </a:xfrm>
          <a:prstGeom prst="rect">
            <a:avLst/>
          </a:prstGeom>
          <a:solidFill>
            <a:schemeClr val="accent6">
              <a:lumMod val="60000"/>
              <a:lumOff val="40000"/>
            </a:schemeClr>
          </a:solidFill>
        </p:spPr>
        <p:txBody>
          <a:bodyPr/>
          <a:p>
            <a:r>
              <a:rPr lang="en-US" altLang="zh-CN" sz="2400">
                <a:solidFill>
                  <a:schemeClr val="tx1"/>
                </a:solidFill>
                <a:latin typeface="Oswald"/>
                <a:ea typeface="Oswald"/>
                <a:cs typeface="Oswald"/>
                <a:sym typeface="Oswald"/>
              </a:rPr>
              <a:t>Chân dung nhân vật được triển khai theo trình tự thời gian, song song với những chuyển biến mạnh mẽ của xã hội Việt Nam</a:t>
            </a:r>
            <a:endParaRPr lang="zh-CN" sz="2400">
              <a:solidFill>
                <a:schemeClr val="tx1"/>
              </a:solidFill>
              <a:latin typeface="Oswald"/>
              <a:ea typeface="Oswald"/>
              <a:cs typeface="Oswald"/>
              <a:sym typeface="Oswald"/>
            </a:endParaRPr>
          </a:p>
        </p:txBody>
      </p:sp>
      <p:sp>
        <p:nvSpPr>
          <p:cNvPr id="14" name="AutoShape 7"/>
          <p:cNvSpPr/>
          <p:nvPr/>
        </p:nvSpPr>
        <p:spPr>
          <a:xfrm>
            <a:off x="1752656" y="2285406"/>
            <a:ext cx="9144579" cy="912073"/>
          </a:xfrm>
          <a:prstGeom prst="rect">
            <a:avLst/>
          </a:prstGeom>
          <a:solidFill>
            <a:schemeClr val="accent6">
              <a:lumMod val="60000"/>
              <a:lumOff val="40000"/>
            </a:schemeClr>
          </a:solidFill>
        </p:spPr>
        <p:txBody>
          <a:bodyPr/>
          <a:p>
            <a:r>
              <a:rPr lang="zh-CN" sz="2400">
                <a:solidFill>
                  <a:schemeClr val="tx1"/>
                </a:solidFill>
                <a:latin typeface="Oswald"/>
                <a:ea typeface="Oswald"/>
                <a:cs typeface="Oswald"/>
                <a:sym typeface="Oswald"/>
              </a:rPr>
              <a:t>Nhân vật được tái hiện trên nhiều bình diện (tiểu sử, dung mạo, các hoạt động xã hội, đời sống cá nhân)</a:t>
            </a:r>
            <a:endParaRPr lang="zh-CN" sz="2400">
              <a:solidFill>
                <a:schemeClr val="tx1"/>
              </a:solidFill>
              <a:latin typeface="Oswald"/>
              <a:ea typeface="Oswald"/>
              <a:cs typeface="Oswald"/>
              <a:sym typeface="Oswald"/>
            </a:endParaRPr>
          </a:p>
        </p:txBody>
      </p:sp>
      <p:sp>
        <p:nvSpPr>
          <p:cNvPr id="15" name="AutoShape 7"/>
          <p:cNvSpPr/>
          <p:nvPr/>
        </p:nvSpPr>
        <p:spPr>
          <a:xfrm>
            <a:off x="2438456" y="4608236"/>
            <a:ext cx="9144579" cy="912073"/>
          </a:xfrm>
          <a:prstGeom prst="rect">
            <a:avLst/>
          </a:prstGeom>
          <a:solidFill>
            <a:schemeClr val="accent6">
              <a:lumMod val="60000"/>
              <a:lumOff val="40000"/>
            </a:schemeClr>
          </a:solidFill>
        </p:spPr>
        <p:txBody>
          <a:bodyPr/>
          <a:p>
            <a:r>
              <a:rPr lang="en-US" altLang="zh-CN" sz="2400">
                <a:solidFill>
                  <a:schemeClr val="tx1"/>
                </a:solidFill>
                <a:latin typeface="Oswald"/>
                <a:ea typeface="Oswald"/>
                <a:cs typeface="Oswald"/>
                <a:sym typeface="Oswald"/>
              </a:rPr>
              <a:t>Kết hợp trần thuật và trích dẫn trực tiếp lời nhân vật, lời nhận xét, đánh giá của người đương thời về nhân vật</a:t>
            </a:r>
            <a:endParaRPr lang="zh-CN" sz="2400">
              <a:solidFill>
                <a:schemeClr val="tx1"/>
              </a:solidFill>
              <a:latin typeface="Oswald"/>
              <a:ea typeface="Oswald"/>
              <a:cs typeface="Oswald"/>
              <a:sym typeface="Oswald"/>
            </a:endParaRPr>
          </a:p>
        </p:txBody>
      </p:sp>
      <p:sp>
        <p:nvSpPr>
          <p:cNvPr id="16" name="AutoShape 7"/>
          <p:cNvSpPr/>
          <p:nvPr/>
        </p:nvSpPr>
        <p:spPr>
          <a:xfrm>
            <a:off x="2057456" y="3422691"/>
            <a:ext cx="9144579" cy="912073"/>
          </a:xfrm>
          <a:prstGeom prst="rect">
            <a:avLst/>
          </a:prstGeom>
          <a:solidFill>
            <a:schemeClr val="accent6">
              <a:lumMod val="60000"/>
              <a:lumOff val="40000"/>
            </a:schemeClr>
          </a:solidFill>
        </p:spPr>
        <p:txBody>
          <a:bodyPr/>
          <a:p>
            <a:r>
              <a:rPr lang="en-US" altLang="zh-CN" sz="2400">
                <a:solidFill>
                  <a:srgbClr val="20124D"/>
                </a:solidFill>
                <a:latin typeface="Oswald"/>
                <a:ea typeface="Oswald"/>
                <a:cs typeface="Oswald"/>
                <a:sym typeface="Oswald"/>
              </a:rPr>
              <a:t>C</a:t>
            </a:r>
            <a:r>
              <a:rPr lang="zh-CN" sz="2400">
                <a:solidFill>
                  <a:srgbClr val="20124D"/>
                </a:solidFill>
                <a:latin typeface="Oswald"/>
                <a:ea typeface="Oswald"/>
                <a:cs typeface="Oswald"/>
                <a:sym typeface="Oswald"/>
              </a:rPr>
              <a:t>ác tư cách khác nhau: một người phụ nữ, một thi sĩ, một nhà báo, một nhà hoạt động xã hội</a:t>
            </a:r>
            <a:endParaRPr lang="zh-CN" sz="2400">
              <a:solidFill>
                <a:schemeClr val="tx1"/>
              </a:solidFill>
              <a:latin typeface="Oswald"/>
              <a:ea typeface="Oswald"/>
              <a:cs typeface="Oswald"/>
              <a:sym typeface="Oswald"/>
            </a:endParaRPr>
          </a:p>
        </p:txBody>
      </p:sp>
    </p:spTree>
  </p:cSld>
  <p:clrMapOvr>
    <a:masterClrMapping/>
  </p:clrMapOvr>
  <p:transition spd="slow"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182"/>
                                        </p:tgtEl>
                                        <p:attrNameLst>
                                          <p:attrName>style.visibility</p:attrName>
                                        </p:attrNameLst>
                                      </p:cBhvr>
                                      <p:to>
                                        <p:strVal val="visible"/>
                                      </p:to>
                                    </p:set>
                                    <p:animEffect transition="in" filter="plus(in)">
                                      <p:cBhvr>
                                        <p:cTn id="7" dur="2000"/>
                                        <p:tgtEl>
                                          <p:spTgt spid="18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ox(in)">
                                      <p:cBhvr>
                                        <p:cTn id="12" dur="2000"/>
                                        <p:tgtEl>
                                          <p:spTgt spid="6"/>
                                        </p:tgtEl>
                                      </p:cBhvr>
                                    </p:animEffect>
                                  </p:childTnLst>
                                </p:cTn>
                              </p:par>
                            </p:childTnLst>
                          </p:cTn>
                        </p:par>
                        <p:par>
                          <p:cTn id="13" fill="hold">
                            <p:stCondLst>
                              <p:cond delay="2000"/>
                            </p:stCondLst>
                            <p:childTnLst>
                              <p:par>
                                <p:cTn id="14" presetID="4" presetClass="entr" presetSubtype="16"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box(in)">
                                      <p:cBhvr>
                                        <p:cTn id="16" dur="20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4" presetClass="entr" presetSubtype="16"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ox(in)">
                                      <p:cBhvr>
                                        <p:cTn id="21" dur="2000"/>
                                        <p:tgtEl>
                                          <p:spTgt spid="11"/>
                                        </p:tgtEl>
                                      </p:cBhvr>
                                    </p:animEffect>
                                  </p:childTnLst>
                                </p:cTn>
                              </p:par>
                            </p:childTnLst>
                          </p:cTn>
                        </p:par>
                        <p:par>
                          <p:cTn id="22" fill="hold">
                            <p:stCondLst>
                              <p:cond delay="2000"/>
                            </p:stCondLst>
                            <p:childTnLst>
                              <p:par>
                                <p:cTn id="23" presetID="4" presetClass="entr" presetSubtype="16"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box(in)">
                                      <p:cBhvr>
                                        <p:cTn id="25" dur="20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4" presetClass="entr" presetSubtype="16" fill="hold"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box(in)">
                                      <p:cBhvr>
                                        <p:cTn id="30" dur="2000"/>
                                        <p:tgtEl>
                                          <p:spTgt spid="9"/>
                                        </p:tgtEl>
                                      </p:cBhvr>
                                    </p:animEffect>
                                  </p:childTnLst>
                                </p:cTn>
                              </p:par>
                            </p:childTnLst>
                          </p:cTn>
                        </p:par>
                        <p:par>
                          <p:cTn id="31" fill="hold">
                            <p:stCondLst>
                              <p:cond delay="2000"/>
                            </p:stCondLst>
                            <p:childTnLst>
                              <p:par>
                                <p:cTn id="32" presetID="4" presetClass="entr" presetSubtype="16"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box(in)">
                                      <p:cBhvr>
                                        <p:cTn id="34" dur="200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13" presetClass="entr" presetSubtype="16"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plus(in)">
                                      <p:cBhvr>
                                        <p:cTn id="39" dur="2000"/>
                                        <p:tgtEl>
                                          <p:spTgt spid="8"/>
                                        </p:tgtEl>
                                      </p:cBhvr>
                                    </p:animEffect>
                                  </p:childTnLst>
                                </p:cTn>
                              </p:par>
                            </p:childTnLst>
                          </p:cTn>
                        </p:par>
                        <p:par>
                          <p:cTn id="40" fill="hold">
                            <p:stCondLst>
                              <p:cond delay="2000"/>
                            </p:stCondLst>
                            <p:childTnLst>
                              <p:par>
                                <p:cTn id="41" presetID="13" presetClass="entr" presetSubtype="16"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plus(in)">
                                      <p:cBhvr>
                                        <p:cTn id="43" dur="2000"/>
                                        <p:tgtEl>
                                          <p:spTgt spid="15"/>
                                        </p:tgtEl>
                                      </p:cBhvr>
                                    </p:animEffect>
                                  </p:childTnLst>
                                </p:cTn>
                              </p:par>
                            </p:childTnLst>
                          </p:cTn>
                        </p:par>
                      </p:childTnLst>
                    </p:cTn>
                  </p:par>
                  <p:par>
                    <p:cTn id="44" fill="hold">
                      <p:stCondLst>
                        <p:cond delay="indefinite"/>
                      </p:stCondLst>
                      <p:childTnLst>
                        <p:par>
                          <p:cTn id="45" fill="hold">
                            <p:stCondLst>
                              <p:cond delay="0"/>
                            </p:stCondLst>
                            <p:childTnLst>
                              <p:par>
                                <p:cTn id="46" presetID="13" presetClass="entr" presetSubtype="16" fill="hold" nodeType="click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plus(in)">
                                      <p:cBhvr>
                                        <p:cTn id="48" dur="2000"/>
                                        <p:tgtEl>
                                          <p:spTgt spid="5"/>
                                        </p:tgtEl>
                                      </p:cBhvr>
                                    </p:animEffect>
                                  </p:childTnLst>
                                </p:cTn>
                              </p:par>
                            </p:childTnLst>
                          </p:cTn>
                        </p:par>
                        <p:par>
                          <p:cTn id="49" fill="hold">
                            <p:stCondLst>
                              <p:cond delay="2000"/>
                            </p:stCondLst>
                            <p:childTnLst>
                              <p:par>
                                <p:cTn id="50" presetID="13" presetClass="entr" presetSubtype="16"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plus(in)">
                                      <p:cBhvr>
                                        <p:cTn id="52"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 grpId="0" animBg="1"/>
      <p:bldP spid="182" grpId="1" animBg="1"/>
      <p:bldP spid="13" grpId="0" animBg="1"/>
      <p:bldP spid="13" grpId="1" animBg="1"/>
      <p:bldP spid="14" grpId="0" animBg="1"/>
      <p:bldP spid="14" grpId="1" animBg="1"/>
      <p:bldP spid="16" grpId="0" animBg="1"/>
      <p:bldP spid="16" grpId="1" animBg="1"/>
      <p:bldP spid="15" grpId="0" animBg="1"/>
      <p:bldP spid="15" grpId="1" animBg="1"/>
      <p:bldP spid="12" grpId="0" bldLvl="0" animBg="1"/>
      <p:bldP spid="12"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44546A"/>
        </a:solidFill>
        <a:effectLst/>
      </p:bgPr>
    </p:bg>
    <p:spTree>
      <p:nvGrpSpPr>
        <p:cNvPr id="1" name="Shape 231"/>
        <p:cNvGrpSpPr/>
        <p:nvPr/>
      </p:nvGrpSpPr>
      <p:grpSpPr>
        <a:xfrm>
          <a:off x="0" y="0"/>
          <a:ext cx="0" cy="0"/>
          <a:chOff x="0" y="0"/>
          <a:chExt cx="0" cy="0"/>
        </a:xfrm>
      </p:grpSpPr>
      <p:graphicFrame>
        <p:nvGraphicFramePr>
          <p:cNvPr id="2" name="Table 1"/>
          <p:cNvGraphicFramePr/>
          <p:nvPr/>
        </p:nvGraphicFramePr>
        <p:xfrm>
          <a:off x="130175" y="604520"/>
          <a:ext cx="11903710" cy="5890260"/>
        </p:xfrm>
        <a:graphic>
          <a:graphicData uri="http://schemas.openxmlformats.org/drawingml/2006/table">
            <a:tbl>
              <a:tblPr firstRow="1" bandRow="1">
                <a:tableStyleId>{5940675A-B579-460E-94D1-54222C63F5DA}</a:tableStyleId>
              </a:tblPr>
              <a:tblGrid>
                <a:gridCol w="8189595"/>
                <a:gridCol w="1584960"/>
                <a:gridCol w="1257300"/>
                <a:gridCol w="871855"/>
              </a:tblGrid>
              <a:tr h="609600">
                <a:tc>
                  <a:txBody>
                    <a:bodyPr/>
                    <a:p>
                      <a:pPr marL="0" indent="0" algn="ctr">
                        <a:buNone/>
                      </a:pPr>
                      <a:r>
                        <a:rPr lang="en-US" sz="2000" b="1">
                          <a:solidFill>
                            <a:schemeClr val="tx1"/>
                          </a:solidFill>
                          <a:latin typeface="Times New Roman" panose="02020603050405020304" pitchFamily="18" charset="0"/>
                          <a:cs typeface="Times New Roman" panose="02020603050405020304" pitchFamily="18" charset="0"/>
                        </a:rPr>
                        <a:t>Tiêu chí</a:t>
                      </a:r>
                      <a:endParaRPr lang="en-US" sz="2000" b="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accent2"/>
                      </a:fgClr>
                      <a:bgClr>
                        <a:srgbClr val="FFFFFF"/>
                      </a:bgClr>
                    </a:pattFill>
                  </a:tcPr>
                </a:tc>
                <a:tc>
                  <a:txBody>
                    <a:bodyPr/>
                    <a:p>
                      <a:pPr marL="0" indent="0" algn="ctr">
                        <a:buNone/>
                      </a:pPr>
                      <a:r>
                        <a:rPr lang="en-US" sz="2000" b="1">
                          <a:solidFill>
                            <a:schemeClr val="tx1"/>
                          </a:solidFill>
                          <a:latin typeface="Times New Roman" panose="02020603050405020304" pitchFamily="18" charset="0"/>
                          <a:cs typeface="Times New Roman" panose="02020603050405020304" pitchFamily="18" charset="0"/>
                        </a:rPr>
                        <a:t>Không</a:t>
                      </a:r>
                      <a:endParaRPr lang="en-US" sz="2000" b="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accent2"/>
                      </a:fgClr>
                      <a:bgClr>
                        <a:srgbClr val="FFFFFF"/>
                      </a:bgClr>
                    </a:pattFill>
                  </a:tcPr>
                </a:tc>
                <a:tc>
                  <a:txBody>
                    <a:bodyPr/>
                    <a:p>
                      <a:pPr marL="0" indent="0" algn="ctr">
                        <a:buNone/>
                      </a:pPr>
                      <a:r>
                        <a:rPr lang="en-US" sz="2000" b="1">
                          <a:solidFill>
                            <a:schemeClr val="tx1"/>
                          </a:solidFill>
                          <a:latin typeface="Times New Roman" panose="02020603050405020304" pitchFamily="18" charset="0"/>
                          <a:cs typeface="Times New Roman" panose="02020603050405020304" pitchFamily="18" charset="0"/>
                        </a:rPr>
                        <a:t>Bình thường</a:t>
                      </a:r>
                      <a:endParaRPr lang="en-US" sz="2000" b="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accent2"/>
                      </a:fgClr>
                      <a:bgClr>
                        <a:srgbClr val="FFFFFF"/>
                      </a:bgClr>
                    </a:pattFill>
                  </a:tcPr>
                </a:tc>
                <a:tc>
                  <a:txBody>
                    <a:bodyPr/>
                    <a:p>
                      <a:pPr marL="0" indent="0" algn="ctr">
                        <a:buNone/>
                      </a:pPr>
                      <a:r>
                        <a:rPr lang="en-US" sz="2000" b="1">
                          <a:solidFill>
                            <a:schemeClr val="tx1"/>
                          </a:solidFill>
                          <a:latin typeface="Times New Roman" panose="02020603050405020304" pitchFamily="18" charset="0"/>
                          <a:cs typeface="Times New Roman" panose="02020603050405020304" pitchFamily="18" charset="0"/>
                        </a:rPr>
                        <a:t>Có</a:t>
                      </a:r>
                      <a:endParaRPr lang="en-US" sz="2000" b="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accent2"/>
                      </a:fgClr>
                      <a:bgClr>
                        <a:srgbClr val="FFFFFF"/>
                      </a:bgClr>
                    </a:pattFill>
                  </a:tcPr>
                </a:tc>
              </a:tr>
              <a:tr h="318770">
                <a:tc>
                  <a:txBody>
                    <a:bodyPr/>
                    <a:p>
                      <a:pPr marL="0" indent="0">
                        <a:buNone/>
                      </a:pPr>
                      <a:r>
                        <a:rPr lang="en-US" sz="2000">
                          <a:solidFill>
                            <a:schemeClr val="accent4"/>
                          </a:solidFill>
                          <a:latin typeface="Times New Roman" panose="02020603050405020304" pitchFamily="18" charset="0"/>
                          <a:cs typeface="Times New Roman" panose="02020603050405020304" pitchFamily="18" charset="0"/>
                        </a:rPr>
                        <a:t>Lòng tin vào khả năng hoàn thành công việc của những người cùng nhóm</a:t>
                      </a:r>
                      <a:endParaRPr lang="en-US" sz="2000">
                        <a:solidFill>
                          <a:schemeClr val="accent4"/>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accent2"/>
                      </a:fgClr>
                      <a:bgClr>
                        <a:srgbClr val="FFFFFF"/>
                      </a:bgClr>
                    </a:pattFill>
                  </a:tcPr>
                </a:tc>
                <a:tc>
                  <a:txBody>
                    <a:bodyPr/>
                    <a:p>
                      <a:pPr marL="0" indent="0">
                        <a:buNone/>
                      </a:pPr>
                      <a:r>
                        <a:rPr lang="en-US" sz="2000">
                          <a:latin typeface="Times New Roman" panose="02020603050405020304" pitchFamily="18" charset="0"/>
                          <a:cs typeface="Times New Roman" panose="02020603050405020304" pitchFamily="18" charset="0"/>
                        </a:rPr>
                        <a:t> </a:t>
                      </a: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accent2"/>
                      </a:fgClr>
                      <a:bgClr>
                        <a:srgbClr val="FFFFFF"/>
                      </a:bgClr>
                    </a:pattFill>
                  </a:tcPr>
                </a:tc>
                <a:tc>
                  <a:txBody>
                    <a:bodyPr/>
                    <a:p>
                      <a:pPr marL="0" indent="0">
                        <a:buNone/>
                      </a:pPr>
                      <a:r>
                        <a:rPr lang="en-US" sz="2000">
                          <a:latin typeface="Times New Roman" panose="02020603050405020304" pitchFamily="18" charset="0"/>
                          <a:cs typeface="Times New Roman" panose="02020603050405020304" pitchFamily="18" charset="0"/>
                        </a:rPr>
                        <a:t> </a:t>
                      </a: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accent2"/>
                      </a:fgClr>
                      <a:bgClr>
                        <a:srgbClr val="FFFFFF"/>
                      </a:bgClr>
                    </a:pattFill>
                  </a:tcPr>
                </a:tc>
                <a:tc>
                  <a:txBody>
                    <a:bodyPr/>
                    <a:p>
                      <a:pPr marL="0" indent="0">
                        <a:buNone/>
                      </a:pPr>
                      <a:r>
                        <a:rPr lang="en-US" sz="2000">
                          <a:latin typeface="Times New Roman" panose="02020603050405020304" pitchFamily="18" charset="0"/>
                          <a:cs typeface="Times New Roman" panose="02020603050405020304" pitchFamily="18" charset="0"/>
                        </a:rPr>
                        <a:t> </a:t>
                      </a: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accent2"/>
                      </a:fgClr>
                      <a:bgClr>
                        <a:srgbClr val="FFFFFF"/>
                      </a:bgClr>
                    </a:pattFill>
                  </a:tcPr>
                </a:tc>
              </a:tr>
              <a:tr h="304800">
                <a:tc>
                  <a:txBody>
                    <a:bodyPr/>
                    <a:p>
                      <a:pPr marL="0" indent="0">
                        <a:buNone/>
                      </a:pPr>
                      <a:r>
                        <a:rPr lang="en-US" sz="2000">
                          <a:solidFill>
                            <a:schemeClr val="accent4"/>
                          </a:solidFill>
                          <a:latin typeface="Times New Roman" panose="02020603050405020304" pitchFamily="18" charset="0"/>
                          <a:cs typeface="Times New Roman" panose="02020603050405020304" pitchFamily="18" charset="0"/>
                        </a:rPr>
                        <a:t>Bình tĩnh: Khả năng giải quyết tình huống một cách bình tĩnh</a:t>
                      </a:r>
                      <a:endParaRPr lang="en-US" sz="2000">
                        <a:solidFill>
                          <a:schemeClr val="accent4"/>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accent2"/>
                      </a:fgClr>
                      <a:bgClr>
                        <a:srgbClr val="FFFFFF"/>
                      </a:bgClr>
                    </a:pattFill>
                  </a:tcPr>
                </a:tc>
                <a:tc>
                  <a:txBody>
                    <a:bodyPr/>
                    <a:p>
                      <a:pPr marL="0" indent="0">
                        <a:buNone/>
                      </a:pPr>
                      <a:r>
                        <a:rPr lang="en-US" sz="2000">
                          <a:latin typeface="Times New Roman" panose="02020603050405020304" pitchFamily="18" charset="0"/>
                          <a:cs typeface="Times New Roman" panose="02020603050405020304" pitchFamily="18" charset="0"/>
                        </a:rPr>
                        <a:t> </a:t>
                      </a: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accent2"/>
                      </a:fgClr>
                      <a:bgClr>
                        <a:srgbClr val="FFFFFF"/>
                      </a:bgClr>
                    </a:pattFill>
                  </a:tcPr>
                </a:tc>
                <a:tc>
                  <a:txBody>
                    <a:bodyPr/>
                    <a:p>
                      <a:pPr marL="0" indent="0">
                        <a:buNone/>
                      </a:pPr>
                      <a:r>
                        <a:rPr lang="en-US" sz="2000">
                          <a:latin typeface="Times New Roman" panose="02020603050405020304" pitchFamily="18" charset="0"/>
                          <a:cs typeface="Times New Roman" panose="02020603050405020304" pitchFamily="18" charset="0"/>
                        </a:rPr>
                        <a:t> </a:t>
                      </a: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accent2"/>
                      </a:fgClr>
                      <a:bgClr>
                        <a:srgbClr val="FFFFFF"/>
                      </a:bgClr>
                    </a:pattFill>
                  </a:tcPr>
                </a:tc>
                <a:tc>
                  <a:txBody>
                    <a:bodyPr/>
                    <a:p>
                      <a:pPr marL="0" indent="0">
                        <a:buNone/>
                      </a:pPr>
                      <a:r>
                        <a:rPr lang="en-US" sz="2000">
                          <a:latin typeface="Times New Roman" panose="02020603050405020304" pitchFamily="18" charset="0"/>
                          <a:cs typeface="Times New Roman" panose="02020603050405020304" pitchFamily="18" charset="0"/>
                        </a:rPr>
                        <a:t> </a:t>
                      </a: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accent2"/>
                      </a:fgClr>
                      <a:bgClr>
                        <a:srgbClr val="FFFFFF"/>
                      </a:bgClr>
                    </a:pattFill>
                  </a:tcPr>
                </a:tc>
              </a:tr>
              <a:tr h="304800">
                <a:tc>
                  <a:txBody>
                    <a:bodyPr/>
                    <a:p>
                      <a:pPr marL="0" indent="0">
                        <a:buNone/>
                      </a:pPr>
                      <a:r>
                        <a:rPr lang="en-US" sz="2000">
                          <a:solidFill>
                            <a:schemeClr val="accent4"/>
                          </a:solidFill>
                          <a:latin typeface="Times New Roman" panose="02020603050405020304" pitchFamily="18" charset="0"/>
                          <a:cs typeface="Times New Roman" panose="02020603050405020304" pitchFamily="18" charset="0"/>
                        </a:rPr>
                        <a:t>Tôn trọng ý kiến của các thành viên trong nhóm</a:t>
                      </a:r>
                      <a:endParaRPr lang="en-US" sz="2000">
                        <a:solidFill>
                          <a:schemeClr val="accent4"/>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accent2"/>
                      </a:fgClr>
                      <a:bgClr>
                        <a:srgbClr val="FFFFFF"/>
                      </a:bgClr>
                    </a:pattFill>
                  </a:tcPr>
                </a:tc>
                <a:tc>
                  <a:txBody>
                    <a:bodyPr/>
                    <a:p>
                      <a:pPr marL="0" indent="0">
                        <a:buNone/>
                      </a:pPr>
                      <a:r>
                        <a:rPr lang="en-US" sz="2000">
                          <a:latin typeface="Times New Roman" panose="02020603050405020304" pitchFamily="18" charset="0"/>
                          <a:cs typeface="Times New Roman" panose="02020603050405020304" pitchFamily="18" charset="0"/>
                        </a:rPr>
                        <a:t> </a:t>
                      </a: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accent2"/>
                      </a:fgClr>
                      <a:bgClr>
                        <a:srgbClr val="FFFFFF"/>
                      </a:bgClr>
                    </a:pattFill>
                  </a:tcPr>
                </a:tc>
                <a:tc>
                  <a:txBody>
                    <a:bodyPr/>
                    <a:p>
                      <a:pPr marL="0" indent="0">
                        <a:buNone/>
                      </a:pPr>
                      <a:r>
                        <a:rPr lang="en-US" sz="2000">
                          <a:latin typeface="Times New Roman" panose="02020603050405020304" pitchFamily="18" charset="0"/>
                          <a:cs typeface="Times New Roman" panose="02020603050405020304" pitchFamily="18" charset="0"/>
                        </a:rPr>
                        <a:t> </a:t>
                      </a: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accent2"/>
                      </a:fgClr>
                      <a:bgClr>
                        <a:srgbClr val="FFFFFF"/>
                      </a:bgClr>
                    </a:pattFill>
                  </a:tcPr>
                </a:tc>
                <a:tc>
                  <a:txBody>
                    <a:bodyPr/>
                    <a:p>
                      <a:pPr marL="0" indent="0">
                        <a:buNone/>
                      </a:pPr>
                      <a:r>
                        <a:rPr lang="en-US" sz="2000">
                          <a:latin typeface="Times New Roman" panose="02020603050405020304" pitchFamily="18" charset="0"/>
                          <a:cs typeface="Times New Roman" panose="02020603050405020304" pitchFamily="18" charset="0"/>
                        </a:rPr>
                        <a:t> </a:t>
                      </a: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accent2"/>
                      </a:fgClr>
                      <a:bgClr>
                        <a:srgbClr val="FFFFFF"/>
                      </a:bgClr>
                    </a:pattFill>
                  </a:tcPr>
                </a:tc>
              </a:tr>
              <a:tr h="304800">
                <a:tc>
                  <a:txBody>
                    <a:bodyPr/>
                    <a:p>
                      <a:pPr marL="0" indent="0">
                        <a:buNone/>
                      </a:pPr>
                      <a:r>
                        <a:rPr lang="en-US" sz="2000">
                          <a:solidFill>
                            <a:schemeClr val="accent4"/>
                          </a:solidFill>
                          <a:latin typeface="Times New Roman" panose="02020603050405020304" pitchFamily="18" charset="0"/>
                          <a:cs typeface="Times New Roman" panose="02020603050405020304" pitchFamily="18" charset="0"/>
                        </a:rPr>
                        <a:t>Tổ chức: Làm việc theo kế hoạch đã vạch</a:t>
                      </a:r>
                      <a:endParaRPr lang="en-US" sz="2000">
                        <a:solidFill>
                          <a:schemeClr val="accent4"/>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accent2"/>
                      </a:fgClr>
                      <a:bgClr>
                        <a:srgbClr val="FFFFFF"/>
                      </a:bgClr>
                    </a:pattFill>
                  </a:tcPr>
                </a:tc>
                <a:tc>
                  <a:txBody>
                    <a:bodyPr/>
                    <a:p>
                      <a:pPr marL="0" indent="0">
                        <a:buNone/>
                      </a:pPr>
                      <a:r>
                        <a:rPr lang="en-US" sz="2000">
                          <a:latin typeface="Times New Roman" panose="02020603050405020304" pitchFamily="18" charset="0"/>
                          <a:cs typeface="Times New Roman" panose="02020603050405020304" pitchFamily="18" charset="0"/>
                        </a:rPr>
                        <a:t> </a:t>
                      </a: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accent2"/>
                      </a:fgClr>
                      <a:bgClr>
                        <a:srgbClr val="FFFFFF"/>
                      </a:bgClr>
                    </a:pattFill>
                  </a:tcPr>
                </a:tc>
                <a:tc>
                  <a:txBody>
                    <a:bodyPr/>
                    <a:p>
                      <a:pPr marL="0" indent="0">
                        <a:buNone/>
                      </a:pPr>
                      <a:r>
                        <a:rPr lang="en-US" sz="2000">
                          <a:latin typeface="Times New Roman" panose="02020603050405020304" pitchFamily="18" charset="0"/>
                          <a:cs typeface="Times New Roman" panose="02020603050405020304" pitchFamily="18" charset="0"/>
                        </a:rPr>
                        <a:t> </a:t>
                      </a: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accent2"/>
                      </a:fgClr>
                      <a:bgClr>
                        <a:srgbClr val="FFFFFF"/>
                      </a:bgClr>
                    </a:pattFill>
                  </a:tcPr>
                </a:tc>
                <a:tc>
                  <a:txBody>
                    <a:bodyPr/>
                    <a:p>
                      <a:pPr marL="0" indent="0">
                        <a:buNone/>
                      </a:pPr>
                      <a:r>
                        <a:rPr lang="en-US" sz="2000">
                          <a:latin typeface="Times New Roman" panose="02020603050405020304" pitchFamily="18" charset="0"/>
                          <a:cs typeface="Times New Roman" panose="02020603050405020304" pitchFamily="18" charset="0"/>
                        </a:rPr>
                        <a:t> </a:t>
                      </a: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accent2"/>
                      </a:fgClr>
                      <a:bgClr>
                        <a:srgbClr val="FFFFFF"/>
                      </a:bgClr>
                    </a:pattFill>
                  </a:tcPr>
                </a:tc>
              </a:tr>
              <a:tr h="609600">
                <a:tc>
                  <a:txBody>
                    <a:bodyPr/>
                    <a:p>
                      <a:pPr marL="0" indent="0">
                        <a:buNone/>
                      </a:pPr>
                      <a:r>
                        <a:rPr lang="en-US" sz="2000">
                          <a:solidFill>
                            <a:schemeClr val="accent4"/>
                          </a:solidFill>
                          <a:latin typeface="Times New Roman" panose="02020603050405020304" pitchFamily="18" charset="0"/>
                          <a:cs typeface="Times New Roman" panose="02020603050405020304" pitchFamily="18" charset="0"/>
                        </a:rPr>
                        <a:t>Khả năng thuyết phục: Đưa ra được những lý lẽ thích hợp để bảo vệ ý kiến của mình</a:t>
                      </a:r>
                      <a:endParaRPr lang="en-US" sz="2000">
                        <a:solidFill>
                          <a:schemeClr val="accent4"/>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accent2"/>
                      </a:fgClr>
                      <a:bgClr>
                        <a:srgbClr val="FFFFFF"/>
                      </a:bgClr>
                    </a:pattFill>
                  </a:tcPr>
                </a:tc>
                <a:tc>
                  <a:txBody>
                    <a:bodyPr/>
                    <a:p>
                      <a:pPr marL="0" indent="0">
                        <a:buNone/>
                      </a:pPr>
                      <a:r>
                        <a:rPr lang="en-US" sz="2000">
                          <a:latin typeface="Times New Roman" panose="02020603050405020304" pitchFamily="18" charset="0"/>
                          <a:cs typeface="Times New Roman" panose="02020603050405020304" pitchFamily="18" charset="0"/>
                        </a:rPr>
                        <a:t> </a:t>
                      </a: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accent2"/>
                      </a:fgClr>
                      <a:bgClr>
                        <a:srgbClr val="FFFFFF"/>
                      </a:bgClr>
                    </a:pattFill>
                  </a:tcPr>
                </a:tc>
                <a:tc>
                  <a:txBody>
                    <a:bodyPr/>
                    <a:p>
                      <a:pPr marL="0" indent="0">
                        <a:buNone/>
                      </a:pPr>
                      <a:r>
                        <a:rPr lang="en-US" sz="2000">
                          <a:latin typeface="Times New Roman" panose="02020603050405020304" pitchFamily="18" charset="0"/>
                          <a:cs typeface="Times New Roman" panose="02020603050405020304" pitchFamily="18" charset="0"/>
                        </a:rPr>
                        <a:t> </a:t>
                      </a: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accent2"/>
                      </a:fgClr>
                      <a:bgClr>
                        <a:srgbClr val="FFFFFF"/>
                      </a:bgClr>
                    </a:pattFill>
                  </a:tcPr>
                </a:tc>
                <a:tc>
                  <a:txBody>
                    <a:bodyPr/>
                    <a:p>
                      <a:pPr marL="0" indent="0">
                        <a:buNone/>
                      </a:pPr>
                      <a:r>
                        <a:rPr lang="en-US" sz="2000">
                          <a:latin typeface="Times New Roman" panose="02020603050405020304" pitchFamily="18" charset="0"/>
                          <a:cs typeface="Times New Roman" panose="02020603050405020304" pitchFamily="18" charset="0"/>
                        </a:rPr>
                        <a:t> </a:t>
                      </a: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accent2"/>
                      </a:fgClr>
                      <a:bgClr>
                        <a:srgbClr val="FFFFFF"/>
                      </a:bgClr>
                    </a:pattFill>
                  </a:tcPr>
                </a:tc>
              </a:tr>
              <a:tr h="304800">
                <a:tc>
                  <a:txBody>
                    <a:bodyPr/>
                    <a:p>
                      <a:pPr marL="0" indent="0">
                        <a:buNone/>
                      </a:pPr>
                      <a:r>
                        <a:rPr lang="en-US" sz="2000">
                          <a:solidFill>
                            <a:schemeClr val="accent4"/>
                          </a:solidFill>
                          <a:latin typeface="Times New Roman" panose="02020603050405020304" pitchFamily="18" charset="0"/>
                          <a:cs typeface="Times New Roman" panose="02020603050405020304" pitchFamily="18" charset="0"/>
                        </a:rPr>
                        <a:t>Trách nhiệm: Luôn sẵn sàng tiên phong cho việc chung</a:t>
                      </a:r>
                      <a:endParaRPr lang="en-US" sz="2000">
                        <a:solidFill>
                          <a:schemeClr val="accent4"/>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accent2"/>
                      </a:fgClr>
                      <a:bgClr>
                        <a:srgbClr val="FFFFFF"/>
                      </a:bgClr>
                    </a:pattFill>
                  </a:tcPr>
                </a:tc>
                <a:tc>
                  <a:txBody>
                    <a:bodyPr/>
                    <a:p>
                      <a:pPr marL="0" indent="0">
                        <a:buNone/>
                      </a:pPr>
                      <a:r>
                        <a:rPr lang="en-US" sz="2000">
                          <a:latin typeface="Times New Roman" panose="02020603050405020304" pitchFamily="18" charset="0"/>
                          <a:cs typeface="Times New Roman" panose="02020603050405020304" pitchFamily="18" charset="0"/>
                        </a:rPr>
                        <a:t> </a:t>
                      </a: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accent2"/>
                      </a:fgClr>
                      <a:bgClr>
                        <a:srgbClr val="FFFFFF"/>
                      </a:bgClr>
                    </a:pattFill>
                  </a:tcPr>
                </a:tc>
                <a:tc>
                  <a:txBody>
                    <a:bodyPr/>
                    <a:p>
                      <a:pPr marL="0" indent="0">
                        <a:buNone/>
                      </a:pPr>
                      <a:r>
                        <a:rPr lang="en-US" sz="2000">
                          <a:latin typeface="Times New Roman" panose="02020603050405020304" pitchFamily="18" charset="0"/>
                          <a:cs typeface="Times New Roman" panose="02020603050405020304" pitchFamily="18" charset="0"/>
                        </a:rPr>
                        <a:t> </a:t>
                      </a: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accent2"/>
                      </a:fgClr>
                      <a:bgClr>
                        <a:srgbClr val="FFFFFF"/>
                      </a:bgClr>
                    </a:pattFill>
                  </a:tcPr>
                </a:tc>
                <a:tc>
                  <a:txBody>
                    <a:bodyPr/>
                    <a:p>
                      <a:pPr marL="0" indent="0">
                        <a:buNone/>
                      </a:pPr>
                      <a:r>
                        <a:rPr lang="en-US" sz="2000">
                          <a:latin typeface="Times New Roman" panose="02020603050405020304" pitchFamily="18" charset="0"/>
                          <a:cs typeface="Times New Roman" panose="02020603050405020304" pitchFamily="18" charset="0"/>
                        </a:rPr>
                        <a:t> </a:t>
                      </a: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accent2"/>
                      </a:fgClr>
                      <a:bgClr>
                        <a:srgbClr val="FFFFFF"/>
                      </a:bgClr>
                    </a:pattFill>
                  </a:tcPr>
                </a:tc>
              </a:tr>
              <a:tr h="304800">
                <a:tc>
                  <a:txBody>
                    <a:bodyPr/>
                    <a:p>
                      <a:pPr marL="0" indent="0">
                        <a:buNone/>
                      </a:pPr>
                      <a:r>
                        <a:rPr lang="en-US" sz="2000">
                          <a:solidFill>
                            <a:schemeClr val="accent4"/>
                          </a:solidFill>
                          <a:latin typeface="Times New Roman" panose="02020603050405020304" pitchFamily="18" charset="0"/>
                          <a:cs typeface="Times New Roman" panose="02020603050405020304" pitchFamily="18" charset="0"/>
                        </a:rPr>
                        <a:t>Kiên trì: Khả năng làm việc tiếp khi công việc bị đình trệ</a:t>
                      </a:r>
                      <a:endParaRPr lang="en-US" sz="2000">
                        <a:solidFill>
                          <a:schemeClr val="accent4"/>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accent2"/>
                      </a:fgClr>
                      <a:bgClr>
                        <a:srgbClr val="FFFFFF"/>
                      </a:bgClr>
                    </a:pattFill>
                  </a:tcPr>
                </a:tc>
                <a:tc>
                  <a:txBody>
                    <a:bodyPr/>
                    <a:p>
                      <a:pPr marL="0" indent="0">
                        <a:buNone/>
                      </a:pPr>
                      <a:r>
                        <a:rPr lang="en-US" sz="2000">
                          <a:latin typeface="Times New Roman" panose="02020603050405020304" pitchFamily="18" charset="0"/>
                          <a:cs typeface="Times New Roman" panose="02020603050405020304" pitchFamily="18" charset="0"/>
                        </a:rPr>
                        <a:t> </a:t>
                      </a: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accent2"/>
                      </a:fgClr>
                      <a:bgClr>
                        <a:srgbClr val="FFFFFF"/>
                      </a:bgClr>
                    </a:pattFill>
                  </a:tcPr>
                </a:tc>
                <a:tc>
                  <a:txBody>
                    <a:bodyPr/>
                    <a:p>
                      <a:pPr marL="0" indent="0">
                        <a:buNone/>
                      </a:pPr>
                      <a:r>
                        <a:rPr lang="en-US" sz="2000">
                          <a:latin typeface="Times New Roman" panose="02020603050405020304" pitchFamily="18" charset="0"/>
                          <a:cs typeface="Times New Roman" panose="02020603050405020304" pitchFamily="18" charset="0"/>
                        </a:rPr>
                        <a:t> </a:t>
                      </a: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accent2"/>
                      </a:fgClr>
                      <a:bgClr>
                        <a:srgbClr val="FFFFFF"/>
                      </a:bgClr>
                    </a:pattFill>
                  </a:tcPr>
                </a:tc>
                <a:tc>
                  <a:txBody>
                    <a:bodyPr/>
                    <a:p>
                      <a:pPr marL="0" indent="0">
                        <a:buNone/>
                      </a:pPr>
                      <a:r>
                        <a:rPr lang="en-US" sz="2000">
                          <a:latin typeface="Times New Roman" panose="02020603050405020304" pitchFamily="18" charset="0"/>
                          <a:cs typeface="Times New Roman" panose="02020603050405020304" pitchFamily="18" charset="0"/>
                        </a:rPr>
                        <a:t> </a:t>
                      </a: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accent2"/>
                      </a:fgClr>
                      <a:bgClr>
                        <a:srgbClr val="FFFFFF"/>
                      </a:bgClr>
                    </a:pattFill>
                  </a:tcPr>
                </a:tc>
              </a:tr>
              <a:tr h="609600">
                <a:tc>
                  <a:txBody>
                    <a:bodyPr/>
                    <a:p>
                      <a:pPr marL="0" indent="0">
                        <a:buNone/>
                      </a:pPr>
                      <a:r>
                        <a:rPr lang="en-US" sz="2000">
                          <a:solidFill>
                            <a:schemeClr val="accent4"/>
                          </a:solidFill>
                          <a:latin typeface="Times New Roman" panose="02020603050405020304" pitchFamily="18" charset="0"/>
                          <a:cs typeface="Times New Roman" panose="02020603050405020304" pitchFamily="18" charset="0"/>
                        </a:rPr>
                        <a:t>Quyết tâm: Phản ứng như thế nào khi kết quả không được như mong muốn? Từ bỏ hay tìm một hướng giải quyết khác.</a:t>
                      </a:r>
                      <a:endParaRPr lang="en-US" sz="2000">
                        <a:solidFill>
                          <a:schemeClr val="accent4"/>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accent2"/>
                      </a:fgClr>
                      <a:bgClr>
                        <a:srgbClr val="FFFFFF"/>
                      </a:bgClr>
                    </a:pattFill>
                  </a:tcPr>
                </a:tc>
                <a:tc>
                  <a:txBody>
                    <a:bodyPr/>
                    <a:p>
                      <a:pPr marL="0" indent="0">
                        <a:buNone/>
                      </a:pPr>
                      <a:r>
                        <a:rPr lang="en-US" sz="2000">
                          <a:latin typeface="Times New Roman" panose="02020603050405020304" pitchFamily="18" charset="0"/>
                          <a:cs typeface="Times New Roman" panose="02020603050405020304" pitchFamily="18" charset="0"/>
                        </a:rPr>
                        <a:t> </a:t>
                      </a: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accent2"/>
                      </a:fgClr>
                      <a:bgClr>
                        <a:srgbClr val="FFFFFF"/>
                      </a:bgClr>
                    </a:pattFill>
                  </a:tcPr>
                </a:tc>
                <a:tc>
                  <a:txBody>
                    <a:bodyPr/>
                    <a:p>
                      <a:pPr marL="0" indent="0">
                        <a:buNone/>
                      </a:pPr>
                      <a:r>
                        <a:rPr lang="en-US" sz="2000">
                          <a:latin typeface="Times New Roman" panose="02020603050405020304" pitchFamily="18" charset="0"/>
                          <a:cs typeface="Times New Roman" panose="02020603050405020304" pitchFamily="18" charset="0"/>
                        </a:rPr>
                        <a:t> </a:t>
                      </a: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accent2"/>
                      </a:fgClr>
                      <a:bgClr>
                        <a:srgbClr val="FFFFFF"/>
                      </a:bgClr>
                    </a:pattFill>
                  </a:tcPr>
                </a:tc>
                <a:tc>
                  <a:txBody>
                    <a:bodyPr/>
                    <a:p>
                      <a:pPr marL="0" indent="0">
                        <a:buNone/>
                      </a:pPr>
                      <a:r>
                        <a:rPr lang="en-US" sz="2000">
                          <a:latin typeface="Times New Roman" panose="02020603050405020304" pitchFamily="18" charset="0"/>
                          <a:cs typeface="Times New Roman" panose="02020603050405020304" pitchFamily="18" charset="0"/>
                        </a:rPr>
                        <a:t> </a:t>
                      </a: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accent2"/>
                      </a:fgClr>
                      <a:bgClr>
                        <a:srgbClr val="FFFFFF"/>
                      </a:bgClr>
                    </a:pattFill>
                  </a:tcPr>
                </a:tc>
              </a:tr>
              <a:tr h="890905">
                <a:tc>
                  <a:txBody>
                    <a:bodyPr/>
                    <a:p>
                      <a:pPr marL="0" indent="0">
                        <a:buNone/>
                      </a:pPr>
                      <a:r>
                        <a:rPr lang="en-US" sz="2000">
                          <a:solidFill>
                            <a:schemeClr val="accent4"/>
                          </a:solidFill>
                          <a:latin typeface="Times New Roman" panose="02020603050405020304" pitchFamily="18" charset="0"/>
                          <a:cs typeface="Times New Roman" panose="02020603050405020304" pitchFamily="18" charset="0"/>
                        </a:rPr>
                        <a:t>Nhạy bén: Khả năng dự tính được những tình huống khác nhau có thể xảy ra trong công việc và khả năng giải quyết linh hoạt những tình huống đó</a:t>
                      </a:r>
                      <a:endParaRPr lang="en-US" sz="2000">
                        <a:solidFill>
                          <a:schemeClr val="accent4"/>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accent2"/>
                      </a:fgClr>
                      <a:bgClr>
                        <a:srgbClr val="FFFFFF"/>
                      </a:bgClr>
                    </a:pattFill>
                  </a:tcPr>
                </a:tc>
                <a:tc>
                  <a:txBody>
                    <a:bodyPr/>
                    <a:p>
                      <a:pPr marL="0" indent="0">
                        <a:buNone/>
                      </a:pPr>
                      <a:r>
                        <a:rPr lang="en-US" sz="2000">
                          <a:latin typeface="Times New Roman" panose="02020603050405020304" pitchFamily="18" charset="0"/>
                          <a:cs typeface="Times New Roman" panose="02020603050405020304" pitchFamily="18" charset="0"/>
                        </a:rPr>
                        <a:t> </a:t>
                      </a: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accent2"/>
                      </a:fgClr>
                      <a:bgClr>
                        <a:srgbClr val="FFFFFF"/>
                      </a:bgClr>
                    </a:pattFill>
                  </a:tcPr>
                </a:tc>
                <a:tc>
                  <a:txBody>
                    <a:bodyPr/>
                    <a:p>
                      <a:pPr marL="0" indent="0">
                        <a:buNone/>
                      </a:pPr>
                      <a:r>
                        <a:rPr lang="en-US" sz="2000">
                          <a:latin typeface="Times New Roman" panose="02020603050405020304" pitchFamily="18" charset="0"/>
                          <a:cs typeface="Times New Roman" panose="02020603050405020304" pitchFamily="18" charset="0"/>
                        </a:rPr>
                        <a:t> </a:t>
                      </a: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accent2"/>
                      </a:fgClr>
                      <a:bgClr>
                        <a:srgbClr val="FFFFFF"/>
                      </a:bgClr>
                    </a:pattFill>
                  </a:tcPr>
                </a:tc>
                <a:tc>
                  <a:txBody>
                    <a:bodyPr/>
                    <a:p>
                      <a:pPr marL="0" indent="0">
                        <a:buNone/>
                      </a:pPr>
                      <a:r>
                        <a:rPr lang="en-US" sz="2000">
                          <a:latin typeface="Times New Roman" panose="02020603050405020304" pitchFamily="18" charset="0"/>
                          <a:cs typeface="Times New Roman" panose="02020603050405020304" pitchFamily="18" charset="0"/>
                        </a:rPr>
                        <a:t> </a:t>
                      </a: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accent2"/>
                      </a:fgClr>
                      <a:bgClr>
                        <a:srgbClr val="FFFFFF"/>
                      </a:bgClr>
                    </a:pattFill>
                  </a:tcPr>
                </a:tc>
              </a:tr>
              <a:tr h="1327785">
                <a:tc>
                  <a:txBody>
                    <a:bodyPr/>
                    <a:p>
                      <a:pPr marL="0" indent="0">
                        <a:buNone/>
                      </a:pPr>
                      <a:r>
                        <a:rPr lang="en-US" sz="2000">
                          <a:solidFill>
                            <a:schemeClr val="accent4"/>
                          </a:solidFill>
                          <a:latin typeface="Times New Roman" panose="02020603050405020304" pitchFamily="18" charset="0"/>
                          <a:cs typeface="Times New Roman" panose="02020603050405020304" pitchFamily="18" charset="0"/>
                        </a:rPr>
                        <a:t>Lắng nghe: Bạn không ngắt lời thành viên khác khi họ đang muốn đưa ra ý kiến? Bạn có luôn khuyến khích mọi người đưa ra ý kiến của riêng mình?</a:t>
                      </a:r>
                      <a:endParaRPr lang="en-US" sz="2000">
                        <a:solidFill>
                          <a:schemeClr val="accent4"/>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accent2"/>
                      </a:fgClr>
                      <a:bgClr>
                        <a:srgbClr val="FFFFFF"/>
                      </a:bgClr>
                    </a:pattFill>
                  </a:tcPr>
                </a:tc>
                <a:tc>
                  <a:txBody>
                    <a:bodyPr/>
                    <a:p>
                      <a:pPr marL="0" indent="0">
                        <a:buNone/>
                      </a:pPr>
                      <a:r>
                        <a:rPr lang="en-US" sz="2000">
                          <a:latin typeface="Times New Roman" panose="02020603050405020304" pitchFamily="18" charset="0"/>
                          <a:cs typeface="Times New Roman" panose="02020603050405020304" pitchFamily="18" charset="0"/>
                        </a:rPr>
                        <a:t> </a:t>
                      </a: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accent2"/>
                      </a:fgClr>
                      <a:bgClr>
                        <a:srgbClr val="FFFFFF"/>
                      </a:bgClr>
                    </a:pattFill>
                  </a:tcPr>
                </a:tc>
                <a:tc>
                  <a:txBody>
                    <a:bodyPr/>
                    <a:p>
                      <a:pPr marL="0" indent="0">
                        <a:buNone/>
                      </a:pPr>
                      <a:r>
                        <a:rPr lang="en-US" sz="2000">
                          <a:latin typeface="Times New Roman" panose="02020603050405020304" pitchFamily="18" charset="0"/>
                          <a:cs typeface="Times New Roman" panose="02020603050405020304" pitchFamily="18" charset="0"/>
                        </a:rPr>
                        <a:t> </a:t>
                      </a: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accent2"/>
                      </a:fgClr>
                      <a:bgClr>
                        <a:srgbClr val="FFFFFF"/>
                      </a:bgClr>
                    </a:pattFill>
                  </a:tcPr>
                </a:tc>
                <a:tc>
                  <a:txBody>
                    <a:bodyPr/>
                    <a:p>
                      <a:pPr marL="0" indent="0">
                        <a:buNone/>
                      </a:pPr>
                      <a:r>
                        <a:rPr lang="en-US" sz="2000">
                          <a:latin typeface="Times New Roman" panose="02020603050405020304" pitchFamily="18" charset="0"/>
                          <a:cs typeface="Times New Roman" panose="02020603050405020304" pitchFamily="18" charset="0"/>
                        </a:rPr>
                        <a:t> </a:t>
                      </a: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accent2"/>
                      </a:fgClr>
                      <a:bgClr>
                        <a:srgbClr val="FFFFFF"/>
                      </a:bgClr>
                    </a:pattFill>
                  </a:tcPr>
                </a:tc>
              </a:tr>
            </a:tbl>
          </a:graphicData>
        </a:graphic>
      </p:graphicFrame>
      <p:sp>
        <p:nvSpPr>
          <p:cNvPr id="3" name="Text Box 2"/>
          <p:cNvSpPr txBox="1"/>
          <p:nvPr/>
        </p:nvSpPr>
        <p:spPr>
          <a:xfrm>
            <a:off x="3733800" y="76200"/>
            <a:ext cx="5361305" cy="398780"/>
          </a:xfrm>
          <a:prstGeom prst="rect">
            <a:avLst/>
          </a:prstGeom>
          <a:noFill/>
        </p:spPr>
        <p:txBody>
          <a:bodyPr wrap="square" rtlCol="0">
            <a:spAutoFit/>
            <a:scene3d>
              <a:camera prst="orthographicFront"/>
              <a:lightRig rig="threePt" dir="t"/>
            </a:scene3d>
          </a:bodyPr>
          <a:p>
            <a:r>
              <a:rPr lang="en-US" sz="2000">
                <a:ln w="22225">
                  <a:solidFill>
                    <a:schemeClr val="accent2"/>
                  </a:solidFill>
                  <a:prstDash val="solid"/>
                </a:ln>
                <a:solidFill>
                  <a:schemeClr val="accent2">
                    <a:lumMod val="40000"/>
                    <a:lumOff val="60000"/>
                  </a:schemeClr>
                </a:solidFill>
                <a:effectLst/>
              </a:rPr>
              <a:t>PHIẾU TỰ ĐÁNH GIÁ LÀM VIỆC NHÓM</a:t>
            </a:r>
            <a:endParaRPr lang="en-US" sz="2000">
              <a:ln w="22225">
                <a:solidFill>
                  <a:schemeClr val="accent2"/>
                </a:solidFill>
                <a:prstDash val="solid"/>
              </a:ln>
              <a:solidFill>
                <a:schemeClr val="accent2">
                  <a:lumMod val="40000"/>
                  <a:lumOff val="60000"/>
                </a:schemeClr>
              </a:solidFill>
              <a:effectLst/>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2" name="Google Shape;182;p20"/>
          <p:cNvSpPr txBox="1"/>
          <p:nvPr/>
        </p:nvSpPr>
        <p:spPr>
          <a:xfrm>
            <a:off x="91440" y="152400"/>
            <a:ext cx="11808460" cy="505460"/>
          </a:xfrm>
          <a:prstGeom prst="rect">
            <a:avLst/>
          </a:prstGeom>
          <a:solidFill>
            <a:srgbClr val="FFEB99"/>
          </a:solidFill>
          <a:ln w="76200" cap="flat" cmpd="sng">
            <a:solidFill>
              <a:srgbClr val="F1C232"/>
            </a:solidFill>
            <a:prstDash val="solid"/>
            <a:round/>
            <a:headEnd type="none" w="sm" len="sm"/>
            <a:tailEnd type="none" w="sm" len="sm"/>
          </a:ln>
        </p:spPr>
        <p:txBody>
          <a:bodyPr spcFirstLastPara="1" wrap="square" lIns="91425" tIns="45700" rIns="91425" bIns="45700" anchor="b" anchorCtr="0">
            <a:noAutofit/>
          </a:bodyPr>
          <a:lstStyle/>
          <a:p>
            <a:pPr marL="0" marR="0" lvl="0" indent="0" algn="l" rtl="0">
              <a:spcBef>
                <a:spcPts val="0"/>
              </a:spcBef>
              <a:spcAft>
                <a:spcPts val="0"/>
              </a:spcAft>
              <a:buNone/>
            </a:pPr>
            <a:r>
              <a:rPr sz="2700" b="1">
                <a:solidFill>
                  <a:srgbClr val="134F5C"/>
                </a:solidFill>
                <a:latin typeface="Times New Roman" panose="02020603050405020304" pitchFamily="18" charset="0"/>
                <a:ea typeface="Pacifico" panose="00000500000000000000"/>
                <a:cs typeface="Times New Roman" panose="02020603050405020304" pitchFamily="18" charset="0"/>
                <a:sym typeface="Pacifico" panose="00000500000000000000"/>
              </a:rPr>
              <a:t>Cuộc đời nhân vật gắn với phong trào nữ quyền và Thơ Mới</a:t>
            </a:r>
            <a:endParaRPr sz="2700" b="1">
              <a:solidFill>
                <a:srgbClr val="134F5C"/>
              </a:solidFill>
              <a:latin typeface="Times New Roman" panose="02020603050405020304" pitchFamily="18" charset="0"/>
              <a:ea typeface="Pacifico" panose="00000500000000000000"/>
              <a:cs typeface="Times New Roman" panose="02020603050405020304" pitchFamily="18" charset="0"/>
              <a:sym typeface="Pacifico" panose="00000500000000000000"/>
            </a:endParaRPr>
          </a:p>
        </p:txBody>
      </p:sp>
      <p:pic>
        <p:nvPicPr>
          <p:cNvPr id="185" name="Google Shape;185;p20"/>
          <p:cNvPicPr preferRelativeResize="0"/>
          <p:nvPr/>
        </p:nvPicPr>
        <p:blipFill>
          <a:blip r:embed="rId1"/>
          <a:stretch>
            <a:fillRect/>
          </a:stretch>
        </p:blipFill>
        <p:spPr>
          <a:xfrm>
            <a:off x="8918875" y="4246000"/>
            <a:ext cx="3273000" cy="2592300"/>
          </a:xfrm>
          <a:prstGeom prst="cube">
            <a:avLst>
              <a:gd name="adj" fmla="val 25000"/>
            </a:avLst>
          </a:prstGeom>
          <a:noFill/>
          <a:ln>
            <a:noFill/>
          </a:ln>
        </p:spPr>
      </p:pic>
      <p:sp>
        <p:nvSpPr>
          <p:cNvPr id="2" name="AutoShape 7"/>
          <p:cNvSpPr/>
          <p:nvPr/>
        </p:nvSpPr>
        <p:spPr>
          <a:xfrm>
            <a:off x="76200" y="1219200"/>
            <a:ext cx="12100560" cy="865505"/>
          </a:xfrm>
          <a:prstGeom prst="rect">
            <a:avLst/>
          </a:prstGeom>
        </p:spPr>
        <p:style>
          <a:lnRef idx="1">
            <a:schemeClr val="accent1"/>
          </a:lnRef>
          <a:fillRef idx="2">
            <a:schemeClr val="accent1"/>
          </a:fillRef>
          <a:effectRef idx="1">
            <a:schemeClr val="accent1"/>
          </a:effectRef>
          <a:fontRef idx="minor">
            <a:schemeClr val="dk1"/>
          </a:fontRef>
        </p:style>
        <p:txBody>
          <a:bodyPr/>
          <a:p>
            <a:r>
              <a:rPr lang="en-US" sz="2800">
                <a:latin typeface="Times New Roman" panose="02020603050405020304" pitchFamily="18" charset="0"/>
                <a:cs typeface="Times New Roman" panose="02020603050405020304" pitchFamily="18" charset="0"/>
                <a:sym typeface="+mn-ea"/>
              </a:rPr>
              <a:t>-  Phong trào nữ quyền được tiếp cận qua cuộc đời, sự nghiệp của một người phụ nữ, lịch sử hiện lên một cách rất cụ thể, sống động, giàu cảm xúc.</a:t>
            </a:r>
            <a:endParaRPr lang="en-US" sz="2800">
              <a:latin typeface="Times New Roman" panose="02020603050405020304" pitchFamily="18" charset="0"/>
              <a:cs typeface="Times New Roman" panose="02020603050405020304" pitchFamily="18" charset="0"/>
              <a:sym typeface="+mn-ea"/>
            </a:endParaRPr>
          </a:p>
        </p:txBody>
      </p:sp>
      <p:sp>
        <p:nvSpPr>
          <p:cNvPr id="3" name="AutoShape 7"/>
          <p:cNvSpPr/>
          <p:nvPr/>
        </p:nvSpPr>
        <p:spPr>
          <a:xfrm>
            <a:off x="76200" y="2832100"/>
            <a:ext cx="12100560" cy="499110"/>
          </a:xfrm>
          <a:prstGeom prst="rect">
            <a:avLst/>
          </a:prstGeom>
        </p:spPr>
        <p:style>
          <a:lnRef idx="1">
            <a:schemeClr val="accent1"/>
          </a:lnRef>
          <a:fillRef idx="2">
            <a:schemeClr val="accent1"/>
          </a:fillRef>
          <a:effectRef idx="1">
            <a:schemeClr val="accent1"/>
          </a:effectRef>
          <a:fontRef idx="minor">
            <a:schemeClr val="dk1"/>
          </a:fontRef>
        </p:style>
        <p:txBody>
          <a:bodyPr/>
          <a:p>
            <a:r>
              <a:rPr lang="en-US" sz="2800">
                <a:latin typeface="Times New Roman" panose="02020603050405020304" pitchFamily="18" charset="0"/>
                <a:cs typeface="Times New Roman" panose="02020603050405020304" pitchFamily="18" charset="0"/>
              </a:rPr>
              <a:t>- Sự đóng góp của một nữ nhà báo với phong trào Thơ Mới</a:t>
            </a:r>
            <a:endParaRPr lang="en-US" sz="2800">
              <a:latin typeface="Times New Roman" panose="02020603050405020304" pitchFamily="18" charset="0"/>
              <a:cs typeface="Times New Roman" panose="02020603050405020304" pitchFamily="18" charset="0"/>
            </a:endParaRPr>
          </a:p>
        </p:txBody>
      </p:sp>
      <p:sp>
        <p:nvSpPr>
          <p:cNvPr id="4" name="AutoShape 7"/>
          <p:cNvSpPr/>
          <p:nvPr/>
        </p:nvSpPr>
        <p:spPr>
          <a:xfrm>
            <a:off x="76835" y="3429000"/>
            <a:ext cx="12115800" cy="825500"/>
          </a:xfrm>
          <a:prstGeom prst="rect">
            <a:avLst/>
          </a:prstGeom>
          <a:solidFill>
            <a:schemeClr val="accent2"/>
          </a:solidFill>
        </p:spPr>
        <p:style>
          <a:lnRef idx="1">
            <a:schemeClr val="accent1"/>
          </a:lnRef>
          <a:fillRef idx="2">
            <a:schemeClr val="accent1"/>
          </a:fillRef>
          <a:effectRef idx="1">
            <a:schemeClr val="accent1"/>
          </a:effectRef>
          <a:fontRef idx="minor">
            <a:schemeClr val="dk1"/>
          </a:fontRef>
        </p:style>
        <p:txBody>
          <a:bodyPr/>
          <a:p>
            <a:r>
              <a:rPr lang="en-US" sz="2800" i="1">
                <a:latin typeface="Times New Roman" panose="02020603050405020304" pitchFamily="18" charset="0"/>
                <a:cs typeface="Times New Roman" panose="02020603050405020304" pitchFamily="18" charset="0"/>
              </a:rPr>
              <a:t>-&gt;Nỗ lực cá nhân đấu tranh cho tự do, bình đẳng của người phụ nữ trên nhiều bình diện </a:t>
            </a:r>
            <a:endParaRPr lang="en-US" sz="2800" i="1">
              <a:latin typeface="Times New Roman" panose="02020603050405020304" pitchFamily="18" charset="0"/>
              <a:cs typeface="Times New Roman" panose="02020603050405020304" pitchFamily="18" charset="0"/>
            </a:endParaRPr>
          </a:p>
        </p:txBody>
      </p:sp>
      <p:sp>
        <p:nvSpPr>
          <p:cNvPr id="5" name="AutoShape 7"/>
          <p:cNvSpPr/>
          <p:nvPr/>
        </p:nvSpPr>
        <p:spPr>
          <a:xfrm>
            <a:off x="76200" y="2133600"/>
            <a:ext cx="12100560" cy="536575"/>
          </a:xfrm>
          <a:prstGeom prst="rect">
            <a:avLst/>
          </a:prstGeom>
          <a:solidFill>
            <a:schemeClr val="accent2"/>
          </a:solidFill>
        </p:spPr>
        <p:style>
          <a:lnRef idx="1">
            <a:schemeClr val="accent1"/>
          </a:lnRef>
          <a:fillRef idx="2">
            <a:schemeClr val="accent1"/>
          </a:fillRef>
          <a:effectRef idx="1">
            <a:schemeClr val="accent1"/>
          </a:effectRef>
          <a:fontRef idx="minor">
            <a:schemeClr val="dk1"/>
          </a:fontRef>
        </p:style>
        <p:txBody>
          <a:bodyPr/>
          <a:p>
            <a:r>
              <a:rPr lang="en-US" sz="2800" i="1">
                <a:latin typeface="Times New Roman" panose="02020603050405020304" pitchFamily="18" charset="0"/>
                <a:cs typeface="Times New Roman" panose="02020603050405020304" pitchFamily="18" charset="0"/>
              </a:rPr>
              <a:t>-&gt;Sự gắn bó mật thiết giữa cá nhân và lịch sử, cá nhân làm nên lịch sử </a:t>
            </a:r>
            <a:endParaRPr lang="en-US" sz="2800" i="1">
              <a:latin typeface="Times New Roman" panose="02020603050405020304" pitchFamily="18" charset="0"/>
              <a:cs typeface="Times New Roman" panose="02020603050405020304" pitchFamily="18" charset="0"/>
            </a:endParaRPr>
          </a:p>
        </p:txBody>
      </p:sp>
      <p:sp>
        <p:nvSpPr>
          <p:cNvPr id="6" name="AutoShape 7"/>
          <p:cNvSpPr/>
          <p:nvPr/>
        </p:nvSpPr>
        <p:spPr>
          <a:xfrm>
            <a:off x="76200" y="4419600"/>
            <a:ext cx="12100560" cy="499110"/>
          </a:xfrm>
          <a:prstGeom prst="rect">
            <a:avLst/>
          </a:prstGeom>
        </p:spPr>
        <p:style>
          <a:lnRef idx="1">
            <a:schemeClr val="accent1"/>
          </a:lnRef>
          <a:fillRef idx="2">
            <a:schemeClr val="accent1"/>
          </a:fillRef>
          <a:effectRef idx="1">
            <a:schemeClr val="accent1"/>
          </a:effectRef>
          <a:fontRef idx="minor">
            <a:schemeClr val="dk1"/>
          </a:fontRef>
        </p:style>
        <p:txBody>
          <a:bodyPr/>
          <a:p>
            <a:r>
              <a:rPr lang="en-US" sz="2800">
                <a:latin typeface="Times New Roman" panose="02020603050405020304" pitchFamily="18" charset="0"/>
                <a:cs typeface="Times New Roman" panose="02020603050405020304" pitchFamily="18" charset="0"/>
              </a:rPr>
              <a:t>- Sự kết hợp yếu tố miêu tả và tự sự</a:t>
            </a:r>
            <a:endParaRPr lang="en-US" sz="2800">
              <a:latin typeface="Times New Roman" panose="02020603050405020304" pitchFamily="18" charset="0"/>
              <a:cs typeface="Times New Roman" panose="02020603050405020304" pitchFamily="18" charset="0"/>
            </a:endParaRPr>
          </a:p>
        </p:txBody>
      </p:sp>
      <p:sp>
        <p:nvSpPr>
          <p:cNvPr id="7" name="AutoShape 7"/>
          <p:cNvSpPr/>
          <p:nvPr/>
        </p:nvSpPr>
        <p:spPr>
          <a:xfrm>
            <a:off x="76200" y="5083810"/>
            <a:ext cx="12115800" cy="1347470"/>
          </a:xfrm>
          <a:prstGeom prst="rect">
            <a:avLst/>
          </a:prstGeom>
          <a:solidFill>
            <a:schemeClr val="accent2"/>
          </a:solidFill>
        </p:spPr>
        <p:style>
          <a:lnRef idx="1">
            <a:schemeClr val="accent1"/>
          </a:lnRef>
          <a:fillRef idx="2">
            <a:schemeClr val="accent1"/>
          </a:fillRef>
          <a:effectRef idx="1">
            <a:schemeClr val="accent1"/>
          </a:effectRef>
          <a:fontRef idx="minor">
            <a:schemeClr val="dk1"/>
          </a:fontRef>
        </p:style>
        <p:txBody>
          <a:bodyPr/>
          <a:p>
            <a:r>
              <a:rPr lang="en-US" sz="2800" i="1">
                <a:latin typeface="Times New Roman" panose="02020603050405020304" pitchFamily="18" charset="0"/>
                <a:cs typeface="Times New Roman" panose="02020603050405020304" pitchFamily="18" charset="0"/>
              </a:rPr>
              <a:t>=&gt;Thể hiện sức hấp dẫn, sinh động về sự chuyển biến mạnh mẽ trong đời sống văn hoá, xã hội Việt Nam buổi giao thời, trong đó có sự xung đột, giao tranh giữa cái cũ và cái mới (trăm hoa đua nở) </a:t>
            </a:r>
            <a:endParaRPr lang="en-US" sz="2800" i="1">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4" presetClass="entr" presetSubtype="16"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ox(in)">
                                      <p:cBhvr>
                                        <p:cTn id="16" dur="20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arn(inVertical)">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4" presetClass="entr" presetSubtype="16"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box(in)">
                                      <p:cBhvr>
                                        <p:cTn id="26" dur="20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3" presetClass="entr" presetSubtype="16"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plus(in)">
                                      <p:cBhvr>
                                        <p:cTn id="3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animBg="1"/>
      <p:bldP spid="5" grpId="0" animBg="1"/>
      <p:bldP spid="5" grpId="1" animBg="1"/>
      <p:bldP spid="3" grpId="0" animBg="1"/>
      <p:bldP spid="3" grpId="1" animBg="1"/>
      <p:bldP spid="4" grpId="0" animBg="1"/>
      <p:bldP spid="4" grpId="1" animBg="1"/>
      <p:bldP spid="6" grpId="0" animBg="1"/>
      <p:bldP spid="6" grpId="1" animBg="1"/>
      <p:bldP spid="7" grpId="0" animBg="1"/>
      <p:bldP spid="7"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ctrTitle"/>
          </p:nvPr>
        </p:nvSpPr>
        <p:spPr/>
        <p:txBody>
          <a:bodyPr/>
          <a:p>
            <a:endParaRPr lang="en-US"/>
          </a:p>
        </p:txBody>
      </p:sp>
      <p:sp>
        <p:nvSpPr>
          <p:cNvPr id="3" name="Subtitle 2"/>
          <p:cNvSpPr>
            <a:spLocks noGrp="1"/>
          </p:cNvSpPr>
          <p:nvPr>
            <p:ph type="subTitle" idx="1"/>
          </p:nvPr>
        </p:nvSpPr>
        <p:spPr/>
        <p:txBody>
          <a:bodyPr/>
          <a:p>
            <a:endParaRPr lang="en-US"/>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0730" cy="6857365"/>
          </a:xfrm>
          <a:prstGeom prst="rect">
            <a:avLst/>
          </a:prstGeom>
        </p:spPr>
      </p:pic>
      <p:sp>
        <p:nvSpPr>
          <p:cNvPr id="288" name="Google Shape;288;p30"/>
          <p:cNvSpPr txBox="1"/>
          <p:nvPr/>
        </p:nvSpPr>
        <p:spPr>
          <a:xfrm>
            <a:off x="4114800" y="2209800"/>
            <a:ext cx="3794125" cy="1012190"/>
          </a:xfrm>
          <a:prstGeom prst="rect">
            <a:avLst/>
          </a:prstGeom>
          <a:noFill/>
          <a:ln>
            <a:noFill/>
          </a:ln>
        </p:spPr>
        <p:txBody>
          <a:bodyPr spcFirstLastPara="1" wrap="square" lIns="91425" tIns="91425" rIns="91425" bIns="91425" anchor="t" anchorCtr="0">
            <a:spAutoFit/>
          </a:bodyPr>
          <a:p>
            <a:pPr marL="0" indent="0" algn="ctr">
              <a:buNone/>
            </a:pPr>
            <a:r>
              <a:rPr lang="en-US" altLang="zh-CN" sz="5400">
                <a:solidFill>
                  <a:srgbClr val="4C1130"/>
                </a:solidFill>
                <a:latin typeface="Pacifico" panose="00000500000000000000"/>
                <a:ea typeface="Pacifico" panose="00000500000000000000"/>
                <a:cs typeface="Pacifico" panose="00000500000000000000"/>
                <a:sym typeface="Pacifico" panose="00000500000000000000"/>
              </a:rPr>
              <a:t>III.</a:t>
            </a:r>
            <a:r>
              <a:rPr lang="zh-CN" sz="5400">
                <a:solidFill>
                  <a:srgbClr val="4C1130"/>
                </a:solidFill>
                <a:latin typeface="Pacifico" panose="00000500000000000000"/>
                <a:ea typeface="Pacifico" panose="00000500000000000000"/>
                <a:cs typeface="Pacifico" panose="00000500000000000000"/>
                <a:sym typeface="Pacifico" panose="00000500000000000000"/>
              </a:rPr>
              <a:t> </a:t>
            </a:r>
            <a:r>
              <a:rPr lang="en-US" altLang="zh-CN" sz="5400">
                <a:solidFill>
                  <a:srgbClr val="4C1130"/>
                </a:solidFill>
                <a:latin typeface="Pacifico" panose="00000500000000000000"/>
                <a:ea typeface="Pacifico" panose="00000500000000000000"/>
                <a:cs typeface="Pacifico" panose="00000500000000000000"/>
                <a:sym typeface="Pacifico" panose="00000500000000000000"/>
              </a:rPr>
              <a:t>Tổng kết</a:t>
            </a:r>
            <a:endParaRPr lang="en-US" altLang="zh-CN" sz="5400">
              <a:solidFill>
                <a:srgbClr val="4C1130"/>
              </a:solidFill>
              <a:latin typeface="Pacifico" panose="00000500000000000000"/>
              <a:ea typeface="Pacifico" panose="00000500000000000000"/>
              <a:cs typeface="Pacifico" panose="00000500000000000000"/>
              <a:sym typeface="Pacifico" panose="0000050000000000000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t="72376" r="26335"/>
          <a:stretch>
            <a:fillRect/>
          </a:stretch>
        </p:blipFill>
        <p:spPr>
          <a:xfrm>
            <a:off x="0" y="0"/>
            <a:ext cx="12192000" cy="6858000"/>
          </a:xfrm>
          <a:prstGeom prst="rect">
            <a:avLst/>
          </a:prstGeom>
        </p:spPr>
      </p:pic>
      <p:grpSp>
        <p:nvGrpSpPr>
          <p:cNvPr id="3" name="组合 2"/>
          <p:cNvGrpSpPr/>
          <p:nvPr/>
        </p:nvGrpSpPr>
        <p:grpSpPr>
          <a:xfrm rot="5400000">
            <a:off x="1288694" y="808933"/>
            <a:ext cx="101370" cy="1330760"/>
            <a:chOff x="508216" y="2820579"/>
            <a:chExt cx="196770" cy="2583143"/>
          </a:xfrm>
          <a:solidFill>
            <a:schemeClr val="bg1"/>
          </a:solidFill>
        </p:grpSpPr>
        <p:sp>
          <p:nvSpPr>
            <p:cNvPr id="4" name="椭圆 3"/>
            <p:cNvSpPr/>
            <p:nvPr/>
          </p:nvSpPr>
          <p:spPr>
            <a:xfrm>
              <a:off x="508217" y="2820579"/>
              <a:ext cx="196769" cy="196769"/>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cxnSp>
          <p:nvCxnSpPr>
            <p:cNvPr id="5" name="直接连接符 4"/>
            <p:cNvCxnSpPr/>
            <p:nvPr/>
          </p:nvCxnSpPr>
          <p:spPr>
            <a:xfrm>
              <a:off x="606601" y="3222594"/>
              <a:ext cx="0" cy="585926"/>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508216" y="4013766"/>
              <a:ext cx="196769" cy="196769"/>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cxnSp>
          <p:nvCxnSpPr>
            <p:cNvPr id="7" name="直接连接符 6"/>
            <p:cNvCxnSpPr/>
            <p:nvPr/>
          </p:nvCxnSpPr>
          <p:spPr>
            <a:xfrm>
              <a:off x="606600" y="4415781"/>
              <a:ext cx="0" cy="585926"/>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508216" y="5206953"/>
              <a:ext cx="196769" cy="196769"/>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pic>
        <p:nvPicPr>
          <p:cNvPr id="13" name="图片 12"/>
          <p:cNvPicPr>
            <a:picLocks noChangeAspect="1"/>
          </p:cNvPicPr>
          <p:nvPr/>
        </p:nvPicPr>
        <p:blipFill rotWithShape="1">
          <a:blip r:embed="rId2" cstate="print">
            <a:extLst>
              <a:ext uri="{28A0092B-C50C-407E-A947-70E740481C1C}">
                <a14:useLocalDpi xmlns:a14="http://schemas.microsoft.com/office/drawing/2010/main" val="0"/>
              </a:ext>
            </a:extLst>
          </a:blip>
          <a:srcRect t="20000" b="5573"/>
          <a:stretch>
            <a:fillRect/>
          </a:stretch>
        </p:blipFill>
        <p:spPr>
          <a:xfrm rot="5400000">
            <a:off x="4510977" y="-281737"/>
            <a:ext cx="4171612" cy="7383658"/>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914" y="2666761"/>
            <a:ext cx="5907133" cy="4171611"/>
          </a:xfrm>
          <a:prstGeom prst="rect">
            <a:avLst/>
          </a:prstGeom>
        </p:spPr>
      </p:pic>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33035" y="1679"/>
            <a:ext cx="4858966" cy="3427319"/>
          </a:xfrm>
          <a:prstGeom prst="rect">
            <a:avLst/>
          </a:prstGeom>
        </p:spPr>
      </p:pic>
      <p:sp>
        <p:nvSpPr>
          <p:cNvPr id="210" name="Google Shape;210;p22"/>
          <p:cNvSpPr txBox="1"/>
          <p:nvPr/>
        </p:nvSpPr>
        <p:spPr>
          <a:xfrm>
            <a:off x="4800600" y="2285945"/>
            <a:ext cx="3543300" cy="1843405"/>
          </a:xfrm>
          <a:prstGeom prst="rect">
            <a:avLst/>
          </a:prstGeom>
          <a:noFill/>
          <a:ln>
            <a:noFill/>
          </a:ln>
        </p:spPr>
        <p:txBody>
          <a:bodyPr spcFirstLastPara="1" wrap="square" lIns="91425" tIns="91425" rIns="91425" bIns="91425" anchor="t" anchorCtr="0">
            <a:spAutoFit/>
          </a:bodyPr>
          <a:p>
            <a:pPr marL="0" lvl="0" indent="0" algn="ctr" rtl="0">
              <a:spcBef>
                <a:spcPts val="0"/>
              </a:spcBef>
              <a:spcAft>
                <a:spcPts val="0"/>
              </a:spcAft>
              <a:buNone/>
            </a:pPr>
            <a:r>
              <a:rPr lang="zh-CN" sz="5400">
                <a:solidFill>
                  <a:srgbClr val="4C1130"/>
                </a:solidFill>
                <a:latin typeface="Pacifico" panose="00000500000000000000"/>
                <a:ea typeface="Pacifico" panose="00000500000000000000"/>
                <a:cs typeface="Pacifico" panose="00000500000000000000"/>
                <a:sym typeface="Pacifico" panose="00000500000000000000"/>
              </a:rPr>
              <a:t>Phần 1: Khởi động </a:t>
            </a:r>
            <a:endParaRPr sz="5400">
              <a:solidFill>
                <a:srgbClr val="4C1130"/>
              </a:solidFill>
              <a:latin typeface="Pacifico" panose="00000500000000000000"/>
              <a:ea typeface="Pacifico" panose="00000500000000000000"/>
              <a:cs typeface="Pacifico" panose="00000500000000000000"/>
              <a:sym typeface="Pacifico" panose="00000500000000000000"/>
            </a:endParaRPr>
          </a:p>
        </p:txBody>
      </p:sp>
    </p:spTree>
  </p:cSld>
  <p:clrMapOvr>
    <a:masterClrMapping/>
  </p:clrMapOvr>
  <p:transition spd="slow" advClick="0">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ctrTitle"/>
          </p:nvPr>
        </p:nvSpPr>
        <p:spPr/>
        <p:txBody>
          <a:bodyPr/>
          <a:p>
            <a:endParaRPr lang="en-US"/>
          </a:p>
        </p:txBody>
      </p:sp>
      <p:sp>
        <p:nvSpPr>
          <p:cNvPr id="3" name="Subtitle 2"/>
          <p:cNvSpPr>
            <a:spLocks noGrp="1"/>
          </p:cNvSpPr>
          <p:nvPr>
            <p:ph type="subTitle" idx="1"/>
          </p:nvPr>
        </p:nvSpPr>
        <p:spPr/>
        <p:txBody>
          <a:bodyPr/>
          <a:p>
            <a:endParaRPr lang="en-US"/>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0730" cy="6857365"/>
          </a:xfrm>
          <a:prstGeom prst="rect">
            <a:avLst/>
          </a:prstGeom>
        </p:spPr>
      </p:pic>
      <p:sp>
        <p:nvSpPr>
          <p:cNvPr id="6" name="矩形 8"/>
          <p:cNvSpPr/>
          <p:nvPr/>
        </p:nvSpPr>
        <p:spPr>
          <a:xfrm>
            <a:off x="88490" y="83685"/>
            <a:ext cx="4875185" cy="565486"/>
          </a:xfrm>
          <a:prstGeom prst="roundRect">
            <a:avLst/>
          </a:prstGeom>
          <a:solidFill>
            <a:srgbClr val="6FA0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600" dirty="0">
                <a:solidFill>
                  <a:schemeClr val="bg1"/>
                </a:solidFill>
                <a:latin typeface="Quicksand" pitchFamily="2" charset="0"/>
                <a:ea typeface="思源黑体 CN Medium" panose="020B0600000000000000" pitchFamily="34" charset="-122"/>
              </a:rPr>
              <a:t>1.Nội dung</a:t>
            </a:r>
            <a:endParaRPr lang="zh-CN" altLang="en-US" sz="3600" dirty="0">
              <a:solidFill>
                <a:schemeClr val="bg1"/>
              </a:solidFill>
              <a:latin typeface="Quicksand" pitchFamily="2" charset="0"/>
              <a:ea typeface="思源黑体 CN Medium" panose="020B0600000000000000" pitchFamily="34" charset="-122"/>
            </a:endParaRPr>
          </a:p>
        </p:txBody>
      </p:sp>
      <p:sp>
        <p:nvSpPr>
          <p:cNvPr id="4" name="Text Box 3"/>
          <p:cNvSpPr txBox="1"/>
          <p:nvPr/>
        </p:nvSpPr>
        <p:spPr>
          <a:xfrm>
            <a:off x="2019300" y="1905000"/>
            <a:ext cx="8768080" cy="2245360"/>
          </a:xfrm>
          <a:prstGeom prst="rect">
            <a:avLst/>
          </a:prstGeom>
          <a:solidFill>
            <a:schemeClr val="accent5">
              <a:lumMod val="40000"/>
              <a:lumOff val="60000"/>
            </a:schemeClr>
          </a:solidFill>
        </p:spPr>
        <p:txBody>
          <a:bodyPr wrap="square" rtlCol="0">
            <a:spAutoFit/>
          </a:bodyPr>
          <a:p>
            <a:r>
              <a:rPr lang="en-US" sz="2800" i="1">
                <a:latin typeface="Times New Roman" panose="02020603050405020304" pitchFamily="18" charset="0"/>
                <a:cs typeface="Times New Roman" panose="02020603050405020304" pitchFamily="18" charset="0"/>
              </a:rPr>
              <a:t>- Khắc họa chân dung nữ phóng viên đầu tiên, cùng những đóng góp của bà cho báo chí, văn học, đời sống xã hội Việt Nam</a:t>
            </a:r>
            <a:endParaRPr lang="en-US" sz="2800" i="1">
              <a:latin typeface="Times New Roman" panose="02020603050405020304" pitchFamily="18" charset="0"/>
              <a:cs typeface="Times New Roman" panose="02020603050405020304" pitchFamily="18" charset="0"/>
            </a:endParaRPr>
          </a:p>
          <a:p>
            <a:r>
              <a:rPr lang="en-US" sz="2800" i="1">
                <a:latin typeface="Times New Roman" panose="02020603050405020304" pitchFamily="18" charset="0"/>
                <a:cs typeface="Times New Roman" panose="02020603050405020304" pitchFamily="18" charset="0"/>
              </a:rPr>
              <a:t>-Quan điểm, thái độ của bản thân về chuyển biến mạnh mẽ trong đời sống văn hoá, xã hội Việt Nam buổi giao thời.</a:t>
            </a:r>
            <a:endParaRPr lang="en-US" sz="2800" i="1">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ctrTitle"/>
          </p:nvPr>
        </p:nvSpPr>
        <p:spPr/>
        <p:txBody>
          <a:bodyPr/>
          <a:p>
            <a:endParaRPr lang="en-US"/>
          </a:p>
        </p:txBody>
      </p:sp>
      <p:sp>
        <p:nvSpPr>
          <p:cNvPr id="3" name="Subtitle 2"/>
          <p:cNvSpPr>
            <a:spLocks noGrp="1"/>
          </p:cNvSpPr>
          <p:nvPr>
            <p:ph type="subTitle" idx="1"/>
          </p:nvPr>
        </p:nvSpPr>
        <p:spPr/>
        <p:txBody>
          <a:bodyPr/>
          <a:p>
            <a:endParaRPr lang="en-US"/>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0730" cy="6857365"/>
          </a:xfrm>
          <a:prstGeom prst="rect">
            <a:avLst/>
          </a:prstGeom>
        </p:spPr>
      </p:pic>
      <p:sp>
        <p:nvSpPr>
          <p:cNvPr id="6" name="矩形 8"/>
          <p:cNvSpPr/>
          <p:nvPr/>
        </p:nvSpPr>
        <p:spPr>
          <a:xfrm>
            <a:off x="88490" y="83685"/>
            <a:ext cx="4875185" cy="565486"/>
          </a:xfrm>
          <a:prstGeom prst="roundRect">
            <a:avLst/>
          </a:prstGeom>
          <a:solidFill>
            <a:srgbClr val="6FA0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600" dirty="0">
                <a:solidFill>
                  <a:schemeClr val="bg1"/>
                </a:solidFill>
                <a:latin typeface="Quicksand" pitchFamily="2" charset="0"/>
                <a:ea typeface="思源黑体 CN Medium" panose="020B0600000000000000" pitchFamily="34" charset="-122"/>
              </a:rPr>
              <a:t>2.Nghệ thuật</a:t>
            </a:r>
            <a:endParaRPr lang="zh-CN" altLang="en-US" sz="3600" dirty="0">
              <a:solidFill>
                <a:schemeClr val="bg1"/>
              </a:solidFill>
              <a:latin typeface="Quicksand" pitchFamily="2" charset="0"/>
              <a:ea typeface="思源黑体 CN Medium" panose="020B0600000000000000" pitchFamily="34" charset="-122"/>
            </a:endParaRPr>
          </a:p>
        </p:txBody>
      </p:sp>
      <p:sp>
        <p:nvSpPr>
          <p:cNvPr id="4" name="Text Box 3"/>
          <p:cNvSpPr txBox="1"/>
          <p:nvPr/>
        </p:nvSpPr>
        <p:spPr>
          <a:xfrm>
            <a:off x="2019300" y="1905000"/>
            <a:ext cx="8768080" cy="3107690"/>
          </a:xfrm>
          <a:prstGeom prst="rect">
            <a:avLst/>
          </a:prstGeom>
          <a:solidFill>
            <a:schemeClr val="accent5">
              <a:lumMod val="40000"/>
              <a:lumOff val="60000"/>
            </a:schemeClr>
          </a:solidFill>
        </p:spPr>
        <p:txBody>
          <a:bodyPr wrap="square" rtlCol="0">
            <a:spAutoFit/>
          </a:bodyPr>
          <a:p>
            <a:r>
              <a:rPr lang="en-US" sz="2800" i="1">
                <a:latin typeface="Times New Roman" panose="02020603050405020304" pitchFamily="18" charset="0"/>
                <a:cs typeface="Times New Roman" panose="02020603050405020304" pitchFamily="18" charset="0"/>
              </a:rPr>
              <a:t>- Các phương tiện phi ngôn ngữ: hình ảnh, số liệu, mốc thời gian...giúp cho thông tin được trình bày một cách sinh động, hấp dẫn, chân thực.</a:t>
            </a:r>
            <a:endParaRPr lang="en-US" sz="2800" i="1">
              <a:latin typeface="Times New Roman" panose="02020603050405020304" pitchFamily="18" charset="0"/>
              <a:cs typeface="Times New Roman" panose="02020603050405020304" pitchFamily="18" charset="0"/>
            </a:endParaRPr>
          </a:p>
          <a:p>
            <a:r>
              <a:rPr lang="en-US" sz="2800" i="1">
                <a:latin typeface="Times New Roman" panose="02020603050405020304" pitchFamily="18" charset="0"/>
                <a:cs typeface="Times New Roman" panose="02020603050405020304" pitchFamily="18" charset="0"/>
              </a:rPr>
              <a:t>- Yếu tố miêu tả, tự sự được vận dụng khéo léo tạo sức hấp dẫn, lôi cuốn tự nhiên</a:t>
            </a:r>
            <a:endParaRPr lang="en-US" sz="2800" i="1">
              <a:latin typeface="Times New Roman" panose="02020603050405020304" pitchFamily="18" charset="0"/>
              <a:cs typeface="Times New Roman" panose="02020603050405020304" pitchFamily="18" charset="0"/>
            </a:endParaRPr>
          </a:p>
          <a:p>
            <a:r>
              <a:rPr lang="en-US" sz="2800" i="1">
                <a:latin typeface="Times New Roman" panose="02020603050405020304" pitchFamily="18" charset="0"/>
                <a:cs typeface="Times New Roman" panose="02020603050405020304" pitchFamily="18" charset="0"/>
              </a:rPr>
              <a:t>- Các câu hỏi, câu in đậm gây ấn tượng và tạo hứng thú với người đọc. </a:t>
            </a:r>
            <a:endParaRPr lang="en-US" sz="2800" i="1">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15"/>
        <p:cNvGrpSpPr/>
        <p:nvPr/>
      </p:nvGrpSpPr>
      <p:grpSpPr>
        <a:xfrm>
          <a:off x="0" y="0"/>
          <a:ext cx="0" cy="0"/>
          <a:chOff x="0" y="0"/>
          <a:chExt cx="0" cy="0"/>
        </a:xfrm>
      </p:grpSpPr>
      <p:sp>
        <p:nvSpPr>
          <p:cNvPr id="621" name="Google Shape;621;p53"/>
          <p:cNvSpPr txBox="1"/>
          <p:nvPr/>
        </p:nvSpPr>
        <p:spPr>
          <a:xfrm>
            <a:off x="457200" y="76200"/>
            <a:ext cx="3114675" cy="1030605"/>
          </a:xfrm>
          <a:prstGeom prst="rect">
            <a:avLst/>
          </a:prstGeom>
          <a:blipFill rotWithShape="1">
            <a:blip r:embed="rId1"/>
            <a:stretch>
              <a:fillRect/>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3600" b="1">
                <a:latin typeface="Times New Roman" panose="02020603050405020304" pitchFamily="18" charset="0"/>
                <a:ea typeface="Oswald"/>
                <a:cs typeface="Times New Roman" panose="02020603050405020304" pitchFamily="18" charset="0"/>
                <a:sym typeface="Oswald"/>
              </a:rPr>
              <a:t>LUYỆN TẬP</a:t>
            </a:r>
            <a:endParaRPr lang="en-US" sz="3600" b="1">
              <a:latin typeface="Times New Roman" panose="02020603050405020304" pitchFamily="18" charset="0"/>
              <a:ea typeface="Oswald"/>
              <a:cs typeface="Times New Roman" panose="02020603050405020304" pitchFamily="18" charset="0"/>
              <a:sym typeface="Oswald"/>
            </a:endParaRPr>
          </a:p>
        </p:txBody>
      </p:sp>
      <p:pic>
        <p:nvPicPr>
          <p:cNvPr id="2051" name="Picture 3" descr="C:\Users\ADMIN\Desktop\cau hoi.png"/>
          <p:cNvPicPr>
            <a:picLocks noChangeAspect="1" noChangeArrowheads="1"/>
          </p:cNvPicPr>
          <p:nvPr>
            <p:ph type="pic" idx="2"/>
          </p:nvPr>
        </p:nvPicPr>
        <p:blipFill>
          <a:blip r:embed="rId2" cstate="print">
            <a:extLst>
              <a:ext uri="{28A0092B-C50C-407E-A947-70E740481C1C}">
                <a14:useLocalDpi xmlns:a14="http://schemas.microsoft.com/office/drawing/2010/main" val="0"/>
              </a:ext>
            </a:extLst>
          </a:blip>
          <a:srcRect/>
          <a:stretch>
            <a:fillRect/>
          </a:stretch>
        </p:blipFill>
        <p:spPr bwMode="auto">
          <a:xfrm>
            <a:off x="-222250" y="732155"/>
            <a:ext cx="12287250" cy="6247765"/>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3"/>
          <p:cNvSpPr txBox="1"/>
          <p:nvPr/>
        </p:nvSpPr>
        <p:spPr>
          <a:xfrm>
            <a:off x="1524000" y="3200400"/>
            <a:ext cx="6430010" cy="1814830"/>
          </a:xfrm>
          <a:prstGeom prst="rect">
            <a:avLst/>
          </a:prstGeom>
          <a:noFill/>
        </p:spPr>
        <p:txBody>
          <a:bodyPr wrap="square" rtlCol="0">
            <a:spAutoFit/>
          </a:bodyPr>
          <a:p>
            <a:r>
              <a:rPr lang="en-US" sz="2800" b="1">
                <a:solidFill>
                  <a:schemeClr val="tx1"/>
                </a:solidFill>
                <a:latin typeface="Times New Roman" panose="02020603050405020304" pitchFamily="18" charset="0"/>
                <a:cs typeface="Times New Roman" panose="02020603050405020304" pitchFamily="18" charset="0"/>
              </a:rPr>
              <a:t>Bằng những hiểu biết về phong trào Thơ Mới qua các tác phẩm đã đọc. Em hãy chỉ ra những thông tin mới có trong VB này?</a:t>
            </a:r>
            <a:endParaRPr lang="en-US" sz="2800" b="1">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5" name="Picture 4" descr="A close up of a flower&#10;&#10;Description automatically generated"/>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xt Box 3"/>
          <p:cNvSpPr txBox="1"/>
          <p:nvPr/>
        </p:nvSpPr>
        <p:spPr>
          <a:xfrm>
            <a:off x="6636385" y="152400"/>
            <a:ext cx="3883025" cy="706755"/>
          </a:xfrm>
          <a:prstGeom prst="rect">
            <a:avLst/>
          </a:prstGeom>
          <a:solidFill>
            <a:schemeClr val="accent5">
              <a:lumMod val="40000"/>
              <a:lumOff val="60000"/>
            </a:schemeClr>
          </a:solidFill>
        </p:spPr>
        <p:txBody>
          <a:bodyPr wrap="square" rtlCol="0">
            <a:spAutoFit/>
            <a:scene3d>
              <a:camera prst="orthographicFront"/>
              <a:lightRig rig="threePt" dir="t"/>
            </a:scene3d>
          </a:bodyPr>
          <a:p>
            <a:pPr algn="ctr"/>
            <a:r>
              <a:rPr lang="en-US" sz="4000" b="1">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VẬN DỤNG</a:t>
            </a:r>
            <a:endParaRPr lang="en-US" sz="4000" b="1">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
        <p:nvSpPr>
          <p:cNvPr id="6" name="Text Box 5"/>
          <p:cNvSpPr txBox="1"/>
          <p:nvPr/>
        </p:nvSpPr>
        <p:spPr>
          <a:xfrm>
            <a:off x="5791200" y="1295400"/>
            <a:ext cx="6233160" cy="3046095"/>
          </a:xfrm>
          <a:prstGeom prst="rect">
            <a:avLst/>
          </a:prstGeom>
          <a:solidFill>
            <a:schemeClr val="accent4">
              <a:lumMod val="40000"/>
              <a:lumOff val="60000"/>
            </a:schemeClr>
          </a:solidFill>
        </p:spPr>
        <p:txBody>
          <a:bodyPr wrap="square" rtlCol="0">
            <a:spAutoFit/>
          </a:bodyPr>
          <a:p>
            <a:pPr algn="ctr"/>
            <a:r>
              <a:rPr lang="en-US" sz="2400" b="1">
                <a:latin typeface="Times New Roman" panose="02020603050405020304" pitchFamily="18" charset="0"/>
                <a:cs typeface="Times New Roman" panose="02020603050405020304" pitchFamily="18" charset="0"/>
              </a:rPr>
              <a:t>VỊ THẾ CỦA NGƯỜI PHỤ NỮ TRONG XÃ HỘI ĐƯƠNG ĐẠI</a:t>
            </a:r>
            <a:endParaRPr lang="en-US" sz="2400" b="1">
              <a:latin typeface="Times New Roman" panose="02020603050405020304" pitchFamily="18" charset="0"/>
              <a:cs typeface="Times New Roman" panose="02020603050405020304" pitchFamily="18" charset="0"/>
            </a:endParaRPr>
          </a:p>
          <a:p>
            <a:pPr algn="l"/>
            <a:r>
              <a:rPr lang="en-US" sz="2400" b="1">
                <a:latin typeface="Times New Roman" panose="02020603050405020304" pitchFamily="18" charset="0"/>
                <a:cs typeface="Times New Roman" panose="02020603050405020304" pitchFamily="18" charset="0"/>
              </a:rPr>
              <a:t>- Những công việc người phụ nữ có thể đảm nhận?</a:t>
            </a:r>
            <a:endParaRPr lang="en-US" sz="2400" b="1">
              <a:latin typeface="Times New Roman" panose="02020603050405020304" pitchFamily="18" charset="0"/>
              <a:cs typeface="Times New Roman" panose="02020603050405020304" pitchFamily="18" charset="0"/>
            </a:endParaRPr>
          </a:p>
          <a:p>
            <a:pPr algn="l"/>
            <a:r>
              <a:rPr lang="en-US" sz="2400" b="1">
                <a:latin typeface="Times New Roman" panose="02020603050405020304" pitchFamily="18" charset="0"/>
                <a:cs typeface="Times New Roman" panose="02020603050405020304" pitchFamily="18" charset="0"/>
              </a:rPr>
              <a:t>- Đâu là điều đã thay đổi? Vì sao lại có sự thay đổi đó?</a:t>
            </a:r>
            <a:endParaRPr lang="en-US" sz="2400" b="1">
              <a:latin typeface="Times New Roman" panose="02020603050405020304" pitchFamily="18" charset="0"/>
              <a:cs typeface="Times New Roman" panose="02020603050405020304" pitchFamily="18" charset="0"/>
            </a:endParaRPr>
          </a:p>
          <a:p>
            <a:pPr algn="l"/>
            <a:r>
              <a:rPr lang="en-US" sz="2400" b="1">
                <a:latin typeface="Times New Roman" panose="02020603050405020304" pitchFamily="18" charset="0"/>
                <a:cs typeface="Times New Roman" panose="02020603050405020304" pitchFamily="18" charset="0"/>
              </a:rPr>
              <a:t>- Bình đẳng giới có cần dựa trên những tiêu chí? Nếu có thì có thể đưa ra một số tiêu chí?</a:t>
            </a:r>
            <a:endParaRPr lang="en-US" sz="2400" b="1">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1"/>
          <a:srcRect t="4359" b="5641"/>
          <a:stretch>
            <a:fillRect/>
          </a:stretch>
        </p:blipFill>
        <p:spPr>
          <a:xfrm>
            <a:off x="20" y="10"/>
            <a:ext cx="12191980" cy="6857990"/>
          </a:xfrm>
          <a:prstGeom prst="rect">
            <a:avLst/>
          </a:prstGeom>
        </p:spPr>
      </p:pic>
    </p:spTree>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t="72376" r="26335"/>
          <a:stretch>
            <a:fillRect/>
          </a:stretch>
        </p:blipFill>
        <p:spPr>
          <a:xfrm>
            <a:off x="0" y="0"/>
            <a:ext cx="12192000" cy="6858000"/>
          </a:xfrm>
          <a:prstGeom prst="rect">
            <a:avLst/>
          </a:prstGeom>
        </p:spPr>
      </p:pic>
      <p:grpSp>
        <p:nvGrpSpPr>
          <p:cNvPr id="3" name="组合 2"/>
          <p:cNvGrpSpPr/>
          <p:nvPr/>
        </p:nvGrpSpPr>
        <p:grpSpPr>
          <a:xfrm rot="5400000">
            <a:off x="1288694" y="808933"/>
            <a:ext cx="101370" cy="1330760"/>
            <a:chOff x="508216" y="2820579"/>
            <a:chExt cx="196770" cy="2583143"/>
          </a:xfrm>
          <a:solidFill>
            <a:schemeClr val="bg1"/>
          </a:solidFill>
        </p:grpSpPr>
        <p:sp>
          <p:nvSpPr>
            <p:cNvPr id="4" name="椭圆 3"/>
            <p:cNvSpPr/>
            <p:nvPr/>
          </p:nvSpPr>
          <p:spPr>
            <a:xfrm>
              <a:off x="508217" y="2820579"/>
              <a:ext cx="196769" cy="196769"/>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cxnSp>
          <p:nvCxnSpPr>
            <p:cNvPr id="5" name="直接连接符 4"/>
            <p:cNvCxnSpPr/>
            <p:nvPr/>
          </p:nvCxnSpPr>
          <p:spPr>
            <a:xfrm>
              <a:off x="606601" y="3222594"/>
              <a:ext cx="0" cy="585926"/>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508216" y="4013766"/>
              <a:ext cx="196769" cy="196769"/>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cxnSp>
          <p:nvCxnSpPr>
            <p:cNvPr id="7" name="直接连接符 6"/>
            <p:cNvCxnSpPr/>
            <p:nvPr/>
          </p:nvCxnSpPr>
          <p:spPr>
            <a:xfrm>
              <a:off x="606600" y="4415781"/>
              <a:ext cx="0" cy="585926"/>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508216" y="5206953"/>
              <a:ext cx="196769" cy="196769"/>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pic>
        <p:nvPicPr>
          <p:cNvPr id="13" name="图片 12"/>
          <p:cNvPicPr>
            <a:picLocks noChangeAspect="1"/>
          </p:cNvPicPr>
          <p:nvPr/>
        </p:nvPicPr>
        <p:blipFill rotWithShape="1">
          <a:blip r:embed="rId2" cstate="print">
            <a:extLst>
              <a:ext uri="{28A0092B-C50C-407E-A947-70E740481C1C}">
                <a14:useLocalDpi xmlns:a14="http://schemas.microsoft.com/office/drawing/2010/main" val="0"/>
              </a:ext>
            </a:extLst>
          </a:blip>
          <a:srcRect t="20000" b="5573"/>
          <a:stretch>
            <a:fillRect/>
          </a:stretch>
        </p:blipFill>
        <p:spPr>
          <a:xfrm rot="5400000">
            <a:off x="3686175" y="-2628900"/>
            <a:ext cx="5053965" cy="11139170"/>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13884" y="3276361"/>
            <a:ext cx="5907133" cy="4171611"/>
          </a:xfrm>
          <a:prstGeom prst="rect">
            <a:avLst/>
          </a:prstGeom>
        </p:spPr>
      </p:pic>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33035" y="1679"/>
            <a:ext cx="4858966" cy="3427319"/>
          </a:xfrm>
          <a:prstGeom prst="rect">
            <a:avLst/>
          </a:prstGeom>
        </p:spPr>
      </p:pic>
      <p:sp>
        <p:nvSpPr>
          <p:cNvPr id="210" name="Google Shape;210;p22"/>
          <p:cNvSpPr txBox="1"/>
          <p:nvPr/>
        </p:nvSpPr>
        <p:spPr>
          <a:xfrm>
            <a:off x="2438400" y="1828800"/>
            <a:ext cx="8104505" cy="2151380"/>
          </a:xfrm>
          <a:prstGeom prst="rect">
            <a:avLst/>
          </a:prstGeom>
          <a:noFill/>
          <a:ln>
            <a:noFill/>
          </a:ln>
        </p:spPr>
        <p:txBody>
          <a:bodyPr spcFirstLastPara="1" wrap="square" lIns="91425" tIns="91425" rIns="91425" bIns="91425" anchor="t" anchorCtr="0">
            <a:spAutoFit/>
          </a:bodyPr>
          <a:p>
            <a:pPr marL="457200" lvl="0" indent="-444500" algn="l" rtl="0">
              <a:spcBef>
                <a:spcPts val="0"/>
              </a:spcBef>
              <a:spcAft>
                <a:spcPts val="0"/>
              </a:spcAft>
              <a:buClr>
                <a:srgbClr val="20124D"/>
              </a:buClr>
              <a:buSzPts val="3400"/>
              <a:buFont typeface="Oswald"/>
              <a:buChar char="❖"/>
            </a:pPr>
            <a:r>
              <a:rPr lang="en-US" altLang="zh-CN" sz="3200">
                <a:solidFill>
                  <a:srgbClr val="20124D"/>
                </a:solidFill>
                <a:latin typeface="Oswald"/>
                <a:ea typeface="Oswald"/>
                <a:cs typeface="Oswald"/>
                <a:sym typeface="Oswald"/>
              </a:rPr>
              <a:t>E</a:t>
            </a:r>
            <a:r>
              <a:rPr lang="zh-CN" sz="3200">
                <a:solidFill>
                  <a:srgbClr val="20124D"/>
                </a:solidFill>
                <a:latin typeface="Oswald"/>
                <a:ea typeface="Oswald"/>
                <a:cs typeface="Oswald"/>
                <a:sym typeface="Oswald"/>
              </a:rPr>
              <a:t>m</a:t>
            </a:r>
            <a:r>
              <a:rPr lang="en-US" altLang="zh-CN" sz="3200">
                <a:solidFill>
                  <a:srgbClr val="20124D"/>
                </a:solidFill>
                <a:latin typeface="Oswald"/>
                <a:ea typeface="Oswald"/>
                <a:cs typeface="Oswald"/>
                <a:sym typeface="Oswald"/>
              </a:rPr>
              <a:t> hãy chia sẻ những điều mình biết</a:t>
            </a:r>
            <a:r>
              <a:rPr lang="zh-CN" sz="3200">
                <a:solidFill>
                  <a:srgbClr val="20124D"/>
                </a:solidFill>
                <a:latin typeface="Oswald"/>
                <a:ea typeface="Oswald"/>
                <a:cs typeface="Oswald"/>
                <a:sym typeface="Oswald"/>
              </a:rPr>
              <a:t> về đời sống của người phụ nữ Việt Nam trong thời k</a:t>
            </a:r>
            <a:r>
              <a:rPr lang="en-US" altLang="zh-CN" sz="3200">
                <a:solidFill>
                  <a:srgbClr val="20124D"/>
                </a:solidFill>
                <a:latin typeface="Oswald"/>
                <a:ea typeface="Oswald"/>
                <a:cs typeface="Oswald"/>
                <a:sym typeface="Oswald"/>
              </a:rPr>
              <a:t>ỳ</a:t>
            </a:r>
            <a:r>
              <a:rPr lang="zh-CN" sz="3200">
                <a:solidFill>
                  <a:srgbClr val="20124D"/>
                </a:solidFill>
                <a:latin typeface="Oswald"/>
                <a:ea typeface="Oswald"/>
                <a:cs typeface="Oswald"/>
                <a:sym typeface="Oswald"/>
              </a:rPr>
              <a:t> phong kiến và trong thời kỳ hiện đại? (Gợi ý: Về ăn mặc, công việc, địa vị xã hội, vai trò trong gia đình…)</a:t>
            </a:r>
            <a:endParaRPr sz="3200">
              <a:solidFill>
                <a:srgbClr val="4C1130"/>
              </a:solidFill>
              <a:latin typeface="Pacifico" panose="00000500000000000000"/>
              <a:ea typeface="Pacifico" panose="00000500000000000000"/>
              <a:cs typeface="Pacifico" panose="00000500000000000000"/>
              <a:sym typeface="Pacifico" panose="00000500000000000000"/>
            </a:endParaRPr>
          </a:p>
        </p:txBody>
      </p:sp>
    </p:spTree>
  </p:cSld>
  <p:clrMapOvr>
    <a:masterClrMapping/>
  </p:clrMapOvr>
  <p:transition spd="slow" advClick="0">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1"/>
          <p:cNvSpPr txBox="1"/>
          <p:nvPr/>
        </p:nvSpPr>
        <p:spPr>
          <a:xfrm>
            <a:off x="4053075" y="-18058"/>
            <a:ext cx="4670700" cy="756900"/>
          </a:xfrm>
          <a:prstGeom prst="rect">
            <a:avLst/>
          </a:prstGeom>
          <a:solidFill>
            <a:srgbClr val="FFEB99"/>
          </a:solidFill>
          <a:ln w="76200" cap="flat" cmpd="sng">
            <a:solidFill>
              <a:srgbClr val="F1C232"/>
            </a:solidFill>
            <a:prstDash val="solid"/>
            <a:round/>
            <a:headEnd type="none" w="sm" len="sm"/>
            <a:tailEnd type="none" w="sm" len="sm"/>
          </a:ln>
        </p:spPr>
        <p:txBody>
          <a:bodyPr spcFirstLastPara="1" wrap="square" lIns="91425" tIns="45700" rIns="91425" bIns="45700" anchor="b" anchorCtr="0">
            <a:normAutofit/>
          </a:bodyPr>
          <a:lstStyle/>
          <a:p>
            <a:pPr marL="0" marR="0" lvl="0" indent="0" algn="ctr" rtl="0">
              <a:spcBef>
                <a:spcPts val="0"/>
              </a:spcBef>
              <a:spcAft>
                <a:spcPts val="0"/>
              </a:spcAft>
              <a:buNone/>
            </a:pPr>
            <a:r>
              <a:rPr lang="en-US" altLang="zh-CN" sz="3400">
                <a:solidFill>
                  <a:srgbClr val="134F5C"/>
                </a:solidFill>
                <a:latin typeface="Pacifico" panose="00000500000000000000"/>
                <a:ea typeface="Pacifico" panose="00000500000000000000"/>
                <a:cs typeface="Pacifico" panose="00000500000000000000"/>
                <a:sym typeface="Pacifico" panose="00000500000000000000"/>
              </a:rPr>
              <a:t>Khởi động</a:t>
            </a:r>
            <a:endParaRPr lang="en-US" altLang="zh-CN" sz="3400">
              <a:solidFill>
                <a:srgbClr val="134F5C"/>
              </a:solidFill>
              <a:latin typeface="Pacifico" panose="00000500000000000000"/>
              <a:ea typeface="Pacifico" panose="00000500000000000000"/>
              <a:cs typeface="Pacifico" panose="00000500000000000000"/>
              <a:sym typeface="Pacifico" panose="00000500000000000000"/>
            </a:endParaRPr>
          </a:p>
        </p:txBody>
      </p:sp>
      <p:cxnSp>
        <p:nvCxnSpPr>
          <p:cNvPr id="192" name="Google Shape;192;p21"/>
          <p:cNvCxnSpPr>
            <a:stCxn id="191" idx="3"/>
          </p:cNvCxnSpPr>
          <p:nvPr/>
        </p:nvCxnSpPr>
        <p:spPr>
          <a:xfrm>
            <a:off x="8723775" y="360392"/>
            <a:ext cx="3273000" cy="0"/>
          </a:xfrm>
          <a:prstGeom prst="straightConnector1">
            <a:avLst/>
          </a:prstGeom>
          <a:noFill/>
          <a:ln w="114300" cap="rnd" cmpd="sng">
            <a:solidFill>
              <a:schemeClr val="accent1"/>
            </a:solidFill>
            <a:prstDash val="solid"/>
            <a:round/>
            <a:headEnd type="none" w="sm" len="sm"/>
            <a:tailEnd type="none" w="sm" len="sm"/>
          </a:ln>
        </p:spPr>
      </p:cxnSp>
      <p:cxnSp>
        <p:nvCxnSpPr>
          <p:cNvPr id="193" name="Google Shape;193;p21"/>
          <p:cNvCxnSpPr>
            <a:endCxn id="191" idx="1"/>
          </p:cNvCxnSpPr>
          <p:nvPr/>
        </p:nvCxnSpPr>
        <p:spPr>
          <a:xfrm>
            <a:off x="75" y="288392"/>
            <a:ext cx="4053000" cy="72000"/>
          </a:xfrm>
          <a:prstGeom prst="straightConnector1">
            <a:avLst/>
          </a:prstGeom>
          <a:noFill/>
          <a:ln w="114300" cap="rnd" cmpd="sng">
            <a:solidFill>
              <a:schemeClr val="accent1"/>
            </a:solidFill>
            <a:prstDash val="solid"/>
            <a:round/>
            <a:headEnd type="none" w="sm" len="sm"/>
            <a:tailEnd type="none" w="sm" len="sm"/>
          </a:ln>
        </p:spPr>
      </p:cxnSp>
      <p:pic>
        <p:nvPicPr>
          <p:cNvPr id="194" name="Google Shape;194;p21"/>
          <p:cNvPicPr preferRelativeResize="0"/>
          <p:nvPr/>
        </p:nvPicPr>
        <p:blipFill rotWithShape="1">
          <a:blip r:embed="rId1"/>
          <a:srcRect t="15361" b="13947"/>
          <a:stretch>
            <a:fillRect/>
          </a:stretch>
        </p:blipFill>
        <p:spPr>
          <a:xfrm>
            <a:off x="330725" y="590700"/>
            <a:ext cx="5075550" cy="3264350"/>
          </a:xfrm>
          <a:prstGeom prst="rect">
            <a:avLst/>
          </a:prstGeom>
          <a:noFill/>
          <a:ln>
            <a:noFill/>
          </a:ln>
        </p:spPr>
      </p:pic>
      <p:pic>
        <p:nvPicPr>
          <p:cNvPr id="195" name="Google Shape;195;p21"/>
          <p:cNvPicPr preferRelativeResize="0"/>
          <p:nvPr/>
        </p:nvPicPr>
        <p:blipFill rotWithShape="1">
          <a:blip r:embed="rId1"/>
          <a:srcRect t="15361" b="13947"/>
          <a:stretch>
            <a:fillRect/>
          </a:stretch>
        </p:blipFill>
        <p:spPr>
          <a:xfrm>
            <a:off x="6921225" y="433213"/>
            <a:ext cx="5075550" cy="3264350"/>
          </a:xfrm>
          <a:prstGeom prst="rect">
            <a:avLst/>
          </a:prstGeom>
          <a:noFill/>
          <a:ln>
            <a:noFill/>
          </a:ln>
        </p:spPr>
      </p:pic>
      <p:pic>
        <p:nvPicPr>
          <p:cNvPr id="196" name="Google Shape;196;p21"/>
          <p:cNvPicPr preferRelativeResize="0"/>
          <p:nvPr/>
        </p:nvPicPr>
        <p:blipFill rotWithShape="1">
          <a:blip r:embed="rId1"/>
          <a:srcRect t="15361" b="13947"/>
          <a:stretch>
            <a:fillRect/>
          </a:stretch>
        </p:blipFill>
        <p:spPr>
          <a:xfrm>
            <a:off x="3558225" y="3770375"/>
            <a:ext cx="5075550" cy="3264350"/>
          </a:xfrm>
          <a:prstGeom prst="rect">
            <a:avLst/>
          </a:prstGeom>
          <a:noFill/>
          <a:ln>
            <a:noFill/>
          </a:ln>
        </p:spPr>
      </p:pic>
      <p:pic>
        <p:nvPicPr>
          <p:cNvPr id="197" name="Google Shape;197;p21"/>
          <p:cNvPicPr preferRelativeResize="0"/>
          <p:nvPr/>
        </p:nvPicPr>
        <p:blipFill rotWithShape="1">
          <a:blip r:embed="rId1"/>
          <a:srcRect t="15361" b="13947"/>
          <a:stretch>
            <a:fillRect/>
          </a:stretch>
        </p:blipFill>
        <p:spPr>
          <a:xfrm>
            <a:off x="-643950" y="3770375"/>
            <a:ext cx="5075550" cy="3264350"/>
          </a:xfrm>
          <a:prstGeom prst="rect">
            <a:avLst/>
          </a:prstGeom>
          <a:noFill/>
          <a:ln>
            <a:noFill/>
          </a:ln>
        </p:spPr>
      </p:pic>
      <p:pic>
        <p:nvPicPr>
          <p:cNvPr id="198" name="Google Shape;198;p21"/>
          <p:cNvPicPr preferRelativeResize="0"/>
          <p:nvPr/>
        </p:nvPicPr>
        <p:blipFill rotWithShape="1">
          <a:blip r:embed="rId1"/>
          <a:srcRect t="15361" b="13947"/>
          <a:stretch>
            <a:fillRect/>
          </a:stretch>
        </p:blipFill>
        <p:spPr>
          <a:xfrm>
            <a:off x="8050800" y="3770375"/>
            <a:ext cx="5075550" cy="3264350"/>
          </a:xfrm>
          <a:prstGeom prst="rect">
            <a:avLst/>
          </a:prstGeom>
          <a:noFill/>
          <a:ln>
            <a:noFill/>
          </a:ln>
        </p:spPr>
      </p:pic>
      <p:sp>
        <p:nvSpPr>
          <p:cNvPr id="199" name="Google Shape;199;p21"/>
          <p:cNvSpPr txBox="1"/>
          <p:nvPr/>
        </p:nvSpPr>
        <p:spPr>
          <a:xfrm>
            <a:off x="1700550" y="1515800"/>
            <a:ext cx="2612700" cy="1750695"/>
          </a:xfrm>
          <a:prstGeom prst="rect">
            <a:avLst/>
          </a:prstGeom>
          <a:noFill/>
          <a:ln>
            <a:noFill/>
          </a:ln>
        </p:spPr>
        <p:txBody>
          <a:bodyPr spcFirstLastPara="1" wrap="square" lIns="91425" tIns="91425" rIns="91425" bIns="91425" anchor="t" anchorCtr="0">
            <a:spAutoFit/>
          </a:bodyPr>
          <a:lstStyle/>
          <a:p>
            <a:pPr marL="12700" lvl="0" indent="0" algn="l" rtl="0">
              <a:spcBef>
                <a:spcPts val="0"/>
              </a:spcBef>
              <a:spcAft>
                <a:spcPts val="0"/>
              </a:spcAft>
              <a:buSzPts val="3400"/>
              <a:buFont typeface="Oswald"/>
              <a:buNone/>
            </a:pPr>
            <a:r>
              <a:rPr lang="en-US" sz="3400">
                <a:latin typeface="Oswald"/>
                <a:ea typeface="Oswald"/>
                <a:cs typeface="Oswald"/>
                <a:sym typeface="Oswald"/>
              </a:rPr>
              <a:t>Việt phục(theo giai cấp và thời kì)</a:t>
            </a:r>
            <a:endParaRPr lang="en-US" sz="3400">
              <a:latin typeface="Oswald"/>
              <a:ea typeface="Oswald"/>
              <a:cs typeface="Oswald"/>
              <a:sym typeface="Oswald"/>
            </a:endParaRPr>
          </a:p>
        </p:txBody>
      </p:sp>
      <p:sp>
        <p:nvSpPr>
          <p:cNvPr id="200" name="Google Shape;200;p21"/>
          <p:cNvSpPr txBox="1"/>
          <p:nvPr/>
        </p:nvSpPr>
        <p:spPr>
          <a:xfrm>
            <a:off x="8374600" y="1088900"/>
            <a:ext cx="2612700" cy="1227455"/>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3400">
                <a:latin typeface="Oswald"/>
                <a:ea typeface="Oswald"/>
                <a:cs typeface="Oswald"/>
                <a:sym typeface="Oswald"/>
              </a:rPr>
              <a:t>Lao động, chăm sóc gia đình</a:t>
            </a:r>
            <a:endParaRPr lang="en-US" sz="3400">
              <a:latin typeface="Oswald"/>
              <a:ea typeface="Oswald"/>
              <a:cs typeface="Oswald"/>
              <a:sym typeface="Oswald"/>
            </a:endParaRPr>
          </a:p>
        </p:txBody>
      </p:sp>
      <p:sp>
        <p:nvSpPr>
          <p:cNvPr id="201" name="Google Shape;201;p21"/>
          <p:cNvSpPr txBox="1"/>
          <p:nvPr/>
        </p:nvSpPr>
        <p:spPr>
          <a:xfrm>
            <a:off x="720225" y="4786800"/>
            <a:ext cx="2612700" cy="1227455"/>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3400">
                <a:latin typeface="Oswald"/>
                <a:ea typeface="Oswald"/>
                <a:cs typeface="Oswald"/>
                <a:sym typeface="Oswald"/>
              </a:rPr>
              <a:t>Tam tòng tứ đức</a:t>
            </a:r>
            <a:endParaRPr lang="en-US" sz="3400">
              <a:latin typeface="Oswald"/>
              <a:ea typeface="Oswald"/>
              <a:cs typeface="Oswald"/>
              <a:sym typeface="Oswald"/>
            </a:endParaRPr>
          </a:p>
        </p:txBody>
      </p:sp>
      <p:sp>
        <p:nvSpPr>
          <p:cNvPr id="202" name="Google Shape;202;p21"/>
          <p:cNvSpPr txBox="1"/>
          <p:nvPr/>
        </p:nvSpPr>
        <p:spPr>
          <a:xfrm>
            <a:off x="4934850" y="4565475"/>
            <a:ext cx="2612700" cy="704215"/>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altLang="zh-CN" sz="3400">
                <a:latin typeface="Oswald"/>
                <a:ea typeface="Oswald"/>
                <a:cs typeface="Oswald"/>
                <a:sym typeface="Oswald"/>
              </a:rPr>
              <a:t>Phụ thuộc</a:t>
            </a:r>
            <a:endParaRPr lang="en-US" altLang="zh-CN" sz="3400">
              <a:latin typeface="Oswald"/>
              <a:ea typeface="Oswald"/>
              <a:cs typeface="Oswald"/>
              <a:sym typeface="Oswald"/>
            </a:endParaRPr>
          </a:p>
        </p:txBody>
      </p:sp>
      <p:sp>
        <p:nvSpPr>
          <p:cNvPr id="203" name="Google Shape;203;p21"/>
          <p:cNvSpPr txBox="1"/>
          <p:nvPr/>
        </p:nvSpPr>
        <p:spPr>
          <a:xfrm>
            <a:off x="9384075" y="4325475"/>
            <a:ext cx="2612700" cy="1227455"/>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3400">
                <a:latin typeface="Oswald"/>
                <a:ea typeface="Oswald"/>
                <a:cs typeface="Oswald"/>
                <a:sym typeface="Oswald"/>
              </a:rPr>
              <a:t>yếu thế, bất bình đẳng</a:t>
            </a:r>
            <a:endParaRPr lang="en-US" sz="3400">
              <a:latin typeface="Oswald"/>
              <a:ea typeface="Oswald"/>
              <a:cs typeface="Oswald"/>
              <a:sym typeface="Oswa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9"/>
                                        </p:tgtEl>
                                        <p:attrNameLst>
                                          <p:attrName>style.visibility</p:attrName>
                                        </p:attrNameLst>
                                      </p:cBhvr>
                                      <p:to>
                                        <p:strVal val="visible"/>
                                      </p:to>
                                    </p:set>
                                    <p:animEffect transition="in" filter="blinds(horizontal)">
                                      <p:cBhvr>
                                        <p:cTn id="7" dur="500"/>
                                        <p:tgtEl>
                                          <p:spTgt spid="19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00"/>
                                        </p:tgtEl>
                                        <p:attrNameLst>
                                          <p:attrName>style.visibility</p:attrName>
                                        </p:attrNameLst>
                                      </p:cBhvr>
                                      <p:to>
                                        <p:strVal val="visible"/>
                                      </p:to>
                                    </p:set>
                                    <p:animEffect transition="in" filter="blinds(horizontal)">
                                      <p:cBhvr>
                                        <p:cTn id="12" dur="500"/>
                                        <p:tgtEl>
                                          <p:spTgt spid="20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01"/>
                                        </p:tgtEl>
                                        <p:attrNameLst>
                                          <p:attrName>style.visibility</p:attrName>
                                        </p:attrNameLst>
                                      </p:cBhvr>
                                      <p:to>
                                        <p:strVal val="visible"/>
                                      </p:to>
                                    </p:set>
                                    <p:animEffect transition="in" filter="blinds(horizontal)">
                                      <p:cBhvr>
                                        <p:cTn id="17" dur="500"/>
                                        <p:tgtEl>
                                          <p:spTgt spid="20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02"/>
                                        </p:tgtEl>
                                        <p:attrNameLst>
                                          <p:attrName>style.visibility</p:attrName>
                                        </p:attrNameLst>
                                      </p:cBhvr>
                                      <p:to>
                                        <p:strVal val="visible"/>
                                      </p:to>
                                    </p:set>
                                    <p:animEffect transition="in" filter="blinds(horizontal)">
                                      <p:cBhvr>
                                        <p:cTn id="22" dur="500"/>
                                        <p:tgtEl>
                                          <p:spTgt spid="20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03"/>
                                        </p:tgtEl>
                                        <p:attrNameLst>
                                          <p:attrName>style.visibility</p:attrName>
                                        </p:attrNameLst>
                                      </p:cBhvr>
                                      <p:to>
                                        <p:strVal val="visible"/>
                                      </p:to>
                                    </p:set>
                                    <p:animEffect transition="in" filter="blinds(horizontal)">
                                      <p:cBhvr>
                                        <p:cTn id="27" dur="500"/>
                                        <p:tgtEl>
                                          <p:spTgt spid="2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 grpId="0"/>
      <p:bldP spid="199" grpId="1"/>
      <p:bldP spid="200" grpId="0"/>
      <p:bldP spid="200" grpId="1"/>
      <p:bldP spid="201" grpId="0"/>
      <p:bldP spid="201" grpId="1"/>
      <p:bldP spid="202" grpId="0"/>
      <p:bldP spid="202" grpId="1"/>
      <p:bldP spid="203" grpId="0"/>
      <p:bldP spid="203"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ctrTitle"/>
          </p:nvPr>
        </p:nvSpPr>
        <p:spPr/>
        <p:txBody>
          <a:bodyPr/>
          <a:lstStyle/>
          <a:p>
            <a:pPr eaLnBrk="1" hangingPunct="1"/>
            <a:endParaRPr lang="en-US" altLang="en-US"/>
          </a:p>
        </p:txBody>
      </p:sp>
      <p:sp>
        <p:nvSpPr>
          <p:cNvPr id="3" name="Subtitle 2"/>
          <p:cNvSpPr>
            <a:spLocks noGrp="1"/>
          </p:cNvSpPr>
          <p:nvPr>
            <p:ph type="subTitle" idx="1"/>
          </p:nvPr>
        </p:nvSpPr>
        <p:spPr/>
        <p:txBody>
          <a:bodyPr rtlCol="0">
            <a:normAutofit/>
          </a:bodyPr>
          <a:lstStyle/>
          <a:p>
            <a:pPr eaLnBrk="1" fontAlgn="auto" hangingPunct="1">
              <a:spcAft>
                <a:spcPts val="0"/>
              </a:spcAft>
              <a:defRPr/>
            </a:pPr>
            <a:endParaRPr lang="en-US"/>
          </a:p>
        </p:txBody>
      </p:sp>
      <p:pic>
        <p:nvPicPr>
          <p:cNvPr id="15364" name="Picture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2659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a:off x="3886200" y="5943600"/>
            <a:ext cx="6172200" cy="521970"/>
          </a:xfrm>
          <a:prstGeom prst="rect">
            <a:avLst/>
          </a:prstGeom>
        </p:spPr>
        <p:txBody>
          <a:bodyPr>
            <a:spAutoFit/>
          </a:bodyPr>
          <a:lstStyle/>
          <a:p>
            <a:pPr algn="ctr" eaLnBrk="1" fontAlgn="auto" hangingPunct="1">
              <a:spcBef>
                <a:spcPts val="0"/>
              </a:spcBef>
              <a:spcAft>
                <a:spcPts val="0"/>
              </a:spcAft>
              <a:defRPr/>
            </a:pPr>
            <a:endParaRPr lang="en-US" sz="2800" b="1" dirty="0">
              <a:ln w="17780" cmpd="sng">
                <a:solidFill>
                  <a:schemeClr val="accent1">
                    <a:tint val="3000"/>
                  </a:schemeClr>
                </a:solidFill>
                <a:prstDash val="solid"/>
                <a:miter lim="800000"/>
              </a:ln>
              <a:solidFill>
                <a:srgbClr val="FF0000"/>
              </a:solidFill>
              <a:effectLst>
                <a:outerShdw blurRad="55000" dist="50800" dir="5400000" algn="tl">
                  <a:srgbClr val="000000">
                    <a:alpha val="33000"/>
                  </a:srgbClr>
                </a:outerShdw>
              </a:effectLst>
              <a:latin typeface="Times New Roman" panose="02020603050405020304" pitchFamily="18" charset="0"/>
              <a:cs typeface="Times New Roman" panose="02020603050405020304" pitchFamily="18" charset="0"/>
            </a:endParaRPr>
          </a:p>
        </p:txBody>
      </p:sp>
      <p:sp>
        <p:nvSpPr>
          <p:cNvPr id="20" name="TextBox 19"/>
          <p:cNvSpPr txBox="1"/>
          <p:nvPr/>
        </p:nvSpPr>
        <p:spPr>
          <a:xfrm>
            <a:off x="1295400" y="762000"/>
            <a:ext cx="9531350" cy="1106805"/>
          </a:xfrm>
          <a:prstGeom prst="rect">
            <a:avLst/>
          </a:prstGeom>
          <a:noFill/>
        </p:spPr>
        <p:txBody>
          <a:bodyPr wrap="square" rtlCol="0">
            <a:spAutoFit/>
          </a:bodyPr>
          <a:p>
            <a:pPr algn="ctr"/>
            <a:r>
              <a:rPr lang="en-US" sz="6600">
                <a:gradFill>
                  <a:gsLst>
                    <a:gs pos="0">
                      <a:srgbClr val="E30000"/>
                    </a:gs>
                    <a:gs pos="100000">
                      <a:srgbClr val="760303"/>
                    </a:gs>
                  </a:gsLst>
                  <a:lin scaled="0"/>
                </a:gradFill>
                <a:latin typeface="Lobster" panose="00000500000000000000"/>
                <a:ea typeface="Lobster" panose="00000500000000000000"/>
                <a:cs typeface="Lobster" panose="00000500000000000000"/>
                <a:sym typeface="Lobster" panose="00000500000000000000"/>
              </a:rPr>
              <a:t>Nữ phóng viên đầu tiên </a:t>
            </a:r>
            <a:endParaRPr lang="en-US" sz="6600" b="1" dirty="0">
              <a:gradFill>
                <a:gsLst>
                  <a:gs pos="0">
                    <a:srgbClr val="E30000"/>
                  </a:gs>
                  <a:gs pos="100000">
                    <a:srgbClr val="760303"/>
                  </a:gs>
                </a:gsLst>
                <a:lin scaled="0"/>
              </a:gradFill>
              <a:latin typeface="Lobster" panose="00000500000000000000"/>
              <a:ea typeface="Lobster" panose="00000500000000000000"/>
              <a:cs typeface="Lobster" panose="00000500000000000000"/>
              <a:sym typeface="Lobster" panose="00000500000000000000"/>
            </a:endParaRPr>
          </a:p>
        </p:txBody>
      </p:sp>
      <p:sp>
        <p:nvSpPr>
          <p:cNvPr id="4" name="TextBox 3"/>
          <p:cNvSpPr txBox="1"/>
          <p:nvPr/>
        </p:nvSpPr>
        <p:spPr>
          <a:xfrm>
            <a:off x="4419333" y="2209689"/>
            <a:ext cx="6288946" cy="645160"/>
          </a:xfrm>
          <a:prstGeom prst="rect">
            <a:avLst/>
          </a:prstGeom>
          <a:noFill/>
        </p:spPr>
        <p:txBody>
          <a:bodyPr wrap="square" rtlCol="0">
            <a:spAutoFit/>
          </a:bodyPr>
          <a:p>
            <a:pPr algn="ctr"/>
            <a:r>
              <a:rPr lang="en-US" sz="3600" b="1" i="1">
                <a:solidFill>
                  <a:schemeClr val="accent6">
                    <a:lumMod val="75000"/>
                  </a:schemeClr>
                </a:solidFill>
                <a:latin typeface="Times New Roman" panose="02020603050405020304" pitchFamily="18" charset="0"/>
                <a:cs typeface="Times New Roman" panose="02020603050405020304" pitchFamily="18" charset="0"/>
              </a:rPr>
              <a:t>_</a:t>
            </a:r>
            <a:r>
              <a:rPr lang="en-US" altLang="zh-CN" sz="3600">
                <a:solidFill>
                  <a:schemeClr val="tx1"/>
                </a:solidFill>
                <a:latin typeface="Pacifico" panose="00000500000000000000"/>
                <a:ea typeface="Pacifico" panose="00000500000000000000"/>
                <a:cs typeface="Pacifico" panose="00000500000000000000"/>
                <a:sym typeface="Pacifico" panose="00000500000000000000"/>
              </a:rPr>
              <a:t>Trần Nhật Vy</a:t>
            </a:r>
            <a:r>
              <a:rPr lang="en-US" sz="3600" b="1" i="1">
                <a:solidFill>
                  <a:schemeClr val="accent6">
                    <a:lumMod val="75000"/>
                  </a:schemeClr>
                </a:solidFill>
                <a:latin typeface="Times New Roman" panose="02020603050405020304" pitchFamily="18" charset="0"/>
                <a:cs typeface="Times New Roman" panose="02020603050405020304" pitchFamily="18" charset="0"/>
              </a:rPr>
              <a:t>_</a:t>
            </a:r>
            <a:endParaRPr lang="en-US" sz="3600" b="1" i="1" dirty="0">
              <a:solidFill>
                <a:schemeClr val="accent6">
                  <a:lumMod val="75000"/>
                </a:schemeClr>
              </a:solidFill>
              <a:latin typeface="Times New Roman" panose="02020603050405020304" pitchFamily="18" charset="0"/>
              <a:cs typeface="Times New Roman" panose="02020603050405020304" pitchFamily="18" charset="0"/>
            </a:endParaRPr>
          </a:p>
        </p:txBody>
      </p:sp>
      <p:sp>
        <p:nvSpPr>
          <p:cNvPr id="2" name="Oval 1"/>
          <p:cNvSpPr/>
          <p:nvPr/>
        </p:nvSpPr>
        <p:spPr>
          <a:xfrm>
            <a:off x="8763000" y="2667000"/>
            <a:ext cx="3200400" cy="4071620"/>
          </a:xfrm>
          <a:prstGeom prst="ellipse">
            <a:avLst/>
          </a:prstGeom>
          <a:blipFill rotWithShape="1">
            <a:blip r:embed="rId2"/>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86855" y="-1217521"/>
            <a:ext cx="4858966" cy="3427319"/>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strips(downLeft)">
                                      <p:cBhvr>
                                        <p:cTn id="7" dur="500"/>
                                        <p:tgtEl>
                                          <p:spTgt spid="20"/>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0" grpId="1"/>
      <p:bldP spid="4" grpId="0"/>
      <p:bldP spid="4"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Oval 38"/>
          <p:cNvSpPr>
            <a:spLocks noChangeArrowheads="1"/>
          </p:cNvSpPr>
          <p:nvPr/>
        </p:nvSpPr>
        <p:spPr bwMode="auto">
          <a:xfrm>
            <a:off x="1799527" y="859195"/>
            <a:ext cx="2776157" cy="2773533"/>
          </a:xfrm>
          <a:prstGeom prst="ellipse">
            <a:avLst/>
          </a:prstGeom>
          <a:solidFill>
            <a:schemeClr val="accent3"/>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36" name="Picture 35"/>
          <p:cNvPicPr>
            <a:picLocks noChangeAspect="1"/>
          </p:cNvPicPr>
          <p:nvPr/>
        </p:nvPicPr>
        <p:blipFill rotWithShape="1">
          <a:blip r:embed="rId1"/>
          <a:srcRect t="-2336" b="28466"/>
          <a:stretch>
            <a:fillRect/>
          </a:stretch>
        </p:blipFill>
        <p:spPr>
          <a:xfrm>
            <a:off x="0" y="2726833"/>
            <a:ext cx="12192000" cy="4131167"/>
          </a:xfrm>
          <a:prstGeom prst="rect">
            <a:avLst/>
          </a:prstGeom>
        </p:spPr>
      </p:pic>
      <p:grpSp>
        <p:nvGrpSpPr>
          <p:cNvPr id="14" name="Group 13"/>
          <p:cNvGrpSpPr/>
          <p:nvPr/>
        </p:nvGrpSpPr>
        <p:grpSpPr>
          <a:xfrm>
            <a:off x="4029727" y="4851856"/>
            <a:ext cx="4500073" cy="2006143"/>
            <a:chOff x="3643075" y="4680539"/>
            <a:chExt cx="4884362" cy="2177460"/>
          </a:xfrm>
          <a:solidFill>
            <a:schemeClr val="accent1"/>
          </a:solidFill>
        </p:grpSpPr>
        <p:sp>
          <p:nvSpPr>
            <p:cNvPr id="12" name="Freeform 8"/>
            <p:cNvSpPr/>
            <p:nvPr/>
          </p:nvSpPr>
          <p:spPr bwMode="auto">
            <a:xfrm>
              <a:off x="3643075" y="4918743"/>
              <a:ext cx="954237" cy="1939256"/>
            </a:xfrm>
            <a:custGeom>
              <a:avLst/>
              <a:gdLst>
                <a:gd name="T0" fmla="*/ 163 w 222"/>
                <a:gd name="T1" fmla="*/ 201 h 450"/>
                <a:gd name="T2" fmla="*/ 147 w 222"/>
                <a:gd name="T3" fmla="*/ 194 h 450"/>
                <a:gd name="T4" fmla="*/ 173 w 222"/>
                <a:gd name="T5" fmla="*/ 180 h 450"/>
                <a:gd name="T6" fmla="*/ 212 w 222"/>
                <a:gd name="T7" fmla="*/ 163 h 450"/>
                <a:gd name="T8" fmla="*/ 121 w 222"/>
                <a:gd name="T9" fmla="*/ 121 h 450"/>
                <a:gd name="T10" fmla="*/ 113 w 222"/>
                <a:gd name="T11" fmla="*/ 107 h 450"/>
                <a:gd name="T12" fmla="*/ 114 w 222"/>
                <a:gd name="T13" fmla="*/ 99 h 450"/>
                <a:gd name="T14" fmla="*/ 114 w 222"/>
                <a:gd name="T15" fmla="*/ 88 h 450"/>
                <a:gd name="T16" fmla="*/ 113 w 222"/>
                <a:gd name="T17" fmla="*/ 80 h 450"/>
                <a:gd name="T18" fmla="*/ 113 w 222"/>
                <a:gd name="T19" fmla="*/ 65 h 450"/>
                <a:gd name="T20" fmla="*/ 114 w 222"/>
                <a:gd name="T21" fmla="*/ 57 h 450"/>
                <a:gd name="T22" fmla="*/ 114 w 222"/>
                <a:gd name="T23" fmla="*/ 46 h 450"/>
                <a:gd name="T24" fmla="*/ 113 w 222"/>
                <a:gd name="T25" fmla="*/ 38 h 450"/>
                <a:gd name="T26" fmla="*/ 113 w 222"/>
                <a:gd name="T27" fmla="*/ 10 h 450"/>
                <a:gd name="T28" fmla="*/ 114 w 222"/>
                <a:gd name="T29" fmla="*/ 6 h 450"/>
                <a:gd name="T30" fmla="*/ 109 w 222"/>
                <a:gd name="T31" fmla="*/ 2 h 450"/>
                <a:gd name="T32" fmla="*/ 109 w 222"/>
                <a:gd name="T33" fmla="*/ 8 h 450"/>
                <a:gd name="T34" fmla="*/ 107 w 222"/>
                <a:gd name="T35" fmla="*/ 18 h 450"/>
                <a:gd name="T36" fmla="*/ 108 w 222"/>
                <a:gd name="T37" fmla="*/ 40 h 450"/>
                <a:gd name="T38" fmla="*/ 109 w 222"/>
                <a:gd name="T39" fmla="*/ 48 h 450"/>
                <a:gd name="T40" fmla="*/ 109 w 222"/>
                <a:gd name="T41" fmla="*/ 63 h 450"/>
                <a:gd name="T42" fmla="*/ 108 w 222"/>
                <a:gd name="T43" fmla="*/ 72 h 450"/>
                <a:gd name="T44" fmla="*/ 108 w 222"/>
                <a:gd name="T45" fmla="*/ 82 h 450"/>
                <a:gd name="T46" fmla="*/ 109 w 222"/>
                <a:gd name="T47" fmla="*/ 90 h 450"/>
                <a:gd name="T48" fmla="*/ 109 w 222"/>
                <a:gd name="T49" fmla="*/ 105 h 450"/>
                <a:gd name="T50" fmla="*/ 107 w 222"/>
                <a:gd name="T51" fmla="*/ 114 h 450"/>
                <a:gd name="T52" fmla="*/ 98 w 222"/>
                <a:gd name="T53" fmla="*/ 126 h 450"/>
                <a:gd name="T54" fmla="*/ 20 w 222"/>
                <a:gd name="T55" fmla="*/ 170 h 450"/>
                <a:gd name="T56" fmla="*/ 60 w 222"/>
                <a:gd name="T57" fmla="*/ 191 h 450"/>
                <a:gd name="T58" fmla="*/ 62 w 222"/>
                <a:gd name="T59" fmla="*/ 201 h 450"/>
                <a:gd name="T60" fmla="*/ 58 w 222"/>
                <a:gd name="T61" fmla="*/ 211 h 450"/>
                <a:gd name="T62" fmla="*/ 20 w 222"/>
                <a:gd name="T63" fmla="*/ 233 h 450"/>
                <a:gd name="T64" fmla="*/ 60 w 222"/>
                <a:gd name="T65" fmla="*/ 253 h 450"/>
                <a:gd name="T66" fmla="*/ 62 w 222"/>
                <a:gd name="T67" fmla="*/ 263 h 450"/>
                <a:gd name="T68" fmla="*/ 58 w 222"/>
                <a:gd name="T69" fmla="*/ 273 h 450"/>
                <a:gd name="T70" fmla="*/ 20 w 222"/>
                <a:gd name="T71" fmla="*/ 295 h 450"/>
                <a:gd name="T72" fmla="*/ 60 w 222"/>
                <a:gd name="T73" fmla="*/ 315 h 450"/>
                <a:gd name="T74" fmla="*/ 62 w 222"/>
                <a:gd name="T75" fmla="*/ 325 h 450"/>
                <a:gd name="T76" fmla="*/ 58 w 222"/>
                <a:gd name="T77" fmla="*/ 336 h 450"/>
                <a:gd name="T78" fmla="*/ 20 w 222"/>
                <a:gd name="T79" fmla="*/ 357 h 450"/>
                <a:gd name="T80" fmla="*/ 60 w 222"/>
                <a:gd name="T81" fmla="*/ 377 h 450"/>
                <a:gd name="T82" fmla="*/ 62 w 222"/>
                <a:gd name="T83" fmla="*/ 388 h 450"/>
                <a:gd name="T84" fmla="*/ 58 w 222"/>
                <a:gd name="T85" fmla="*/ 398 h 450"/>
                <a:gd name="T86" fmla="*/ 20 w 222"/>
                <a:gd name="T87" fmla="*/ 419 h 450"/>
                <a:gd name="T88" fmla="*/ 60 w 222"/>
                <a:gd name="T89" fmla="*/ 440 h 450"/>
                <a:gd name="T90" fmla="*/ 111 w 222"/>
                <a:gd name="T91" fmla="*/ 450 h 450"/>
                <a:gd name="T92" fmla="*/ 161 w 222"/>
                <a:gd name="T93" fmla="*/ 442 h 450"/>
                <a:gd name="T94" fmla="*/ 203 w 222"/>
                <a:gd name="T95" fmla="*/ 424 h 450"/>
                <a:gd name="T96" fmla="*/ 222 w 222"/>
                <a:gd name="T97" fmla="*/ 403 h 450"/>
                <a:gd name="T98" fmla="*/ 161 w 222"/>
                <a:gd name="T99" fmla="*/ 386 h 450"/>
                <a:gd name="T100" fmla="*/ 161 w 222"/>
                <a:gd name="T101" fmla="*/ 379 h 450"/>
                <a:gd name="T102" fmla="*/ 203 w 222"/>
                <a:gd name="T103" fmla="*/ 361 h 450"/>
                <a:gd name="T104" fmla="*/ 222 w 222"/>
                <a:gd name="T105" fmla="*/ 341 h 450"/>
                <a:gd name="T106" fmla="*/ 161 w 222"/>
                <a:gd name="T107" fmla="*/ 323 h 450"/>
                <a:gd name="T108" fmla="*/ 161 w 222"/>
                <a:gd name="T109" fmla="*/ 317 h 450"/>
                <a:gd name="T110" fmla="*/ 203 w 222"/>
                <a:gd name="T111" fmla="*/ 299 h 450"/>
                <a:gd name="T112" fmla="*/ 222 w 222"/>
                <a:gd name="T113" fmla="*/ 279 h 450"/>
                <a:gd name="T114" fmla="*/ 161 w 222"/>
                <a:gd name="T115" fmla="*/ 261 h 450"/>
                <a:gd name="T116" fmla="*/ 161 w 222"/>
                <a:gd name="T117" fmla="*/ 255 h 450"/>
                <a:gd name="T118" fmla="*/ 203 w 222"/>
                <a:gd name="T119" fmla="*/ 237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2" h="450">
                  <a:moveTo>
                    <a:pt x="219" y="220"/>
                  </a:moveTo>
                  <a:cubicBezTo>
                    <a:pt x="222" y="216"/>
                    <a:pt x="222" y="216"/>
                    <a:pt x="222" y="216"/>
                  </a:cubicBezTo>
                  <a:cubicBezTo>
                    <a:pt x="210" y="222"/>
                    <a:pt x="187" y="220"/>
                    <a:pt x="164" y="211"/>
                  </a:cubicBezTo>
                  <a:cubicBezTo>
                    <a:pt x="164" y="201"/>
                    <a:pt x="164" y="201"/>
                    <a:pt x="164" y="201"/>
                  </a:cubicBezTo>
                  <a:cubicBezTo>
                    <a:pt x="163" y="201"/>
                    <a:pt x="163" y="201"/>
                    <a:pt x="163" y="201"/>
                  </a:cubicBezTo>
                  <a:cubicBezTo>
                    <a:pt x="163" y="199"/>
                    <a:pt x="163" y="199"/>
                    <a:pt x="163" y="199"/>
                  </a:cubicBezTo>
                  <a:cubicBezTo>
                    <a:pt x="161" y="199"/>
                    <a:pt x="161" y="199"/>
                    <a:pt x="161" y="199"/>
                  </a:cubicBezTo>
                  <a:cubicBezTo>
                    <a:pt x="161" y="201"/>
                    <a:pt x="161" y="201"/>
                    <a:pt x="161" y="201"/>
                  </a:cubicBezTo>
                  <a:cubicBezTo>
                    <a:pt x="147" y="201"/>
                    <a:pt x="147" y="201"/>
                    <a:pt x="147" y="201"/>
                  </a:cubicBezTo>
                  <a:cubicBezTo>
                    <a:pt x="147" y="194"/>
                    <a:pt x="147" y="194"/>
                    <a:pt x="147" y="194"/>
                  </a:cubicBezTo>
                  <a:cubicBezTo>
                    <a:pt x="155" y="191"/>
                    <a:pt x="155" y="191"/>
                    <a:pt x="155" y="191"/>
                  </a:cubicBezTo>
                  <a:cubicBezTo>
                    <a:pt x="161" y="193"/>
                    <a:pt x="161" y="193"/>
                    <a:pt x="161" y="193"/>
                  </a:cubicBezTo>
                  <a:cubicBezTo>
                    <a:pt x="162" y="191"/>
                    <a:pt x="162" y="191"/>
                    <a:pt x="162" y="191"/>
                  </a:cubicBezTo>
                  <a:cubicBezTo>
                    <a:pt x="155" y="188"/>
                    <a:pt x="155" y="188"/>
                    <a:pt x="155" y="188"/>
                  </a:cubicBezTo>
                  <a:cubicBezTo>
                    <a:pt x="173" y="180"/>
                    <a:pt x="173" y="180"/>
                    <a:pt x="173" y="180"/>
                  </a:cubicBezTo>
                  <a:cubicBezTo>
                    <a:pt x="173" y="180"/>
                    <a:pt x="189" y="178"/>
                    <a:pt x="196" y="177"/>
                  </a:cubicBezTo>
                  <a:cubicBezTo>
                    <a:pt x="204" y="176"/>
                    <a:pt x="203" y="175"/>
                    <a:pt x="203" y="175"/>
                  </a:cubicBezTo>
                  <a:cubicBezTo>
                    <a:pt x="202" y="170"/>
                    <a:pt x="202" y="170"/>
                    <a:pt x="202" y="170"/>
                  </a:cubicBezTo>
                  <a:cubicBezTo>
                    <a:pt x="202" y="170"/>
                    <a:pt x="208" y="166"/>
                    <a:pt x="212" y="165"/>
                  </a:cubicBezTo>
                  <a:cubicBezTo>
                    <a:pt x="212" y="163"/>
                    <a:pt x="212" y="163"/>
                    <a:pt x="212" y="163"/>
                  </a:cubicBezTo>
                  <a:cubicBezTo>
                    <a:pt x="212" y="163"/>
                    <a:pt x="215" y="162"/>
                    <a:pt x="219" y="158"/>
                  </a:cubicBezTo>
                  <a:cubicBezTo>
                    <a:pt x="222" y="154"/>
                    <a:pt x="222" y="154"/>
                    <a:pt x="222" y="154"/>
                  </a:cubicBezTo>
                  <a:cubicBezTo>
                    <a:pt x="201" y="164"/>
                    <a:pt x="149" y="150"/>
                    <a:pt x="124" y="126"/>
                  </a:cubicBezTo>
                  <a:cubicBezTo>
                    <a:pt x="125" y="123"/>
                    <a:pt x="125" y="123"/>
                    <a:pt x="125" y="123"/>
                  </a:cubicBezTo>
                  <a:cubicBezTo>
                    <a:pt x="121" y="121"/>
                    <a:pt x="121" y="121"/>
                    <a:pt x="121" y="121"/>
                  </a:cubicBezTo>
                  <a:cubicBezTo>
                    <a:pt x="121" y="118"/>
                    <a:pt x="121" y="118"/>
                    <a:pt x="121" y="118"/>
                  </a:cubicBezTo>
                  <a:cubicBezTo>
                    <a:pt x="115" y="117"/>
                    <a:pt x="115" y="117"/>
                    <a:pt x="115" y="117"/>
                  </a:cubicBezTo>
                  <a:cubicBezTo>
                    <a:pt x="115" y="114"/>
                    <a:pt x="115" y="114"/>
                    <a:pt x="115" y="114"/>
                  </a:cubicBezTo>
                  <a:cubicBezTo>
                    <a:pt x="113" y="112"/>
                    <a:pt x="113" y="112"/>
                    <a:pt x="113" y="112"/>
                  </a:cubicBezTo>
                  <a:cubicBezTo>
                    <a:pt x="113" y="107"/>
                    <a:pt x="113" y="107"/>
                    <a:pt x="113" y="107"/>
                  </a:cubicBezTo>
                  <a:cubicBezTo>
                    <a:pt x="114" y="107"/>
                    <a:pt x="114" y="107"/>
                    <a:pt x="114" y="107"/>
                  </a:cubicBezTo>
                  <a:cubicBezTo>
                    <a:pt x="114" y="105"/>
                    <a:pt x="114" y="105"/>
                    <a:pt x="114" y="105"/>
                  </a:cubicBezTo>
                  <a:cubicBezTo>
                    <a:pt x="113" y="105"/>
                    <a:pt x="113" y="105"/>
                    <a:pt x="113" y="105"/>
                  </a:cubicBezTo>
                  <a:cubicBezTo>
                    <a:pt x="113" y="99"/>
                    <a:pt x="113" y="99"/>
                    <a:pt x="113" y="99"/>
                  </a:cubicBezTo>
                  <a:cubicBezTo>
                    <a:pt x="114" y="99"/>
                    <a:pt x="114" y="99"/>
                    <a:pt x="114" y="99"/>
                  </a:cubicBezTo>
                  <a:cubicBezTo>
                    <a:pt x="114" y="97"/>
                    <a:pt x="114" y="97"/>
                    <a:pt x="114" y="97"/>
                  </a:cubicBezTo>
                  <a:cubicBezTo>
                    <a:pt x="113" y="97"/>
                    <a:pt x="113" y="97"/>
                    <a:pt x="113" y="97"/>
                  </a:cubicBezTo>
                  <a:cubicBezTo>
                    <a:pt x="113" y="90"/>
                    <a:pt x="113" y="90"/>
                    <a:pt x="113" y="90"/>
                  </a:cubicBezTo>
                  <a:cubicBezTo>
                    <a:pt x="114" y="90"/>
                    <a:pt x="114" y="90"/>
                    <a:pt x="114" y="90"/>
                  </a:cubicBezTo>
                  <a:cubicBezTo>
                    <a:pt x="114" y="88"/>
                    <a:pt x="114" y="88"/>
                    <a:pt x="114" y="88"/>
                  </a:cubicBezTo>
                  <a:cubicBezTo>
                    <a:pt x="113" y="88"/>
                    <a:pt x="113" y="88"/>
                    <a:pt x="113" y="88"/>
                  </a:cubicBezTo>
                  <a:cubicBezTo>
                    <a:pt x="113" y="82"/>
                    <a:pt x="113" y="82"/>
                    <a:pt x="113" y="82"/>
                  </a:cubicBezTo>
                  <a:cubicBezTo>
                    <a:pt x="114" y="82"/>
                    <a:pt x="114" y="82"/>
                    <a:pt x="114" y="82"/>
                  </a:cubicBezTo>
                  <a:cubicBezTo>
                    <a:pt x="114" y="80"/>
                    <a:pt x="114" y="80"/>
                    <a:pt x="114" y="80"/>
                  </a:cubicBezTo>
                  <a:cubicBezTo>
                    <a:pt x="113" y="80"/>
                    <a:pt x="113" y="80"/>
                    <a:pt x="113" y="80"/>
                  </a:cubicBezTo>
                  <a:cubicBezTo>
                    <a:pt x="113" y="73"/>
                    <a:pt x="113" y="73"/>
                    <a:pt x="113" y="73"/>
                  </a:cubicBezTo>
                  <a:cubicBezTo>
                    <a:pt x="114" y="73"/>
                    <a:pt x="114" y="73"/>
                    <a:pt x="114" y="73"/>
                  </a:cubicBezTo>
                  <a:cubicBezTo>
                    <a:pt x="114" y="72"/>
                    <a:pt x="114" y="72"/>
                    <a:pt x="114" y="72"/>
                  </a:cubicBezTo>
                  <a:cubicBezTo>
                    <a:pt x="113" y="72"/>
                    <a:pt x="113" y="72"/>
                    <a:pt x="113" y="72"/>
                  </a:cubicBezTo>
                  <a:cubicBezTo>
                    <a:pt x="113" y="65"/>
                    <a:pt x="113" y="65"/>
                    <a:pt x="113" y="65"/>
                  </a:cubicBezTo>
                  <a:cubicBezTo>
                    <a:pt x="114" y="65"/>
                    <a:pt x="114" y="65"/>
                    <a:pt x="114" y="65"/>
                  </a:cubicBezTo>
                  <a:cubicBezTo>
                    <a:pt x="114" y="63"/>
                    <a:pt x="114" y="63"/>
                    <a:pt x="114" y="63"/>
                  </a:cubicBezTo>
                  <a:cubicBezTo>
                    <a:pt x="113" y="63"/>
                    <a:pt x="113" y="63"/>
                    <a:pt x="113" y="63"/>
                  </a:cubicBezTo>
                  <a:cubicBezTo>
                    <a:pt x="113" y="57"/>
                    <a:pt x="113" y="57"/>
                    <a:pt x="113" y="57"/>
                  </a:cubicBezTo>
                  <a:cubicBezTo>
                    <a:pt x="114" y="57"/>
                    <a:pt x="114" y="57"/>
                    <a:pt x="114" y="57"/>
                  </a:cubicBezTo>
                  <a:cubicBezTo>
                    <a:pt x="114" y="55"/>
                    <a:pt x="114" y="55"/>
                    <a:pt x="114" y="55"/>
                  </a:cubicBezTo>
                  <a:cubicBezTo>
                    <a:pt x="113" y="55"/>
                    <a:pt x="113" y="55"/>
                    <a:pt x="113" y="55"/>
                  </a:cubicBezTo>
                  <a:cubicBezTo>
                    <a:pt x="113" y="48"/>
                    <a:pt x="113" y="48"/>
                    <a:pt x="113" y="48"/>
                  </a:cubicBezTo>
                  <a:cubicBezTo>
                    <a:pt x="114" y="48"/>
                    <a:pt x="114" y="48"/>
                    <a:pt x="114" y="48"/>
                  </a:cubicBezTo>
                  <a:cubicBezTo>
                    <a:pt x="114" y="46"/>
                    <a:pt x="114" y="46"/>
                    <a:pt x="114" y="46"/>
                  </a:cubicBezTo>
                  <a:cubicBezTo>
                    <a:pt x="113" y="46"/>
                    <a:pt x="113" y="46"/>
                    <a:pt x="113" y="46"/>
                  </a:cubicBezTo>
                  <a:cubicBezTo>
                    <a:pt x="113" y="40"/>
                    <a:pt x="113" y="40"/>
                    <a:pt x="113" y="40"/>
                  </a:cubicBezTo>
                  <a:cubicBezTo>
                    <a:pt x="114" y="40"/>
                    <a:pt x="114" y="40"/>
                    <a:pt x="114" y="40"/>
                  </a:cubicBezTo>
                  <a:cubicBezTo>
                    <a:pt x="114" y="38"/>
                    <a:pt x="114" y="38"/>
                    <a:pt x="114" y="38"/>
                  </a:cubicBezTo>
                  <a:cubicBezTo>
                    <a:pt x="113" y="38"/>
                    <a:pt x="113" y="38"/>
                    <a:pt x="113" y="38"/>
                  </a:cubicBezTo>
                  <a:cubicBezTo>
                    <a:pt x="113" y="34"/>
                    <a:pt x="113" y="34"/>
                    <a:pt x="113" y="34"/>
                  </a:cubicBezTo>
                  <a:cubicBezTo>
                    <a:pt x="115" y="32"/>
                    <a:pt x="115" y="32"/>
                    <a:pt x="115" y="32"/>
                  </a:cubicBezTo>
                  <a:cubicBezTo>
                    <a:pt x="115" y="18"/>
                    <a:pt x="115" y="18"/>
                    <a:pt x="115" y="18"/>
                  </a:cubicBezTo>
                  <a:cubicBezTo>
                    <a:pt x="113" y="14"/>
                    <a:pt x="113" y="14"/>
                    <a:pt x="113" y="14"/>
                  </a:cubicBezTo>
                  <a:cubicBezTo>
                    <a:pt x="113" y="10"/>
                    <a:pt x="113" y="10"/>
                    <a:pt x="113" y="10"/>
                  </a:cubicBezTo>
                  <a:cubicBezTo>
                    <a:pt x="114" y="10"/>
                    <a:pt x="114" y="10"/>
                    <a:pt x="114" y="10"/>
                  </a:cubicBezTo>
                  <a:cubicBezTo>
                    <a:pt x="114" y="8"/>
                    <a:pt x="114" y="8"/>
                    <a:pt x="114" y="8"/>
                  </a:cubicBezTo>
                  <a:cubicBezTo>
                    <a:pt x="113" y="8"/>
                    <a:pt x="113" y="8"/>
                    <a:pt x="113" y="8"/>
                  </a:cubicBezTo>
                  <a:cubicBezTo>
                    <a:pt x="113" y="6"/>
                    <a:pt x="113" y="6"/>
                    <a:pt x="113" y="6"/>
                  </a:cubicBezTo>
                  <a:cubicBezTo>
                    <a:pt x="114" y="6"/>
                    <a:pt x="114" y="6"/>
                    <a:pt x="114" y="6"/>
                  </a:cubicBezTo>
                  <a:cubicBezTo>
                    <a:pt x="114" y="4"/>
                    <a:pt x="114" y="4"/>
                    <a:pt x="114" y="4"/>
                  </a:cubicBezTo>
                  <a:cubicBezTo>
                    <a:pt x="113" y="4"/>
                    <a:pt x="113" y="4"/>
                    <a:pt x="113" y="4"/>
                  </a:cubicBezTo>
                  <a:cubicBezTo>
                    <a:pt x="113" y="2"/>
                    <a:pt x="113" y="2"/>
                    <a:pt x="113" y="2"/>
                  </a:cubicBezTo>
                  <a:cubicBezTo>
                    <a:pt x="113" y="1"/>
                    <a:pt x="112" y="0"/>
                    <a:pt x="111" y="0"/>
                  </a:cubicBezTo>
                  <a:cubicBezTo>
                    <a:pt x="110" y="0"/>
                    <a:pt x="109" y="1"/>
                    <a:pt x="109" y="2"/>
                  </a:cubicBezTo>
                  <a:cubicBezTo>
                    <a:pt x="109" y="4"/>
                    <a:pt x="109" y="4"/>
                    <a:pt x="109" y="4"/>
                  </a:cubicBezTo>
                  <a:cubicBezTo>
                    <a:pt x="108" y="4"/>
                    <a:pt x="108" y="4"/>
                    <a:pt x="108" y="4"/>
                  </a:cubicBezTo>
                  <a:cubicBezTo>
                    <a:pt x="108" y="6"/>
                    <a:pt x="108" y="6"/>
                    <a:pt x="108" y="6"/>
                  </a:cubicBezTo>
                  <a:cubicBezTo>
                    <a:pt x="109" y="6"/>
                    <a:pt x="109" y="6"/>
                    <a:pt x="109" y="6"/>
                  </a:cubicBezTo>
                  <a:cubicBezTo>
                    <a:pt x="109" y="8"/>
                    <a:pt x="109" y="8"/>
                    <a:pt x="109" y="8"/>
                  </a:cubicBezTo>
                  <a:cubicBezTo>
                    <a:pt x="108" y="8"/>
                    <a:pt x="108" y="8"/>
                    <a:pt x="108" y="8"/>
                  </a:cubicBezTo>
                  <a:cubicBezTo>
                    <a:pt x="108" y="10"/>
                    <a:pt x="108" y="10"/>
                    <a:pt x="108" y="10"/>
                  </a:cubicBezTo>
                  <a:cubicBezTo>
                    <a:pt x="109" y="10"/>
                    <a:pt x="109" y="10"/>
                    <a:pt x="109" y="10"/>
                  </a:cubicBezTo>
                  <a:cubicBezTo>
                    <a:pt x="109" y="14"/>
                    <a:pt x="109" y="14"/>
                    <a:pt x="109" y="14"/>
                  </a:cubicBezTo>
                  <a:cubicBezTo>
                    <a:pt x="107" y="18"/>
                    <a:pt x="107" y="18"/>
                    <a:pt x="107" y="18"/>
                  </a:cubicBezTo>
                  <a:cubicBezTo>
                    <a:pt x="107" y="32"/>
                    <a:pt x="107" y="32"/>
                    <a:pt x="107" y="32"/>
                  </a:cubicBezTo>
                  <a:cubicBezTo>
                    <a:pt x="109" y="34"/>
                    <a:pt x="109" y="34"/>
                    <a:pt x="109" y="34"/>
                  </a:cubicBezTo>
                  <a:cubicBezTo>
                    <a:pt x="109" y="38"/>
                    <a:pt x="109" y="38"/>
                    <a:pt x="109" y="38"/>
                  </a:cubicBezTo>
                  <a:cubicBezTo>
                    <a:pt x="108" y="38"/>
                    <a:pt x="108" y="38"/>
                    <a:pt x="108" y="38"/>
                  </a:cubicBezTo>
                  <a:cubicBezTo>
                    <a:pt x="108" y="40"/>
                    <a:pt x="108" y="40"/>
                    <a:pt x="108" y="40"/>
                  </a:cubicBezTo>
                  <a:cubicBezTo>
                    <a:pt x="109" y="40"/>
                    <a:pt x="109" y="40"/>
                    <a:pt x="109" y="40"/>
                  </a:cubicBezTo>
                  <a:cubicBezTo>
                    <a:pt x="109" y="46"/>
                    <a:pt x="109" y="46"/>
                    <a:pt x="109" y="46"/>
                  </a:cubicBezTo>
                  <a:cubicBezTo>
                    <a:pt x="108" y="46"/>
                    <a:pt x="108" y="46"/>
                    <a:pt x="108" y="46"/>
                  </a:cubicBezTo>
                  <a:cubicBezTo>
                    <a:pt x="108" y="48"/>
                    <a:pt x="108" y="48"/>
                    <a:pt x="108" y="48"/>
                  </a:cubicBezTo>
                  <a:cubicBezTo>
                    <a:pt x="109" y="48"/>
                    <a:pt x="109" y="48"/>
                    <a:pt x="109" y="48"/>
                  </a:cubicBezTo>
                  <a:cubicBezTo>
                    <a:pt x="109" y="55"/>
                    <a:pt x="109" y="55"/>
                    <a:pt x="109" y="55"/>
                  </a:cubicBezTo>
                  <a:cubicBezTo>
                    <a:pt x="108" y="55"/>
                    <a:pt x="108" y="55"/>
                    <a:pt x="108" y="55"/>
                  </a:cubicBezTo>
                  <a:cubicBezTo>
                    <a:pt x="108" y="57"/>
                    <a:pt x="108" y="57"/>
                    <a:pt x="108" y="57"/>
                  </a:cubicBezTo>
                  <a:cubicBezTo>
                    <a:pt x="109" y="57"/>
                    <a:pt x="109" y="57"/>
                    <a:pt x="109" y="57"/>
                  </a:cubicBezTo>
                  <a:cubicBezTo>
                    <a:pt x="109" y="63"/>
                    <a:pt x="109" y="63"/>
                    <a:pt x="109" y="63"/>
                  </a:cubicBezTo>
                  <a:cubicBezTo>
                    <a:pt x="108" y="63"/>
                    <a:pt x="108" y="63"/>
                    <a:pt x="108" y="63"/>
                  </a:cubicBezTo>
                  <a:cubicBezTo>
                    <a:pt x="108" y="65"/>
                    <a:pt x="108" y="65"/>
                    <a:pt x="108" y="65"/>
                  </a:cubicBezTo>
                  <a:cubicBezTo>
                    <a:pt x="109" y="65"/>
                    <a:pt x="109" y="65"/>
                    <a:pt x="109" y="65"/>
                  </a:cubicBezTo>
                  <a:cubicBezTo>
                    <a:pt x="109" y="72"/>
                    <a:pt x="109" y="72"/>
                    <a:pt x="109" y="72"/>
                  </a:cubicBezTo>
                  <a:cubicBezTo>
                    <a:pt x="108" y="72"/>
                    <a:pt x="108" y="72"/>
                    <a:pt x="108" y="72"/>
                  </a:cubicBezTo>
                  <a:cubicBezTo>
                    <a:pt x="108" y="73"/>
                    <a:pt x="108" y="73"/>
                    <a:pt x="108" y="73"/>
                  </a:cubicBezTo>
                  <a:cubicBezTo>
                    <a:pt x="109" y="73"/>
                    <a:pt x="109" y="73"/>
                    <a:pt x="109" y="73"/>
                  </a:cubicBezTo>
                  <a:cubicBezTo>
                    <a:pt x="109" y="80"/>
                    <a:pt x="109" y="80"/>
                    <a:pt x="109" y="80"/>
                  </a:cubicBezTo>
                  <a:cubicBezTo>
                    <a:pt x="108" y="80"/>
                    <a:pt x="108" y="80"/>
                    <a:pt x="108" y="80"/>
                  </a:cubicBezTo>
                  <a:cubicBezTo>
                    <a:pt x="108" y="82"/>
                    <a:pt x="108" y="82"/>
                    <a:pt x="108" y="82"/>
                  </a:cubicBezTo>
                  <a:cubicBezTo>
                    <a:pt x="109" y="82"/>
                    <a:pt x="109" y="82"/>
                    <a:pt x="109" y="82"/>
                  </a:cubicBezTo>
                  <a:cubicBezTo>
                    <a:pt x="109" y="88"/>
                    <a:pt x="109" y="88"/>
                    <a:pt x="109" y="88"/>
                  </a:cubicBezTo>
                  <a:cubicBezTo>
                    <a:pt x="108" y="88"/>
                    <a:pt x="108" y="88"/>
                    <a:pt x="108" y="88"/>
                  </a:cubicBezTo>
                  <a:cubicBezTo>
                    <a:pt x="108" y="90"/>
                    <a:pt x="108" y="90"/>
                    <a:pt x="108" y="90"/>
                  </a:cubicBezTo>
                  <a:cubicBezTo>
                    <a:pt x="109" y="90"/>
                    <a:pt x="109" y="90"/>
                    <a:pt x="109" y="90"/>
                  </a:cubicBezTo>
                  <a:cubicBezTo>
                    <a:pt x="109" y="97"/>
                    <a:pt x="109" y="97"/>
                    <a:pt x="109" y="97"/>
                  </a:cubicBezTo>
                  <a:cubicBezTo>
                    <a:pt x="108" y="97"/>
                    <a:pt x="108" y="97"/>
                    <a:pt x="108" y="97"/>
                  </a:cubicBezTo>
                  <a:cubicBezTo>
                    <a:pt x="108" y="99"/>
                    <a:pt x="108" y="99"/>
                    <a:pt x="108" y="99"/>
                  </a:cubicBezTo>
                  <a:cubicBezTo>
                    <a:pt x="109" y="99"/>
                    <a:pt x="109" y="99"/>
                    <a:pt x="109" y="99"/>
                  </a:cubicBezTo>
                  <a:cubicBezTo>
                    <a:pt x="109" y="105"/>
                    <a:pt x="109" y="105"/>
                    <a:pt x="109" y="105"/>
                  </a:cubicBezTo>
                  <a:cubicBezTo>
                    <a:pt x="108" y="105"/>
                    <a:pt x="108" y="105"/>
                    <a:pt x="108" y="105"/>
                  </a:cubicBezTo>
                  <a:cubicBezTo>
                    <a:pt x="108" y="107"/>
                    <a:pt x="108" y="107"/>
                    <a:pt x="108" y="107"/>
                  </a:cubicBezTo>
                  <a:cubicBezTo>
                    <a:pt x="109" y="107"/>
                    <a:pt x="109" y="107"/>
                    <a:pt x="109" y="107"/>
                  </a:cubicBezTo>
                  <a:cubicBezTo>
                    <a:pt x="109" y="112"/>
                    <a:pt x="109" y="112"/>
                    <a:pt x="109" y="112"/>
                  </a:cubicBezTo>
                  <a:cubicBezTo>
                    <a:pt x="107" y="114"/>
                    <a:pt x="107" y="114"/>
                    <a:pt x="107" y="114"/>
                  </a:cubicBezTo>
                  <a:cubicBezTo>
                    <a:pt x="107" y="117"/>
                    <a:pt x="107" y="117"/>
                    <a:pt x="107" y="117"/>
                  </a:cubicBezTo>
                  <a:cubicBezTo>
                    <a:pt x="101" y="118"/>
                    <a:pt x="101" y="118"/>
                    <a:pt x="101" y="118"/>
                  </a:cubicBezTo>
                  <a:cubicBezTo>
                    <a:pt x="101" y="121"/>
                    <a:pt x="101" y="121"/>
                    <a:pt x="101" y="121"/>
                  </a:cubicBezTo>
                  <a:cubicBezTo>
                    <a:pt x="97" y="123"/>
                    <a:pt x="97" y="123"/>
                    <a:pt x="97" y="123"/>
                  </a:cubicBezTo>
                  <a:cubicBezTo>
                    <a:pt x="98" y="126"/>
                    <a:pt x="98" y="126"/>
                    <a:pt x="98" y="126"/>
                  </a:cubicBezTo>
                  <a:cubicBezTo>
                    <a:pt x="73" y="150"/>
                    <a:pt x="21" y="164"/>
                    <a:pt x="0" y="154"/>
                  </a:cubicBezTo>
                  <a:cubicBezTo>
                    <a:pt x="0" y="154"/>
                    <a:pt x="0" y="154"/>
                    <a:pt x="3" y="158"/>
                  </a:cubicBezTo>
                  <a:cubicBezTo>
                    <a:pt x="7" y="162"/>
                    <a:pt x="11" y="163"/>
                    <a:pt x="11" y="163"/>
                  </a:cubicBezTo>
                  <a:cubicBezTo>
                    <a:pt x="10" y="165"/>
                    <a:pt x="10" y="165"/>
                    <a:pt x="10" y="165"/>
                  </a:cubicBezTo>
                  <a:cubicBezTo>
                    <a:pt x="14" y="166"/>
                    <a:pt x="20" y="170"/>
                    <a:pt x="20" y="170"/>
                  </a:cubicBezTo>
                  <a:cubicBezTo>
                    <a:pt x="19" y="175"/>
                    <a:pt x="19" y="175"/>
                    <a:pt x="19" y="175"/>
                  </a:cubicBezTo>
                  <a:cubicBezTo>
                    <a:pt x="19" y="175"/>
                    <a:pt x="18" y="176"/>
                    <a:pt x="26" y="177"/>
                  </a:cubicBezTo>
                  <a:cubicBezTo>
                    <a:pt x="33" y="178"/>
                    <a:pt x="49" y="180"/>
                    <a:pt x="49" y="180"/>
                  </a:cubicBezTo>
                  <a:cubicBezTo>
                    <a:pt x="67" y="188"/>
                    <a:pt x="67" y="188"/>
                    <a:pt x="67" y="188"/>
                  </a:cubicBezTo>
                  <a:cubicBezTo>
                    <a:pt x="60" y="191"/>
                    <a:pt x="60" y="191"/>
                    <a:pt x="60" y="191"/>
                  </a:cubicBezTo>
                  <a:cubicBezTo>
                    <a:pt x="61" y="193"/>
                    <a:pt x="61" y="193"/>
                    <a:pt x="61" y="193"/>
                  </a:cubicBezTo>
                  <a:cubicBezTo>
                    <a:pt x="67" y="191"/>
                    <a:pt x="67" y="191"/>
                    <a:pt x="67" y="191"/>
                  </a:cubicBezTo>
                  <a:cubicBezTo>
                    <a:pt x="75" y="194"/>
                    <a:pt x="75" y="194"/>
                    <a:pt x="75" y="194"/>
                  </a:cubicBezTo>
                  <a:cubicBezTo>
                    <a:pt x="75" y="201"/>
                    <a:pt x="75" y="201"/>
                    <a:pt x="75" y="201"/>
                  </a:cubicBezTo>
                  <a:cubicBezTo>
                    <a:pt x="62" y="201"/>
                    <a:pt x="62" y="201"/>
                    <a:pt x="62" y="201"/>
                  </a:cubicBezTo>
                  <a:cubicBezTo>
                    <a:pt x="62" y="199"/>
                    <a:pt x="62" y="199"/>
                    <a:pt x="62" y="199"/>
                  </a:cubicBezTo>
                  <a:cubicBezTo>
                    <a:pt x="59" y="199"/>
                    <a:pt x="59" y="199"/>
                    <a:pt x="59" y="199"/>
                  </a:cubicBezTo>
                  <a:cubicBezTo>
                    <a:pt x="59" y="201"/>
                    <a:pt x="59" y="201"/>
                    <a:pt x="59" y="201"/>
                  </a:cubicBezTo>
                  <a:cubicBezTo>
                    <a:pt x="58" y="201"/>
                    <a:pt x="58" y="201"/>
                    <a:pt x="58" y="201"/>
                  </a:cubicBezTo>
                  <a:cubicBezTo>
                    <a:pt x="58" y="211"/>
                    <a:pt x="58" y="211"/>
                    <a:pt x="58" y="211"/>
                  </a:cubicBezTo>
                  <a:cubicBezTo>
                    <a:pt x="35" y="220"/>
                    <a:pt x="12" y="222"/>
                    <a:pt x="0" y="216"/>
                  </a:cubicBezTo>
                  <a:cubicBezTo>
                    <a:pt x="0" y="216"/>
                    <a:pt x="0" y="216"/>
                    <a:pt x="3" y="220"/>
                  </a:cubicBezTo>
                  <a:cubicBezTo>
                    <a:pt x="7" y="224"/>
                    <a:pt x="11" y="225"/>
                    <a:pt x="11" y="225"/>
                  </a:cubicBezTo>
                  <a:cubicBezTo>
                    <a:pt x="10" y="227"/>
                    <a:pt x="10" y="227"/>
                    <a:pt x="10" y="227"/>
                  </a:cubicBezTo>
                  <a:cubicBezTo>
                    <a:pt x="14" y="229"/>
                    <a:pt x="20" y="233"/>
                    <a:pt x="20" y="233"/>
                  </a:cubicBezTo>
                  <a:cubicBezTo>
                    <a:pt x="19" y="237"/>
                    <a:pt x="19" y="237"/>
                    <a:pt x="19" y="237"/>
                  </a:cubicBezTo>
                  <a:cubicBezTo>
                    <a:pt x="19" y="237"/>
                    <a:pt x="18" y="238"/>
                    <a:pt x="26" y="239"/>
                  </a:cubicBezTo>
                  <a:cubicBezTo>
                    <a:pt x="33" y="240"/>
                    <a:pt x="49" y="243"/>
                    <a:pt x="49" y="243"/>
                  </a:cubicBezTo>
                  <a:cubicBezTo>
                    <a:pt x="67" y="250"/>
                    <a:pt x="67" y="250"/>
                    <a:pt x="67" y="250"/>
                  </a:cubicBezTo>
                  <a:cubicBezTo>
                    <a:pt x="60" y="253"/>
                    <a:pt x="60" y="253"/>
                    <a:pt x="60" y="253"/>
                  </a:cubicBezTo>
                  <a:cubicBezTo>
                    <a:pt x="61" y="255"/>
                    <a:pt x="61" y="255"/>
                    <a:pt x="61" y="255"/>
                  </a:cubicBezTo>
                  <a:cubicBezTo>
                    <a:pt x="67" y="253"/>
                    <a:pt x="67" y="253"/>
                    <a:pt x="67" y="253"/>
                  </a:cubicBezTo>
                  <a:cubicBezTo>
                    <a:pt x="75" y="257"/>
                    <a:pt x="75" y="257"/>
                    <a:pt x="75" y="257"/>
                  </a:cubicBezTo>
                  <a:cubicBezTo>
                    <a:pt x="75" y="263"/>
                    <a:pt x="75" y="263"/>
                    <a:pt x="75" y="263"/>
                  </a:cubicBezTo>
                  <a:cubicBezTo>
                    <a:pt x="62" y="263"/>
                    <a:pt x="62" y="263"/>
                    <a:pt x="62" y="263"/>
                  </a:cubicBezTo>
                  <a:cubicBezTo>
                    <a:pt x="62" y="261"/>
                    <a:pt x="62" y="261"/>
                    <a:pt x="62" y="261"/>
                  </a:cubicBezTo>
                  <a:cubicBezTo>
                    <a:pt x="59" y="261"/>
                    <a:pt x="59" y="261"/>
                    <a:pt x="59" y="261"/>
                  </a:cubicBezTo>
                  <a:cubicBezTo>
                    <a:pt x="59" y="263"/>
                    <a:pt x="59" y="263"/>
                    <a:pt x="59" y="263"/>
                  </a:cubicBezTo>
                  <a:cubicBezTo>
                    <a:pt x="58" y="263"/>
                    <a:pt x="58" y="263"/>
                    <a:pt x="58" y="263"/>
                  </a:cubicBezTo>
                  <a:cubicBezTo>
                    <a:pt x="58" y="273"/>
                    <a:pt x="58" y="273"/>
                    <a:pt x="58" y="273"/>
                  </a:cubicBezTo>
                  <a:cubicBezTo>
                    <a:pt x="35" y="282"/>
                    <a:pt x="12" y="285"/>
                    <a:pt x="0" y="279"/>
                  </a:cubicBezTo>
                  <a:cubicBezTo>
                    <a:pt x="0" y="279"/>
                    <a:pt x="0" y="279"/>
                    <a:pt x="3" y="283"/>
                  </a:cubicBezTo>
                  <a:cubicBezTo>
                    <a:pt x="7" y="287"/>
                    <a:pt x="11" y="288"/>
                    <a:pt x="11" y="288"/>
                  </a:cubicBezTo>
                  <a:cubicBezTo>
                    <a:pt x="10" y="290"/>
                    <a:pt x="10" y="290"/>
                    <a:pt x="10" y="290"/>
                  </a:cubicBezTo>
                  <a:cubicBezTo>
                    <a:pt x="14" y="291"/>
                    <a:pt x="20" y="295"/>
                    <a:pt x="20" y="295"/>
                  </a:cubicBezTo>
                  <a:cubicBezTo>
                    <a:pt x="19" y="299"/>
                    <a:pt x="19" y="299"/>
                    <a:pt x="19" y="299"/>
                  </a:cubicBezTo>
                  <a:cubicBezTo>
                    <a:pt x="19" y="299"/>
                    <a:pt x="18" y="300"/>
                    <a:pt x="26" y="301"/>
                  </a:cubicBezTo>
                  <a:cubicBezTo>
                    <a:pt x="33" y="302"/>
                    <a:pt x="49" y="305"/>
                    <a:pt x="49" y="305"/>
                  </a:cubicBezTo>
                  <a:cubicBezTo>
                    <a:pt x="67" y="313"/>
                    <a:pt x="67" y="313"/>
                    <a:pt x="67" y="313"/>
                  </a:cubicBezTo>
                  <a:cubicBezTo>
                    <a:pt x="60" y="315"/>
                    <a:pt x="60" y="315"/>
                    <a:pt x="60" y="315"/>
                  </a:cubicBezTo>
                  <a:cubicBezTo>
                    <a:pt x="61" y="317"/>
                    <a:pt x="61" y="317"/>
                    <a:pt x="61" y="317"/>
                  </a:cubicBezTo>
                  <a:cubicBezTo>
                    <a:pt x="67" y="315"/>
                    <a:pt x="67" y="315"/>
                    <a:pt x="67" y="315"/>
                  </a:cubicBezTo>
                  <a:cubicBezTo>
                    <a:pt x="75" y="319"/>
                    <a:pt x="75" y="319"/>
                    <a:pt x="75" y="319"/>
                  </a:cubicBezTo>
                  <a:cubicBezTo>
                    <a:pt x="75" y="325"/>
                    <a:pt x="75" y="325"/>
                    <a:pt x="75" y="325"/>
                  </a:cubicBezTo>
                  <a:cubicBezTo>
                    <a:pt x="62" y="325"/>
                    <a:pt x="62" y="325"/>
                    <a:pt x="62" y="325"/>
                  </a:cubicBezTo>
                  <a:cubicBezTo>
                    <a:pt x="62" y="323"/>
                    <a:pt x="62" y="323"/>
                    <a:pt x="62" y="323"/>
                  </a:cubicBezTo>
                  <a:cubicBezTo>
                    <a:pt x="59" y="323"/>
                    <a:pt x="59" y="323"/>
                    <a:pt x="59" y="323"/>
                  </a:cubicBezTo>
                  <a:cubicBezTo>
                    <a:pt x="59" y="325"/>
                    <a:pt x="59" y="325"/>
                    <a:pt x="59" y="325"/>
                  </a:cubicBezTo>
                  <a:cubicBezTo>
                    <a:pt x="58" y="325"/>
                    <a:pt x="58" y="325"/>
                    <a:pt x="58" y="325"/>
                  </a:cubicBezTo>
                  <a:cubicBezTo>
                    <a:pt x="58" y="336"/>
                    <a:pt x="58" y="336"/>
                    <a:pt x="58" y="336"/>
                  </a:cubicBezTo>
                  <a:cubicBezTo>
                    <a:pt x="35" y="344"/>
                    <a:pt x="12" y="347"/>
                    <a:pt x="0" y="341"/>
                  </a:cubicBezTo>
                  <a:cubicBezTo>
                    <a:pt x="0" y="341"/>
                    <a:pt x="0" y="341"/>
                    <a:pt x="3" y="345"/>
                  </a:cubicBezTo>
                  <a:cubicBezTo>
                    <a:pt x="7" y="349"/>
                    <a:pt x="11" y="350"/>
                    <a:pt x="11" y="350"/>
                  </a:cubicBezTo>
                  <a:cubicBezTo>
                    <a:pt x="10" y="352"/>
                    <a:pt x="10" y="352"/>
                    <a:pt x="10" y="352"/>
                  </a:cubicBezTo>
                  <a:cubicBezTo>
                    <a:pt x="14" y="353"/>
                    <a:pt x="20" y="357"/>
                    <a:pt x="20" y="357"/>
                  </a:cubicBezTo>
                  <a:cubicBezTo>
                    <a:pt x="19" y="361"/>
                    <a:pt x="19" y="361"/>
                    <a:pt x="19" y="361"/>
                  </a:cubicBezTo>
                  <a:cubicBezTo>
                    <a:pt x="19" y="361"/>
                    <a:pt x="18" y="363"/>
                    <a:pt x="26" y="364"/>
                  </a:cubicBezTo>
                  <a:cubicBezTo>
                    <a:pt x="33" y="364"/>
                    <a:pt x="49" y="367"/>
                    <a:pt x="49" y="367"/>
                  </a:cubicBezTo>
                  <a:cubicBezTo>
                    <a:pt x="67" y="375"/>
                    <a:pt x="67" y="375"/>
                    <a:pt x="67" y="375"/>
                  </a:cubicBezTo>
                  <a:cubicBezTo>
                    <a:pt x="60" y="377"/>
                    <a:pt x="60" y="377"/>
                    <a:pt x="60" y="377"/>
                  </a:cubicBezTo>
                  <a:cubicBezTo>
                    <a:pt x="61" y="379"/>
                    <a:pt x="61" y="379"/>
                    <a:pt x="61" y="379"/>
                  </a:cubicBezTo>
                  <a:cubicBezTo>
                    <a:pt x="67" y="377"/>
                    <a:pt x="67" y="377"/>
                    <a:pt x="67" y="377"/>
                  </a:cubicBezTo>
                  <a:cubicBezTo>
                    <a:pt x="75" y="381"/>
                    <a:pt x="75" y="381"/>
                    <a:pt x="75" y="381"/>
                  </a:cubicBezTo>
                  <a:cubicBezTo>
                    <a:pt x="75" y="388"/>
                    <a:pt x="75" y="388"/>
                    <a:pt x="75" y="388"/>
                  </a:cubicBezTo>
                  <a:cubicBezTo>
                    <a:pt x="62" y="388"/>
                    <a:pt x="62" y="388"/>
                    <a:pt x="62" y="388"/>
                  </a:cubicBezTo>
                  <a:cubicBezTo>
                    <a:pt x="62" y="386"/>
                    <a:pt x="62" y="386"/>
                    <a:pt x="62" y="386"/>
                  </a:cubicBezTo>
                  <a:cubicBezTo>
                    <a:pt x="59" y="386"/>
                    <a:pt x="59" y="386"/>
                    <a:pt x="59" y="386"/>
                  </a:cubicBezTo>
                  <a:cubicBezTo>
                    <a:pt x="59" y="388"/>
                    <a:pt x="59" y="388"/>
                    <a:pt x="59" y="388"/>
                  </a:cubicBezTo>
                  <a:cubicBezTo>
                    <a:pt x="58" y="388"/>
                    <a:pt x="58" y="388"/>
                    <a:pt x="58" y="388"/>
                  </a:cubicBezTo>
                  <a:cubicBezTo>
                    <a:pt x="58" y="398"/>
                    <a:pt x="58" y="398"/>
                    <a:pt x="58" y="398"/>
                  </a:cubicBezTo>
                  <a:cubicBezTo>
                    <a:pt x="35" y="406"/>
                    <a:pt x="12" y="409"/>
                    <a:pt x="0" y="403"/>
                  </a:cubicBezTo>
                  <a:cubicBezTo>
                    <a:pt x="0" y="403"/>
                    <a:pt x="0" y="403"/>
                    <a:pt x="3" y="407"/>
                  </a:cubicBezTo>
                  <a:cubicBezTo>
                    <a:pt x="7" y="411"/>
                    <a:pt x="11" y="412"/>
                    <a:pt x="11" y="412"/>
                  </a:cubicBezTo>
                  <a:cubicBezTo>
                    <a:pt x="10" y="414"/>
                    <a:pt x="10" y="414"/>
                    <a:pt x="10" y="414"/>
                  </a:cubicBezTo>
                  <a:cubicBezTo>
                    <a:pt x="14" y="416"/>
                    <a:pt x="20" y="419"/>
                    <a:pt x="20" y="419"/>
                  </a:cubicBezTo>
                  <a:cubicBezTo>
                    <a:pt x="19" y="424"/>
                    <a:pt x="19" y="424"/>
                    <a:pt x="19" y="424"/>
                  </a:cubicBezTo>
                  <a:cubicBezTo>
                    <a:pt x="19" y="424"/>
                    <a:pt x="18" y="425"/>
                    <a:pt x="26" y="426"/>
                  </a:cubicBezTo>
                  <a:cubicBezTo>
                    <a:pt x="33" y="427"/>
                    <a:pt x="49" y="429"/>
                    <a:pt x="49" y="429"/>
                  </a:cubicBezTo>
                  <a:cubicBezTo>
                    <a:pt x="67" y="437"/>
                    <a:pt x="67" y="437"/>
                    <a:pt x="67" y="437"/>
                  </a:cubicBezTo>
                  <a:cubicBezTo>
                    <a:pt x="60" y="440"/>
                    <a:pt x="60" y="440"/>
                    <a:pt x="60" y="440"/>
                  </a:cubicBezTo>
                  <a:cubicBezTo>
                    <a:pt x="61" y="442"/>
                    <a:pt x="61" y="442"/>
                    <a:pt x="61" y="442"/>
                  </a:cubicBezTo>
                  <a:cubicBezTo>
                    <a:pt x="67" y="440"/>
                    <a:pt x="67" y="440"/>
                    <a:pt x="67" y="440"/>
                  </a:cubicBezTo>
                  <a:cubicBezTo>
                    <a:pt x="75" y="444"/>
                    <a:pt x="75" y="444"/>
                    <a:pt x="75" y="444"/>
                  </a:cubicBezTo>
                  <a:cubicBezTo>
                    <a:pt x="75" y="450"/>
                    <a:pt x="75" y="450"/>
                    <a:pt x="75" y="450"/>
                  </a:cubicBezTo>
                  <a:cubicBezTo>
                    <a:pt x="111" y="450"/>
                    <a:pt x="111" y="450"/>
                    <a:pt x="111" y="450"/>
                  </a:cubicBezTo>
                  <a:cubicBezTo>
                    <a:pt x="111" y="450"/>
                    <a:pt x="111" y="450"/>
                    <a:pt x="111" y="450"/>
                  </a:cubicBezTo>
                  <a:cubicBezTo>
                    <a:pt x="147" y="450"/>
                    <a:pt x="147" y="450"/>
                    <a:pt x="147" y="450"/>
                  </a:cubicBezTo>
                  <a:cubicBezTo>
                    <a:pt x="147" y="444"/>
                    <a:pt x="147" y="444"/>
                    <a:pt x="147" y="444"/>
                  </a:cubicBezTo>
                  <a:cubicBezTo>
                    <a:pt x="155" y="440"/>
                    <a:pt x="155" y="440"/>
                    <a:pt x="155" y="440"/>
                  </a:cubicBezTo>
                  <a:cubicBezTo>
                    <a:pt x="161" y="442"/>
                    <a:pt x="161" y="442"/>
                    <a:pt x="161" y="442"/>
                  </a:cubicBezTo>
                  <a:cubicBezTo>
                    <a:pt x="162" y="440"/>
                    <a:pt x="162" y="440"/>
                    <a:pt x="162" y="440"/>
                  </a:cubicBezTo>
                  <a:cubicBezTo>
                    <a:pt x="155" y="437"/>
                    <a:pt x="155" y="437"/>
                    <a:pt x="155" y="437"/>
                  </a:cubicBezTo>
                  <a:cubicBezTo>
                    <a:pt x="173" y="429"/>
                    <a:pt x="173" y="429"/>
                    <a:pt x="173" y="429"/>
                  </a:cubicBezTo>
                  <a:cubicBezTo>
                    <a:pt x="173" y="429"/>
                    <a:pt x="189" y="427"/>
                    <a:pt x="196" y="426"/>
                  </a:cubicBezTo>
                  <a:cubicBezTo>
                    <a:pt x="204" y="425"/>
                    <a:pt x="203" y="424"/>
                    <a:pt x="203" y="424"/>
                  </a:cubicBezTo>
                  <a:cubicBezTo>
                    <a:pt x="202" y="419"/>
                    <a:pt x="202" y="419"/>
                    <a:pt x="202" y="419"/>
                  </a:cubicBezTo>
                  <a:cubicBezTo>
                    <a:pt x="202" y="419"/>
                    <a:pt x="208" y="416"/>
                    <a:pt x="212" y="414"/>
                  </a:cubicBezTo>
                  <a:cubicBezTo>
                    <a:pt x="212" y="412"/>
                    <a:pt x="212" y="412"/>
                    <a:pt x="212" y="412"/>
                  </a:cubicBezTo>
                  <a:cubicBezTo>
                    <a:pt x="212" y="412"/>
                    <a:pt x="215" y="411"/>
                    <a:pt x="219" y="407"/>
                  </a:cubicBezTo>
                  <a:cubicBezTo>
                    <a:pt x="222" y="403"/>
                    <a:pt x="222" y="403"/>
                    <a:pt x="222" y="403"/>
                  </a:cubicBezTo>
                  <a:cubicBezTo>
                    <a:pt x="210" y="409"/>
                    <a:pt x="187" y="406"/>
                    <a:pt x="164" y="398"/>
                  </a:cubicBezTo>
                  <a:cubicBezTo>
                    <a:pt x="164" y="388"/>
                    <a:pt x="164" y="388"/>
                    <a:pt x="164" y="388"/>
                  </a:cubicBezTo>
                  <a:cubicBezTo>
                    <a:pt x="163" y="388"/>
                    <a:pt x="163" y="388"/>
                    <a:pt x="163" y="388"/>
                  </a:cubicBezTo>
                  <a:cubicBezTo>
                    <a:pt x="163" y="386"/>
                    <a:pt x="163" y="386"/>
                    <a:pt x="163" y="386"/>
                  </a:cubicBezTo>
                  <a:cubicBezTo>
                    <a:pt x="161" y="386"/>
                    <a:pt x="161" y="386"/>
                    <a:pt x="161" y="386"/>
                  </a:cubicBezTo>
                  <a:cubicBezTo>
                    <a:pt x="161" y="388"/>
                    <a:pt x="161" y="388"/>
                    <a:pt x="161" y="388"/>
                  </a:cubicBezTo>
                  <a:cubicBezTo>
                    <a:pt x="147" y="388"/>
                    <a:pt x="147" y="388"/>
                    <a:pt x="147" y="388"/>
                  </a:cubicBezTo>
                  <a:cubicBezTo>
                    <a:pt x="147" y="381"/>
                    <a:pt x="147" y="381"/>
                    <a:pt x="147" y="381"/>
                  </a:cubicBezTo>
                  <a:cubicBezTo>
                    <a:pt x="155" y="377"/>
                    <a:pt x="155" y="377"/>
                    <a:pt x="155" y="377"/>
                  </a:cubicBezTo>
                  <a:cubicBezTo>
                    <a:pt x="161" y="379"/>
                    <a:pt x="161" y="379"/>
                    <a:pt x="161" y="379"/>
                  </a:cubicBezTo>
                  <a:cubicBezTo>
                    <a:pt x="162" y="377"/>
                    <a:pt x="162" y="377"/>
                    <a:pt x="162" y="377"/>
                  </a:cubicBezTo>
                  <a:cubicBezTo>
                    <a:pt x="155" y="375"/>
                    <a:pt x="155" y="375"/>
                    <a:pt x="155" y="375"/>
                  </a:cubicBezTo>
                  <a:cubicBezTo>
                    <a:pt x="173" y="367"/>
                    <a:pt x="173" y="367"/>
                    <a:pt x="173" y="367"/>
                  </a:cubicBezTo>
                  <a:cubicBezTo>
                    <a:pt x="173" y="367"/>
                    <a:pt x="189" y="364"/>
                    <a:pt x="196" y="364"/>
                  </a:cubicBezTo>
                  <a:cubicBezTo>
                    <a:pt x="204" y="363"/>
                    <a:pt x="203" y="361"/>
                    <a:pt x="203" y="361"/>
                  </a:cubicBezTo>
                  <a:cubicBezTo>
                    <a:pt x="202" y="357"/>
                    <a:pt x="202" y="357"/>
                    <a:pt x="202" y="357"/>
                  </a:cubicBezTo>
                  <a:cubicBezTo>
                    <a:pt x="202" y="357"/>
                    <a:pt x="208" y="353"/>
                    <a:pt x="212" y="352"/>
                  </a:cubicBezTo>
                  <a:cubicBezTo>
                    <a:pt x="212" y="350"/>
                    <a:pt x="212" y="350"/>
                    <a:pt x="212" y="350"/>
                  </a:cubicBezTo>
                  <a:cubicBezTo>
                    <a:pt x="212" y="350"/>
                    <a:pt x="215" y="349"/>
                    <a:pt x="219" y="345"/>
                  </a:cubicBezTo>
                  <a:cubicBezTo>
                    <a:pt x="222" y="341"/>
                    <a:pt x="222" y="341"/>
                    <a:pt x="222" y="341"/>
                  </a:cubicBezTo>
                  <a:cubicBezTo>
                    <a:pt x="210" y="347"/>
                    <a:pt x="187" y="344"/>
                    <a:pt x="164" y="336"/>
                  </a:cubicBezTo>
                  <a:cubicBezTo>
                    <a:pt x="164" y="325"/>
                    <a:pt x="164" y="325"/>
                    <a:pt x="164" y="325"/>
                  </a:cubicBezTo>
                  <a:cubicBezTo>
                    <a:pt x="163" y="325"/>
                    <a:pt x="163" y="325"/>
                    <a:pt x="163" y="325"/>
                  </a:cubicBezTo>
                  <a:cubicBezTo>
                    <a:pt x="163" y="323"/>
                    <a:pt x="163" y="323"/>
                    <a:pt x="163" y="323"/>
                  </a:cubicBezTo>
                  <a:cubicBezTo>
                    <a:pt x="161" y="323"/>
                    <a:pt x="161" y="323"/>
                    <a:pt x="161" y="323"/>
                  </a:cubicBezTo>
                  <a:cubicBezTo>
                    <a:pt x="161" y="325"/>
                    <a:pt x="161" y="325"/>
                    <a:pt x="161" y="325"/>
                  </a:cubicBezTo>
                  <a:cubicBezTo>
                    <a:pt x="147" y="325"/>
                    <a:pt x="147" y="325"/>
                    <a:pt x="147" y="325"/>
                  </a:cubicBezTo>
                  <a:cubicBezTo>
                    <a:pt x="147" y="319"/>
                    <a:pt x="147" y="319"/>
                    <a:pt x="147" y="319"/>
                  </a:cubicBezTo>
                  <a:cubicBezTo>
                    <a:pt x="155" y="315"/>
                    <a:pt x="155" y="315"/>
                    <a:pt x="155" y="315"/>
                  </a:cubicBezTo>
                  <a:cubicBezTo>
                    <a:pt x="161" y="317"/>
                    <a:pt x="161" y="317"/>
                    <a:pt x="161" y="317"/>
                  </a:cubicBezTo>
                  <a:cubicBezTo>
                    <a:pt x="162" y="315"/>
                    <a:pt x="162" y="315"/>
                    <a:pt x="162" y="315"/>
                  </a:cubicBezTo>
                  <a:cubicBezTo>
                    <a:pt x="155" y="313"/>
                    <a:pt x="155" y="313"/>
                    <a:pt x="155" y="313"/>
                  </a:cubicBezTo>
                  <a:cubicBezTo>
                    <a:pt x="173" y="305"/>
                    <a:pt x="173" y="305"/>
                    <a:pt x="173" y="305"/>
                  </a:cubicBezTo>
                  <a:cubicBezTo>
                    <a:pt x="173" y="305"/>
                    <a:pt x="189" y="302"/>
                    <a:pt x="196" y="301"/>
                  </a:cubicBezTo>
                  <a:cubicBezTo>
                    <a:pt x="204" y="300"/>
                    <a:pt x="203" y="299"/>
                    <a:pt x="203" y="299"/>
                  </a:cubicBezTo>
                  <a:cubicBezTo>
                    <a:pt x="202" y="295"/>
                    <a:pt x="202" y="295"/>
                    <a:pt x="202" y="295"/>
                  </a:cubicBezTo>
                  <a:cubicBezTo>
                    <a:pt x="202" y="295"/>
                    <a:pt x="208" y="291"/>
                    <a:pt x="212" y="290"/>
                  </a:cubicBezTo>
                  <a:cubicBezTo>
                    <a:pt x="212" y="288"/>
                    <a:pt x="212" y="288"/>
                    <a:pt x="212" y="288"/>
                  </a:cubicBezTo>
                  <a:cubicBezTo>
                    <a:pt x="212" y="288"/>
                    <a:pt x="215" y="287"/>
                    <a:pt x="219" y="283"/>
                  </a:cubicBezTo>
                  <a:cubicBezTo>
                    <a:pt x="222" y="279"/>
                    <a:pt x="222" y="279"/>
                    <a:pt x="222" y="279"/>
                  </a:cubicBezTo>
                  <a:cubicBezTo>
                    <a:pt x="210" y="285"/>
                    <a:pt x="187" y="282"/>
                    <a:pt x="164" y="273"/>
                  </a:cubicBezTo>
                  <a:cubicBezTo>
                    <a:pt x="164" y="263"/>
                    <a:pt x="164" y="263"/>
                    <a:pt x="164" y="263"/>
                  </a:cubicBezTo>
                  <a:cubicBezTo>
                    <a:pt x="163" y="263"/>
                    <a:pt x="163" y="263"/>
                    <a:pt x="163" y="263"/>
                  </a:cubicBezTo>
                  <a:cubicBezTo>
                    <a:pt x="163" y="261"/>
                    <a:pt x="163" y="261"/>
                    <a:pt x="163" y="261"/>
                  </a:cubicBezTo>
                  <a:cubicBezTo>
                    <a:pt x="161" y="261"/>
                    <a:pt x="161" y="261"/>
                    <a:pt x="161" y="261"/>
                  </a:cubicBezTo>
                  <a:cubicBezTo>
                    <a:pt x="161" y="263"/>
                    <a:pt x="161" y="263"/>
                    <a:pt x="161" y="263"/>
                  </a:cubicBezTo>
                  <a:cubicBezTo>
                    <a:pt x="147" y="263"/>
                    <a:pt x="147" y="263"/>
                    <a:pt x="147" y="263"/>
                  </a:cubicBezTo>
                  <a:cubicBezTo>
                    <a:pt x="147" y="257"/>
                    <a:pt x="147" y="257"/>
                    <a:pt x="147" y="257"/>
                  </a:cubicBezTo>
                  <a:cubicBezTo>
                    <a:pt x="155" y="253"/>
                    <a:pt x="155" y="253"/>
                    <a:pt x="155" y="253"/>
                  </a:cubicBezTo>
                  <a:cubicBezTo>
                    <a:pt x="161" y="255"/>
                    <a:pt x="161" y="255"/>
                    <a:pt x="161" y="255"/>
                  </a:cubicBezTo>
                  <a:cubicBezTo>
                    <a:pt x="162" y="253"/>
                    <a:pt x="162" y="253"/>
                    <a:pt x="162" y="253"/>
                  </a:cubicBezTo>
                  <a:cubicBezTo>
                    <a:pt x="155" y="250"/>
                    <a:pt x="155" y="250"/>
                    <a:pt x="155" y="250"/>
                  </a:cubicBezTo>
                  <a:cubicBezTo>
                    <a:pt x="173" y="243"/>
                    <a:pt x="173" y="243"/>
                    <a:pt x="173" y="243"/>
                  </a:cubicBezTo>
                  <a:cubicBezTo>
                    <a:pt x="173" y="243"/>
                    <a:pt x="189" y="240"/>
                    <a:pt x="196" y="239"/>
                  </a:cubicBezTo>
                  <a:cubicBezTo>
                    <a:pt x="204" y="238"/>
                    <a:pt x="203" y="237"/>
                    <a:pt x="203" y="237"/>
                  </a:cubicBezTo>
                  <a:cubicBezTo>
                    <a:pt x="202" y="233"/>
                    <a:pt x="202" y="233"/>
                    <a:pt x="202" y="233"/>
                  </a:cubicBezTo>
                  <a:cubicBezTo>
                    <a:pt x="202" y="233"/>
                    <a:pt x="208" y="229"/>
                    <a:pt x="212" y="227"/>
                  </a:cubicBezTo>
                  <a:cubicBezTo>
                    <a:pt x="212" y="225"/>
                    <a:pt x="212" y="225"/>
                    <a:pt x="212" y="225"/>
                  </a:cubicBezTo>
                  <a:cubicBezTo>
                    <a:pt x="212" y="225"/>
                    <a:pt x="215" y="224"/>
                    <a:pt x="219" y="2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Freeform 9"/>
            <p:cNvSpPr/>
            <p:nvPr/>
          </p:nvSpPr>
          <p:spPr bwMode="auto">
            <a:xfrm>
              <a:off x="5920214" y="5450584"/>
              <a:ext cx="2607223" cy="1382106"/>
            </a:xfrm>
            <a:custGeom>
              <a:avLst/>
              <a:gdLst>
                <a:gd name="T0" fmla="*/ 605 w 606"/>
                <a:gd name="T1" fmla="*/ 321 h 321"/>
                <a:gd name="T2" fmla="*/ 5 w 606"/>
                <a:gd name="T3" fmla="*/ 318 h 321"/>
                <a:gd name="T4" fmla="*/ 0 w 606"/>
                <a:gd name="T5" fmla="*/ 312 h 321"/>
                <a:gd name="T6" fmla="*/ 8 w 606"/>
                <a:gd name="T7" fmla="*/ 307 h 321"/>
                <a:gd name="T8" fmla="*/ 7 w 606"/>
                <a:gd name="T9" fmla="*/ 301 h 321"/>
                <a:gd name="T10" fmla="*/ 73 w 606"/>
                <a:gd name="T11" fmla="*/ 287 h 321"/>
                <a:gd name="T12" fmla="*/ 110 w 606"/>
                <a:gd name="T13" fmla="*/ 229 h 321"/>
                <a:gd name="T14" fmla="*/ 71 w 606"/>
                <a:gd name="T15" fmla="*/ 224 h 321"/>
                <a:gd name="T16" fmla="*/ 74 w 606"/>
                <a:gd name="T17" fmla="*/ 218 h 321"/>
                <a:gd name="T18" fmla="*/ 68 w 606"/>
                <a:gd name="T19" fmla="*/ 215 h 321"/>
                <a:gd name="T20" fmla="*/ 76 w 606"/>
                <a:gd name="T21" fmla="*/ 208 h 321"/>
                <a:gd name="T22" fmla="*/ 73 w 606"/>
                <a:gd name="T23" fmla="*/ 203 h 321"/>
                <a:gd name="T24" fmla="*/ 142 w 606"/>
                <a:gd name="T25" fmla="*/ 184 h 321"/>
                <a:gd name="T26" fmla="*/ 151 w 606"/>
                <a:gd name="T27" fmla="*/ 174 h 321"/>
                <a:gd name="T28" fmla="*/ 182 w 606"/>
                <a:gd name="T29" fmla="*/ 144 h 321"/>
                <a:gd name="T30" fmla="*/ 184 w 606"/>
                <a:gd name="T31" fmla="*/ 136 h 321"/>
                <a:gd name="T32" fmla="*/ 180 w 606"/>
                <a:gd name="T33" fmla="*/ 120 h 321"/>
                <a:gd name="T34" fmla="*/ 182 w 606"/>
                <a:gd name="T35" fmla="*/ 117 h 321"/>
                <a:gd name="T36" fmla="*/ 138 w 606"/>
                <a:gd name="T37" fmla="*/ 118 h 321"/>
                <a:gd name="T38" fmla="*/ 141 w 606"/>
                <a:gd name="T39" fmla="*/ 106 h 321"/>
                <a:gd name="T40" fmla="*/ 136 w 606"/>
                <a:gd name="T41" fmla="*/ 100 h 321"/>
                <a:gd name="T42" fmla="*/ 141 w 606"/>
                <a:gd name="T43" fmla="*/ 94 h 321"/>
                <a:gd name="T44" fmla="*/ 140 w 606"/>
                <a:gd name="T45" fmla="*/ 88 h 321"/>
                <a:gd name="T46" fmla="*/ 184 w 606"/>
                <a:gd name="T47" fmla="*/ 81 h 321"/>
                <a:gd name="T48" fmla="*/ 218 w 606"/>
                <a:gd name="T49" fmla="*/ 9 h 321"/>
                <a:gd name="T50" fmla="*/ 371 w 606"/>
                <a:gd name="T51" fmla="*/ 14 h 321"/>
                <a:gd name="T52" fmla="*/ 383 w 606"/>
                <a:gd name="T53" fmla="*/ 25 h 321"/>
                <a:gd name="T54" fmla="*/ 433 w 606"/>
                <a:gd name="T55" fmla="*/ 78 h 321"/>
                <a:gd name="T56" fmla="*/ 464 w 606"/>
                <a:gd name="T57" fmla="*/ 84 h 321"/>
                <a:gd name="T58" fmla="*/ 462 w 606"/>
                <a:gd name="T59" fmla="*/ 92 h 321"/>
                <a:gd name="T60" fmla="*/ 468 w 606"/>
                <a:gd name="T61" fmla="*/ 97 h 321"/>
                <a:gd name="T62" fmla="*/ 466 w 606"/>
                <a:gd name="T63" fmla="*/ 102 h 321"/>
                <a:gd name="T64" fmla="*/ 450 w 606"/>
                <a:gd name="T65" fmla="*/ 108 h 321"/>
                <a:gd name="T66" fmla="*/ 423 w 606"/>
                <a:gd name="T67" fmla="*/ 117 h 321"/>
                <a:gd name="T68" fmla="*/ 420 w 606"/>
                <a:gd name="T69" fmla="*/ 121 h 321"/>
                <a:gd name="T70" fmla="*/ 417 w 606"/>
                <a:gd name="T71" fmla="*/ 135 h 321"/>
                <a:gd name="T72" fmla="*/ 446 w 606"/>
                <a:gd name="T73" fmla="*/ 152 h 321"/>
                <a:gd name="T74" fmla="*/ 450 w 606"/>
                <a:gd name="T75" fmla="*/ 147 h 321"/>
                <a:gd name="T76" fmla="*/ 454 w 606"/>
                <a:gd name="T77" fmla="*/ 169 h 321"/>
                <a:gd name="T78" fmla="*/ 462 w 606"/>
                <a:gd name="T79" fmla="*/ 177 h 321"/>
                <a:gd name="T80" fmla="*/ 532 w 606"/>
                <a:gd name="T81" fmla="*/ 195 h 321"/>
                <a:gd name="T82" fmla="*/ 528 w 606"/>
                <a:gd name="T83" fmla="*/ 202 h 321"/>
                <a:gd name="T84" fmla="*/ 536 w 606"/>
                <a:gd name="T85" fmla="*/ 208 h 321"/>
                <a:gd name="T86" fmla="*/ 530 w 606"/>
                <a:gd name="T87" fmla="*/ 213 h 321"/>
                <a:gd name="T88" fmla="*/ 533 w 606"/>
                <a:gd name="T89" fmla="*/ 226 h 321"/>
                <a:gd name="T90" fmla="*/ 528 w 606"/>
                <a:gd name="T91" fmla="*/ 222 h 321"/>
                <a:gd name="T92" fmla="*/ 490 w 606"/>
                <a:gd name="T93" fmla="*/ 263 h 321"/>
                <a:gd name="T94" fmla="*/ 603 w 606"/>
                <a:gd name="T95" fmla="*/ 297 h 321"/>
                <a:gd name="T96" fmla="*/ 599 w 606"/>
                <a:gd name="T97" fmla="*/ 305 h 321"/>
                <a:gd name="T98" fmla="*/ 606 w 606"/>
                <a:gd name="T99" fmla="*/ 309 h 321"/>
                <a:gd name="T100" fmla="*/ 601 w 606"/>
                <a:gd name="T101" fmla="*/ 314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06" h="321">
                  <a:moveTo>
                    <a:pt x="605" y="318"/>
                  </a:moveTo>
                  <a:cubicBezTo>
                    <a:pt x="605" y="321"/>
                    <a:pt x="605" y="321"/>
                    <a:pt x="605" y="321"/>
                  </a:cubicBezTo>
                  <a:cubicBezTo>
                    <a:pt x="5" y="321"/>
                    <a:pt x="5" y="321"/>
                    <a:pt x="5" y="321"/>
                  </a:cubicBezTo>
                  <a:cubicBezTo>
                    <a:pt x="5" y="318"/>
                    <a:pt x="5" y="318"/>
                    <a:pt x="5" y="318"/>
                  </a:cubicBezTo>
                  <a:cubicBezTo>
                    <a:pt x="0" y="315"/>
                    <a:pt x="0" y="315"/>
                    <a:pt x="0" y="315"/>
                  </a:cubicBezTo>
                  <a:cubicBezTo>
                    <a:pt x="0" y="312"/>
                    <a:pt x="0" y="312"/>
                    <a:pt x="0" y="312"/>
                  </a:cubicBezTo>
                  <a:cubicBezTo>
                    <a:pt x="6" y="315"/>
                    <a:pt x="6" y="315"/>
                    <a:pt x="6" y="315"/>
                  </a:cubicBezTo>
                  <a:cubicBezTo>
                    <a:pt x="8" y="307"/>
                    <a:pt x="8" y="307"/>
                    <a:pt x="8" y="307"/>
                  </a:cubicBezTo>
                  <a:cubicBezTo>
                    <a:pt x="6" y="303"/>
                    <a:pt x="6" y="303"/>
                    <a:pt x="6" y="303"/>
                  </a:cubicBezTo>
                  <a:cubicBezTo>
                    <a:pt x="7" y="301"/>
                    <a:pt x="7" y="301"/>
                    <a:pt x="7" y="301"/>
                  </a:cubicBezTo>
                  <a:cubicBezTo>
                    <a:pt x="7" y="301"/>
                    <a:pt x="11" y="306"/>
                    <a:pt x="17" y="306"/>
                  </a:cubicBezTo>
                  <a:cubicBezTo>
                    <a:pt x="23" y="306"/>
                    <a:pt x="57" y="294"/>
                    <a:pt x="73" y="287"/>
                  </a:cubicBezTo>
                  <a:cubicBezTo>
                    <a:pt x="90" y="280"/>
                    <a:pt x="110" y="270"/>
                    <a:pt x="110" y="270"/>
                  </a:cubicBezTo>
                  <a:cubicBezTo>
                    <a:pt x="110" y="229"/>
                    <a:pt x="110" y="229"/>
                    <a:pt x="110" y="229"/>
                  </a:cubicBezTo>
                  <a:cubicBezTo>
                    <a:pt x="72" y="232"/>
                    <a:pt x="72" y="232"/>
                    <a:pt x="72" y="232"/>
                  </a:cubicBezTo>
                  <a:cubicBezTo>
                    <a:pt x="71" y="224"/>
                    <a:pt x="71" y="224"/>
                    <a:pt x="71" y="224"/>
                  </a:cubicBezTo>
                  <a:cubicBezTo>
                    <a:pt x="73" y="224"/>
                    <a:pt x="73" y="224"/>
                    <a:pt x="73" y="224"/>
                  </a:cubicBezTo>
                  <a:cubicBezTo>
                    <a:pt x="74" y="218"/>
                    <a:pt x="74" y="218"/>
                    <a:pt x="74" y="218"/>
                  </a:cubicBezTo>
                  <a:cubicBezTo>
                    <a:pt x="68" y="218"/>
                    <a:pt x="68" y="218"/>
                    <a:pt x="68" y="218"/>
                  </a:cubicBezTo>
                  <a:cubicBezTo>
                    <a:pt x="68" y="215"/>
                    <a:pt x="68" y="215"/>
                    <a:pt x="68" y="215"/>
                  </a:cubicBezTo>
                  <a:cubicBezTo>
                    <a:pt x="75" y="215"/>
                    <a:pt x="75" y="215"/>
                    <a:pt x="75" y="215"/>
                  </a:cubicBezTo>
                  <a:cubicBezTo>
                    <a:pt x="76" y="208"/>
                    <a:pt x="76" y="208"/>
                    <a:pt x="76" y="208"/>
                  </a:cubicBezTo>
                  <a:cubicBezTo>
                    <a:pt x="72" y="205"/>
                    <a:pt x="72" y="205"/>
                    <a:pt x="72" y="205"/>
                  </a:cubicBezTo>
                  <a:cubicBezTo>
                    <a:pt x="73" y="203"/>
                    <a:pt x="73" y="203"/>
                    <a:pt x="73" y="203"/>
                  </a:cubicBezTo>
                  <a:cubicBezTo>
                    <a:pt x="73" y="203"/>
                    <a:pt x="81" y="206"/>
                    <a:pt x="85" y="206"/>
                  </a:cubicBezTo>
                  <a:cubicBezTo>
                    <a:pt x="89" y="206"/>
                    <a:pt x="142" y="184"/>
                    <a:pt x="142" y="184"/>
                  </a:cubicBezTo>
                  <a:cubicBezTo>
                    <a:pt x="142" y="176"/>
                    <a:pt x="142" y="176"/>
                    <a:pt x="142" y="176"/>
                  </a:cubicBezTo>
                  <a:cubicBezTo>
                    <a:pt x="151" y="174"/>
                    <a:pt x="151" y="174"/>
                    <a:pt x="151" y="174"/>
                  </a:cubicBezTo>
                  <a:cubicBezTo>
                    <a:pt x="151" y="149"/>
                    <a:pt x="151" y="149"/>
                    <a:pt x="151" y="149"/>
                  </a:cubicBezTo>
                  <a:cubicBezTo>
                    <a:pt x="182" y="144"/>
                    <a:pt x="182" y="144"/>
                    <a:pt x="182" y="144"/>
                  </a:cubicBezTo>
                  <a:cubicBezTo>
                    <a:pt x="182" y="136"/>
                    <a:pt x="182" y="136"/>
                    <a:pt x="182" y="136"/>
                  </a:cubicBezTo>
                  <a:cubicBezTo>
                    <a:pt x="184" y="136"/>
                    <a:pt x="184" y="136"/>
                    <a:pt x="184" y="136"/>
                  </a:cubicBezTo>
                  <a:cubicBezTo>
                    <a:pt x="184" y="131"/>
                    <a:pt x="184" y="131"/>
                    <a:pt x="184" y="131"/>
                  </a:cubicBezTo>
                  <a:cubicBezTo>
                    <a:pt x="180" y="120"/>
                    <a:pt x="180" y="120"/>
                    <a:pt x="180" y="120"/>
                  </a:cubicBezTo>
                  <a:cubicBezTo>
                    <a:pt x="184" y="120"/>
                    <a:pt x="184" y="120"/>
                    <a:pt x="184" y="120"/>
                  </a:cubicBezTo>
                  <a:cubicBezTo>
                    <a:pt x="182" y="117"/>
                    <a:pt x="182" y="117"/>
                    <a:pt x="182" y="117"/>
                  </a:cubicBezTo>
                  <a:cubicBezTo>
                    <a:pt x="170" y="113"/>
                    <a:pt x="170" y="113"/>
                    <a:pt x="170" y="113"/>
                  </a:cubicBezTo>
                  <a:cubicBezTo>
                    <a:pt x="138" y="118"/>
                    <a:pt x="138" y="118"/>
                    <a:pt x="138" y="118"/>
                  </a:cubicBezTo>
                  <a:cubicBezTo>
                    <a:pt x="138" y="110"/>
                    <a:pt x="138" y="110"/>
                    <a:pt x="138" y="110"/>
                  </a:cubicBezTo>
                  <a:cubicBezTo>
                    <a:pt x="141" y="106"/>
                    <a:pt x="141" y="106"/>
                    <a:pt x="141" y="106"/>
                  </a:cubicBezTo>
                  <a:cubicBezTo>
                    <a:pt x="135" y="103"/>
                    <a:pt x="135" y="103"/>
                    <a:pt x="135" y="103"/>
                  </a:cubicBezTo>
                  <a:cubicBezTo>
                    <a:pt x="136" y="100"/>
                    <a:pt x="136" y="100"/>
                    <a:pt x="136" y="100"/>
                  </a:cubicBezTo>
                  <a:cubicBezTo>
                    <a:pt x="141" y="101"/>
                    <a:pt x="141" y="101"/>
                    <a:pt x="141" y="101"/>
                  </a:cubicBezTo>
                  <a:cubicBezTo>
                    <a:pt x="141" y="94"/>
                    <a:pt x="141" y="94"/>
                    <a:pt x="141" y="94"/>
                  </a:cubicBezTo>
                  <a:cubicBezTo>
                    <a:pt x="138" y="90"/>
                    <a:pt x="138" y="90"/>
                    <a:pt x="138" y="90"/>
                  </a:cubicBezTo>
                  <a:cubicBezTo>
                    <a:pt x="140" y="88"/>
                    <a:pt x="140" y="88"/>
                    <a:pt x="140" y="88"/>
                  </a:cubicBezTo>
                  <a:cubicBezTo>
                    <a:pt x="140" y="88"/>
                    <a:pt x="147" y="92"/>
                    <a:pt x="152" y="92"/>
                  </a:cubicBezTo>
                  <a:cubicBezTo>
                    <a:pt x="157" y="92"/>
                    <a:pt x="184" y="81"/>
                    <a:pt x="184" y="81"/>
                  </a:cubicBezTo>
                  <a:cubicBezTo>
                    <a:pt x="220" y="19"/>
                    <a:pt x="220" y="19"/>
                    <a:pt x="220" y="19"/>
                  </a:cubicBezTo>
                  <a:cubicBezTo>
                    <a:pt x="220" y="19"/>
                    <a:pt x="218" y="14"/>
                    <a:pt x="218" y="9"/>
                  </a:cubicBezTo>
                  <a:cubicBezTo>
                    <a:pt x="218" y="4"/>
                    <a:pt x="224" y="0"/>
                    <a:pt x="227" y="0"/>
                  </a:cubicBezTo>
                  <a:cubicBezTo>
                    <a:pt x="231" y="0"/>
                    <a:pt x="363" y="14"/>
                    <a:pt x="371" y="14"/>
                  </a:cubicBezTo>
                  <a:cubicBezTo>
                    <a:pt x="378" y="15"/>
                    <a:pt x="378" y="18"/>
                    <a:pt x="378" y="21"/>
                  </a:cubicBezTo>
                  <a:cubicBezTo>
                    <a:pt x="378" y="21"/>
                    <a:pt x="383" y="24"/>
                    <a:pt x="383" y="25"/>
                  </a:cubicBezTo>
                  <a:cubicBezTo>
                    <a:pt x="383" y="26"/>
                    <a:pt x="380" y="35"/>
                    <a:pt x="380" y="35"/>
                  </a:cubicBezTo>
                  <a:cubicBezTo>
                    <a:pt x="380" y="35"/>
                    <a:pt x="409" y="71"/>
                    <a:pt x="433" y="78"/>
                  </a:cubicBezTo>
                  <a:cubicBezTo>
                    <a:pt x="457" y="85"/>
                    <a:pt x="464" y="81"/>
                    <a:pt x="464" y="81"/>
                  </a:cubicBezTo>
                  <a:cubicBezTo>
                    <a:pt x="464" y="84"/>
                    <a:pt x="464" y="84"/>
                    <a:pt x="464" y="84"/>
                  </a:cubicBezTo>
                  <a:cubicBezTo>
                    <a:pt x="460" y="86"/>
                    <a:pt x="460" y="86"/>
                    <a:pt x="460" y="86"/>
                  </a:cubicBezTo>
                  <a:cubicBezTo>
                    <a:pt x="460" y="86"/>
                    <a:pt x="461" y="90"/>
                    <a:pt x="462" y="92"/>
                  </a:cubicBezTo>
                  <a:cubicBezTo>
                    <a:pt x="463" y="94"/>
                    <a:pt x="468" y="93"/>
                    <a:pt x="468" y="93"/>
                  </a:cubicBezTo>
                  <a:cubicBezTo>
                    <a:pt x="468" y="97"/>
                    <a:pt x="468" y="97"/>
                    <a:pt x="468" y="97"/>
                  </a:cubicBezTo>
                  <a:cubicBezTo>
                    <a:pt x="462" y="99"/>
                    <a:pt x="462" y="99"/>
                    <a:pt x="462" y="99"/>
                  </a:cubicBezTo>
                  <a:cubicBezTo>
                    <a:pt x="466" y="102"/>
                    <a:pt x="466" y="102"/>
                    <a:pt x="466" y="102"/>
                  </a:cubicBezTo>
                  <a:cubicBezTo>
                    <a:pt x="466" y="108"/>
                    <a:pt x="466" y="108"/>
                    <a:pt x="466" y="108"/>
                  </a:cubicBezTo>
                  <a:cubicBezTo>
                    <a:pt x="450" y="108"/>
                    <a:pt x="450" y="108"/>
                    <a:pt x="450" y="108"/>
                  </a:cubicBezTo>
                  <a:cubicBezTo>
                    <a:pt x="423" y="113"/>
                    <a:pt x="423" y="113"/>
                    <a:pt x="423" y="113"/>
                  </a:cubicBezTo>
                  <a:cubicBezTo>
                    <a:pt x="423" y="117"/>
                    <a:pt x="423" y="117"/>
                    <a:pt x="423" y="117"/>
                  </a:cubicBezTo>
                  <a:cubicBezTo>
                    <a:pt x="420" y="117"/>
                    <a:pt x="420" y="117"/>
                    <a:pt x="420" y="117"/>
                  </a:cubicBezTo>
                  <a:cubicBezTo>
                    <a:pt x="420" y="121"/>
                    <a:pt x="420" y="121"/>
                    <a:pt x="420" y="121"/>
                  </a:cubicBezTo>
                  <a:cubicBezTo>
                    <a:pt x="417" y="121"/>
                    <a:pt x="417" y="121"/>
                    <a:pt x="417" y="121"/>
                  </a:cubicBezTo>
                  <a:cubicBezTo>
                    <a:pt x="417" y="135"/>
                    <a:pt x="417" y="135"/>
                    <a:pt x="417" y="135"/>
                  </a:cubicBezTo>
                  <a:cubicBezTo>
                    <a:pt x="446" y="138"/>
                    <a:pt x="446" y="138"/>
                    <a:pt x="446" y="138"/>
                  </a:cubicBezTo>
                  <a:cubicBezTo>
                    <a:pt x="446" y="152"/>
                    <a:pt x="446" y="152"/>
                    <a:pt x="446" y="152"/>
                  </a:cubicBezTo>
                  <a:cubicBezTo>
                    <a:pt x="450" y="152"/>
                    <a:pt x="450" y="152"/>
                    <a:pt x="450" y="152"/>
                  </a:cubicBezTo>
                  <a:cubicBezTo>
                    <a:pt x="450" y="147"/>
                    <a:pt x="450" y="147"/>
                    <a:pt x="450" y="147"/>
                  </a:cubicBezTo>
                  <a:cubicBezTo>
                    <a:pt x="454" y="148"/>
                    <a:pt x="454" y="148"/>
                    <a:pt x="454" y="148"/>
                  </a:cubicBezTo>
                  <a:cubicBezTo>
                    <a:pt x="454" y="169"/>
                    <a:pt x="454" y="169"/>
                    <a:pt x="454" y="169"/>
                  </a:cubicBezTo>
                  <a:cubicBezTo>
                    <a:pt x="462" y="171"/>
                    <a:pt x="462" y="171"/>
                    <a:pt x="462" y="171"/>
                  </a:cubicBezTo>
                  <a:cubicBezTo>
                    <a:pt x="462" y="177"/>
                    <a:pt x="462" y="177"/>
                    <a:pt x="462" y="177"/>
                  </a:cubicBezTo>
                  <a:cubicBezTo>
                    <a:pt x="462" y="177"/>
                    <a:pt x="506" y="197"/>
                    <a:pt x="518" y="198"/>
                  </a:cubicBezTo>
                  <a:cubicBezTo>
                    <a:pt x="529" y="199"/>
                    <a:pt x="532" y="195"/>
                    <a:pt x="532" y="195"/>
                  </a:cubicBezTo>
                  <a:cubicBezTo>
                    <a:pt x="532" y="197"/>
                    <a:pt x="532" y="197"/>
                    <a:pt x="532" y="197"/>
                  </a:cubicBezTo>
                  <a:cubicBezTo>
                    <a:pt x="528" y="202"/>
                    <a:pt x="528" y="202"/>
                    <a:pt x="528" y="202"/>
                  </a:cubicBezTo>
                  <a:cubicBezTo>
                    <a:pt x="528" y="208"/>
                    <a:pt x="528" y="208"/>
                    <a:pt x="528" y="208"/>
                  </a:cubicBezTo>
                  <a:cubicBezTo>
                    <a:pt x="536" y="208"/>
                    <a:pt x="536" y="208"/>
                    <a:pt x="536" y="208"/>
                  </a:cubicBezTo>
                  <a:cubicBezTo>
                    <a:pt x="536" y="210"/>
                    <a:pt x="536" y="210"/>
                    <a:pt x="536" y="210"/>
                  </a:cubicBezTo>
                  <a:cubicBezTo>
                    <a:pt x="530" y="213"/>
                    <a:pt x="530" y="213"/>
                    <a:pt x="530" y="213"/>
                  </a:cubicBezTo>
                  <a:cubicBezTo>
                    <a:pt x="533" y="216"/>
                    <a:pt x="533" y="216"/>
                    <a:pt x="533" y="216"/>
                  </a:cubicBezTo>
                  <a:cubicBezTo>
                    <a:pt x="533" y="226"/>
                    <a:pt x="533" y="226"/>
                    <a:pt x="533" y="226"/>
                  </a:cubicBezTo>
                  <a:cubicBezTo>
                    <a:pt x="528" y="226"/>
                    <a:pt x="528" y="226"/>
                    <a:pt x="528" y="226"/>
                  </a:cubicBezTo>
                  <a:cubicBezTo>
                    <a:pt x="528" y="222"/>
                    <a:pt x="528" y="222"/>
                    <a:pt x="528" y="222"/>
                  </a:cubicBezTo>
                  <a:cubicBezTo>
                    <a:pt x="490" y="227"/>
                    <a:pt x="490" y="227"/>
                    <a:pt x="490" y="227"/>
                  </a:cubicBezTo>
                  <a:cubicBezTo>
                    <a:pt x="490" y="263"/>
                    <a:pt x="490" y="263"/>
                    <a:pt x="490" y="263"/>
                  </a:cubicBezTo>
                  <a:cubicBezTo>
                    <a:pt x="490" y="263"/>
                    <a:pt x="577" y="299"/>
                    <a:pt x="587" y="300"/>
                  </a:cubicBezTo>
                  <a:cubicBezTo>
                    <a:pt x="596" y="301"/>
                    <a:pt x="603" y="297"/>
                    <a:pt x="603" y="297"/>
                  </a:cubicBezTo>
                  <a:cubicBezTo>
                    <a:pt x="604" y="300"/>
                    <a:pt x="604" y="300"/>
                    <a:pt x="604" y="300"/>
                  </a:cubicBezTo>
                  <a:cubicBezTo>
                    <a:pt x="604" y="300"/>
                    <a:pt x="599" y="303"/>
                    <a:pt x="599" y="305"/>
                  </a:cubicBezTo>
                  <a:cubicBezTo>
                    <a:pt x="599" y="307"/>
                    <a:pt x="599" y="310"/>
                    <a:pt x="599" y="310"/>
                  </a:cubicBezTo>
                  <a:cubicBezTo>
                    <a:pt x="606" y="309"/>
                    <a:pt x="606" y="309"/>
                    <a:pt x="606" y="309"/>
                  </a:cubicBezTo>
                  <a:cubicBezTo>
                    <a:pt x="606" y="312"/>
                    <a:pt x="606" y="312"/>
                    <a:pt x="606" y="312"/>
                  </a:cubicBezTo>
                  <a:cubicBezTo>
                    <a:pt x="601" y="314"/>
                    <a:pt x="601" y="314"/>
                    <a:pt x="601" y="314"/>
                  </a:cubicBezTo>
                  <a:lnTo>
                    <a:pt x="605" y="3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9" name="Group 8"/>
            <p:cNvGrpSpPr/>
            <p:nvPr/>
          </p:nvGrpSpPr>
          <p:grpSpPr>
            <a:xfrm>
              <a:off x="6534411" y="5016533"/>
              <a:ext cx="1443667" cy="1388259"/>
              <a:chOff x="10464331" y="5522622"/>
              <a:chExt cx="1443667" cy="1388259"/>
            </a:xfrm>
            <a:grpFill/>
          </p:grpSpPr>
          <p:sp>
            <p:nvSpPr>
              <p:cNvPr id="15" name="Freeform 11"/>
              <p:cNvSpPr/>
              <p:nvPr/>
            </p:nvSpPr>
            <p:spPr bwMode="auto">
              <a:xfrm>
                <a:off x="11200016" y="6775442"/>
                <a:ext cx="707982" cy="104659"/>
              </a:xfrm>
              <a:custGeom>
                <a:avLst/>
                <a:gdLst>
                  <a:gd name="T0" fmla="*/ 164 w 164"/>
                  <a:gd name="T1" fmla="*/ 24 h 24"/>
                  <a:gd name="T2" fmla="*/ 82 w 164"/>
                  <a:gd name="T3" fmla="*/ 0 h 24"/>
                  <a:gd name="T4" fmla="*/ 0 w 164"/>
                  <a:gd name="T5" fmla="*/ 24 h 24"/>
                  <a:gd name="T6" fmla="*/ 164 w 164"/>
                  <a:gd name="T7" fmla="*/ 24 h 24"/>
                </a:gdLst>
                <a:ahLst/>
                <a:cxnLst>
                  <a:cxn ang="0">
                    <a:pos x="T0" y="T1"/>
                  </a:cxn>
                  <a:cxn ang="0">
                    <a:pos x="T2" y="T3"/>
                  </a:cxn>
                  <a:cxn ang="0">
                    <a:pos x="T4" y="T5"/>
                  </a:cxn>
                  <a:cxn ang="0">
                    <a:pos x="T6" y="T7"/>
                  </a:cxn>
                </a:cxnLst>
                <a:rect l="0" t="0" r="r" b="b"/>
                <a:pathLst>
                  <a:path w="164" h="24">
                    <a:moveTo>
                      <a:pt x="164" y="24"/>
                    </a:moveTo>
                    <a:cubicBezTo>
                      <a:pt x="140" y="9"/>
                      <a:pt x="112" y="0"/>
                      <a:pt x="82" y="0"/>
                    </a:cubicBezTo>
                    <a:cubicBezTo>
                      <a:pt x="52" y="0"/>
                      <a:pt x="24" y="9"/>
                      <a:pt x="0" y="24"/>
                    </a:cubicBezTo>
                    <a:lnTo>
                      <a:pt x="164"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Freeform 12"/>
              <p:cNvSpPr/>
              <p:nvPr/>
            </p:nvSpPr>
            <p:spPr bwMode="auto">
              <a:xfrm>
                <a:off x="11046107" y="5587263"/>
                <a:ext cx="634106" cy="1243586"/>
              </a:xfrm>
              <a:custGeom>
                <a:avLst/>
                <a:gdLst>
                  <a:gd name="T0" fmla="*/ 108 w 147"/>
                  <a:gd name="T1" fmla="*/ 263 h 289"/>
                  <a:gd name="T2" fmla="*/ 111 w 147"/>
                  <a:gd name="T3" fmla="*/ 203 h 289"/>
                  <a:gd name="T4" fmla="*/ 111 w 147"/>
                  <a:gd name="T5" fmla="*/ 178 h 289"/>
                  <a:gd name="T6" fmla="*/ 104 w 147"/>
                  <a:gd name="T7" fmla="*/ 171 h 289"/>
                  <a:gd name="T8" fmla="*/ 95 w 147"/>
                  <a:gd name="T9" fmla="*/ 169 h 289"/>
                  <a:gd name="T10" fmla="*/ 83 w 147"/>
                  <a:gd name="T11" fmla="*/ 162 h 289"/>
                  <a:gd name="T12" fmla="*/ 65 w 147"/>
                  <a:gd name="T13" fmla="*/ 155 h 289"/>
                  <a:gd name="T14" fmla="*/ 39 w 147"/>
                  <a:gd name="T15" fmla="*/ 152 h 289"/>
                  <a:gd name="T16" fmla="*/ 13 w 147"/>
                  <a:gd name="T17" fmla="*/ 147 h 289"/>
                  <a:gd name="T18" fmla="*/ 6 w 147"/>
                  <a:gd name="T19" fmla="*/ 141 h 289"/>
                  <a:gd name="T20" fmla="*/ 0 w 147"/>
                  <a:gd name="T21" fmla="*/ 118 h 289"/>
                  <a:gd name="T22" fmla="*/ 7 w 147"/>
                  <a:gd name="T23" fmla="*/ 102 h 289"/>
                  <a:gd name="T24" fmla="*/ 22 w 147"/>
                  <a:gd name="T25" fmla="*/ 89 h 289"/>
                  <a:gd name="T26" fmla="*/ 56 w 147"/>
                  <a:gd name="T27" fmla="*/ 64 h 289"/>
                  <a:gd name="T28" fmla="*/ 62 w 147"/>
                  <a:gd name="T29" fmla="*/ 41 h 289"/>
                  <a:gd name="T30" fmla="*/ 71 w 147"/>
                  <a:gd name="T31" fmla="*/ 9 h 289"/>
                  <a:gd name="T32" fmla="*/ 73 w 147"/>
                  <a:gd name="T33" fmla="*/ 10 h 289"/>
                  <a:gd name="T34" fmla="*/ 63 w 147"/>
                  <a:gd name="T35" fmla="*/ 37 h 289"/>
                  <a:gd name="T36" fmla="*/ 45 w 147"/>
                  <a:gd name="T37" fmla="*/ 81 h 289"/>
                  <a:gd name="T38" fmla="*/ 14 w 147"/>
                  <a:gd name="T39" fmla="*/ 104 h 289"/>
                  <a:gd name="T40" fmla="*/ 17 w 147"/>
                  <a:gd name="T41" fmla="*/ 109 h 289"/>
                  <a:gd name="T42" fmla="*/ 22 w 147"/>
                  <a:gd name="T43" fmla="*/ 110 h 289"/>
                  <a:gd name="T44" fmla="*/ 11 w 147"/>
                  <a:gd name="T45" fmla="*/ 118 h 289"/>
                  <a:gd name="T46" fmla="*/ 45 w 147"/>
                  <a:gd name="T47" fmla="*/ 145 h 289"/>
                  <a:gd name="T48" fmla="*/ 64 w 147"/>
                  <a:gd name="T49" fmla="*/ 145 h 289"/>
                  <a:gd name="T50" fmla="*/ 86 w 147"/>
                  <a:gd name="T51" fmla="*/ 151 h 289"/>
                  <a:gd name="T52" fmla="*/ 94 w 147"/>
                  <a:gd name="T53" fmla="*/ 150 h 289"/>
                  <a:gd name="T54" fmla="*/ 103 w 147"/>
                  <a:gd name="T55" fmla="*/ 157 h 289"/>
                  <a:gd name="T56" fmla="*/ 118 w 147"/>
                  <a:gd name="T57" fmla="*/ 162 h 289"/>
                  <a:gd name="T58" fmla="*/ 121 w 147"/>
                  <a:gd name="T59" fmla="*/ 156 h 289"/>
                  <a:gd name="T60" fmla="*/ 125 w 147"/>
                  <a:gd name="T61" fmla="*/ 164 h 289"/>
                  <a:gd name="T62" fmla="*/ 129 w 147"/>
                  <a:gd name="T63" fmla="*/ 232 h 289"/>
                  <a:gd name="T64" fmla="*/ 135 w 147"/>
                  <a:gd name="T65" fmla="*/ 280 h 289"/>
                  <a:gd name="T66" fmla="*/ 128 w 147"/>
                  <a:gd name="T67" fmla="*/ 288 h 289"/>
                  <a:gd name="T68" fmla="*/ 112 w 147"/>
                  <a:gd name="T69" fmla="*/ 287 h 289"/>
                  <a:gd name="T70" fmla="*/ 106 w 147"/>
                  <a:gd name="T71" fmla="*/ 287 h 289"/>
                  <a:gd name="T72" fmla="*/ 111 w 147"/>
                  <a:gd name="T73" fmla="*/ 278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289">
                    <a:moveTo>
                      <a:pt x="111" y="278"/>
                    </a:moveTo>
                    <a:cubicBezTo>
                      <a:pt x="110" y="273"/>
                      <a:pt x="109" y="268"/>
                      <a:pt x="108" y="263"/>
                    </a:cubicBezTo>
                    <a:cubicBezTo>
                      <a:pt x="107" y="255"/>
                      <a:pt x="106" y="247"/>
                      <a:pt x="108" y="240"/>
                    </a:cubicBezTo>
                    <a:cubicBezTo>
                      <a:pt x="111" y="228"/>
                      <a:pt x="109" y="215"/>
                      <a:pt x="111" y="203"/>
                    </a:cubicBezTo>
                    <a:cubicBezTo>
                      <a:pt x="111" y="197"/>
                      <a:pt x="110" y="190"/>
                      <a:pt x="111" y="183"/>
                    </a:cubicBezTo>
                    <a:cubicBezTo>
                      <a:pt x="111" y="182"/>
                      <a:pt x="111" y="180"/>
                      <a:pt x="111" y="178"/>
                    </a:cubicBezTo>
                    <a:cubicBezTo>
                      <a:pt x="110" y="176"/>
                      <a:pt x="109" y="175"/>
                      <a:pt x="107" y="174"/>
                    </a:cubicBezTo>
                    <a:cubicBezTo>
                      <a:pt x="107" y="172"/>
                      <a:pt x="105" y="171"/>
                      <a:pt x="104" y="171"/>
                    </a:cubicBezTo>
                    <a:cubicBezTo>
                      <a:pt x="103" y="171"/>
                      <a:pt x="102" y="171"/>
                      <a:pt x="100" y="171"/>
                    </a:cubicBezTo>
                    <a:cubicBezTo>
                      <a:pt x="98" y="171"/>
                      <a:pt x="97" y="170"/>
                      <a:pt x="95" y="169"/>
                    </a:cubicBezTo>
                    <a:cubicBezTo>
                      <a:pt x="92" y="168"/>
                      <a:pt x="89" y="166"/>
                      <a:pt x="86" y="164"/>
                    </a:cubicBezTo>
                    <a:cubicBezTo>
                      <a:pt x="85" y="163"/>
                      <a:pt x="84" y="162"/>
                      <a:pt x="83" y="162"/>
                    </a:cubicBezTo>
                    <a:cubicBezTo>
                      <a:pt x="79" y="160"/>
                      <a:pt x="75" y="158"/>
                      <a:pt x="72" y="156"/>
                    </a:cubicBezTo>
                    <a:cubicBezTo>
                      <a:pt x="70" y="156"/>
                      <a:pt x="67" y="155"/>
                      <a:pt x="65" y="155"/>
                    </a:cubicBezTo>
                    <a:cubicBezTo>
                      <a:pt x="64" y="155"/>
                      <a:pt x="64" y="155"/>
                      <a:pt x="64" y="155"/>
                    </a:cubicBezTo>
                    <a:cubicBezTo>
                      <a:pt x="57" y="160"/>
                      <a:pt x="46" y="158"/>
                      <a:pt x="39" y="152"/>
                    </a:cubicBezTo>
                    <a:cubicBezTo>
                      <a:pt x="33" y="147"/>
                      <a:pt x="23" y="147"/>
                      <a:pt x="15" y="147"/>
                    </a:cubicBezTo>
                    <a:cubicBezTo>
                      <a:pt x="14" y="147"/>
                      <a:pt x="14" y="146"/>
                      <a:pt x="13" y="147"/>
                    </a:cubicBezTo>
                    <a:cubicBezTo>
                      <a:pt x="12" y="145"/>
                      <a:pt x="10" y="144"/>
                      <a:pt x="9" y="143"/>
                    </a:cubicBezTo>
                    <a:cubicBezTo>
                      <a:pt x="8" y="142"/>
                      <a:pt x="7" y="142"/>
                      <a:pt x="6" y="141"/>
                    </a:cubicBezTo>
                    <a:cubicBezTo>
                      <a:pt x="2" y="135"/>
                      <a:pt x="6" y="127"/>
                      <a:pt x="2" y="122"/>
                    </a:cubicBezTo>
                    <a:cubicBezTo>
                      <a:pt x="1" y="120"/>
                      <a:pt x="1" y="119"/>
                      <a:pt x="0" y="118"/>
                    </a:cubicBezTo>
                    <a:cubicBezTo>
                      <a:pt x="2" y="114"/>
                      <a:pt x="5" y="112"/>
                      <a:pt x="8" y="110"/>
                    </a:cubicBezTo>
                    <a:cubicBezTo>
                      <a:pt x="6" y="109"/>
                      <a:pt x="5" y="104"/>
                      <a:pt x="7" y="102"/>
                    </a:cubicBezTo>
                    <a:cubicBezTo>
                      <a:pt x="9" y="100"/>
                      <a:pt x="11" y="99"/>
                      <a:pt x="14" y="98"/>
                    </a:cubicBezTo>
                    <a:cubicBezTo>
                      <a:pt x="17" y="96"/>
                      <a:pt x="20" y="92"/>
                      <a:pt x="22" y="89"/>
                    </a:cubicBezTo>
                    <a:cubicBezTo>
                      <a:pt x="25" y="85"/>
                      <a:pt x="28" y="82"/>
                      <a:pt x="32" y="81"/>
                    </a:cubicBezTo>
                    <a:cubicBezTo>
                      <a:pt x="42" y="78"/>
                      <a:pt x="50" y="71"/>
                      <a:pt x="56" y="64"/>
                    </a:cubicBezTo>
                    <a:cubicBezTo>
                      <a:pt x="61" y="60"/>
                      <a:pt x="66" y="55"/>
                      <a:pt x="65" y="48"/>
                    </a:cubicBezTo>
                    <a:cubicBezTo>
                      <a:pt x="65" y="46"/>
                      <a:pt x="63" y="44"/>
                      <a:pt x="62" y="41"/>
                    </a:cubicBezTo>
                    <a:cubicBezTo>
                      <a:pt x="60" y="35"/>
                      <a:pt x="58" y="29"/>
                      <a:pt x="59" y="23"/>
                    </a:cubicBezTo>
                    <a:cubicBezTo>
                      <a:pt x="61" y="17"/>
                      <a:pt x="65" y="11"/>
                      <a:pt x="71" y="9"/>
                    </a:cubicBezTo>
                    <a:cubicBezTo>
                      <a:pt x="75" y="7"/>
                      <a:pt x="79" y="4"/>
                      <a:pt x="81" y="0"/>
                    </a:cubicBezTo>
                    <a:cubicBezTo>
                      <a:pt x="81" y="4"/>
                      <a:pt x="76" y="7"/>
                      <a:pt x="73" y="10"/>
                    </a:cubicBezTo>
                    <a:cubicBezTo>
                      <a:pt x="69" y="12"/>
                      <a:pt x="64" y="15"/>
                      <a:pt x="62" y="19"/>
                    </a:cubicBezTo>
                    <a:cubicBezTo>
                      <a:pt x="59" y="24"/>
                      <a:pt x="61" y="31"/>
                      <a:pt x="63" y="37"/>
                    </a:cubicBezTo>
                    <a:cubicBezTo>
                      <a:pt x="65" y="44"/>
                      <a:pt x="68" y="50"/>
                      <a:pt x="67" y="56"/>
                    </a:cubicBezTo>
                    <a:cubicBezTo>
                      <a:pt x="64" y="68"/>
                      <a:pt x="55" y="75"/>
                      <a:pt x="45" y="81"/>
                    </a:cubicBezTo>
                    <a:cubicBezTo>
                      <a:pt x="40" y="83"/>
                      <a:pt x="35" y="84"/>
                      <a:pt x="30" y="87"/>
                    </a:cubicBezTo>
                    <a:cubicBezTo>
                      <a:pt x="24" y="91"/>
                      <a:pt x="19" y="99"/>
                      <a:pt x="14" y="104"/>
                    </a:cubicBezTo>
                    <a:cubicBezTo>
                      <a:pt x="14" y="105"/>
                      <a:pt x="13" y="106"/>
                      <a:pt x="13" y="107"/>
                    </a:cubicBezTo>
                    <a:cubicBezTo>
                      <a:pt x="14" y="108"/>
                      <a:pt x="15" y="108"/>
                      <a:pt x="17" y="109"/>
                    </a:cubicBezTo>
                    <a:cubicBezTo>
                      <a:pt x="18" y="109"/>
                      <a:pt x="20" y="110"/>
                      <a:pt x="19" y="111"/>
                    </a:cubicBezTo>
                    <a:cubicBezTo>
                      <a:pt x="20" y="111"/>
                      <a:pt x="21" y="111"/>
                      <a:pt x="22" y="110"/>
                    </a:cubicBezTo>
                    <a:cubicBezTo>
                      <a:pt x="22" y="111"/>
                      <a:pt x="22" y="112"/>
                      <a:pt x="22" y="112"/>
                    </a:cubicBezTo>
                    <a:cubicBezTo>
                      <a:pt x="18" y="113"/>
                      <a:pt x="14" y="115"/>
                      <a:pt x="11" y="118"/>
                    </a:cubicBezTo>
                    <a:cubicBezTo>
                      <a:pt x="13" y="123"/>
                      <a:pt x="14" y="129"/>
                      <a:pt x="14" y="135"/>
                    </a:cubicBezTo>
                    <a:cubicBezTo>
                      <a:pt x="24" y="138"/>
                      <a:pt x="35" y="142"/>
                      <a:pt x="45" y="145"/>
                    </a:cubicBezTo>
                    <a:cubicBezTo>
                      <a:pt x="49" y="147"/>
                      <a:pt x="53" y="148"/>
                      <a:pt x="57" y="147"/>
                    </a:cubicBezTo>
                    <a:cubicBezTo>
                      <a:pt x="60" y="147"/>
                      <a:pt x="62" y="145"/>
                      <a:pt x="64" y="145"/>
                    </a:cubicBezTo>
                    <a:cubicBezTo>
                      <a:pt x="66" y="144"/>
                      <a:pt x="69" y="144"/>
                      <a:pt x="71" y="146"/>
                    </a:cubicBezTo>
                    <a:cubicBezTo>
                      <a:pt x="74" y="149"/>
                      <a:pt x="81" y="149"/>
                      <a:pt x="86" y="151"/>
                    </a:cubicBezTo>
                    <a:cubicBezTo>
                      <a:pt x="87" y="152"/>
                      <a:pt x="88" y="152"/>
                      <a:pt x="89" y="152"/>
                    </a:cubicBezTo>
                    <a:cubicBezTo>
                      <a:pt x="91" y="152"/>
                      <a:pt x="92" y="150"/>
                      <a:pt x="94" y="150"/>
                    </a:cubicBezTo>
                    <a:cubicBezTo>
                      <a:pt x="96" y="150"/>
                      <a:pt x="98" y="151"/>
                      <a:pt x="99" y="153"/>
                    </a:cubicBezTo>
                    <a:cubicBezTo>
                      <a:pt x="100" y="154"/>
                      <a:pt x="102" y="156"/>
                      <a:pt x="103" y="157"/>
                    </a:cubicBezTo>
                    <a:cubicBezTo>
                      <a:pt x="103" y="157"/>
                      <a:pt x="104" y="157"/>
                      <a:pt x="104" y="157"/>
                    </a:cubicBezTo>
                    <a:cubicBezTo>
                      <a:pt x="109" y="156"/>
                      <a:pt x="113" y="160"/>
                      <a:pt x="118" y="162"/>
                    </a:cubicBezTo>
                    <a:cubicBezTo>
                      <a:pt x="117" y="161"/>
                      <a:pt x="117" y="159"/>
                      <a:pt x="118" y="158"/>
                    </a:cubicBezTo>
                    <a:cubicBezTo>
                      <a:pt x="118" y="157"/>
                      <a:pt x="120" y="156"/>
                      <a:pt x="121" y="156"/>
                    </a:cubicBezTo>
                    <a:cubicBezTo>
                      <a:pt x="120" y="158"/>
                      <a:pt x="121" y="159"/>
                      <a:pt x="122" y="161"/>
                    </a:cubicBezTo>
                    <a:cubicBezTo>
                      <a:pt x="123" y="162"/>
                      <a:pt x="124" y="163"/>
                      <a:pt x="125" y="164"/>
                    </a:cubicBezTo>
                    <a:cubicBezTo>
                      <a:pt x="128" y="167"/>
                      <a:pt x="129" y="172"/>
                      <a:pt x="129" y="176"/>
                    </a:cubicBezTo>
                    <a:cubicBezTo>
                      <a:pt x="131" y="195"/>
                      <a:pt x="131" y="214"/>
                      <a:pt x="129" y="232"/>
                    </a:cubicBezTo>
                    <a:cubicBezTo>
                      <a:pt x="128" y="240"/>
                      <a:pt x="127" y="249"/>
                      <a:pt x="127" y="257"/>
                    </a:cubicBezTo>
                    <a:cubicBezTo>
                      <a:pt x="127" y="265"/>
                      <a:pt x="129" y="273"/>
                      <a:pt x="135" y="280"/>
                    </a:cubicBezTo>
                    <a:cubicBezTo>
                      <a:pt x="139" y="282"/>
                      <a:pt x="143" y="285"/>
                      <a:pt x="147" y="287"/>
                    </a:cubicBezTo>
                    <a:cubicBezTo>
                      <a:pt x="141" y="286"/>
                      <a:pt x="135" y="286"/>
                      <a:pt x="128" y="288"/>
                    </a:cubicBezTo>
                    <a:cubicBezTo>
                      <a:pt x="125" y="288"/>
                      <a:pt x="122" y="289"/>
                      <a:pt x="119" y="289"/>
                    </a:cubicBezTo>
                    <a:cubicBezTo>
                      <a:pt x="116" y="288"/>
                      <a:pt x="114" y="286"/>
                      <a:pt x="112" y="287"/>
                    </a:cubicBezTo>
                    <a:cubicBezTo>
                      <a:pt x="111" y="287"/>
                      <a:pt x="110" y="288"/>
                      <a:pt x="109" y="288"/>
                    </a:cubicBezTo>
                    <a:cubicBezTo>
                      <a:pt x="108" y="288"/>
                      <a:pt x="106" y="288"/>
                      <a:pt x="106" y="287"/>
                    </a:cubicBezTo>
                    <a:cubicBezTo>
                      <a:pt x="105" y="286"/>
                      <a:pt x="106" y="284"/>
                      <a:pt x="107" y="283"/>
                    </a:cubicBezTo>
                    <a:cubicBezTo>
                      <a:pt x="109" y="282"/>
                      <a:pt x="111" y="279"/>
                      <a:pt x="111" y="2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Freeform 13"/>
              <p:cNvSpPr/>
              <p:nvPr/>
            </p:nvSpPr>
            <p:spPr bwMode="auto">
              <a:xfrm>
                <a:off x="11036873" y="6292168"/>
                <a:ext cx="434025" cy="612560"/>
              </a:xfrm>
              <a:custGeom>
                <a:avLst/>
                <a:gdLst>
                  <a:gd name="T0" fmla="*/ 96 w 101"/>
                  <a:gd name="T1" fmla="*/ 0 h 142"/>
                  <a:gd name="T2" fmla="*/ 84 w 101"/>
                  <a:gd name="T3" fmla="*/ 4 h 142"/>
                  <a:gd name="T4" fmla="*/ 80 w 101"/>
                  <a:gd name="T5" fmla="*/ 8 h 142"/>
                  <a:gd name="T6" fmla="*/ 78 w 101"/>
                  <a:gd name="T7" fmla="*/ 9 h 142"/>
                  <a:gd name="T8" fmla="*/ 78 w 101"/>
                  <a:gd name="T9" fmla="*/ 11 h 142"/>
                  <a:gd name="T10" fmla="*/ 75 w 101"/>
                  <a:gd name="T11" fmla="*/ 13 h 142"/>
                  <a:gd name="T12" fmla="*/ 71 w 101"/>
                  <a:gd name="T13" fmla="*/ 18 h 142"/>
                  <a:gd name="T14" fmla="*/ 70 w 101"/>
                  <a:gd name="T15" fmla="*/ 25 h 142"/>
                  <a:gd name="T16" fmla="*/ 67 w 101"/>
                  <a:gd name="T17" fmla="*/ 29 h 142"/>
                  <a:gd name="T18" fmla="*/ 63 w 101"/>
                  <a:gd name="T19" fmla="*/ 32 h 142"/>
                  <a:gd name="T20" fmla="*/ 56 w 101"/>
                  <a:gd name="T21" fmla="*/ 37 h 142"/>
                  <a:gd name="T22" fmla="*/ 52 w 101"/>
                  <a:gd name="T23" fmla="*/ 40 h 142"/>
                  <a:gd name="T24" fmla="*/ 51 w 101"/>
                  <a:gd name="T25" fmla="*/ 53 h 142"/>
                  <a:gd name="T26" fmla="*/ 41 w 101"/>
                  <a:gd name="T27" fmla="*/ 56 h 142"/>
                  <a:gd name="T28" fmla="*/ 32 w 101"/>
                  <a:gd name="T29" fmla="*/ 63 h 142"/>
                  <a:gd name="T30" fmla="*/ 25 w 101"/>
                  <a:gd name="T31" fmla="*/ 69 h 142"/>
                  <a:gd name="T32" fmla="*/ 17 w 101"/>
                  <a:gd name="T33" fmla="*/ 81 h 142"/>
                  <a:gd name="T34" fmla="*/ 14 w 101"/>
                  <a:gd name="T35" fmla="*/ 101 h 142"/>
                  <a:gd name="T36" fmla="*/ 4 w 101"/>
                  <a:gd name="T37" fmla="*/ 117 h 142"/>
                  <a:gd name="T38" fmla="*/ 1 w 101"/>
                  <a:gd name="T39" fmla="*/ 120 h 142"/>
                  <a:gd name="T40" fmla="*/ 1 w 101"/>
                  <a:gd name="T41" fmla="*/ 125 h 142"/>
                  <a:gd name="T42" fmla="*/ 5 w 101"/>
                  <a:gd name="T43" fmla="*/ 129 h 142"/>
                  <a:gd name="T44" fmla="*/ 12 w 101"/>
                  <a:gd name="T45" fmla="*/ 136 h 142"/>
                  <a:gd name="T46" fmla="*/ 14 w 101"/>
                  <a:gd name="T47" fmla="*/ 138 h 142"/>
                  <a:gd name="T48" fmla="*/ 13 w 101"/>
                  <a:gd name="T49" fmla="*/ 142 h 142"/>
                  <a:gd name="T50" fmla="*/ 13 w 101"/>
                  <a:gd name="T51" fmla="*/ 135 h 142"/>
                  <a:gd name="T52" fmla="*/ 7 w 101"/>
                  <a:gd name="T53" fmla="*/ 130 h 142"/>
                  <a:gd name="T54" fmla="*/ 3 w 101"/>
                  <a:gd name="T55" fmla="*/ 124 h 142"/>
                  <a:gd name="T56" fmla="*/ 5 w 101"/>
                  <a:gd name="T57" fmla="*/ 119 h 142"/>
                  <a:gd name="T58" fmla="*/ 10 w 101"/>
                  <a:gd name="T59" fmla="*/ 115 h 142"/>
                  <a:gd name="T60" fmla="*/ 18 w 101"/>
                  <a:gd name="T61" fmla="*/ 98 h 142"/>
                  <a:gd name="T62" fmla="*/ 28 w 101"/>
                  <a:gd name="T63" fmla="*/ 71 h 142"/>
                  <a:gd name="T64" fmla="*/ 42 w 101"/>
                  <a:gd name="T65" fmla="*/ 61 h 142"/>
                  <a:gd name="T66" fmla="*/ 54 w 101"/>
                  <a:gd name="T67" fmla="*/ 51 h 142"/>
                  <a:gd name="T68" fmla="*/ 54 w 101"/>
                  <a:gd name="T69" fmla="*/ 45 h 142"/>
                  <a:gd name="T70" fmla="*/ 56 w 101"/>
                  <a:gd name="T71" fmla="*/ 41 h 142"/>
                  <a:gd name="T72" fmla="*/ 66 w 101"/>
                  <a:gd name="T73" fmla="*/ 36 h 142"/>
                  <a:gd name="T74" fmla="*/ 71 w 101"/>
                  <a:gd name="T75" fmla="*/ 32 h 142"/>
                  <a:gd name="T76" fmla="*/ 73 w 101"/>
                  <a:gd name="T77" fmla="*/ 27 h 142"/>
                  <a:gd name="T78" fmla="*/ 82 w 101"/>
                  <a:gd name="T79" fmla="*/ 15 h 142"/>
                  <a:gd name="T80" fmla="*/ 91 w 101"/>
                  <a:gd name="T81" fmla="*/ 9 h 142"/>
                  <a:gd name="T82" fmla="*/ 101 w 101"/>
                  <a:gd name="T83" fmla="*/ 4 h 142"/>
                  <a:gd name="T84" fmla="*/ 96 w 101"/>
                  <a:gd name="T85"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1" h="142">
                    <a:moveTo>
                      <a:pt x="96" y="0"/>
                    </a:moveTo>
                    <a:cubicBezTo>
                      <a:pt x="92" y="1"/>
                      <a:pt x="88" y="3"/>
                      <a:pt x="84" y="4"/>
                    </a:cubicBezTo>
                    <a:cubicBezTo>
                      <a:pt x="82" y="5"/>
                      <a:pt x="80" y="6"/>
                      <a:pt x="80" y="8"/>
                    </a:cubicBezTo>
                    <a:cubicBezTo>
                      <a:pt x="79" y="8"/>
                      <a:pt x="79" y="8"/>
                      <a:pt x="78" y="9"/>
                    </a:cubicBezTo>
                    <a:cubicBezTo>
                      <a:pt x="78" y="10"/>
                      <a:pt x="78" y="11"/>
                      <a:pt x="78" y="11"/>
                    </a:cubicBezTo>
                    <a:cubicBezTo>
                      <a:pt x="77" y="12"/>
                      <a:pt x="76" y="12"/>
                      <a:pt x="75" y="13"/>
                    </a:cubicBezTo>
                    <a:cubicBezTo>
                      <a:pt x="73" y="14"/>
                      <a:pt x="71" y="16"/>
                      <a:pt x="71" y="18"/>
                    </a:cubicBezTo>
                    <a:cubicBezTo>
                      <a:pt x="70" y="20"/>
                      <a:pt x="70" y="23"/>
                      <a:pt x="70" y="25"/>
                    </a:cubicBezTo>
                    <a:cubicBezTo>
                      <a:pt x="70" y="27"/>
                      <a:pt x="69" y="28"/>
                      <a:pt x="67" y="29"/>
                    </a:cubicBezTo>
                    <a:cubicBezTo>
                      <a:pt x="66" y="30"/>
                      <a:pt x="65" y="31"/>
                      <a:pt x="63" y="32"/>
                    </a:cubicBezTo>
                    <a:cubicBezTo>
                      <a:pt x="61" y="33"/>
                      <a:pt x="59" y="35"/>
                      <a:pt x="56" y="37"/>
                    </a:cubicBezTo>
                    <a:cubicBezTo>
                      <a:pt x="54" y="38"/>
                      <a:pt x="53" y="39"/>
                      <a:pt x="52" y="40"/>
                    </a:cubicBezTo>
                    <a:cubicBezTo>
                      <a:pt x="50" y="44"/>
                      <a:pt x="53" y="49"/>
                      <a:pt x="51" y="53"/>
                    </a:cubicBezTo>
                    <a:cubicBezTo>
                      <a:pt x="47" y="54"/>
                      <a:pt x="44" y="55"/>
                      <a:pt x="41" y="56"/>
                    </a:cubicBezTo>
                    <a:cubicBezTo>
                      <a:pt x="37" y="58"/>
                      <a:pt x="34" y="60"/>
                      <a:pt x="32" y="63"/>
                    </a:cubicBezTo>
                    <a:cubicBezTo>
                      <a:pt x="29" y="65"/>
                      <a:pt x="27" y="67"/>
                      <a:pt x="25" y="69"/>
                    </a:cubicBezTo>
                    <a:cubicBezTo>
                      <a:pt x="21" y="73"/>
                      <a:pt x="19" y="77"/>
                      <a:pt x="17" y="81"/>
                    </a:cubicBezTo>
                    <a:cubicBezTo>
                      <a:pt x="15" y="87"/>
                      <a:pt x="16" y="95"/>
                      <a:pt x="14" y="101"/>
                    </a:cubicBezTo>
                    <a:cubicBezTo>
                      <a:pt x="13" y="108"/>
                      <a:pt x="10" y="114"/>
                      <a:pt x="4" y="117"/>
                    </a:cubicBezTo>
                    <a:cubicBezTo>
                      <a:pt x="3" y="118"/>
                      <a:pt x="2" y="119"/>
                      <a:pt x="1" y="120"/>
                    </a:cubicBezTo>
                    <a:cubicBezTo>
                      <a:pt x="0" y="122"/>
                      <a:pt x="0" y="124"/>
                      <a:pt x="1" y="125"/>
                    </a:cubicBezTo>
                    <a:cubicBezTo>
                      <a:pt x="2" y="127"/>
                      <a:pt x="3" y="128"/>
                      <a:pt x="5" y="129"/>
                    </a:cubicBezTo>
                    <a:cubicBezTo>
                      <a:pt x="7" y="131"/>
                      <a:pt x="9" y="134"/>
                      <a:pt x="12" y="136"/>
                    </a:cubicBezTo>
                    <a:cubicBezTo>
                      <a:pt x="13" y="136"/>
                      <a:pt x="13" y="136"/>
                      <a:pt x="14" y="138"/>
                    </a:cubicBezTo>
                    <a:cubicBezTo>
                      <a:pt x="14" y="139"/>
                      <a:pt x="14" y="141"/>
                      <a:pt x="13" y="142"/>
                    </a:cubicBezTo>
                    <a:cubicBezTo>
                      <a:pt x="16" y="141"/>
                      <a:pt x="15" y="137"/>
                      <a:pt x="13" y="135"/>
                    </a:cubicBezTo>
                    <a:cubicBezTo>
                      <a:pt x="12" y="133"/>
                      <a:pt x="9" y="132"/>
                      <a:pt x="7" y="130"/>
                    </a:cubicBezTo>
                    <a:cubicBezTo>
                      <a:pt x="5" y="129"/>
                      <a:pt x="3" y="127"/>
                      <a:pt x="3" y="124"/>
                    </a:cubicBezTo>
                    <a:cubicBezTo>
                      <a:pt x="3" y="122"/>
                      <a:pt x="4" y="120"/>
                      <a:pt x="5" y="119"/>
                    </a:cubicBezTo>
                    <a:cubicBezTo>
                      <a:pt x="7" y="117"/>
                      <a:pt x="9" y="116"/>
                      <a:pt x="10" y="115"/>
                    </a:cubicBezTo>
                    <a:cubicBezTo>
                      <a:pt x="15" y="111"/>
                      <a:pt x="18" y="104"/>
                      <a:pt x="18" y="98"/>
                    </a:cubicBezTo>
                    <a:cubicBezTo>
                      <a:pt x="17" y="88"/>
                      <a:pt x="20" y="79"/>
                      <a:pt x="28" y="71"/>
                    </a:cubicBezTo>
                    <a:cubicBezTo>
                      <a:pt x="32" y="67"/>
                      <a:pt x="37" y="63"/>
                      <a:pt x="42" y="61"/>
                    </a:cubicBezTo>
                    <a:cubicBezTo>
                      <a:pt x="46" y="58"/>
                      <a:pt x="54" y="57"/>
                      <a:pt x="54" y="51"/>
                    </a:cubicBezTo>
                    <a:cubicBezTo>
                      <a:pt x="54" y="49"/>
                      <a:pt x="54" y="47"/>
                      <a:pt x="54" y="45"/>
                    </a:cubicBezTo>
                    <a:cubicBezTo>
                      <a:pt x="54" y="43"/>
                      <a:pt x="55" y="41"/>
                      <a:pt x="56" y="41"/>
                    </a:cubicBezTo>
                    <a:cubicBezTo>
                      <a:pt x="60" y="39"/>
                      <a:pt x="62" y="37"/>
                      <a:pt x="66" y="36"/>
                    </a:cubicBezTo>
                    <a:cubicBezTo>
                      <a:pt x="68" y="35"/>
                      <a:pt x="70" y="34"/>
                      <a:pt x="71" y="32"/>
                    </a:cubicBezTo>
                    <a:cubicBezTo>
                      <a:pt x="73" y="31"/>
                      <a:pt x="74" y="29"/>
                      <a:pt x="73" y="27"/>
                    </a:cubicBezTo>
                    <a:cubicBezTo>
                      <a:pt x="76" y="23"/>
                      <a:pt x="79" y="18"/>
                      <a:pt x="82" y="15"/>
                    </a:cubicBezTo>
                    <a:cubicBezTo>
                      <a:pt x="85" y="12"/>
                      <a:pt x="88" y="10"/>
                      <a:pt x="91" y="9"/>
                    </a:cubicBezTo>
                    <a:cubicBezTo>
                      <a:pt x="95" y="8"/>
                      <a:pt x="98" y="5"/>
                      <a:pt x="101" y="4"/>
                    </a:cubicBezTo>
                    <a:cubicBezTo>
                      <a:pt x="100" y="1"/>
                      <a:pt x="98" y="0"/>
                      <a:pt x="9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Freeform 14"/>
              <p:cNvSpPr/>
              <p:nvPr/>
            </p:nvSpPr>
            <p:spPr bwMode="auto">
              <a:xfrm>
                <a:off x="10722898" y="6021288"/>
                <a:ext cx="366305" cy="49251"/>
              </a:xfrm>
              <a:custGeom>
                <a:avLst/>
                <a:gdLst>
                  <a:gd name="T0" fmla="*/ 85 w 85"/>
                  <a:gd name="T1" fmla="*/ 0 h 11"/>
                  <a:gd name="T2" fmla="*/ 48 w 85"/>
                  <a:gd name="T3" fmla="*/ 7 h 11"/>
                  <a:gd name="T4" fmla="*/ 41 w 85"/>
                  <a:gd name="T5" fmla="*/ 5 h 11"/>
                  <a:gd name="T6" fmla="*/ 34 w 85"/>
                  <a:gd name="T7" fmla="*/ 5 h 11"/>
                  <a:gd name="T8" fmla="*/ 24 w 85"/>
                  <a:gd name="T9" fmla="*/ 7 h 11"/>
                  <a:gd name="T10" fmla="*/ 5 w 85"/>
                  <a:gd name="T11" fmla="*/ 9 h 11"/>
                  <a:gd name="T12" fmla="*/ 0 w 85"/>
                  <a:gd name="T13" fmla="*/ 7 h 11"/>
                  <a:gd name="T14" fmla="*/ 9 w 85"/>
                  <a:gd name="T15" fmla="*/ 10 h 11"/>
                  <a:gd name="T16" fmla="*/ 33 w 85"/>
                  <a:gd name="T17" fmla="*/ 7 h 11"/>
                  <a:gd name="T18" fmla="*/ 41 w 85"/>
                  <a:gd name="T19" fmla="*/ 9 h 11"/>
                  <a:gd name="T20" fmla="*/ 42 w 85"/>
                  <a:gd name="T21" fmla="*/ 10 h 11"/>
                  <a:gd name="T22" fmla="*/ 44 w 85"/>
                  <a:gd name="T23" fmla="*/ 10 h 11"/>
                  <a:gd name="T24" fmla="*/ 76 w 85"/>
                  <a:gd name="T25" fmla="*/ 5 h 11"/>
                  <a:gd name="T26" fmla="*/ 84 w 85"/>
                  <a:gd name="T27" fmla="*/ 5 h 11"/>
                  <a:gd name="T28" fmla="*/ 85 w 85"/>
                  <a:gd name="T2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11">
                    <a:moveTo>
                      <a:pt x="85" y="0"/>
                    </a:moveTo>
                    <a:cubicBezTo>
                      <a:pt x="73" y="0"/>
                      <a:pt x="60" y="3"/>
                      <a:pt x="48" y="7"/>
                    </a:cubicBezTo>
                    <a:cubicBezTo>
                      <a:pt x="46" y="8"/>
                      <a:pt x="42" y="7"/>
                      <a:pt x="41" y="5"/>
                    </a:cubicBezTo>
                    <a:cubicBezTo>
                      <a:pt x="39" y="4"/>
                      <a:pt x="37" y="5"/>
                      <a:pt x="34" y="5"/>
                    </a:cubicBezTo>
                    <a:cubicBezTo>
                      <a:pt x="31" y="6"/>
                      <a:pt x="27" y="6"/>
                      <a:pt x="24" y="7"/>
                    </a:cubicBezTo>
                    <a:cubicBezTo>
                      <a:pt x="17" y="8"/>
                      <a:pt x="11" y="8"/>
                      <a:pt x="5" y="9"/>
                    </a:cubicBezTo>
                    <a:cubicBezTo>
                      <a:pt x="3" y="9"/>
                      <a:pt x="1" y="9"/>
                      <a:pt x="0" y="7"/>
                    </a:cubicBezTo>
                    <a:cubicBezTo>
                      <a:pt x="3" y="9"/>
                      <a:pt x="5" y="10"/>
                      <a:pt x="9" y="10"/>
                    </a:cubicBezTo>
                    <a:cubicBezTo>
                      <a:pt x="17" y="9"/>
                      <a:pt x="25" y="8"/>
                      <a:pt x="33" y="7"/>
                    </a:cubicBezTo>
                    <a:cubicBezTo>
                      <a:pt x="36" y="7"/>
                      <a:pt x="40" y="6"/>
                      <a:pt x="41" y="9"/>
                    </a:cubicBezTo>
                    <a:cubicBezTo>
                      <a:pt x="41" y="9"/>
                      <a:pt x="42" y="10"/>
                      <a:pt x="42" y="10"/>
                    </a:cubicBezTo>
                    <a:cubicBezTo>
                      <a:pt x="42" y="11"/>
                      <a:pt x="43" y="11"/>
                      <a:pt x="44" y="10"/>
                    </a:cubicBezTo>
                    <a:cubicBezTo>
                      <a:pt x="55" y="8"/>
                      <a:pt x="65" y="7"/>
                      <a:pt x="76" y="5"/>
                    </a:cubicBezTo>
                    <a:cubicBezTo>
                      <a:pt x="79" y="4"/>
                      <a:pt x="82" y="4"/>
                      <a:pt x="84" y="5"/>
                    </a:cubicBezTo>
                    <a:cubicBezTo>
                      <a:pt x="84" y="4"/>
                      <a:pt x="85" y="1"/>
                      <a:pt x="8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Freeform 15"/>
              <p:cNvSpPr/>
              <p:nvPr/>
            </p:nvSpPr>
            <p:spPr bwMode="auto">
              <a:xfrm>
                <a:off x="11092280" y="5731939"/>
                <a:ext cx="184691" cy="172378"/>
              </a:xfrm>
              <a:custGeom>
                <a:avLst/>
                <a:gdLst>
                  <a:gd name="T0" fmla="*/ 40 w 43"/>
                  <a:gd name="T1" fmla="*/ 40 h 40"/>
                  <a:gd name="T2" fmla="*/ 31 w 43"/>
                  <a:gd name="T3" fmla="*/ 28 h 40"/>
                  <a:gd name="T4" fmla="*/ 14 w 43"/>
                  <a:gd name="T5" fmla="*/ 26 h 40"/>
                  <a:gd name="T6" fmla="*/ 8 w 43"/>
                  <a:gd name="T7" fmla="*/ 24 h 40"/>
                  <a:gd name="T8" fmla="*/ 7 w 43"/>
                  <a:gd name="T9" fmla="*/ 20 h 40"/>
                  <a:gd name="T10" fmla="*/ 2 w 43"/>
                  <a:gd name="T11" fmla="*/ 18 h 40"/>
                  <a:gd name="T12" fmla="*/ 1 w 43"/>
                  <a:gd name="T13" fmla="*/ 12 h 40"/>
                  <a:gd name="T14" fmla="*/ 6 w 43"/>
                  <a:gd name="T15" fmla="*/ 6 h 40"/>
                  <a:gd name="T16" fmla="*/ 3 w 43"/>
                  <a:gd name="T17" fmla="*/ 1 h 40"/>
                  <a:gd name="T18" fmla="*/ 7 w 43"/>
                  <a:gd name="T19" fmla="*/ 3 h 40"/>
                  <a:gd name="T20" fmla="*/ 6 w 43"/>
                  <a:gd name="T21" fmla="*/ 8 h 40"/>
                  <a:gd name="T22" fmla="*/ 2 w 43"/>
                  <a:gd name="T23" fmla="*/ 13 h 40"/>
                  <a:gd name="T24" fmla="*/ 3 w 43"/>
                  <a:gd name="T25" fmla="*/ 17 h 40"/>
                  <a:gd name="T26" fmla="*/ 8 w 43"/>
                  <a:gd name="T27" fmla="*/ 18 h 40"/>
                  <a:gd name="T28" fmla="*/ 12 w 43"/>
                  <a:gd name="T29" fmla="*/ 22 h 40"/>
                  <a:gd name="T30" fmla="*/ 18 w 43"/>
                  <a:gd name="T31" fmla="*/ 23 h 40"/>
                  <a:gd name="T32" fmla="*/ 31 w 43"/>
                  <a:gd name="T33" fmla="*/ 25 h 40"/>
                  <a:gd name="T34" fmla="*/ 40 w 43"/>
                  <a:gd name="T35" fmla="*/ 30 h 40"/>
                  <a:gd name="T36" fmla="*/ 40 w 43"/>
                  <a:gd name="T3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 h="40">
                    <a:moveTo>
                      <a:pt x="40" y="40"/>
                    </a:moveTo>
                    <a:cubicBezTo>
                      <a:pt x="40" y="35"/>
                      <a:pt x="36" y="30"/>
                      <a:pt x="31" y="28"/>
                    </a:cubicBezTo>
                    <a:cubicBezTo>
                      <a:pt x="25" y="26"/>
                      <a:pt x="20" y="26"/>
                      <a:pt x="14" y="26"/>
                    </a:cubicBezTo>
                    <a:cubicBezTo>
                      <a:pt x="12" y="26"/>
                      <a:pt x="9" y="26"/>
                      <a:pt x="8" y="24"/>
                    </a:cubicBezTo>
                    <a:cubicBezTo>
                      <a:pt x="8" y="22"/>
                      <a:pt x="8" y="21"/>
                      <a:pt x="7" y="20"/>
                    </a:cubicBezTo>
                    <a:cubicBezTo>
                      <a:pt x="6" y="18"/>
                      <a:pt x="3" y="19"/>
                      <a:pt x="2" y="18"/>
                    </a:cubicBezTo>
                    <a:cubicBezTo>
                      <a:pt x="0" y="17"/>
                      <a:pt x="0" y="14"/>
                      <a:pt x="1" y="12"/>
                    </a:cubicBezTo>
                    <a:cubicBezTo>
                      <a:pt x="3" y="10"/>
                      <a:pt x="5" y="8"/>
                      <a:pt x="6" y="6"/>
                    </a:cubicBezTo>
                    <a:cubicBezTo>
                      <a:pt x="7" y="4"/>
                      <a:pt x="6" y="1"/>
                      <a:pt x="3" y="1"/>
                    </a:cubicBezTo>
                    <a:cubicBezTo>
                      <a:pt x="5" y="0"/>
                      <a:pt x="7" y="2"/>
                      <a:pt x="7" y="3"/>
                    </a:cubicBezTo>
                    <a:cubicBezTo>
                      <a:pt x="8" y="5"/>
                      <a:pt x="7" y="7"/>
                      <a:pt x="6" y="8"/>
                    </a:cubicBezTo>
                    <a:cubicBezTo>
                      <a:pt x="5" y="10"/>
                      <a:pt x="3" y="11"/>
                      <a:pt x="2" y="13"/>
                    </a:cubicBezTo>
                    <a:cubicBezTo>
                      <a:pt x="2" y="14"/>
                      <a:pt x="2" y="16"/>
                      <a:pt x="3" y="17"/>
                    </a:cubicBezTo>
                    <a:cubicBezTo>
                      <a:pt x="4" y="16"/>
                      <a:pt x="7" y="17"/>
                      <a:pt x="8" y="18"/>
                    </a:cubicBezTo>
                    <a:cubicBezTo>
                      <a:pt x="9" y="19"/>
                      <a:pt x="10" y="21"/>
                      <a:pt x="12" y="22"/>
                    </a:cubicBezTo>
                    <a:cubicBezTo>
                      <a:pt x="14" y="23"/>
                      <a:pt x="16" y="23"/>
                      <a:pt x="18" y="23"/>
                    </a:cubicBezTo>
                    <a:cubicBezTo>
                      <a:pt x="23" y="23"/>
                      <a:pt x="27" y="23"/>
                      <a:pt x="31" y="25"/>
                    </a:cubicBezTo>
                    <a:cubicBezTo>
                      <a:pt x="35" y="26"/>
                      <a:pt x="38" y="27"/>
                      <a:pt x="40" y="30"/>
                    </a:cubicBezTo>
                    <a:cubicBezTo>
                      <a:pt x="42" y="33"/>
                      <a:pt x="43" y="38"/>
                      <a:pt x="4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Freeform 16"/>
              <p:cNvSpPr/>
              <p:nvPr/>
            </p:nvSpPr>
            <p:spPr bwMode="auto">
              <a:xfrm>
                <a:off x="10464331" y="5978193"/>
                <a:ext cx="412477" cy="215473"/>
              </a:xfrm>
              <a:custGeom>
                <a:avLst/>
                <a:gdLst>
                  <a:gd name="T0" fmla="*/ 3 w 96"/>
                  <a:gd name="T1" fmla="*/ 20 h 50"/>
                  <a:gd name="T2" fmla="*/ 5 w 96"/>
                  <a:gd name="T3" fmla="*/ 17 h 50"/>
                  <a:gd name="T4" fmla="*/ 8 w 96"/>
                  <a:gd name="T5" fmla="*/ 13 h 50"/>
                  <a:gd name="T6" fmla="*/ 9 w 96"/>
                  <a:gd name="T7" fmla="*/ 8 h 50"/>
                  <a:gd name="T8" fmla="*/ 13 w 96"/>
                  <a:gd name="T9" fmla="*/ 8 h 50"/>
                  <a:gd name="T10" fmla="*/ 18 w 96"/>
                  <a:gd name="T11" fmla="*/ 7 h 50"/>
                  <a:gd name="T12" fmla="*/ 21 w 96"/>
                  <a:gd name="T13" fmla="*/ 10 h 50"/>
                  <a:gd name="T14" fmla="*/ 25 w 96"/>
                  <a:gd name="T15" fmla="*/ 6 h 50"/>
                  <a:gd name="T16" fmla="*/ 29 w 96"/>
                  <a:gd name="T17" fmla="*/ 3 h 50"/>
                  <a:gd name="T18" fmla="*/ 34 w 96"/>
                  <a:gd name="T19" fmla="*/ 4 h 50"/>
                  <a:gd name="T20" fmla="*/ 39 w 96"/>
                  <a:gd name="T21" fmla="*/ 2 h 50"/>
                  <a:gd name="T22" fmla="*/ 43 w 96"/>
                  <a:gd name="T23" fmla="*/ 3 h 50"/>
                  <a:gd name="T24" fmla="*/ 46 w 96"/>
                  <a:gd name="T25" fmla="*/ 5 h 50"/>
                  <a:gd name="T26" fmla="*/ 51 w 96"/>
                  <a:gd name="T27" fmla="*/ 2 h 50"/>
                  <a:gd name="T28" fmla="*/ 55 w 96"/>
                  <a:gd name="T29" fmla="*/ 0 h 50"/>
                  <a:gd name="T30" fmla="*/ 58 w 96"/>
                  <a:gd name="T31" fmla="*/ 1 h 50"/>
                  <a:gd name="T32" fmla="*/ 62 w 96"/>
                  <a:gd name="T33" fmla="*/ 4 h 50"/>
                  <a:gd name="T34" fmla="*/ 65 w 96"/>
                  <a:gd name="T35" fmla="*/ 5 h 50"/>
                  <a:gd name="T36" fmla="*/ 68 w 96"/>
                  <a:gd name="T37" fmla="*/ 10 h 50"/>
                  <a:gd name="T38" fmla="*/ 71 w 96"/>
                  <a:gd name="T39" fmla="*/ 14 h 50"/>
                  <a:gd name="T40" fmla="*/ 73 w 96"/>
                  <a:gd name="T41" fmla="*/ 11 h 50"/>
                  <a:gd name="T42" fmla="*/ 77 w 96"/>
                  <a:gd name="T43" fmla="*/ 17 h 50"/>
                  <a:gd name="T44" fmla="*/ 81 w 96"/>
                  <a:gd name="T45" fmla="*/ 20 h 50"/>
                  <a:gd name="T46" fmla="*/ 85 w 96"/>
                  <a:gd name="T47" fmla="*/ 23 h 50"/>
                  <a:gd name="T48" fmla="*/ 88 w 96"/>
                  <a:gd name="T49" fmla="*/ 24 h 50"/>
                  <a:gd name="T50" fmla="*/ 90 w 96"/>
                  <a:gd name="T51" fmla="*/ 27 h 50"/>
                  <a:gd name="T52" fmla="*/ 92 w 96"/>
                  <a:gd name="T53" fmla="*/ 32 h 50"/>
                  <a:gd name="T54" fmla="*/ 93 w 96"/>
                  <a:gd name="T55" fmla="*/ 42 h 50"/>
                  <a:gd name="T56" fmla="*/ 86 w 96"/>
                  <a:gd name="T57" fmla="*/ 45 h 50"/>
                  <a:gd name="T58" fmla="*/ 81 w 96"/>
                  <a:gd name="T59" fmla="*/ 43 h 50"/>
                  <a:gd name="T60" fmla="*/ 78 w 96"/>
                  <a:gd name="T61" fmla="*/ 41 h 50"/>
                  <a:gd name="T62" fmla="*/ 72 w 96"/>
                  <a:gd name="T63" fmla="*/ 36 h 50"/>
                  <a:gd name="T64" fmla="*/ 71 w 96"/>
                  <a:gd name="T65" fmla="*/ 41 h 50"/>
                  <a:gd name="T66" fmla="*/ 71 w 96"/>
                  <a:gd name="T67" fmla="*/ 48 h 50"/>
                  <a:gd name="T68" fmla="*/ 66 w 96"/>
                  <a:gd name="T69" fmla="*/ 46 h 50"/>
                  <a:gd name="T70" fmla="*/ 64 w 96"/>
                  <a:gd name="T71" fmla="*/ 41 h 50"/>
                  <a:gd name="T72" fmla="*/ 54 w 96"/>
                  <a:gd name="T73" fmla="*/ 42 h 50"/>
                  <a:gd name="T74" fmla="*/ 54 w 96"/>
                  <a:gd name="T75" fmla="*/ 37 h 50"/>
                  <a:gd name="T76" fmla="*/ 59 w 96"/>
                  <a:gd name="T77" fmla="*/ 36 h 50"/>
                  <a:gd name="T78" fmla="*/ 58 w 96"/>
                  <a:gd name="T79" fmla="*/ 31 h 50"/>
                  <a:gd name="T80" fmla="*/ 54 w 96"/>
                  <a:gd name="T81" fmla="*/ 29 h 50"/>
                  <a:gd name="T82" fmla="*/ 49 w 96"/>
                  <a:gd name="T83" fmla="*/ 29 h 50"/>
                  <a:gd name="T84" fmla="*/ 44 w 96"/>
                  <a:gd name="T85" fmla="*/ 28 h 50"/>
                  <a:gd name="T86" fmla="*/ 38 w 96"/>
                  <a:gd name="T87" fmla="*/ 32 h 50"/>
                  <a:gd name="T88" fmla="*/ 31 w 96"/>
                  <a:gd name="T89" fmla="*/ 35 h 50"/>
                  <a:gd name="T90" fmla="*/ 28 w 96"/>
                  <a:gd name="T91" fmla="*/ 37 h 50"/>
                  <a:gd name="T92" fmla="*/ 20 w 96"/>
                  <a:gd name="T93" fmla="*/ 40 h 50"/>
                  <a:gd name="T94" fmla="*/ 21 w 96"/>
                  <a:gd name="T95" fmla="*/ 36 h 50"/>
                  <a:gd name="T96" fmla="*/ 27 w 96"/>
                  <a:gd name="T97" fmla="*/ 30 h 50"/>
                  <a:gd name="T98" fmla="*/ 21 w 96"/>
                  <a:gd name="T99" fmla="*/ 26 h 50"/>
                  <a:gd name="T100" fmla="*/ 16 w 96"/>
                  <a:gd name="T101" fmla="*/ 24 h 50"/>
                  <a:gd name="T102" fmla="*/ 10 w 96"/>
                  <a:gd name="T103" fmla="*/ 25 h 50"/>
                  <a:gd name="T104" fmla="*/ 5 w 96"/>
                  <a:gd name="T105" fmla="*/ 27 h 50"/>
                  <a:gd name="T106" fmla="*/ 1 w 96"/>
                  <a:gd name="T107" fmla="*/ 2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6" h="50">
                    <a:moveTo>
                      <a:pt x="1" y="23"/>
                    </a:moveTo>
                    <a:cubicBezTo>
                      <a:pt x="1" y="23"/>
                      <a:pt x="1" y="21"/>
                      <a:pt x="1" y="20"/>
                    </a:cubicBezTo>
                    <a:cubicBezTo>
                      <a:pt x="2" y="20"/>
                      <a:pt x="3" y="21"/>
                      <a:pt x="3" y="20"/>
                    </a:cubicBezTo>
                    <a:cubicBezTo>
                      <a:pt x="3" y="20"/>
                      <a:pt x="3" y="19"/>
                      <a:pt x="3" y="19"/>
                    </a:cubicBezTo>
                    <a:cubicBezTo>
                      <a:pt x="3" y="18"/>
                      <a:pt x="4" y="18"/>
                      <a:pt x="4" y="18"/>
                    </a:cubicBezTo>
                    <a:cubicBezTo>
                      <a:pt x="5" y="18"/>
                      <a:pt x="5" y="17"/>
                      <a:pt x="5" y="17"/>
                    </a:cubicBezTo>
                    <a:cubicBezTo>
                      <a:pt x="5" y="16"/>
                      <a:pt x="6" y="17"/>
                      <a:pt x="7" y="17"/>
                    </a:cubicBezTo>
                    <a:cubicBezTo>
                      <a:pt x="7" y="16"/>
                      <a:pt x="7" y="15"/>
                      <a:pt x="8" y="14"/>
                    </a:cubicBezTo>
                    <a:cubicBezTo>
                      <a:pt x="8" y="14"/>
                      <a:pt x="8" y="14"/>
                      <a:pt x="8" y="13"/>
                    </a:cubicBezTo>
                    <a:cubicBezTo>
                      <a:pt x="8" y="12"/>
                      <a:pt x="8" y="12"/>
                      <a:pt x="8" y="11"/>
                    </a:cubicBezTo>
                    <a:cubicBezTo>
                      <a:pt x="7" y="11"/>
                      <a:pt x="7" y="10"/>
                      <a:pt x="8" y="9"/>
                    </a:cubicBezTo>
                    <a:cubicBezTo>
                      <a:pt x="8" y="9"/>
                      <a:pt x="9" y="9"/>
                      <a:pt x="9" y="8"/>
                    </a:cubicBezTo>
                    <a:cubicBezTo>
                      <a:pt x="10" y="8"/>
                      <a:pt x="10" y="8"/>
                      <a:pt x="11" y="8"/>
                    </a:cubicBezTo>
                    <a:cubicBezTo>
                      <a:pt x="11" y="8"/>
                      <a:pt x="11" y="9"/>
                      <a:pt x="12" y="9"/>
                    </a:cubicBezTo>
                    <a:cubicBezTo>
                      <a:pt x="12" y="8"/>
                      <a:pt x="12" y="8"/>
                      <a:pt x="13" y="8"/>
                    </a:cubicBezTo>
                    <a:cubicBezTo>
                      <a:pt x="14" y="8"/>
                      <a:pt x="15" y="8"/>
                      <a:pt x="15" y="9"/>
                    </a:cubicBezTo>
                    <a:cubicBezTo>
                      <a:pt x="16" y="9"/>
                      <a:pt x="16" y="9"/>
                      <a:pt x="16" y="8"/>
                    </a:cubicBezTo>
                    <a:cubicBezTo>
                      <a:pt x="16" y="8"/>
                      <a:pt x="17" y="8"/>
                      <a:pt x="18" y="7"/>
                    </a:cubicBezTo>
                    <a:cubicBezTo>
                      <a:pt x="18" y="7"/>
                      <a:pt x="18" y="7"/>
                      <a:pt x="19" y="8"/>
                    </a:cubicBezTo>
                    <a:cubicBezTo>
                      <a:pt x="20" y="8"/>
                      <a:pt x="20" y="9"/>
                      <a:pt x="20" y="9"/>
                    </a:cubicBezTo>
                    <a:cubicBezTo>
                      <a:pt x="20" y="9"/>
                      <a:pt x="21" y="10"/>
                      <a:pt x="21" y="10"/>
                    </a:cubicBezTo>
                    <a:cubicBezTo>
                      <a:pt x="21" y="9"/>
                      <a:pt x="22" y="8"/>
                      <a:pt x="23" y="8"/>
                    </a:cubicBezTo>
                    <a:cubicBezTo>
                      <a:pt x="24" y="8"/>
                      <a:pt x="24" y="8"/>
                      <a:pt x="24" y="7"/>
                    </a:cubicBezTo>
                    <a:cubicBezTo>
                      <a:pt x="25" y="6"/>
                      <a:pt x="24" y="6"/>
                      <a:pt x="25" y="6"/>
                    </a:cubicBezTo>
                    <a:cubicBezTo>
                      <a:pt x="26" y="6"/>
                      <a:pt x="27" y="6"/>
                      <a:pt x="28" y="6"/>
                    </a:cubicBezTo>
                    <a:cubicBezTo>
                      <a:pt x="28" y="5"/>
                      <a:pt x="27" y="5"/>
                      <a:pt x="27" y="4"/>
                    </a:cubicBezTo>
                    <a:cubicBezTo>
                      <a:pt x="28" y="4"/>
                      <a:pt x="29" y="3"/>
                      <a:pt x="29" y="3"/>
                    </a:cubicBezTo>
                    <a:cubicBezTo>
                      <a:pt x="30" y="3"/>
                      <a:pt x="31" y="2"/>
                      <a:pt x="32" y="4"/>
                    </a:cubicBezTo>
                    <a:cubicBezTo>
                      <a:pt x="32" y="4"/>
                      <a:pt x="32" y="4"/>
                      <a:pt x="33" y="5"/>
                    </a:cubicBezTo>
                    <a:cubicBezTo>
                      <a:pt x="34" y="5"/>
                      <a:pt x="34" y="4"/>
                      <a:pt x="34" y="4"/>
                    </a:cubicBezTo>
                    <a:cubicBezTo>
                      <a:pt x="36" y="4"/>
                      <a:pt x="37" y="4"/>
                      <a:pt x="38" y="4"/>
                    </a:cubicBezTo>
                    <a:cubicBezTo>
                      <a:pt x="38" y="4"/>
                      <a:pt x="39" y="5"/>
                      <a:pt x="39" y="4"/>
                    </a:cubicBezTo>
                    <a:cubicBezTo>
                      <a:pt x="39" y="3"/>
                      <a:pt x="39" y="3"/>
                      <a:pt x="39" y="2"/>
                    </a:cubicBezTo>
                    <a:cubicBezTo>
                      <a:pt x="39" y="1"/>
                      <a:pt x="39" y="1"/>
                      <a:pt x="40" y="1"/>
                    </a:cubicBezTo>
                    <a:cubicBezTo>
                      <a:pt x="40" y="2"/>
                      <a:pt x="41" y="2"/>
                      <a:pt x="41" y="2"/>
                    </a:cubicBezTo>
                    <a:cubicBezTo>
                      <a:pt x="42" y="2"/>
                      <a:pt x="42" y="3"/>
                      <a:pt x="43" y="3"/>
                    </a:cubicBezTo>
                    <a:cubicBezTo>
                      <a:pt x="43" y="3"/>
                      <a:pt x="44" y="3"/>
                      <a:pt x="44" y="3"/>
                    </a:cubicBezTo>
                    <a:cubicBezTo>
                      <a:pt x="44" y="4"/>
                      <a:pt x="44" y="4"/>
                      <a:pt x="45" y="4"/>
                    </a:cubicBezTo>
                    <a:cubicBezTo>
                      <a:pt x="45" y="5"/>
                      <a:pt x="45" y="5"/>
                      <a:pt x="46" y="5"/>
                    </a:cubicBezTo>
                    <a:cubicBezTo>
                      <a:pt x="46" y="4"/>
                      <a:pt x="46" y="3"/>
                      <a:pt x="47" y="3"/>
                    </a:cubicBezTo>
                    <a:cubicBezTo>
                      <a:pt x="49" y="2"/>
                      <a:pt x="49" y="4"/>
                      <a:pt x="50" y="5"/>
                    </a:cubicBezTo>
                    <a:cubicBezTo>
                      <a:pt x="51" y="4"/>
                      <a:pt x="51" y="3"/>
                      <a:pt x="51" y="2"/>
                    </a:cubicBezTo>
                    <a:cubicBezTo>
                      <a:pt x="50" y="1"/>
                      <a:pt x="49" y="1"/>
                      <a:pt x="50" y="0"/>
                    </a:cubicBezTo>
                    <a:cubicBezTo>
                      <a:pt x="51" y="0"/>
                      <a:pt x="52" y="0"/>
                      <a:pt x="53" y="0"/>
                    </a:cubicBezTo>
                    <a:cubicBezTo>
                      <a:pt x="54" y="0"/>
                      <a:pt x="55" y="0"/>
                      <a:pt x="55" y="0"/>
                    </a:cubicBezTo>
                    <a:cubicBezTo>
                      <a:pt x="56" y="0"/>
                      <a:pt x="56" y="1"/>
                      <a:pt x="56" y="1"/>
                    </a:cubicBezTo>
                    <a:cubicBezTo>
                      <a:pt x="56" y="2"/>
                      <a:pt x="56" y="2"/>
                      <a:pt x="57" y="2"/>
                    </a:cubicBezTo>
                    <a:cubicBezTo>
                      <a:pt x="57" y="2"/>
                      <a:pt x="57" y="1"/>
                      <a:pt x="58" y="1"/>
                    </a:cubicBezTo>
                    <a:cubicBezTo>
                      <a:pt x="58" y="1"/>
                      <a:pt x="59" y="1"/>
                      <a:pt x="59" y="1"/>
                    </a:cubicBezTo>
                    <a:cubicBezTo>
                      <a:pt x="60" y="1"/>
                      <a:pt x="61" y="1"/>
                      <a:pt x="61" y="2"/>
                    </a:cubicBezTo>
                    <a:cubicBezTo>
                      <a:pt x="62" y="3"/>
                      <a:pt x="60" y="5"/>
                      <a:pt x="62" y="4"/>
                    </a:cubicBezTo>
                    <a:cubicBezTo>
                      <a:pt x="63" y="3"/>
                      <a:pt x="63" y="3"/>
                      <a:pt x="64" y="4"/>
                    </a:cubicBezTo>
                    <a:cubicBezTo>
                      <a:pt x="64" y="4"/>
                      <a:pt x="64" y="5"/>
                      <a:pt x="64" y="5"/>
                    </a:cubicBezTo>
                    <a:cubicBezTo>
                      <a:pt x="64" y="5"/>
                      <a:pt x="64" y="5"/>
                      <a:pt x="65" y="5"/>
                    </a:cubicBezTo>
                    <a:cubicBezTo>
                      <a:pt x="65" y="4"/>
                      <a:pt x="65" y="5"/>
                      <a:pt x="66" y="5"/>
                    </a:cubicBezTo>
                    <a:cubicBezTo>
                      <a:pt x="67" y="5"/>
                      <a:pt x="67" y="5"/>
                      <a:pt x="67" y="6"/>
                    </a:cubicBezTo>
                    <a:cubicBezTo>
                      <a:pt x="67" y="7"/>
                      <a:pt x="67" y="9"/>
                      <a:pt x="68" y="10"/>
                    </a:cubicBezTo>
                    <a:cubicBezTo>
                      <a:pt x="69" y="11"/>
                      <a:pt x="69" y="10"/>
                      <a:pt x="70" y="11"/>
                    </a:cubicBezTo>
                    <a:cubicBezTo>
                      <a:pt x="70" y="11"/>
                      <a:pt x="70" y="11"/>
                      <a:pt x="70" y="12"/>
                    </a:cubicBezTo>
                    <a:cubicBezTo>
                      <a:pt x="70" y="12"/>
                      <a:pt x="70" y="14"/>
                      <a:pt x="71" y="14"/>
                    </a:cubicBezTo>
                    <a:cubicBezTo>
                      <a:pt x="71" y="13"/>
                      <a:pt x="71" y="12"/>
                      <a:pt x="71" y="12"/>
                    </a:cubicBezTo>
                    <a:cubicBezTo>
                      <a:pt x="71" y="11"/>
                      <a:pt x="71" y="11"/>
                      <a:pt x="72" y="11"/>
                    </a:cubicBezTo>
                    <a:cubicBezTo>
                      <a:pt x="72" y="11"/>
                      <a:pt x="72" y="11"/>
                      <a:pt x="73" y="11"/>
                    </a:cubicBezTo>
                    <a:cubicBezTo>
                      <a:pt x="73" y="12"/>
                      <a:pt x="72" y="14"/>
                      <a:pt x="72" y="14"/>
                    </a:cubicBezTo>
                    <a:cubicBezTo>
                      <a:pt x="73" y="15"/>
                      <a:pt x="74" y="14"/>
                      <a:pt x="74" y="15"/>
                    </a:cubicBezTo>
                    <a:cubicBezTo>
                      <a:pt x="75" y="16"/>
                      <a:pt x="75" y="18"/>
                      <a:pt x="77" y="17"/>
                    </a:cubicBezTo>
                    <a:cubicBezTo>
                      <a:pt x="78" y="17"/>
                      <a:pt x="79" y="16"/>
                      <a:pt x="79" y="17"/>
                    </a:cubicBezTo>
                    <a:cubicBezTo>
                      <a:pt x="80" y="18"/>
                      <a:pt x="79" y="18"/>
                      <a:pt x="80" y="18"/>
                    </a:cubicBezTo>
                    <a:cubicBezTo>
                      <a:pt x="80" y="19"/>
                      <a:pt x="80" y="20"/>
                      <a:pt x="81" y="20"/>
                    </a:cubicBezTo>
                    <a:cubicBezTo>
                      <a:pt x="82" y="21"/>
                      <a:pt x="82" y="21"/>
                      <a:pt x="83" y="21"/>
                    </a:cubicBezTo>
                    <a:cubicBezTo>
                      <a:pt x="84" y="21"/>
                      <a:pt x="84" y="21"/>
                      <a:pt x="84" y="21"/>
                    </a:cubicBezTo>
                    <a:cubicBezTo>
                      <a:pt x="84" y="22"/>
                      <a:pt x="84" y="22"/>
                      <a:pt x="85" y="23"/>
                    </a:cubicBezTo>
                    <a:cubicBezTo>
                      <a:pt x="85" y="23"/>
                      <a:pt x="85" y="23"/>
                      <a:pt x="85" y="24"/>
                    </a:cubicBezTo>
                    <a:cubicBezTo>
                      <a:pt x="86" y="24"/>
                      <a:pt x="86" y="22"/>
                      <a:pt x="87" y="22"/>
                    </a:cubicBezTo>
                    <a:cubicBezTo>
                      <a:pt x="88" y="22"/>
                      <a:pt x="88" y="23"/>
                      <a:pt x="88" y="24"/>
                    </a:cubicBezTo>
                    <a:cubicBezTo>
                      <a:pt x="88" y="25"/>
                      <a:pt x="88" y="25"/>
                      <a:pt x="89" y="25"/>
                    </a:cubicBezTo>
                    <a:cubicBezTo>
                      <a:pt x="89" y="26"/>
                      <a:pt x="90" y="26"/>
                      <a:pt x="90" y="26"/>
                    </a:cubicBezTo>
                    <a:cubicBezTo>
                      <a:pt x="90" y="26"/>
                      <a:pt x="90" y="27"/>
                      <a:pt x="90" y="27"/>
                    </a:cubicBezTo>
                    <a:cubicBezTo>
                      <a:pt x="90" y="28"/>
                      <a:pt x="92" y="28"/>
                      <a:pt x="92" y="29"/>
                    </a:cubicBezTo>
                    <a:cubicBezTo>
                      <a:pt x="93" y="30"/>
                      <a:pt x="93" y="30"/>
                      <a:pt x="93" y="31"/>
                    </a:cubicBezTo>
                    <a:cubicBezTo>
                      <a:pt x="93" y="31"/>
                      <a:pt x="92" y="31"/>
                      <a:pt x="92" y="32"/>
                    </a:cubicBezTo>
                    <a:cubicBezTo>
                      <a:pt x="92" y="33"/>
                      <a:pt x="95" y="34"/>
                      <a:pt x="95" y="35"/>
                    </a:cubicBezTo>
                    <a:cubicBezTo>
                      <a:pt x="96" y="36"/>
                      <a:pt x="94" y="36"/>
                      <a:pt x="93" y="36"/>
                    </a:cubicBezTo>
                    <a:cubicBezTo>
                      <a:pt x="93" y="38"/>
                      <a:pt x="93" y="40"/>
                      <a:pt x="93" y="42"/>
                    </a:cubicBezTo>
                    <a:cubicBezTo>
                      <a:pt x="92" y="42"/>
                      <a:pt x="90" y="41"/>
                      <a:pt x="89" y="42"/>
                    </a:cubicBezTo>
                    <a:cubicBezTo>
                      <a:pt x="88" y="43"/>
                      <a:pt x="88" y="43"/>
                      <a:pt x="89" y="44"/>
                    </a:cubicBezTo>
                    <a:cubicBezTo>
                      <a:pt x="89" y="46"/>
                      <a:pt x="86" y="46"/>
                      <a:pt x="86" y="45"/>
                    </a:cubicBezTo>
                    <a:cubicBezTo>
                      <a:pt x="85" y="45"/>
                      <a:pt x="85" y="47"/>
                      <a:pt x="84" y="47"/>
                    </a:cubicBezTo>
                    <a:cubicBezTo>
                      <a:pt x="82" y="48"/>
                      <a:pt x="82" y="47"/>
                      <a:pt x="82" y="45"/>
                    </a:cubicBezTo>
                    <a:cubicBezTo>
                      <a:pt x="81" y="45"/>
                      <a:pt x="81" y="44"/>
                      <a:pt x="81" y="43"/>
                    </a:cubicBezTo>
                    <a:cubicBezTo>
                      <a:pt x="81" y="43"/>
                      <a:pt x="80" y="43"/>
                      <a:pt x="80" y="43"/>
                    </a:cubicBezTo>
                    <a:cubicBezTo>
                      <a:pt x="80" y="42"/>
                      <a:pt x="80" y="42"/>
                      <a:pt x="80" y="41"/>
                    </a:cubicBezTo>
                    <a:cubicBezTo>
                      <a:pt x="79" y="41"/>
                      <a:pt x="78" y="41"/>
                      <a:pt x="78" y="41"/>
                    </a:cubicBezTo>
                    <a:cubicBezTo>
                      <a:pt x="77" y="40"/>
                      <a:pt x="78" y="38"/>
                      <a:pt x="76" y="37"/>
                    </a:cubicBezTo>
                    <a:cubicBezTo>
                      <a:pt x="75" y="39"/>
                      <a:pt x="76" y="41"/>
                      <a:pt x="73" y="40"/>
                    </a:cubicBezTo>
                    <a:cubicBezTo>
                      <a:pt x="72" y="40"/>
                      <a:pt x="73" y="38"/>
                      <a:pt x="72" y="36"/>
                    </a:cubicBezTo>
                    <a:cubicBezTo>
                      <a:pt x="71" y="36"/>
                      <a:pt x="69" y="37"/>
                      <a:pt x="69" y="38"/>
                    </a:cubicBezTo>
                    <a:cubicBezTo>
                      <a:pt x="70" y="38"/>
                      <a:pt x="70" y="39"/>
                      <a:pt x="71" y="39"/>
                    </a:cubicBezTo>
                    <a:cubicBezTo>
                      <a:pt x="71" y="40"/>
                      <a:pt x="71" y="40"/>
                      <a:pt x="71" y="41"/>
                    </a:cubicBezTo>
                    <a:cubicBezTo>
                      <a:pt x="71" y="42"/>
                      <a:pt x="71" y="42"/>
                      <a:pt x="71" y="43"/>
                    </a:cubicBezTo>
                    <a:cubicBezTo>
                      <a:pt x="70" y="43"/>
                      <a:pt x="71" y="43"/>
                      <a:pt x="71" y="44"/>
                    </a:cubicBezTo>
                    <a:cubicBezTo>
                      <a:pt x="73" y="45"/>
                      <a:pt x="72" y="46"/>
                      <a:pt x="71" y="48"/>
                    </a:cubicBezTo>
                    <a:cubicBezTo>
                      <a:pt x="71" y="48"/>
                      <a:pt x="72" y="49"/>
                      <a:pt x="72" y="49"/>
                    </a:cubicBezTo>
                    <a:cubicBezTo>
                      <a:pt x="72" y="50"/>
                      <a:pt x="68" y="49"/>
                      <a:pt x="68" y="49"/>
                    </a:cubicBezTo>
                    <a:cubicBezTo>
                      <a:pt x="67" y="48"/>
                      <a:pt x="65" y="47"/>
                      <a:pt x="66" y="46"/>
                    </a:cubicBezTo>
                    <a:cubicBezTo>
                      <a:pt x="66" y="45"/>
                      <a:pt x="67" y="45"/>
                      <a:pt x="67" y="44"/>
                    </a:cubicBezTo>
                    <a:cubicBezTo>
                      <a:pt x="66" y="44"/>
                      <a:pt x="63" y="44"/>
                      <a:pt x="63" y="43"/>
                    </a:cubicBezTo>
                    <a:cubicBezTo>
                      <a:pt x="62" y="42"/>
                      <a:pt x="63" y="41"/>
                      <a:pt x="64" y="41"/>
                    </a:cubicBezTo>
                    <a:cubicBezTo>
                      <a:pt x="62" y="42"/>
                      <a:pt x="58" y="45"/>
                      <a:pt x="57" y="41"/>
                    </a:cubicBezTo>
                    <a:cubicBezTo>
                      <a:pt x="57" y="41"/>
                      <a:pt x="57" y="41"/>
                      <a:pt x="56" y="41"/>
                    </a:cubicBezTo>
                    <a:cubicBezTo>
                      <a:pt x="56" y="42"/>
                      <a:pt x="55" y="42"/>
                      <a:pt x="54" y="42"/>
                    </a:cubicBezTo>
                    <a:cubicBezTo>
                      <a:pt x="53" y="42"/>
                      <a:pt x="50" y="42"/>
                      <a:pt x="51" y="40"/>
                    </a:cubicBezTo>
                    <a:cubicBezTo>
                      <a:pt x="51" y="39"/>
                      <a:pt x="52" y="39"/>
                      <a:pt x="53" y="38"/>
                    </a:cubicBezTo>
                    <a:cubicBezTo>
                      <a:pt x="54" y="38"/>
                      <a:pt x="54" y="38"/>
                      <a:pt x="54" y="37"/>
                    </a:cubicBezTo>
                    <a:cubicBezTo>
                      <a:pt x="55" y="37"/>
                      <a:pt x="56" y="37"/>
                      <a:pt x="57" y="36"/>
                    </a:cubicBezTo>
                    <a:cubicBezTo>
                      <a:pt x="57" y="36"/>
                      <a:pt x="57" y="36"/>
                      <a:pt x="58" y="36"/>
                    </a:cubicBezTo>
                    <a:cubicBezTo>
                      <a:pt x="58" y="36"/>
                      <a:pt x="59" y="36"/>
                      <a:pt x="59" y="36"/>
                    </a:cubicBezTo>
                    <a:cubicBezTo>
                      <a:pt x="59" y="35"/>
                      <a:pt x="59" y="34"/>
                      <a:pt x="60" y="34"/>
                    </a:cubicBezTo>
                    <a:cubicBezTo>
                      <a:pt x="61" y="33"/>
                      <a:pt x="61" y="34"/>
                      <a:pt x="61" y="33"/>
                    </a:cubicBezTo>
                    <a:cubicBezTo>
                      <a:pt x="61" y="31"/>
                      <a:pt x="59" y="32"/>
                      <a:pt x="58" y="31"/>
                    </a:cubicBezTo>
                    <a:cubicBezTo>
                      <a:pt x="58" y="30"/>
                      <a:pt x="58" y="29"/>
                      <a:pt x="59" y="28"/>
                    </a:cubicBezTo>
                    <a:cubicBezTo>
                      <a:pt x="59" y="29"/>
                      <a:pt x="59" y="29"/>
                      <a:pt x="58" y="29"/>
                    </a:cubicBezTo>
                    <a:cubicBezTo>
                      <a:pt x="57" y="30"/>
                      <a:pt x="55" y="29"/>
                      <a:pt x="54" y="29"/>
                    </a:cubicBezTo>
                    <a:cubicBezTo>
                      <a:pt x="53" y="29"/>
                      <a:pt x="52" y="29"/>
                      <a:pt x="51" y="28"/>
                    </a:cubicBezTo>
                    <a:cubicBezTo>
                      <a:pt x="50" y="28"/>
                      <a:pt x="50" y="27"/>
                      <a:pt x="49" y="26"/>
                    </a:cubicBezTo>
                    <a:cubicBezTo>
                      <a:pt x="49" y="27"/>
                      <a:pt x="50" y="28"/>
                      <a:pt x="49" y="29"/>
                    </a:cubicBezTo>
                    <a:cubicBezTo>
                      <a:pt x="48" y="30"/>
                      <a:pt x="47" y="29"/>
                      <a:pt x="46" y="29"/>
                    </a:cubicBezTo>
                    <a:cubicBezTo>
                      <a:pt x="46" y="29"/>
                      <a:pt x="45" y="29"/>
                      <a:pt x="45" y="29"/>
                    </a:cubicBezTo>
                    <a:cubicBezTo>
                      <a:pt x="45" y="28"/>
                      <a:pt x="44" y="28"/>
                      <a:pt x="44" y="28"/>
                    </a:cubicBezTo>
                    <a:cubicBezTo>
                      <a:pt x="43" y="28"/>
                      <a:pt x="43" y="29"/>
                      <a:pt x="43" y="29"/>
                    </a:cubicBezTo>
                    <a:cubicBezTo>
                      <a:pt x="42" y="30"/>
                      <a:pt x="41" y="30"/>
                      <a:pt x="41" y="30"/>
                    </a:cubicBezTo>
                    <a:cubicBezTo>
                      <a:pt x="39" y="30"/>
                      <a:pt x="39" y="30"/>
                      <a:pt x="38" y="32"/>
                    </a:cubicBezTo>
                    <a:cubicBezTo>
                      <a:pt x="38" y="32"/>
                      <a:pt x="38" y="33"/>
                      <a:pt x="37" y="33"/>
                    </a:cubicBezTo>
                    <a:cubicBezTo>
                      <a:pt x="36" y="33"/>
                      <a:pt x="35" y="32"/>
                      <a:pt x="34" y="32"/>
                    </a:cubicBezTo>
                    <a:cubicBezTo>
                      <a:pt x="33" y="32"/>
                      <a:pt x="32" y="35"/>
                      <a:pt x="31" y="35"/>
                    </a:cubicBezTo>
                    <a:cubicBezTo>
                      <a:pt x="29" y="36"/>
                      <a:pt x="30" y="33"/>
                      <a:pt x="29" y="33"/>
                    </a:cubicBezTo>
                    <a:cubicBezTo>
                      <a:pt x="28" y="33"/>
                      <a:pt x="27" y="35"/>
                      <a:pt x="27" y="35"/>
                    </a:cubicBezTo>
                    <a:cubicBezTo>
                      <a:pt x="27" y="36"/>
                      <a:pt x="28" y="36"/>
                      <a:pt x="28" y="37"/>
                    </a:cubicBezTo>
                    <a:cubicBezTo>
                      <a:pt x="28" y="39"/>
                      <a:pt x="24" y="37"/>
                      <a:pt x="23" y="37"/>
                    </a:cubicBezTo>
                    <a:cubicBezTo>
                      <a:pt x="23" y="38"/>
                      <a:pt x="23" y="40"/>
                      <a:pt x="21" y="40"/>
                    </a:cubicBezTo>
                    <a:cubicBezTo>
                      <a:pt x="21" y="40"/>
                      <a:pt x="20" y="40"/>
                      <a:pt x="20" y="40"/>
                    </a:cubicBezTo>
                    <a:cubicBezTo>
                      <a:pt x="20" y="40"/>
                      <a:pt x="19" y="40"/>
                      <a:pt x="19" y="39"/>
                    </a:cubicBezTo>
                    <a:cubicBezTo>
                      <a:pt x="18" y="39"/>
                      <a:pt x="17" y="39"/>
                      <a:pt x="17" y="38"/>
                    </a:cubicBezTo>
                    <a:cubicBezTo>
                      <a:pt x="17" y="36"/>
                      <a:pt x="20" y="36"/>
                      <a:pt x="21" y="36"/>
                    </a:cubicBezTo>
                    <a:cubicBezTo>
                      <a:pt x="21" y="35"/>
                      <a:pt x="20" y="34"/>
                      <a:pt x="21" y="33"/>
                    </a:cubicBezTo>
                    <a:cubicBezTo>
                      <a:pt x="22" y="33"/>
                      <a:pt x="24" y="33"/>
                      <a:pt x="25" y="33"/>
                    </a:cubicBezTo>
                    <a:cubicBezTo>
                      <a:pt x="25" y="32"/>
                      <a:pt x="25" y="29"/>
                      <a:pt x="27" y="30"/>
                    </a:cubicBezTo>
                    <a:cubicBezTo>
                      <a:pt x="26" y="30"/>
                      <a:pt x="25" y="30"/>
                      <a:pt x="24" y="29"/>
                    </a:cubicBezTo>
                    <a:cubicBezTo>
                      <a:pt x="23" y="29"/>
                      <a:pt x="22" y="29"/>
                      <a:pt x="22" y="29"/>
                    </a:cubicBezTo>
                    <a:cubicBezTo>
                      <a:pt x="21" y="28"/>
                      <a:pt x="21" y="27"/>
                      <a:pt x="21" y="26"/>
                    </a:cubicBezTo>
                    <a:cubicBezTo>
                      <a:pt x="20" y="26"/>
                      <a:pt x="18" y="28"/>
                      <a:pt x="17" y="26"/>
                    </a:cubicBezTo>
                    <a:cubicBezTo>
                      <a:pt x="16" y="25"/>
                      <a:pt x="17" y="25"/>
                      <a:pt x="16" y="24"/>
                    </a:cubicBezTo>
                    <a:cubicBezTo>
                      <a:pt x="16" y="23"/>
                      <a:pt x="16" y="24"/>
                      <a:pt x="16" y="24"/>
                    </a:cubicBezTo>
                    <a:cubicBezTo>
                      <a:pt x="15" y="24"/>
                      <a:pt x="14" y="24"/>
                      <a:pt x="13" y="24"/>
                    </a:cubicBezTo>
                    <a:cubicBezTo>
                      <a:pt x="13" y="24"/>
                      <a:pt x="11" y="24"/>
                      <a:pt x="11" y="24"/>
                    </a:cubicBezTo>
                    <a:cubicBezTo>
                      <a:pt x="11" y="25"/>
                      <a:pt x="11" y="25"/>
                      <a:pt x="10" y="25"/>
                    </a:cubicBezTo>
                    <a:cubicBezTo>
                      <a:pt x="10" y="26"/>
                      <a:pt x="9" y="26"/>
                      <a:pt x="8" y="26"/>
                    </a:cubicBezTo>
                    <a:cubicBezTo>
                      <a:pt x="7" y="26"/>
                      <a:pt x="7" y="25"/>
                      <a:pt x="7" y="25"/>
                    </a:cubicBezTo>
                    <a:cubicBezTo>
                      <a:pt x="7" y="26"/>
                      <a:pt x="6" y="27"/>
                      <a:pt x="5" y="27"/>
                    </a:cubicBezTo>
                    <a:cubicBezTo>
                      <a:pt x="4" y="27"/>
                      <a:pt x="4" y="25"/>
                      <a:pt x="3" y="24"/>
                    </a:cubicBezTo>
                    <a:cubicBezTo>
                      <a:pt x="2" y="25"/>
                      <a:pt x="2" y="25"/>
                      <a:pt x="1" y="24"/>
                    </a:cubicBezTo>
                    <a:cubicBezTo>
                      <a:pt x="0" y="23"/>
                      <a:pt x="1" y="25"/>
                      <a:pt x="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Freeform 17"/>
              <p:cNvSpPr/>
              <p:nvPr/>
            </p:nvSpPr>
            <p:spPr bwMode="auto">
              <a:xfrm>
                <a:off x="10670568" y="5836596"/>
                <a:ext cx="233942" cy="172378"/>
              </a:xfrm>
              <a:custGeom>
                <a:avLst/>
                <a:gdLst>
                  <a:gd name="T0" fmla="*/ 4 w 54"/>
                  <a:gd name="T1" fmla="*/ 32 h 40"/>
                  <a:gd name="T2" fmla="*/ 5 w 54"/>
                  <a:gd name="T3" fmla="*/ 29 h 40"/>
                  <a:gd name="T4" fmla="*/ 2 w 54"/>
                  <a:gd name="T5" fmla="*/ 21 h 40"/>
                  <a:gd name="T6" fmla="*/ 3 w 54"/>
                  <a:gd name="T7" fmla="*/ 18 h 40"/>
                  <a:gd name="T8" fmla="*/ 5 w 54"/>
                  <a:gd name="T9" fmla="*/ 14 h 40"/>
                  <a:gd name="T10" fmla="*/ 4 w 54"/>
                  <a:gd name="T11" fmla="*/ 7 h 40"/>
                  <a:gd name="T12" fmla="*/ 7 w 54"/>
                  <a:gd name="T13" fmla="*/ 10 h 40"/>
                  <a:gd name="T14" fmla="*/ 10 w 54"/>
                  <a:gd name="T15" fmla="*/ 11 h 40"/>
                  <a:gd name="T16" fmla="*/ 13 w 54"/>
                  <a:gd name="T17" fmla="*/ 10 h 40"/>
                  <a:gd name="T18" fmla="*/ 17 w 54"/>
                  <a:gd name="T19" fmla="*/ 6 h 40"/>
                  <a:gd name="T20" fmla="*/ 18 w 54"/>
                  <a:gd name="T21" fmla="*/ 2 h 40"/>
                  <a:gd name="T22" fmla="*/ 22 w 54"/>
                  <a:gd name="T23" fmla="*/ 2 h 40"/>
                  <a:gd name="T24" fmla="*/ 25 w 54"/>
                  <a:gd name="T25" fmla="*/ 1 h 40"/>
                  <a:gd name="T26" fmla="*/ 29 w 54"/>
                  <a:gd name="T27" fmla="*/ 4 h 40"/>
                  <a:gd name="T28" fmla="*/ 34 w 54"/>
                  <a:gd name="T29" fmla="*/ 4 h 40"/>
                  <a:gd name="T30" fmla="*/ 36 w 54"/>
                  <a:gd name="T31" fmla="*/ 7 h 40"/>
                  <a:gd name="T32" fmla="*/ 37 w 54"/>
                  <a:gd name="T33" fmla="*/ 9 h 40"/>
                  <a:gd name="T34" fmla="*/ 37 w 54"/>
                  <a:gd name="T35" fmla="*/ 15 h 40"/>
                  <a:gd name="T36" fmla="*/ 39 w 54"/>
                  <a:gd name="T37" fmla="*/ 20 h 40"/>
                  <a:gd name="T38" fmla="*/ 40 w 54"/>
                  <a:gd name="T39" fmla="*/ 18 h 40"/>
                  <a:gd name="T40" fmla="*/ 43 w 54"/>
                  <a:gd name="T41" fmla="*/ 17 h 40"/>
                  <a:gd name="T42" fmla="*/ 45 w 54"/>
                  <a:gd name="T43" fmla="*/ 19 h 40"/>
                  <a:gd name="T44" fmla="*/ 49 w 54"/>
                  <a:gd name="T45" fmla="*/ 18 h 40"/>
                  <a:gd name="T46" fmla="*/ 51 w 54"/>
                  <a:gd name="T47" fmla="*/ 21 h 40"/>
                  <a:gd name="T48" fmla="*/ 52 w 54"/>
                  <a:gd name="T49" fmla="*/ 25 h 40"/>
                  <a:gd name="T50" fmla="*/ 54 w 54"/>
                  <a:gd name="T51" fmla="*/ 27 h 40"/>
                  <a:gd name="T52" fmla="*/ 50 w 54"/>
                  <a:gd name="T53" fmla="*/ 29 h 40"/>
                  <a:gd name="T54" fmla="*/ 46 w 54"/>
                  <a:gd name="T55" fmla="*/ 31 h 40"/>
                  <a:gd name="T56" fmla="*/ 43 w 54"/>
                  <a:gd name="T57" fmla="*/ 33 h 40"/>
                  <a:gd name="T58" fmla="*/ 44 w 54"/>
                  <a:gd name="T59" fmla="*/ 34 h 40"/>
                  <a:gd name="T60" fmla="*/ 43 w 54"/>
                  <a:gd name="T61" fmla="*/ 39 h 40"/>
                  <a:gd name="T62" fmla="*/ 35 w 54"/>
                  <a:gd name="T63" fmla="*/ 39 h 40"/>
                  <a:gd name="T64" fmla="*/ 29 w 54"/>
                  <a:gd name="T65" fmla="*/ 37 h 40"/>
                  <a:gd name="T66" fmla="*/ 27 w 54"/>
                  <a:gd name="T67" fmla="*/ 37 h 40"/>
                  <a:gd name="T68" fmla="*/ 20 w 54"/>
                  <a:gd name="T69" fmla="*/ 34 h 40"/>
                  <a:gd name="T70" fmla="*/ 16 w 54"/>
                  <a:gd name="T71" fmla="*/ 34 h 40"/>
                  <a:gd name="T72" fmla="*/ 10 w 54"/>
                  <a:gd name="T73" fmla="*/ 37 h 40"/>
                  <a:gd name="T74" fmla="*/ 7 w 54"/>
                  <a:gd name="T75" fmla="*/ 36 h 40"/>
                  <a:gd name="T76" fmla="*/ 7 w 54"/>
                  <a:gd name="T77" fmla="*/ 3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 h="40">
                    <a:moveTo>
                      <a:pt x="7" y="34"/>
                    </a:moveTo>
                    <a:cubicBezTo>
                      <a:pt x="6" y="34"/>
                      <a:pt x="4" y="33"/>
                      <a:pt x="4" y="32"/>
                    </a:cubicBezTo>
                    <a:cubicBezTo>
                      <a:pt x="4" y="32"/>
                      <a:pt x="4" y="31"/>
                      <a:pt x="4" y="31"/>
                    </a:cubicBezTo>
                    <a:cubicBezTo>
                      <a:pt x="4" y="30"/>
                      <a:pt x="5" y="30"/>
                      <a:pt x="5" y="29"/>
                    </a:cubicBezTo>
                    <a:cubicBezTo>
                      <a:pt x="3" y="28"/>
                      <a:pt x="2" y="27"/>
                      <a:pt x="1" y="26"/>
                    </a:cubicBezTo>
                    <a:cubicBezTo>
                      <a:pt x="1" y="24"/>
                      <a:pt x="3" y="22"/>
                      <a:pt x="2" y="21"/>
                    </a:cubicBezTo>
                    <a:cubicBezTo>
                      <a:pt x="1" y="20"/>
                      <a:pt x="0" y="20"/>
                      <a:pt x="2" y="19"/>
                    </a:cubicBezTo>
                    <a:cubicBezTo>
                      <a:pt x="2" y="19"/>
                      <a:pt x="3" y="19"/>
                      <a:pt x="3" y="18"/>
                    </a:cubicBezTo>
                    <a:cubicBezTo>
                      <a:pt x="4" y="17"/>
                      <a:pt x="3" y="17"/>
                      <a:pt x="3" y="16"/>
                    </a:cubicBezTo>
                    <a:cubicBezTo>
                      <a:pt x="3" y="15"/>
                      <a:pt x="4" y="14"/>
                      <a:pt x="5" y="14"/>
                    </a:cubicBezTo>
                    <a:cubicBezTo>
                      <a:pt x="4" y="13"/>
                      <a:pt x="3" y="12"/>
                      <a:pt x="3" y="11"/>
                    </a:cubicBezTo>
                    <a:cubicBezTo>
                      <a:pt x="3" y="9"/>
                      <a:pt x="3" y="8"/>
                      <a:pt x="4" y="7"/>
                    </a:cubicBezTo>
                    <a:cubicBezTo>
                      <a:pt x="4" y="6"/>
                      <a:pt x="5" y="6"/>
                      <a:pt x="6" y="7"/>
                    </a:cubicBezTo>
                    <a:cubicBezTo>
                      <a:pt x="6" y="7"/>
                      <a:pt x="6" y="9"/>
                      <a:pt x="7" y="10"/>
                    </a:cubicBezTo>
                    <a:cubicBezTo>
                      <a:pt x="7" y="9"/>
                      <a:pt x="8" y="8"/>
                      <a:pt x="9" y="8"/>
                    </a:cubicBezTo>
                    <a:cubicBezTo>
                      <a:pt x="10" y="8"/>
                      <a:pt x="10" y="10"/>
                      <a:pt x="10" y="11"/>
                    </a:cubicBezTo>
                    <a:cubicBezTo>
                      <a:pt x="10" y="11"/>
                      <a:pt x="11" y="11"/>
                      <a:pt x="11" y="10"/>
                    </a:cubicBezTo>
                    <a:cubicBezTo>
                      <a:pt x="11" y="10"/>
                      <a:pt x="12" y="10"/>
                      <a:pt x="13" y="10"/>
                    </a:cubicBezTo>
                    <a:cubicBezTo>
                      <a:pt x="13" y="9"/>
                      <a:pt x="13" y="8"/>
                      <a:pt x="12" y="8"/>
                    </a:cubicBezTo>
                    <a:cubicBezTo>
                      <a:pt x="12" y="5"/>
                      <a:pt x="15" y="5"/>
                      <a:pt x="17" y="6"/>
                    </a:cubicBezTo>
                    <a:cubicBezTo>
                      <a:pt x="17" y="5"/>
                      <a:pt x="17" y="5"/>
                      <a:pt x="17" y="4"/>
                    </a:cubicBezTo>
                    <a:cubicBezTo>
                      <a:pt x="17" y="4"/>
                      <a:pt x="17" y="3"/>
                      <a:pt x="18" y="2"/>
                    </a:cubicBezTo>
                    <a:cubicBezTo>
                      <a:pt x="18" y="2"/>
                      <a:pt x="19" y="1"/>
                      <a:pt x="20" y="1"/>
                    </a:cubicBezTo>
                    <a:cubicBezTo>
                      <a:pt x="21" y="1"/>
                      <a:pt x="21" y="2"/>
                      <a:pt x="22" y="2"/>
                    </a:cubicBezTo>
                    <a:cubicBezTo>
                      <a:pt x="22" y="2"/>
                      <a:pt x="22" y="2"/>
                      <a:pt x="22" y="2"/>
                    </a:cubicBezTo>
                    <a:cubicBezTo>
                      <a:pt x="23" y="1"/>
                      <a:pt x="24" y="0"/>
                      <a:pt x="25" y="1"/>
                    </a:cubicBezTo>
                    <a:cubicBezTo>
                      <a:pt x="26" y="2"/>
                      <a:pt x="24" y="6"/>
                      <a:pt x="27" y="5"/>
                    </a:cubicBezTo>
                    <a:cubicBezTo>
                      <a:pt x="28" y="5"/>
                      <a:pt x="28" y="4"/>
                      <a:pt x="29" y="4"/>
                    </a:cubicBezTo>
                    <a:cubicBezTo>
                      <a:pt x="30" y="5"/>
                      <a:pt x="31" y="6"/>
                      <a:pt x="32" y="7"/>
                    </a:cubicBezTo>
                    <a:cubicBezTo>
                      <a:pt x="32" y="7"/>
                      <a:pt x="33" y="5"/>
                      <a:pt x="34" y="4"/>
                    </a:cubicBezTo>
                    <a:cubicBezTo>
                      <a:pt x="34" y="4"/>
                      <a:pt x="35" y="3"/>
                      <a:pt x="36" y="4"/>
                    </a:cubicBezTo>
                    <a:cubicBezTo>
                      <a:pt x="36" y="5"/>
                      <a:pt x="36" y="6"/>
                      <a:pt x="36" y="7"/>
                    </a:cubicBezTo>
                    <a:cubicBezTo>
                      <a:pt x="36" y="7"/>
                      <a:pt x="36" y="8"/>
                      <a:pt x="37" y="8"/>
                    </a:cubicBezTo>
                    <a:cubicBezTo>
                      <a:pt x="37" y="8"/>
                      <a:pt x="37" y="8"/>
                      <a:pt x="37" y="9"/>
                    </a:cubicBezTo>
                    <a:cubicBezTo>
                      <a:pt x="38" y="10"/>
                      <a:pt x="38" y="12"/>
                      <a:pt x="38" y="13"/>
                    </a:cubicBezTo>
                    <a:cubicBezTo>
                      <a:pt x="37" y="14"/>
                      <a:pt x="37" y="14"/>
                      <a:pt x="37" y="15"/>
                    </a:cubicBezTo>
                    <a:cubicBezTo>
                      <a:pt x="36" y="17"/>
                      <a:pt x="38" y="16"/>
                      <a:pt x="38" y="17"/>
                    </a:cubicBezTo>
                    <a:cubicBezTo>
                      <a:pt x="39" y="18"/>
                      <a:pt x="39" y="19"/>
                      <a:pt x="39" y="20"/>
                    </a:cubicBezTo>
                    <a:cubicBezTo>
                      <a:pt x="39" y="20"/>
                      <a:pt x="39" y="21"/>
                      <a:pt x="38" y="22"/>
                    </a:cubicBezTo>
                    <a:cubicBezTo>
                      <a:pt x="38" y="21"/>
                      <a:pt x="40" y="19"/>
                      <a:pt x="40" y="18"/>
                    </a:cubicBezTo>
                    <a:cubicBezTo>
                      <a:pt x="40" y="18"/>
                      <a:pt x="41" y="17"/>
                      <a:pt x="41" y="17"/>
                    </a:cubicBezTo>
                    <a:cubicBezTo>
                      <a:pt x="42" y="16"/>
                      <a:pt x="43" y="16"/>
                      <a:pt x="43" y="17"/>
                    </a:cubicBezTo>
                    <a:cubicBezTo>
                      <a:pt x="43" y="17"/>
                      <a:pt x="43" y="18"/>
                      <a:pt x="43" y="19"/>
                    </a:cubicBezTo>
                    <a:cubicBezTo>
                      <a:pt x="43" y="19"/>
                      <a:pt x="44" y="18"/>
                      <a:pt x="45" y="19"/>
                    </a:cubicBezTo>
                    <a:cubicBezTo>
                      <a:pt x="46" y="19"/>
                      <a:pt x="45" y="21"/>
                      <a:pt x="46" y="21"/>
                    </a:cubicBezTo>
                    <a:cubicBezTo>
                      <a:pt x="47" y="21"/>
                      <a:pt x="48" y="18"/>
                      <a:pt x="49" y="18"/>
                    </a:cubicBezTo>
                    <a:cubicBezTo>
                      <a:pt x="50" y="18"/>
                      <a:pt x="51" y="18"/>
                      <a:pt x="51" y="18"/>
                    </a:cubicBezTo>
                    <a:cubicBezTo>
                      <a:pt x="52" y="19"/>
                      <a:pt x="51" y="20"/>
                      <a:pt x="51" y="21"/>
                    </a:cubicBezTo>
                    <a:cubicBezTo>
                      <a:pt x="52" y="21"/>
                      <a:pt x="52" y="21"/>
                      <a:pt x="52" y="22"/>
                    </a:cubicBezTo>
                    <a:cubicBezTo>
                      <a:pt x="52" y="23"/>
                      <a:pt x="52" y="24"/>
                      <a:pt x="52" y="25"/>
                    </a:cubicBezTo>
                    <a:cubicBezTo>
                      <a:pt x="52" y="26"/>
                      <a:pt x="52" y="26"/>
                      <a:pt x="53" y="26"/>
                    </a:cubicBezTo>
                    <a:cubicBezTo>
                      <a:pt x="54" y="26"/>
                      <a:pt x="54" y="26"/>
                      <a:pt x="54" y="27"/>
                    </a:cubicBezTo>
                    <a:cubicBezTo>
                      <a:pt x="54" y="27"/>
                      <a:pt x="54" y="28"/>
                      <a:pt x="54" y="28"/>
                    </a:cubicBezTo>
                    <a:cubicBezTo>
                      <a:pt x="53" y="29"/>
                      <a:pt x="52" y="29"/>
                      <a:pt x="50" y="29"/>
                    </a:cubicBezTo>
                    <a:cubicBezTo>
                      <a:pt x="50" y="29"/>
                      <a:pt x="48" y="29"/>
                      <a:pt x="47" y="29"/>
                    </a:cubicBezTo>
                    <a:cubicBezTo>
                      <a:pt x="47" y="30"/>
                      <a:pt x="47" y="31"/>
                      <a:pt x="46" y="31"/>
                    </a:cubicBezTo>
                    <a:cubicBezTo>
                      <a:pt x="45" y="31"/>
                      <a:pt x="44" y="29"/>
                      <a:pt x="43" y="29"/>
                    </a:cubicBezTo>
                    <a:cubicBezTo>
                      <a:pt x="41" y="29"/>
                      <a:pt x="43" y="32"/>
                      <a:pt x="43" y="33"/>
                    </a:cubicBezTo>
                    <a:cubicBezTo>
                      <a:pt x="43" y="33"/>
                      <a:pt x="43" y="33"/>
                      <a:pt x="43" y="34"/>
                    </a:cubicBezTo>
                    <a:cubicBezTo>
                      <a:pt x="44" y="34"/>
                      <a:pt x="44" y="34"/>
                      <a:pt x="44" y="34"/>
                    </a:cubicBezTo>
                    <a:cubicBezTo>
                      <a:pt x="44" y="35"/>
                      <a:pt x="42" y="36"/>
                      <a:pt x="41" y="36"/>
                    </a:cubicBezTo>
                    <a:cubicBezTo>
                      <a:pt x="42" y="37"/>
                      <a:pt x="43" y="38"/>
                      <a:pt x="43" y="39"/>
                    </a:cubicBezTo>
                    <a:cubicBezTo>
                      <a:pt x="42" y="40"/>
                      <a:pt x="41" y="40"/>
                      <a:pt x="40" y="40"/>
                    </a:cubicBezTo>
                    <a:cubicBezTo>
                      <a:pt x="38" y="40"/>
                      <a:pt x="37" y="39"/>
                      <a:pt x="35" y="39"/>
                    </a:cubicBezTo>
                    <a:cubicBezTo>
                      <a:pt x="34" y="39"/>
                      <a:pt x="34" y="40"/>
                      <a:pt x="32" y="39"/>
                    </a:cubicBezTo>
                    <a:cubicBezTo>
                      <a:pt x="31" y="39"/>
                      <a:pt x="30" y="37"/>
                      <a:pt x="29" y="37"/>
                    </a:cubicBezTo>
                    <a:cubicBezTo>
                      <a:pt x="29" y="36"/>
                      <a:pt x="28" y="35"/>
                      <a:pt x="28" y="35"/>
                    </a:cubicBezTo>
                    <a:cubicBezTo>
                      <a:pt x="27" y="35"/>
                      <a:pt x="27" y="36"/>
                      <a:pt x="27" y="37"/>
                    </a:cubicBezTo>
                    <a:cubicBezTo>
                      <a:pt x="26" y="38"/>
                      <a:pt x="23" y="37"/>
                      <a:pt x="22" y="35"/>
                    </a:cubicBezTo>
                    <a:cubicBezTo>
                      <a:pt x="22" y="34"/>
                      <a:pt x="22" y="34"/>
                      <a:pt x="20" y="34"/>
                    </a:cubicBezTo>
                    <a:cubicBezTo>
                      <a:pt x="19" y="34"/>
                      <a:pt x="18" y="35"/>
                      <a:pt x="17" y="35"/>
                    </a:cubicBezTo>
                    <a:cubicBezTo>
                      <a:pt x="17" y="35"/>
                      <a:pt x="16" y="34"/>
                      <a:pt x="16" y="34"/>
                    </a:cubicBezTo>
                    <a:cubicBezTo>
                      <a:pt x="15" y="35"/>
                      <a:pt x="14" y="36"/>
                      <a:pt x="13" y="36"/>
                    </a:cubicBezTo>
                    <a:cubicBezTo>
                      <a:pt x="12" y="37"/>
                      <a:pt x="11" y="37"/>
                      <a:pt x="10" y="37"/>
                    </a:cubicBezTo>
                    <a:cubicBezTo>
                      <a:pt x="9" y="37"/>
                      <a:pt x="9" y="36"/>
                      <a:pt x="9" y="36"/>
                    </a:cubicBezTo>
                    <a:cubicBezTo>
                      <a:pt x="8" y="36"/>
                      <a:pt x="8" y="36"/>
                      <a:pt x="7" y="36"/>
                    </a:cubicBezTo>
                    <a:cubicBezTo>
                      <a:pt x="7" y="36"/>
                      <a:pt x="6" y="36"/>
                      <a:pt x="6" y="36"/>
                    </a:cubicBezTo>
                    <a:cubicBezTo>
                      <a:pt x="5" y="36"/>
                      <a:pt x="5" y="35"/>
                      <a:pt x="7"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Freeform 18"/>
              <p:cNvSpPr/>
              <p:nvPr/>
            </p:nvSpPr>
            <p:spPr bwMode="auto">
              <a:xfrm>
                <a:off x="11196939" y="5522622"/>
                <a:ext cx="338600" cy="175457"/>
              </a:xfrm>
              <a:custGeom>
                <a:avLst/>
                <a:gdLst>
                  <a:gd name="T0" fmla="*/ 33 w 79"/>
                  <a:gd name="T1" fmla="*/ 28 h 41"/>
                  <a:gd name="T2" fmla="*/ 36 w 79"/>
                  <a:gd name="T3" fmla="*/ 30 h 41"/>
                  <a:gd name="T4" fmla="*/ 39 w 79"/>
                  <a:gd name="T5" fmla="*/ 34 h 41"/>
                  <a:gd name="T6" fmla="*/ 43 w 79"/>
                  <a:gd name="T7" fmla="*/ 34 h 41"/>
                  <a:gd name="T8" fmla="*/ 45 w 79"/>
                  <a:gd name="T9" fmla="*/ 37 h 41"/>
                  <a:gd name="T10" fmla="*/ 48 w 79"/>
                  <a:gd name="T11" fmla="*/ 39 h 41"/>
                  <a:gd name="T12" fmla="*/ 52 w 79"/>
                  <a:gd name="T13" fmla="*/ 39 h 41"/>
                  <a:gd name="T14" fmla="*/ 52 w 79"/>
                  <a:gd name="T15" fmla="*/ 37 h 41"/>
                  <a:gd name="T16" fmla="*/ 55 w 79"/>
                  <a:gd name="T17" fmla="*/ 38 h 41"/>
                  <a:gd name="T18" fmla="*/ 60 w 79"/>
                  <a:gd name="T19" fmla="*/ 39 h 41"/>
                  <a:gd name="T20" fmla="*/ 63 w 79"/>
                  <a:gd name="T21" fmla="*/ 37 h 41"/>
                  <a:gd name="T22" fmla="*/ 67 w 79"/>
                  <a:gd name="T23" fmla="*/ 41 h 41"/>
                  <a:gd name="T24" fmla="*/ 69 w 79"/>
                  <a:gd name="T25" fmla="*/ 37 h 41"/>
                  <a:gd name="T26" fmla="*/ 74 w 79"/>
                  <a:gd name="T27" fmla="*/ 36 h 41"/>
                  <a:gd name="T28" fmla="*/ 76 w 79"/>
                  <a:gd name="T29" fmla="*/ 36 h 41"/>
                  <a:gd name="T30" fmla="*/ 79 w 79"/>
                  <a:gd name="T31" fmla="*/ 32 h 41"/>
                  <a:gd name="T32" fmla="*/ 75 w 79"/>
                  <a:gd name="T33" fmla="*/ 31 h 41"/>
                  <a:gd name="T34" fmla="*/ 72 w 79"/>
                  <a:gd name="T35" fmla="*/ 31 h 41"/>
                  <a:gd name="T36" fmla="*/ 67 w 79"/>
                  <a:gd name="T37" fmla="*/ 31 h 41"/>
                  <a:gd name="T38" fmla="*/ 66 w 79"/>
                  <a:gd name="T39" fmla="*/ 26 h 41"/>
                  <a:gd name="T40" fmla="*/ 63 w 79"/>
                  <a:gd name="T41" fmla="*/ 20 h 41"/>
                  <a:gd name="T42" fmla="*/ 59 w 79"/>
                  <a:gd name="T43" fmla="*/ 22 h 41"/>
                  <a:gd name="T44" fmla="*/ 53 w 79"/>
                  <a:gd name="T45" fmla="*/ 21 h 41"/>
                  <a:gd name="T46" fmla="*/ 51 w 79"/>
                  <a:gd name="T47" fmla="*/ 20 h 41"/>
                  <a:gd name="T48" fmla="*/ 46 w 79"/>
                  <a:gd name="T49" fmla="*/ 28 h 41"/>
                  <a:gd name="T50" fmla="*/ 45 w 79"/>
                  <a:gd name="T51" fmla="*/ 24 h 41"/>
                  <a:gd name="T52" fmla="*/ 41 w 79"/>
                  <a:gd name="T53" fmla="*/ 23 h 41"/>
                  <a:gd name="T54" fmla="*/ 44 w 79"/>
                  <a:gd name="T55" fmla="*/ 22 h 41"/>
                  <a:gd name="T56" fmla="*/ 49 w 79"/>
                  <a:gd name="T57" fmla="*/ 19 h 41"/>
                  <a:gd name="T58" fmla="*/ 53 w 79"/>
                  <a:gd name="T59" fmla="*/ 17 h 41"/>
                  <a:gd name="T60" fmla="*/ 56 w 79"/>
                  <a:gd name="T61" fmla="*/ 12 h 41"/>
                  <a:gd name="T62" fmla="*/ 51 w 79"/>
                  <a:gd name="T63" fmla="*/ 9 h 41"/>
                  <a:gd name="T64" fmla="*/ 50 w 79"/>
                  <a:gd name="T65" fmla="*/ 5 h 41"/>
                  <a:gd name="T66" fmla="*/ 47 w 79"/>
                  <a:gd name="T67" fmla="*/ 5 h 41"/>
                  <a:gd name="T68" fmla="*/ 44 w 79"/>
                  <a:gd name="T69" fmla="*/ 10 h 41"/>
                  <a:gd name="T70" fmla="*/ 39 w 79"/>
                  <a:gd name="T71" fmla="*/ 10 h 41"/>
                  <a:gd name="T72" fmla="*/ 38 w 79"/>
                  <a:gd name="T73" fmla="*/ 10 h 41"/>
                  <a:gd name="T74" fmla="*/ 36 w 79"/>
                  <a:gd name="T75" fmla="*/ 8 h 41"/>
                  <a:gd name="T76" fmla="*/ 35 w 79"/>
                  <a:gd name="T77" fmla="*/ 3 h 41"/>
                  <a:gd name="T78" fmla="*/ 29 w 79"/>
                  <a:gd name="T79" fmla="*/ 2 h 41"/>
                  <a:gd name="T80" fmla="*/ 28 w 79"/>
                  <a:gd name="T81" fmla="*/ 6 h 41"/>
                  <a:gd name="T82" fmla="*/ 24 w 79"/>
                  <a:gd name="T83" fmla="*/ 7 h 41"/>
                  <a:gd name="T84" fmla="*/ 22 w 79"/>
                  <a:gd name="T85" fmla="*/ 7 h 41"/>
                  <a:gd name="T86" fmla="*/ 19 w 79"/>
                  <a:gd name="T87" fmla="*/ 6 h 41"/>
                  <a:gd name="T88" fmla="*/ 14 w 79"/>
                  <a:gd name="T89" fmla="*/ 5 h 41"/>
                  <a:gd name="T90" fmla="*/ 11 w 79"/>
                  <a:gd name="T91" fmla="*/ 6 h 41"/>
                  <a:gd name="T92" fmla="*/ 13 w 79"/>
                  <a:gd name="T93" fmla="*/ 14 h 41"/>
                  <a:gd name="T94" fmla="*/ 9 w 79"/>
                  <a:gd name="T95" fmla="*/ 16 h 41"/>
                  <a:gd name="T96" fmla="*/ 6 w 79"/>
                  <a:gd name="T97" fmla="*/ 12 h 41"/>
                  <a:gd name="T98" fmla="*/ 3 w 79"/>
                  <a:gd name="T99" fmla="*/ 14 h 41"/>
                  <a:gd name="T100" fmla="*/ 5 w 79"/>
                  <a:gd name="T101" fmla="*/ 19 h 41"/>
                  <a:gd name="T102" fmla="*/ 3 w 79"/>
                  <a:gd name="T103" fmla="*/ 22 h 41"/>
                  <a:gd name="T104" fmla="*/ 3 w 79"/>
                  <a:gd name="T105" fmla="*/ 25 h 41"/>
                  <a:gd name="T106" fmla="*/ 9 w 79"/>
                  <a:gd name="T107" fmla="*/ 29 h 41"/>
                  <a:gd name="T108" fmla="*/ 17 w 79"/>
                  <a:gd name="T109" fmla="*/ 28 h 41"/>
                  <a:gd name="T110" fmla="*/ 22 w 79"/>
                  <a:gd name="T111" fmla="*/ 28 h 41"/>
                  <a:gd name="T112" fmla="*/ 25 w 79"/>
                  <a:gd name="T113" fmla="*/ 29 h 41"/>
                  <a:gd name="T114" fmla="*/ 31 w 79"/>
                  <a:gd name="T115" fmla="*/ 29 h 41"/>
                  <a:gd name="T116" fmla="*/ 33 w 79"/>
                  <a:gd name="T117" fmla="*/ 30 h 41"/>
                  <a:gd name="T118" fmla="*/ 33 w 79"/>
                  <a:gd name="T119" fmla="*/ 2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9" h="41">
                    <a:moveTo>
                      <a:pt x="33" y="27"/>
                    </a:moveTo>
                    <a:cubicBezTo>
                      <a:pt x="32" y="27"/>
                      <a:pt x="32" y="28"/>
                      <a:pt x="33" y="28"/>
                    </a:cubicBezTo>
                    <a:cubicBezTo>
                      <a:pt x="33" y="29"/>
                      <a:pt x="34" y="29"/>
                      <a:pt x="34" y="29"/>
                    </a:cubicBezTo>
                    <a:cubicBezTo>
                      <a:pt x="36" y="29"/>
                      <a:pt x="36" y="29"/>
                      <a:pt x="36" y="30"/>
                    </a:cubicBezTo>
                    <a:cubicBezTo>
                      <a:pt x="36" y="31"/>
                      <a:pt x="36" y="31"/>
                      <a:pt x="37" y="31"/>
                    </a:cubicBezTo>
                    <a:cubicBezTo>
                      <a:pt x="38" y="32"/>
                      <a:pt x="38" y="33"/>
                      <a:pt x="39" y="34"/>
                    </a:cubicBezTo>
                    <a:cubicBezTo>
                      <a:pt x="40" y="35"/>
                      <a:pt x="42" y="32"/>
                      <a:pt x="43" y="33"/>
                    </a:cubicBezTo>
                    <a:cubicBezTo>
                      <a:pt x="43" y="33"/>
                      <a:pt x="43" y="34"/>
                      <a:pt x="43" y="34"/>
                    </a:cubicBezTo>
                    <a:cubicBezTo>
                      <a:pt x="43" y="34"/>
                      <a:pt x="43" y="35"/>
                      <a:pt x="43" y="35"/>
                    </a:cubicBezTo>
                    <a:cubicBezTo>
                      <a:pt x="43" y="36"/>
                      <a:pt x="44" y="37"/>
                      <a:pt x="45" y="37"/>
                    </a:cubicBezTo>
                    <a:cubicBezTo>
                      <a:pt x="45" y="37"/>
                      <a:pt x="46" y="36"/>
                      <a:pt x="47" y="37"/>
                    </a:cubicBezTo>
                    <a:cubicBezTo>
                      <a:pt x="47" y="37"/>
                      <a:pt x="48" y="38"/>
                      <a:pt x="48" y="39"/>
                    </a:cubicBezTo>
                    <a:cubicBezTo>
                      <a:pt x="49" y="39"/>
                      <a:pt x="49" y="39"/>
                      <a:pt x="50" y="40"/>
                    </a:cubicBezTo>
                    <a:cubicBezTo>
                      <a:pt x="51" y="40"/>
                      <a:pt x="51" y="40"/>
                      <a:pt x="52" y="39"/>
                    </a:cubicBezTo>
                    <a:cubicBezTo>
                      <a:pt x="52" y="39"/>
                      <a:pt x="52" y="38"/>
                      <a:pt x="52" y="38"/>
                    </a:cubicBezTo>
                    <a:cubicBezTo>
                      <a:pt x="52" y="38"/>
                      <a:pt x="52" y="37"/>
                      <a:pt x="52" y="37"/>
                    </a:cubicBezTo>
                    <a:cubicBezTo>
                      <a:pt x="52" y="36"/>
                      <a:pt x="53" y="37"/>
                      <a:pt x="54" y="37"/>
                    </a:cubicBezTo>
                    <a:cubicBezTo>
                      <a:pt x="54" y="37"/>
                      <a:pt x="54" y="38"/>
                      <a:pt x="55" y="38"/>
                    </a:cubicBezTo>
                    <a:cubicBezTo>
                      <a:pt x="56" y="37"/>
                      <a:pt x="56" y="36"/>
                      <a:pt x="57" y="36"/>
                    </a:cubicBezTo>
                    <a:cubicBezTo>
                      <a:pt x="59" y="36"/>
                      <a:pt x="58" y="38"/>
                      <a:pt x="60" y="39"/>
                    </a:cubicBezTo>
                    <a:cubicBezTo>
                      <a:pt x="61" y="39"/>
                      <a:pt x="61" y="38"/>
                      <a:pt x="62" y="38"/>
                    </a:cubicBezTo>
                    <a:cubicBezTo>
                      <a:pt x="63" y="37"/>
                      <a:pt x="63" y="37"/>
                      <a:pt x="63" y="37"/>
                    </a:cubicBezTo>
                    <a:cubicBezTo>
                      <a:pt x="64" y="37"/>
                      <a:pt x="64" y="37"/>
                      <a:pt x="64" y="37"/>
                    </a:cubicBezTo>
                    <a:cubicBezTo>
                      <a:pt x="65" y="39"/>
                      <a:pt x="65" y="41"/>
                      <a:pt x="67" y="41"/>
                    </a:cubicBezTo>
                    <a:cubicBezTo>
                      <a:pt x="68" y="41"/>
                      <a:pt x="69" y="40"/>
                      <a:pt x="69" y="39"/>
                    </a:cubicBezTo>
                    <a:cubicBezTo>
                      <a:pt x="69" y="38"/>
                      <a:pt x="69" y="37"/>
                      <a:pt x="69" y="37"/>
                    </a:cubicBezTo>
                    <a:cubicBezTo>
                      <a:pt x="70" y="37"/>
                      <a:pt x="71" y="37"/>
                      <a:pt x="72" y="37"/>
                    </a:cubicBezTo>
                    <a:cubicBezTo>
                      <a:pt x="72" y="37"/>
                      <a:pt x="73" y="36"/>
                      <a:pt x="74" y="36"/>
                    </a:cubicBezTo>
                    <a:cubicBezTo>
                      <a:pt x="74" y="36"/>
                      <a:pt x="74" y="37"/>
                      <a:pt x="74" y="37"/>
                    </a:cubicBezTo>
                    <a:cubicBezTo>
                      <a:pt x="75" y="37"/>
                      <a:pt x="75" y="37"/>
                      <a:pt x="76" y="36"/>
                    </a:cubicBezTo>
                    <a:cubicBezTo>
                      <a:pt x="77" y="36"/>
                      <a:pt x="78" y="35"/>
                      <a:pt x="78" y="34"/>
                    </a:cubicBezTo>
                    <a:cubicBezTo>
                      <a:pt x="79" y="33"/>
                      <a:pt x="79" y="33"/>
                      <a:pt x="79" y="32"/>
                    </a:cubicBezTo>
                    <a:cubicBezTo>
                      <a:pt x="79" y="31"/>
                      <a:pt x="79" y="31"/>
                      <a:pt x="78" y="30"/>
                    </a:cubicBezTo>
                    <a:cubicBezTo>
                      <a:pt x="77" y="30"/>
                      <a:pt x="76" y="31"/>
                      <a:pt x="75" y="31"/>
                    </a:cubicBezTo>
                    <a:cubicBezTo>
                      <a:pt x="74" y="32"/>
                      <a:pt x="74" y="32"/>
                      <a:pt x="74" y="32"/>
                    </a:cubicBezTo>
                    <a:cubicBezTo>
                      <a:pt x="73" y="31"/>
                      <a:pt x="73" y="31"/>
                      <a:pt x="72" y="31"/>
                    </a:cubicBezTo>
                    <a:cubicBezTo>
                      <a:pt x="71" y="30"/>
                      <a:pt x="70" y="29"/>
                      <a:pt x="68" y="30"/>
                    </a:cubicBezTo>
                    <a:cubicBezTo>
                      <a:pt x="68" y="30"/>
                      <a:pt x="67" y="31"/>
                      <a:pt x="67" y="31"/>
                    </a:cubicBezTo>
                    <a:cubicBezTo>
                      <a:pt x="66" y="30"/>
                      <a:pt x="66" y="29"/>
                      <a:pt x="66" y="29"/>
                    </a:cubicBezTo>
                    <a:cubicBezTo>
                      <a:pt x="66" y="28"/>
                      <a:pt x="66" y="27"/>
                      <a:pt x="66" y="26"/>
                    </a:cubicBezTo>
                    <a:cubicBezTo>
                      <a:pt x="66" y="25"/>
                      <a:pt x="66" y="23"/>
                      <a:pt x="66" y="22"/>
                    </a:cubicBezTo>
                    <a:cubicBezTo>
                      <a:pt x="65" y="21"/>
                      <a:pt x="64" y="20"/>
                      <a:pt x="63" y="20"/>
                    </a:cubicBezTo>
                    <a:cubicBezTo>
                      <a:pt x="61" y="20"/>
                      <a:pt x="61" y="22"/>
                      <a:pt x="61" y="23"/>
                    </a:cubicBezTo>
                    <a:cubicBezTo>
                      <a:pt x="60" y="22"/>
                      <a:pt x="60" y="22"/>
                      <a:pt x="59" y="22"/>
                    </a:cubicBezTo>
                    <a:cubicBezTo>
                      <a:pt x="58" y="22"/>
                      <a:pt x="57" y="23"/>
                      <a:pt x="56" y="24"/>
                    </a:cubicBezTo>
                    <a:cubicBezTo>
                      <a:pt x="56" y="23"/>
                      <a:pt x="55" y="21"/>
                      <a:pt x="53" y="21"/>
                    </a:cubicBezTo>
                    <a:cubicBezTo>
                      <a:pt x="53" y="21"/>
                      <a:pt x="52" y="22"/>
                      <a:pt x="52" y="22"/>
                    </a:cubicBezTo>
                    <a:cubicBezTo>
                      <a:pt x="51" y="22"/>
                      <a:pt x="51" y="21"/>
                      <a:pt x="51" y="20"/>
                    </a:cubicBezTo>
                    <a:cubicBezTo>
                      <a:pt x="49" y="20"/>
                      <a:pt x="48" y="24"/>
                      <a:pt x="48" y="25"/>
                    </a:cubicBezTo>
                    <a:cubicBezTo>
                      <a:pt x="48" y="26"/>
                      <a:pt x="48" y="27"/>
                      <a:pt x="46" y="28"/>
                    </a:cubicBezTo>
                    <a:cubicBezTo>
                      <a:pt x="46" y="27"/>
                      <a:pt x="46" y="26"/>
                      <a:pt x="46" y="26"/>
                    </a:cubicBezTo>
                    <a:cubicBezTo>
                      <a:pt x="46" y="25"/>
                      <a:pt x="46" y="24"/>
                      <a:pt x="45" y="24"/>
                    </a:cubicBezTo>
                    <a:cubicBezTo>
                      <a:pt x="44" y="24"/>
                      <a:pt x="44" y="24"/>
                      <a:pt x="43" y="24"/>
                    </a:cubicBezTo>
                    <a:cubicBezTo>
                      <a:pt x="42" y="23"/>
                      <a:pt x="42" y="23"/>
                      <a:pt x="41" y="23"/>
                    </a:cubicBezTo>
                    <a:cubicBezTo>
                      <a:pt x="41" y="23"/>
                      <a:pt x="42" y="23"/>
                      <a:pt x="42" y="23"/>
                    </a:cubicBezTo>
                    <a:cubicBezTo>
                      <a:pt x="43" y="23"/>
                      <a:pt x="43" y="22"/>
                      <a:pt x="44" y="22"/>
                    </a:cubicBezTo>
                    <a:cubicBezTo>
                      <a:pt x="45" y="22"/>
                      <a:pt x="46" y="22"/>
                      <a:pt x="47" y="22"/>
                    </a:cubicBezTo>
                    <a:cubicBezTo>
                      <a:pt x="48" y="21"/>
                      <a:pt x="49" y="20"/>
                      <a:pt x="49" y="19"/>
                    </a:cubicBezTo>
                    <a:cubicBezTo>
                      <a:pt x="50" y="18"/>
                      <a:pt x="50" y="17"/>
                      <a:pt x="50" y="16"/>
                    </a:cubicBezTo>
                    <a:cubicBezTo>
                      <a:pt x="51" y="17"/>
                      <a:pt x="52" y="18"/>
                      <a:pt x="53" y="17"/>
                    </a:cubicBezTo>
                    <a:cubicBezTo>
                      <a:pt x="54" y="17"/>
                      <a:pt x="55" y="16"/>
                      <a:pt x="55" y="15"/>
                    </a:cubicBezTo>
                    <a:cubicBezTo>
                      <a:pt x="56" y="14"/>
                      <a:pt x="56" y="13"/>
                      <a:pt x="56" y="12"/>
                    </a:cubicBezTo>
                    <a:cubicBezTo>
                      <a:pt x="55" y="11"/>
                      <a:pt x="52" y="9"/>
                      <a:pt x="51" y="11"/>
                    </a:cubicBezTo>
                    <a:cubicBezTo>
                      <a:pt x="51" y="11"/>
                      <a:pt x="51" y="9"/>
                      <a:pt x="51" y="9"/>
                    </a:cubicBezTo>
                    <a:cubicBezTo>
                      <a:pt x="52" y="8"/>
                      <a:pt x="51" y="7"/>
                      <a:pt x="50" y="6"/>
                    </a:cubicBezTo>
                    <a:cubicBezTo>
                      <a:pt x="50" y="6"/>
                      <a:pt x="50" y="5"/>
                      <a:pt x="50" y="5"/>
                    </a:cubicBezTo>
                    <a:cubicBezTo>
                      <a:pt x="49" y="5"/>
                      <a:pt x="49" y="5"/>
                      <a:pt x="49" y="5"/>
                    </a:cubicBezTo>
                    <a:cubicBezTo>
                      <a:pt x="48" y="5"/>
                      <a:pt x="47" y="5"/>
                      <a:pt x="47" y="5"/>
                    </a:cubicBezTo>
                    <a:cubicBezTo>
                      <a:pt x="46" y="6"/>
                      <a:pt x="45" y="7"/>
                      <a:pt x="45" y="8"/>
                    </a:cubicBezTo>
                    <a:cubicBezTo>
                      <a:pt x="45" y="9"/>
                      <a:pt x="45" y="10"/>
                      <a:pt x="44" y="10"/>
                    </a:cubicBezTo>
                    <a:cubicBezTo>
                      <a:pt x="44" y="11"/>
                      <a:pt x="42" y="10"/>
                      <a:pt x="41" y="10"/>
                    </a:cubicBezTo>
                    <a:cubicBezTo>
                      <a:pt x="41" y="10"/>
                      <a:pt x="40" y="10"/>
                      <a:pt x="39" y="10"/>
                    </a:cubicBezTo>
                    <a:cubicBezTo>
                      <a:pt x="39" y="10"/>
                      <a:pt x="39" y="11"/>
                      <a:pt x="39" y="11"/>
                    </a:cubicBezTo>
                    <a:cubicBezTo>
                      <a:pt x="38" y="11"/>
                      <a:pt x="38" y="10"/>
                      <a:pt x="38" y="10"/>
                    </a:cubicBezTo>
                    <a:cubicBezTo>
                      <a:pt x="37" y="9"/>
                      <a:pt x="37" y="9"/>
                      <a:pt x="37" y="9"/>
                    </a:cubicBezTo>
                    <a:cubicBezTo>
                      <a:pt x="36" y="9"/>
                      <a:pt x="36" y="9"/>
                      <a:pt x="36" y="8"/>
                    </a:cubicBezTo>
                    <a:cubicBezTo>
                      <a:pt x="35" y="8"/>
                      <a:pt x="36" y="7"/>
                      <a:pt x="36" y="7"/>
                    </a:cubicBezTo>
                    <a:cubicBezTo>
                      <a:pt x="36" y="5"/>
                      <a:pt x="36" y="4"/>
                      <a:pt x="35" y="3"/>
                    </a:cubicBezTo>
                    <a:cubicBezTo>
                      <a:pt x="35" y="2"/>
                      <a:pt x="33" y="2"/>
                      <a:pt x="33" y="3"/>
                    </a:cubicBezTo>
                    <a:cubicBezTo>
                      <a:pt x="34" y="0"/>
                      <a:pt x="30" y="1"/>
                      <a:pt x="29" y="2"/>
                    </a:cubicBezTo>
                    <a:cubicBezTo>
                      <a:pt x="29" y="2"/>
                      <a:pt x="28" y="3"/>
                      <a:pt x="28" y="4"/>
                    </a:cubicBezTo>
                    <a:cubicBezTo>
                      <a:pt x="28" y="5"/>
                      <a:pt x="28" y="5"/>
                      <a:pt x="28" y="6"/>
                    </a:cubicBezTo>
                    <a:cubicBezTo>
                      <a:pt x="27" y="6"/>
                      <a:pt x="27" y="6"/>
                      <a:pt x="26" y="6"/>
                    </a:cubicBezTo>
                    <a:cubicBezTo>
                      <a:pt x="25" y="6"/>
                      <a:pt x="25" y="6"/>
                      <a:pt x="24" y="7"/>
                    </a:cubicBezTo>
                    <a:cubicBezTo>
                      <a:pt x="24" y="7"/>
                      <a:pt x="24" y="7"/>
                      <a:pt x="24" y="8"/>
                    </a:cubicBezTo>
                    <a:cubicBezTo>
                      <a:pt x="23" y="8"/>
                      <a:pt x="22" y="7"/>
                      <a:pt x="22" y="7"/>
                    </a:cubicBezTo>
                    <a:cubicBezTo>
                      <a:pt x="21" y="6"/>
                      <a:pt x="21" y="7"/>
                      <a:pt x="20" y="7"/>
                    </a:cubicBezTo>
                    <a:cubicBezTo>
                      <a:pt x="19" y="7"/>
                      <a:pt x="19" y="7"/>
                      <a:pt x="19" y="6"/>
                    </a:cubicBezTo>
                    <a:cubicBezTo>
                      <a:pt x="18" y="6"/>
                      <a:pt x="18" y="5"/>
                      <a:pt x="17" y="5"/>
                    </a:cubicBezTo>
                    <a:cubicBezTo>
                      <a:pt x="16" y="4"/>
                      <a:pt x="15" y="4"/>
                      <a:pt x="14" y="5"/>
                    </a:cubicBezTo>
                    <a:cubicBezTo>
                      <a:pt x="13" y="5"/>
                      <a:pt x="13" y="6"/>
                      <a:pt x="12" y="7"/>
                    </a:cubicBezTo>
                    <a:cubicBezTo>
                      <a:pt x="12" y="7"/>
                      <a:pt x="11" y="6"/>
                      <a:pt x="11" y="6"/>
                    </a:cubicBezTo>
                    <a:cubicBezTo>
                      <a:pt x="10" y="8"/>
                      <a:pt x="10" y="11"/>
                      <a:pt x="11" y="12"/>
                    </a:cubicBezTo>
                    <a:cubicBezTo>
                      <a:pt x="12" y="13"/>
                      <a:pt x="14" y="13"/>
                      <a:pt x="13" y="14"/>
                    </a:cubicBezTo>
                    <a:cubicBezTo>
                      <a:pt x="12" y="14"/>
                      <a:pt x="11" y="13"/>
                      <a:pt x="10" y="13"/>
                    </a:cubicBezTo>
                    <a:cubicBezTo>
                      <a:pt x="9" y="14"/>
                      <a:pt x="9" y="16"/>
                      <a:pt x="9" y="16"/>
                    </a:cubicBezTo>
                    <a:cubicBezTo>
                      <a:pt x="9" y="16"/>
                      <a:pt x="8" y="16"/>
                      <a:pt x="8" y="16"/>
                    </a:cubicBezTo>
                    <a:cubicBezTo>
                      <a:pt x="7" y="15"/>
                      <a:pt x="7" y="13"/>
                      <a:pt x="6" y="12"/>
                    </a:cubicBezTo>
                    <a:cubicBezTo>
                      <a:pt x="6" y="11"/>
                      <a:pt x="4" y="10"/>
                      <a:pt x="3" y="10"/>
                    </a:cubicBezTo>
                    <a:cubicBezTo>
                      <a:pt x="3" y="11"/>
                      <a:pt x="3" y="13"/>
                      <a:pt x="3" y="14"/>
                    </a:cubicBezTo>
                    <a:cubicBezTo>
                      <a:pt x="3" y="14"/>
                      <a:pt x="4" y="15"/>
                      <a:pt x="4" y="16"/>
                    </a:cubicBezTo>
                    <a:cubicBezTo>
                      <a:pt x="5" y="17"/>
                      <a:pt x="4" y="18"/>
                      <a:pt x="5" y="19"/>
                    </a:cubicBezTo>
                    <a:cubicBezTo>
                      <a:pt x="5" y="19"/>
                      <a:pt x="4" y="20"/>
                      <a:pt x="4" y="20"/>
                    </a:cubicBezTo>
                    <a:cubicBezTo>
                      <a:pt x="3" y="21"/>
                      <a:pt x="4" y="21"/>
                      <a:pt x="3" y="22"/>
                    </a:cubicBezTo>
                    <a:cubicBezTo>
                      <a:pt x="3" y="22"/>
                      <a:pt x="2" y="22"/>
                      <a:pt x="1" y="23"/>
                    </a:cubicBezTo>
                    <a:cubicBezTo>
                      <a:pt x="0" y="24"/>
                      <a:pt x="2" y="25"/>
                      <a:pt x="3" y="25"/>
                    </a:cubicBezTo>
                    <a:cubicBezTo>
                      <a:pt x="4" y="25"/>
                      <a:pt x="6" y="24"/>
                      <a:pt x="6" y="25"/>
                    </a:cubicBezTo>
                    <a:cubicBezTo>
                      <a:pt x="8" y="26"/>
                      <a:pt x="7" y="29"/>
                      <a:pt x="9" y="29"/>
                    </a:cubicBezTo>
                    <a:cubicBezTo>
                      <a:pt x="11" y="29"/>
                      <a:pt x="13" y="29"/>
                      <a:pt x="15" y="28"/>
                    </a:cubicBezTo>
                    <a:cubicBezTo>
                      <a:pt x="15" y="28"/>
                      <a:pt x="16" y="27"/>
                      <a:pt x="17" y="28"/>
                    </a:cubicBezTo>
                    <a:cubicBezTo>
                      <a:pt x="18" y="28"/>
                      <a:pt x="18" y="30"/>
                      <a:pt x="20" y="29"/>
                    </a:cubicBezTo>
                    <a:cubicBezTo>
                      <a:pt x="21" y="29"/>
                      <a:pt x="22" y="29"/>
                      <a:pt x="22" y="28"/>
                    </a:cubicBezTo>
                    <a:cubicBezTo>
                      <a:pt x="23" y="28"/>
                      <a:pt x="23" y="28"/>
                      <a:pt x="23" y="28"/>
                    </a:cubicBezTo>
                    <a:cubicBezTo>
                      <a:pt x="23" y="29"/>
                      <a:pt x="24" y="29"/>
                      <a:pt x="25" y="29"/>
                    </a:cubicBezTo>
                    <a:cubicBezTo>
                      <a:pt x="26" y="29"/>
                      <a:pt x="27" y="29"/>
                      <a:pt x="28" y="28"/>
                    </a:cubicBezTo>
                    <a:cubicBezTo>
                      <a:pt x="29" y="28"/>
                      <a:pt x="30" y="28"/>
                      <a:pt x="31" y="29"/>
                    </a:cubicBezTo>
                    <a:cubicBezTo>
                      <a:pt x="31" y="29"/>
                      <a:pt x="32" y="29"/>
                      <a:pt x="32" y="29"/>
                    </a:cubicBezTo>
                    <a:cubicBezTo>
                      <a:pt x="32" y="30"/>
                      <a:pt x="33" y="30"/>
                      <a:pt x="33" y="30"/>
                    </a:cubicBezTo>
                    <a:cubicBezTo>
                      <a:pt x="34" y="30"/>
                      <a:pt x="34" y="30"/>
                      <a:pt x="34" y="30"/>
                    </a:cubicBezTo>
                    <a:cubicBezTo>
                      <a:pt x="33" y="30"/>
                      <a:pt x="33" y="30"/>
                      <a:pt x="33"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Freeform 19"/>
              <p:cNvSpPr/>
              <p:nvPr/>
            </p:nvSpPr>
            <p:spPr bwMode="auto">
              <a:xfrm>
                <a:off x="10882964" y="5611888"/>
                <a:ext cx="372461" cy="264724"/>
              </a:xfrm>
              <a:custGeom>
                <a:avLst/>
                <a:gdLst>
                  <a:gd name="T0" fmla="*/ 5 w 87"/>
                  <a:gd name="T1" fmla="*/ 30 h 61"/>
                  <a:gd name="T2" fmla="*/ 10 w 87"/>
                  <a:gd name="T3" fmla="*/ 27 h 61"/>
                  <a:gd name="T4" fmla="*/ 14 w 87"/>
                  <a:gd name="T5" fmla="*/ 24 h 61"/>
                  <a:gd name="T6" fmla="*/ 17 w 87"/>
                  <a:gd name="T7" fmla="*/ 23 h 61"/>
                  <a:gd name="T8" fmla="*/ 22 w 87"/>
                  <a:gd name="T9" fmla="*/ 21 h 61"/>
                  <a:gd name="T10" fmla="*/ 28 w 87"/>
                  <a:gd name="T11" fmla="*/ 19 h 61"/>
                  <a:gd name="T12" fmla="*/ 34 w 87"/>
                  <a:gd name="T13" fmla="*/ 19 h 61"/>
                  <a:gd name="T14" fmla="*/ 33 w 87"/>
                  <a:gd name="T15" fmla="*/ 14 h 61"/>
                  <a:gd name="T16" fmla="*/ 33 w 87"/>
                  <a:gd name="T17" fmla="*/ 10 h 61"/>
                  <a:gd name="T18" fmla="*/ 35 w 87"/>
                  <a:gd name="T19" fmla="*/ 9 h 61"/>
                  <a:gd name="T20" fmla="*/ 37 w 87"/>
                  <a:gd name="T21" fmla="*/ 8 h 61"/>
                  <a:gd name="T22" fmla="*/ 41 w 87"/>
                  <a:gd name="T23" fmla="*/ 7 h 61"/>
                  <a:gd name="T24" fmla="*/ 40 w 87"/>
                  <a:gd name="T25" fmla="*/ 4 h 61"/>
                  <a:gd name="T26" fmla="*/ 43 w 87"/>
                  <a:gd name="T27" fmla="*/ 2 h 61"/>
                  <a:gd name="T28" fmla="*/ 47 w 87"/>
                  <a:gd name="T29" fmla="*/ 4 h 61"/>
                  <a:gd name="T30" fmla="*/ 52 w 87"/>
                  <a:gd name="T31" fmla="*/ 5 h 61"/>
                  <a:gd name="T32" fmla="*/ 54 w 87"/>
                  <a:gd name="T33" fmla="*/ 0 h 61"/>
                  <a:gd name="T34" fmla="*/ 56 w 87"/>
                  <a:gd name="T35" fmla="*/ 7 h 61"/>
                  <a:gd name="T36" fmla="*/ 60 w 87"/>
                  <a:gd name="T37" fmla="*/ 10 h 61"/>
                  <a:gd name="T38" fmla="*/ 61 w 87"/>
                  <a:gd name="T39" fmla="*/ 3 h 61"/>
                  <a:gd name="T40" fmla="*/ 66 w 87"/>
                  <a:gd name="T41" fmla="*/ 1 h 61"/>
                  <a:gd name="T42" fmla="*/ 70 w 87"/>
                  <a:gd name="T43" fmla="*/ 4 h 61"/>
                  <a:gd name="T44" fmla="*/ 71 w 87"/>
                  <a:gd name="T45" fmla="*/ 7 h 61"/>
                  <a:gd name="T46" fmla="*/ 77 w 87"/>
                  <a:gd name="T47" fmla="*/ 7 h 61"/>
                  <a:gd name="T48" fmla="*/ 80 w 87"/>
                  <a:gd name="T49" fmla="*/ 5 h 61"/>
                  <a:gd name="T50" fmla="*/ 85 w 87"/>
                  <a:gd name="T51" fmla="*/ 7 h 61"/>
                  <a:gd name="T52" fmla="*/ 86 w 87"/>
                  <a:gd name="T53" fmla="*/ 9 h 61"/>
                  <a:gd name="T54" fmla="*/ 78 w 87"/>
                  <a:gd name="T55" fmla="*/ 14 h 61"/>
                  <a:gd name="T56" fmla="*/ 77 w 87"/>
                  <a:gd name="T57" fmla="*/ 21 h 61"/>
                  <a:gd name="T58" fmla="*/ 77 w 87"/>
                  <a:gd name="T59" fmla="*/ 26 h 61"/>
                  <a:gd name="T60" fmla="*/ 74 w 87"/>
                  <a:gd name="T61" fmla="*/ 31 h 61"/>
                  <a:gd name="T62" fmla="*/ 73 w 87"/>
                  <a:gd name="T63" fmla="*/ 35 h 61"/>
                  <a:gd name="T64" fmla="*/ 63 w 87"/>
                  <a:gd name="T65" fmla="*/ 41 h 61"/>
                  <a:gd name="T66" fmla="*/ 54 w 87"/>
                  <a:gd name="T67" fmla="*/ 43 h 61"/>
                  <a:gd name="T68" fmla="*/ 49 w 87"/>
                  <a:gd name="T69" fmla="*/ 44 h 61"/>
                  <a:gd name="T70" fmla="*/ 44 w 87"/>
                  <a:gd name="T71" fmla="*/ 47 h 61"/>
                  <a:gd name="T72" fmla="*/ 39 w 87"/>
                  <a:gd name="T73" fmla="*/ 47 h 61"/>
                  <a:gd name="T74" fmla="*/ 33 w 87"/>
                  <a:gd name="T75" fmla="*/ 46 h 61"/>
                  <a:gd name="T76" fmla="*/ 30 w 87"/>
                  <a:gd name="T77" fmla="*/ 47 h 61"/>
                  <a:gd name="T78" fmla="*/ 25 w 87"/>
                  <a:gd name="T79" fmla="*/ 50 h 61"/>
                  <a:gd name="T80" fmla="*/ 20 w 87"/>
                  <a:gd name="T81" fmla="*/ 55 h 61"/>
                  <a:gd name="T82" fmla="*/ 14 w 87"/>
                  <a:gd name="T83" fmla="*/ 59 h 61"/>
                  <a:gd name="T84" fmla="*/ 11 w 87"/>
                  <a:gd name="T85" fmla="*/ 59 h 61"/>
                  <a:gd name="T86" fmla="*/ 5 w 87"/>
                  <a:gd name="T87" fmla="*/ 58 h 61"/>
                  <a:gd name="T88" fmla="*/ 7 w 87"/>
                  <a:gd name="T89" fmla="*/ 55 h 61"/>
                  <a:gd name="T90" fmla="*/ 13 w 87"/>
                  <a:gd name="T91" fmla="*/ 52 h 61"/>
                  <a:gd name="T92" fmla="*/ 11 w 87"/>
                  <a:gd name="T93" fmla="*/ 47 h 61"/>
                  <a:gd name="T94" fmla="*/ 5 w 87"/>
                  <a:gd name="T95" fmla="*/ 46 h 61"/>
                  <a:gd name="T96" fmla="*/ 1 w 87"/>
                  <a:gd name="T97" fmla="*/ 42 h 61"/>
                  <a:gd name="T98" fmla="*/ 8 w 87"/>
                  <a:gd name="T99" fmla="*/ 40 h 61"/>
                  <a:gd name="T100" fmla="*/ 12 w 87"/>
                  <a:gd name="T101" fmla="*/ 36 h 61"/>
                  <a:gd name="T102" fmla="*/ 17 w 87"/>
                  <a:gd name="T103" fmla="*/ 35 h 61"/>
                  <a:gd name="T104" fmla="*/ 19 w 87"/>
                  <a:gd name="T105" fmla="*/ 30 h 61"/>
                  <a:gd name="T106" fmla="*/ 13 w 87"/>
                  <a:gd name="T107" fmla="*/ 29 h 61"/>
                  <a:gd name="T108" fmla="*/ 11 w 87"/>
                  <a:gd name="T109" fmla="*/ 31 h 61"/>
                  <a:gd name="T110" fmla="*/ 7 w 87"/>
                  <a:gd name="T111" fmla="*/ 33 h 61"/>
                  <a:gd name="T112" fmla="*/ 5 w 87"/>
                  <a:gd name="T113" fmla="*/ 3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7" h="61">
                    <a:moveTo>
                      <a:pt x="5" y="33"/>
                    </a:moveTo>
                    <a:cubicBezTo>
                      <a:pt x="4" y="33"/>
                      <a:pt x="2" y="30"/>
                      <a:pt x="3" y="30"/>
                    </a:cubicBezTo>
                    <a:cubicBezTo>
                      <a:pt x="3" y="29"/>
                      <a:pt x="5" y="30"/>
                      <a:pt x="5" y="30"/>
                    </a:cubicBezTo>
                    <a:cubicBezTo>
                      <a:pt x="6" y="29"/>
                      <a:pt x="5" y="28"/>
                      <a:pt x="6" y="27"/>
                    </a:cubicBezTo>
                    <a:cubicBezTo>
                      <a:pt x="7" y="27"/>
                      <a:pt x="8" y="27"/>
                      <a:pt x="9" y="27"/>
                    </a:cubicBezTo>
                    <a:cubicBezTo>
                      <a:pt x="9" y="27"/>
                      <a:pt x="9" y="27"/>
                      <a:pt x="10" y="27"/>
                    </a:cubicBezTo>
                    <a:cubicBezTo>
                      <a:pt x="10" y="27"/>
                      <a:pt x="10" y="26"/>
                      <a:pt x="10" y="26"/>
                    </a:cubicBezTo>
                    <a:cubicBezTo>
                      <a:pt x="11" y="24"/>
                      <a:pt x="13" y="24"/>
                      <a:pt x="14" y="26"/>
                    </a:cubicBezTo>
                    <a:cubicBezTo>
                      <a:pt x="13" y="25"/>
                      <a:pt x="13" y="24"/>
                      <a:pt x="14" y="24"/>
                    </a:cubicBezTo>
                    <a:cubicBezTo>
                      <a:pt x="14" y="24"/>
                      <a:pt x="15" y="23"/>
                      <a:pt x="15" y="23"/>
                    </a:cubicBezTo>
                    <a:cubicBezTo>
                      <a:pt x="16" y="23"/>
                      <a:pt x="15" y="23"/>
                      <a:pt x="16" y="24"/>
                    </a:cubicBezTo>
                    <a:cubicBezTo>
                      <a:pt x="17" y="24"/>
                      <a:pt x="17" y="23"/>
                      <a:pt x="17" y="23"/>
                    </a:cubicBezTo>
                    <a:cubicBezTo>
                      <a:pt x="17" y="22"/>
                      <a:pt x="17" y="22"/>
                      <a:pt x="18" y="21"/>
                    </a:cubicBezTo>
                    <a:cubicBezTo>
                      <a:pt x="18" y="21"/>
                      <a:pt x="19" y="20"/>
                      <a:pt x="20" y="20"/>
                    </a:cubicBezTo>
                    <a:cubicBezTo>
                      <a:pt x="21" y="20"/>
                      <a:pt x="21" y="21"/>
                      <a:pt x="22" y="21"/>
                    </a:cubicBezTo>
                    <a:cubicBezTo>
                      <a:pt x="23" y="21"/>
                      <a:pt x="24" y="20"/>
                      <a:pt x="25" y="20"/>
                    </a:cubicBezTo>
                    <a:cubicBezTo>
                      <a:pt x="25" y="20"/>
                      <a:pt x="26" y="21"/>
                      <a:pt x="27" y="20"/>
                    </a:cubicBezTo>
                    <a:cubicBezTo>
                      <a:pt x="27" y="20"/>
                      <a:pt x="27" y="19"/>
                      <a:pt x="28" y="19"/>
                    </a:cubicBezTo>
                    <a:cubicBezTo>
                      <a:pt x="29" y="19"/>
                      <a:pt x="29" y="19"/>
                      <a:pt x="30" y="19"/>
                    </a:cubicBezTo>
                    <a:cubicBezTo>
                      <a:pt x="31" y="20"/>
                      <a:pt x="31" y="19"/>
                      <a:pt x="32" y="19"/>
                    </a:cubicBezTo>
                    <a:cubicBezTo>
                      <a:pt x="33" y="19"/>
                      <a:pt x="33" y="19"/>
                      <a:pt x="34" y="19"/>
                    </a:cubicBezTo>
                    <a:cubicBezTo>
                      <a:pt x="35" y="20"/>
                      <a:pt x="36" y="19"/>
                      <a:pt x="36" y="18"/>
                    </a:cubicBezTo>
                    <a:cubicBezTo>
                      <a:pt x="37" y="17"/>
                      <a:pt x="36" y="17"/>
                      <a:pt x="35" y="17"/>
                    </a:cubicBezTo>
                    <a:cubicBezTo>
                      <a:pt x="34" y="17"/>
                      <a:pt x="31" y="15"/>
                      <a:pt x="33" y="14"/>
                    </a:cubicBezTo>
                    <a:cubicBezTo>
                      <a:pt x="32" y="14"/>
                      <a:pt x="31" y="14"/>
                      <a:pt x="30" y="13"/>
                    </a:cubicBezTo>
                    <a:cubicBezTo>
                      <a:pt x="30" y="12"/>
                      <a:pt x="30" y="11"/>
                      <a:pt x="30" y="11"/>
                    </a:cubicBezTo>
                    <a:cubicBezTo>
                      <a:pt x="31" y="11"/>
                      <a:pt x="32" y="11"/>
                      <a:pt x="33" y="10"/>
                    </a:cubicBezTo>
                    <a:cubicBezTo>
                      <a:pt x="33" y="10"/>
                      <a:pt x="32" y="10"/>
                      <a:pt x="33" y="9"/>
                    </a:cubicBezTo>
                    <a:cubicBezTo>
                      <a:pt x="33" y="9"/>
                      <a:pt x="33" y="9"/>
                      <a:pt x="34" y="9"/>
                    </a:cubicBezTo>
                    <a:cubicBezTo>
                      <a:pt x="34" y="9"/>
                      <a:pt x="35" y="9"/>
                      <a:pt x="35" y="9"/>
                    </a:cubicBezTo>
                    <a:cubicBezTo>
                      <a:pt x="36" y="9"/>
                      <a:pt x="36" y="10"/>
                      <a:pt x="36" y="10"/>
                    </a:cubicBezTo>
                    <a:cubicBezTo>
                      <a:pt x="36" y="9"/>
                      <a:pt x="36" y="9"/>
                      <a:pt x="37" y="9"/>
                    </a:cubicBezTo>
                    <a:cubicBezTo>
                      <a:pt x="37" y="9"/>
                      <a:pt x="37" y="9"/>
                      <a:pt x="37" y="8"/>
                    </a:cubicBezTo>
                    <a:cubicBezTo>
                      <a:pt x="38" y="8"/>
                      <a:pt x="38" y="8"/>
                      <a:pt x="39" y="8"/>
                    </a:cubicBezTo>
                    <a:cubicBezTo>
                      <a:pt x="39" y="8"/>
                      <a:pt x="40" y="8"/>
                      <a:pt x="40" y="8"/>
                    </a:cubicBezTo>
                    <a:cubicBezTo>
                      <a:pt x="41" y="8"/>
                      <a:pt x="41" y="8"/>
                      <a:pt x="41" y="7"/>
                    </a:cubicBezTo>
                    <a:cubicBezTo>
                      <a:pt x="42" y="7"/>
                      <a:pt x="42" y="6"/>
                      <a:pt x="43" y="6"/>
                    </a:cubicBezTo>
                    <a:cubicBezTo>
                      <a:pt x="43" y="6"/>
                      <a:pt x="43" y="5"/>
                      <a:pt x="44" y="5"/>
                    </a:cubicBezTo>
                    <a:cubicBezTo>
                      <a:pt x="43" y="5"/>
                      <a:pt x="41" y="4"/>
                      <a:pt x="40" y="4"/>
                    </a:cubicBezTo>
                    <a:cubicBezTo>
                      <a:pt x="40" y="3"/>
                      <a:pt x="39" y="3"/>
                      <a:pt x="39" y="2"/>
                    </a:cubicBezTo>
                    <a:cubicBezTo>
                      <a:pt x="40" y="1"/>
                      <a:pt x="40" y="1"/>
                      <a:pt x="41" y="1"/>
                    </a:cubicBezTo>
                    <a:cubicBezTo>
                      <a:pt x="42" y="1"/>
                      <a:pt x="43" y="1"/>
                      <a:pt x="43" y="2"/>
                    </a:cubicBezTo>
                    <a:cubicBezTo>
                      <a:pt x="44" y="1"/>
                      <a:pt x="44" y="1"/>
                      <a:pt x="44" y="2"/>
                    </a:cubicBezTo>
                    <a:cubicBezTo>
                      <a:pt x="45" y="3"/>
                      <a:pt x="45" y="4"/>
                      <a:pt x="46" y="4"/>
                    </a:cubicBezTo>
                    <a:cubicBezTo>
                      <a:pt x="46" y="4"/>
                      <a:pt x="47" y="4"/>
                      <a:pt x="47" y="4"/>
                    </a:cubicBezTo>
                    <a:cubicBezTo>
                      <a:pt x="48" y="3"/>
                      <a:pt x="49" y="3"/>
                      <a:pt x="49" y="3"/>
                    </a:cubicBezTo>
                    <a:cubicBezTo>
                      <a:pt x="50" y="4"/>
                      <a:pt x="51" y="4"/>
                      <a:pt x="51" y="4"/>
                    </a:cubicBezTo>
                    <a:cubicBezTo>
                      <a:pt x="51" y="5"/>
                      <a:pt x="51" y="5"/>
                      <a:pt x="52" y="5"/>
                    </a:cubicBezTo>
                    <a:cubicBezTo>
                      <a:pt x="52" y="4"/>
                      <a:pt x="51" y="4"/>
                      <a:pt x="51" y="3"/>
                    </a:cubicBezTo>
                    <a:cubicBezTo>
                      <a:pt x="51" y="2"/>
                      <a:pt x="51" y="1"/>
                      <a:pt x="52" y="1"/>
                    </a:cubicBezTo>
                    <a:cubicBezTo>
                      <a:pt x="52" y="0"/>
                      <a:pt x="53" y="0"/>
                      <a:pt x="54" y="0"/>
                    </a:cubicBezTo>
                    <a:cubicBezTo>
                      <a:pt x="55" y="0"/>
                      <a:pt x="57" y="2"/>
                      <a:pt x="57" y="3"/>
                    </a:cubicBezTo>
                    <a:cubicBezTo>
                      <a:pt x="57" y="3"/>
                      <a:pt x="57" y="5"/>
                      <a:pt x="57" y="5"/>
                    </a:cubicBezTo>
                    <a:cubicBezTo>
                      <a:pt x="57" y="6"/>
                      <a:pt x="56" y="7"/>
                      <a:pt x="56" y="7"/>
                    </a:cubicBezTo>
                    <a:cubicBezTo>
                      <a:pt x="57" y="7"/>
                      <a:pt x="58" y="6"/>
                      <a:pt x="59" y="7"/>
                    </a:cubicBezTo>
                    <a:cubicBezTo>
                      <a:pt x="60" y="8"/>
                      <a:pt x="59" y="9"/>
                      <a:pt x="60" y="10"/>
                    </a:cubicBezTo>
                    <a:cubicBezTo>
                      <a:pt x="60" y="10"/>
                      <a:pt x="59" y="10"/>
                      <a:pt x="60" y="10"/>
                    </a:cubicBezTo>
                    <a:cubicBezTo>
                      <a:pt x="61" y="10"/>
                      <a:pt x="62" y="9"/>
                      <a:pt x="62" y="9"/>
                    </a:cubicBezTo>
                    <a:cubicBezTo>
                      <a:pt x="62" y="7"/>
                      <a:pt x="61" y="6"/>
                      <a:pt x="61" y="4"/>
                    </a:cubicBezTo>
                    <a:cubicBezTo>
                      <a:pt x="61" y="4"/>
                      <a:pt x="61" y="4"/>
                      <a:pt x="61" y="3"/>
                    </a:cubicBezTo>
                    <a:cubicBezTo>
                      <a:pt x="62" y="3"/>
                      <a:pt x="63" y="3"/>
                      <a:pt x="63" y="3"/>
                    </a:cubicBezTo>
                    <a:cubicBezTo>
                      <a:pt x="64" y="3"/>
                      <a:pt x="64" y="6"/>
                      <a:pt x="65" y="5"/>
                    </a:cubicBezTo>
                    <a:cubicBezTo>
                      <a:pt x="66" y="5"/>
                      <a:pt x="64" y="2"/>
                      <a:pt x="66" y="1"/>
                    </a:cubicBezTo>
                    <a:cubicBezTo>
                      <a:pt x="67" y="0"/>
                      <a:pt x="67" y="4"/>
                      <a:pt x="68" y="5"/>
                    </a:cubicBezTo>
                    <a:cubicBezTo>
                      <a:pt x="68" y="4"/>
                      <a:pt x="68" y="4"/>
                      <a:pt x="69" y="4"/>
                    </a:cubicBezTo>
                    <a:cubicBezTo>
                      <a:pt x="69" y="4"/>
                      <a:pt x="70" y="4"/>
                      <a:pt x="70" y="4"/>
                    </a:cubicBezTo>
                    <a:cubicBezTo>
                      <a:pt x="70" y="5"/>
                      <a:pt x="70" y="5"/>
                      <a:pt x="71" y="5"/>
                    </a:cubicBezTo>
                    <a:cubicBezTo>
                      <a:pt x="71" y="6"/>
                      <a:pt x="71" y="6"/>
                      <a:pt x="71" y="6"/>
                    </a:cubicBezTo>
                    <a:cubicBezTo>
                      <a:pt x="71" y="7"/>
                      <a:pt x="71" y="7"/>
                      <a:pt x="71" y="7"/>
                    </a:cubicBezTo>
                    <a:cubicBezTo>
                      <a:pt x="71" y="6"/>
                      <a:pt x="72" y="5"/>
                      <a:pt x="72" y="5"/>
                    </a:cubicBezTo>
                    <a:cubicBezTo>
                      <a:pt x="72" y="4"/>
                      <a:pt x="73" y="4"/>
                      <a:pt x="74" y="4"/>
                    </a:cubicBezTo>
                    <a:cubicBezTo>
                      <a:pt x="76" y="3"/>
                      <a:pt x="77" y="5"/>
                      <a:pt x="77" y="7"/>
                    </a:cubicBezTo>
                    <a:cubicBezTo>
                      <a:pt x="78" y="7"/>
                      <a:pt x="78" y="6"/>
                      <a:pt x="78" y="6"/>
                    </a:cubicBezTo>
                    <a:cubicBezTo>
                      <a:pt x="79" y="6"/>
                      <a:pt x="79" y="7"/>
                      <a:pt x="80" y="8"/>
                    </a:cubicBezTo>
                    <a:cubicBezTo>
                      <a:pt x="80" y="8"/>
                      <a:pt x="80" y="6"/>
                      <a:pt x="80" y="5"/>
                    </a:cubicBezTo>
                    <a:cubicBezTo>
                      <a:pt x="81" y="4"/>
                      <a:pt x="81" y="3"/>
                      <a:pt x="82" y="3"/>
                    </a:cubicBezTo>
                    <a:cubicBezTo>
                      <a:pt x="83" y="2"/>
                      <a:pt x="84" y="2"/>
                      <a:pt x="84" y="3"/>
                    </a:cubicBezTo>
                    <a:cubicBezTo>
                      <a:pt x="85" y="4"/>
                      <a:pt x="85" y="6"/>
                      <a:pt x="85" y="7"/>
                    </a:cubicBezTo>
                    <a:cubicBezTo>
                      <a:pt x="85" y="7"/>
                      <a:pt x="85" y="7"/>
                      <a:pt x="85" y="8"/>
                    </a:cubicBezTo>
                    <a:cubicBezTo>
                      <a:pt x="85" y="8"/>
                      <a:pt x="85" y="8"/>
                      <a:pt x="85" y="8"/>
                    </a:cubicBezTo>
                    <a:cubicBezTo>
                      <a:pt x="86" y="9"/>
                      <a:pt x="86" y="8"/>
                      <a:pt x="86" y="9"/>
                    </a:cubicBezTo>
                    <a:cubicBezTo>
                      <a:pt x="87" y="10"/>
                      <a:pt x="86" y="10"/>
                      <a:pt x="86" y="11"/>
                    </a:cubicBezTo>
                    <a:cubicBezTo>
                      <a:pt x="85" y="12"/>
                      <a:pt x="84" y="12"/>
                      <a:pt x="83" y="13"/>
                    </a:cubicBezTo>
                    <a:cubicBezTo>
                      <a:pt x="81" y="13"/>
                      <a:pt x="79" y="11"/>
                      <a:pt x="78" y="14"/>
                    </a:cubicBezTo>
                    <a:cubicBezTo>
                      <a:pt x="77" y="15"/>
                      <a:pt x="79" y="17"/>
                      <a:pt x="80" y="17"/>
                    </a:cubicBezTo>
                    <a:cubicBezTo>
                      <a:pt x="79" y="18"/>
                      <a:pt x="76" y="18"/>
                      <a:pt x="76" y="20"/>
                    </a:cubicBezTo>
                    <a:cubicBezTo>
                      <a:pt x="77" y="20"/>
                      <a:pt x="78" y="21"/>
                      <a:pt x="77" y="21"/>
                    </a:cubicBezTo>
                    <a:cubicBezTo>
                      <a:pt x="77" y="22"/>
                      <a:pt x="77" y="22"/>
                      <a:pt x="77" y="22"/>
                    </a:cubicBezTo>
                    <a:cubicBezTo>
                      <a:pt x="77" y="23"/>
                      <a:pt x="76" y="23"/>
                      <a:pt x="76" y="24"/>
                    </a:cubicBezTo>
                    <a:cubicBezTo>
                      <a:pt x="77" y="25"/>
                      <a:pt x="77" y="25"/>
                      <a:pt x="77" y="26"/>
                    </a:cubicBezTo>
                    <a:cubicBezTo>
                      <a:pt x="77" y="26"/>
                      <a:pt x="76" y="27"/>
                      <a:pt x="76" y="27"/>
                    </a:cubicBezTo>
                    <a:cubicBezTo>
                      <a:pt x="75" y="27"/>
                      <a:pt x="74" y="28"/>
                      <a:pt x="73" y="29"/>
                    </a:cubicBezTo>
                    <a:cubicBezTo>
                      <a:pt x="73" y="30"/>
                      <a:pt x="73" y="30"/>
                      <a:pt x="74" y="31"/>
                    </a:cubicBezTo>
                    <a:cubicBezTo>
                      <a:pt x="74" y="31"/>
                      <a:pt x="75" y="31"/>
                      <a:pt x="75" y="32"/>
                    </a:cubicBezTo>
                    <a:cubicBezTo>
                      <a:pt x="75" y="32"/>
                      <a:pt x="73" y="33"/>
                      <a:pt x="73" y="34"/>
                    </a:cubicBezTo>
                    <a:cubicBezTo>
                      <a:pt x="72" y="35"/>
                      <a:pt x="73" y="34"/>
                      <a:pt x="73" y="35"/>
                    </a:cubicBezTo>
                    <a:cubicBezTo>
                      <a:pt x="73" y="36"/>
                      <a:pt x="73" y="37"/>
                      <a:pt x="73" y="37"/>
                    </a:cubicBezTo>
                    <a:cubicBezTo>
                      <a:pt x="72" y="40"/>
                      <a:pt x="67" y="36"/>
                      <a:pt x="66" y="38"/>
                    </a:cubicBezTo>
                    <a:cubicBezTo>
                      <a:pt x="65" y="39"/>
                      <a:pt x="64" y="40"/>
                      <a:pt x="63" y="41"/>
                    </a:cubicBezTo>
                    <a:cubicBezTo>
                      <a:pt x="62" y="41"/>
                      <a:pt x="62" y="41"/>
                      <a:pt x="62" y="42"/>
                    </a:cubicBezTo>
                    <a:cubicBezTo>
                      <a:pt x="61" y="42"/>
                      <a:pt x="60" y="42"/>
                      <a:pt x="59" y="42"/>
                    </a:cubicBezTo>
                    <a:cubicBezTo>
                      <a:pt x="57" y="42"/>
                      <a:pt x="56" y="42"/>
                      <a:pt x="54" y="43"/>
                    </a:cubicBezTo>
                    <a:cubicBezTo>
                      <a:pt x="54" y="43"/>
                      <a:pt x="53" y="43"/>
                      <a:pt x="52" y="43"/>
                    </a:cubicBezTo>
                    <a:cubicBezTo>
                      <a:pt x="52" y="43"/>
                      <a:pt x="52" y="44"/>
                      <a:pt x="52" y="45"/>
                    </a:cubicBezTo>
                    <a:cubicBezTo>
                      <a:pt x="51" y="45"/>
                      <a:pt x="50" y="44"/>
                      <a:pt x="49" y="44"/>
                    </a:cubicBezTo>
                    <a:cubicBezTo>
                      <a:pt x="49" y="45"/>
                      <a:pt x="49" y="45"/>
                      <a:pt x="49" y="45"/>
                    </a:cubicBezTo>
                    <a:cubicBezTo>
                      <a:pt x="49" y="46"/>
                      <a:pt x="48" y="46"/>
                      <a:pt x="47" y="46"/>
                    </a:cubicBezTo>
                    <a:cubicBezTo>
                      <a:pt x="47" y="47"/>
                      <a:pt x="45" y="48"/>
                      <a:pt x="44" y="47"/>
                    </a:cubicBezTo>
                    <a:cubicBezTo>
                      <a:pt x="43" y="47"/>
                      <a:pt x="43" y="46"/>
                      <a:pt x="42" y="45"/>
                    </a:cubicBezTo>
                    <a:cubicBezTo>
                      <a:pt x="42" y="46"/>
                      <a:pt x="41" y="46"/>
                      <a:pt x="40" y="46"/>
                    </a:cubicBezTo>
                    <a:cubicBezTo>
                      <a:pt x="40" y="46"/>
                      <a:pt x="39" y="46"/>
                      <a:pt x="39" y="47"/>
                    </a:cubicBezTo>
                    <a:cubicBezTo>
                      <a:pt x="38" y="47"/>
                      <a:pt x="37" y="48"/>
                      <a:pt x="36" y="47"/>
                    </a:cubicBezTo>
                    <a:cubicBezTo>
                      <a:pt x="35" y="47"/>
                      <a:pt x="35" y="45"/>
                      <a:pt x="34" y="45"/>
                    </a:cubicBezTo>
                    <a:cubicBezTo>
                      <a:pt x="33" y="45"/>
                      <a:pt x="33" y="46"/>
                      <a:pt x="33" y="46"/>
                    </a:cubicBezTo>
                    <a:cubicBezTo>
                      <a:pt x="32" y="46"/>
                      <a:pt x="31" y="45"/>
                      <a:pt x="30" y="45"/>
                    </a:cubicBezTo>
                    <a:cubicBezTo>
                      <a:pt x="30" y="45"/>
                      <a:pt x="30" y="45"/>
                      <a:pt x="30" y="46"/>
                    </a:cubicBezTo>
                    <a:cubicBezTo>
                      <a:pt x="30" y="46"/>
                      <a:pt x="30" y="47"/>
                      <a:pt x="30" y="47"/>
                    </a:cubicBezTo>
                    <a:cubicBezTo>
                      <a:pt x="29" y="48"/>
                      <a:pt x="29" y="49"/>
                      <a:pt x="28" y="49"/>
                    </a:cubicBezTo>
                    <a:cubicBezTo>
                      <a:pt x="27" y="49"/>
                      <a:pt x="27" y="49"/>
                      <a:pt x="26" y="49"/>
                    </a:cubicBezTo>
                    <a:cubicBezTo>
                      <a:pt x="26" y="49"/>
                      <a:pt x="26" y="50"/>
                      <a:pt x="25" y="50"/>
                    </a:cubicBezTo>
                    <a:cubicBezTo>
                      <a:pt x="25" y="51"/>
                      <a:pt x="25" y="51"/>
                      <a:pt x="24" y="52"/>
                    </a:cubicBezTo>
                    <a:cubicBezTo>
                      <a:pt x="24" y="52"/>
                      <a:pt x="23" y="52"/>
                      <a:pt x="22" y="53"/>
                    </a:cubicBezTo>
                    <a:cubicBezTo>
                      <a:pt x="21" y="53"/>
                      <a:pt x="21" y="54"/>
                      <a:pt x="20" y="55"/>
                    </a:cubicBezTo>
                    <a:cubicBezTo>
                      <a:pt x="20" y="56"/>
                      <a:pt x="19" y="58"/>
                      <a:pt x="18" y="59"/>
                    </a:cubicBezTo>
                    <a:cubicBezTo>
                      <a:pt x="17" y="59"/>
                      <a:pt x="16" y="60"/>
                      <a:pt x="15" y="60"/>
                    </a:cubicBezTo>
                    <a:cubicBezTo>
                      <a:pt x="15" y="60"/>
                      <a:pt x="14" y="60"/>
                      <a:pt x="14" y="59"/>
                    </a:cubicBezTo>
                    <a:cubicBezTo>
                      <a:pt x="13" y="59"/>
                      <a:pt x="13" y="59"/>
                      <a:pt x="13" y="59"/>
                    </a:cubicBezTo>
                    <a:cubicBezTo>
                      <a:pt x="12" y="59"/>
                      <a:pt x="12" y="59"/>
                      <a:pt x="12" y="59"/>
                    </a:cubicBezTo>
                    <a:cubicBezTo>
                      <a:pt x="11" y="59"/>
                      <a:pt x="11" y="59"/>
                      <a:pt x="11" y="59"/>
                    </a:cubicBezTo>
                    <a:cubicBezTo>
                      <a:pt x="10" y="59"/>
                      <a:pt x="9" y="60"/>
                      <a:pt x="9" y="60"/>
                    </a:cubicBezTo>
                    <a:cubicBezTo>
                      <a:pt x="7" y="61"/>
                      <a:pt x="5" y="60"/>
                      <a:pt x="4" y="59"/>
                    </a:cubicBezTo>
                    <a:cubicBezTo>
                      <a:pt x="3" y="58"/>
                      <a:pt x="4" y="58"/>
                      <a:pt x="5" y="58"/>
                    </a:cubicBezTo>
                    <a:cubicBezTo>
                      <a:pt x="5" y="58"/>
                      <a:pt x="5" y="57"/>
                      <a:pt x="6" y="57"/>
                    </a:cubicBezTo>
                    <a:cubicBezTo>
                      <a:pt x="6" y="57"/>
                      <a:pt x="6" y="58"/>
                      <a:pt x="7" y="57"/>
                    </a:cubicBezTo>
                    <a:cubicBezTo>
                      <a:pt x="7" y="57"/>
                      <a:pt x="6" y="55"/>
                      <a:pt x="7" y="55"/>
                    </a:cubicBezTo>
                    <a:cubicBezTo>
                      <a:pt x="7" y="55"/>
                      <a:pt x="9" y="55"/>
                      <a:pt x="9" y="54"/>
                    </a:cubicBezTo>
                    <a:cubicBezTo>
                      <a:pt x="10" y="54"/>
                      <a:pt x="9" y="53"/>
                      <a:pt x="10" y="52"/>
                    </a:cubicBezTo>
                    <a:cubicBezTo>
                      <a:pt x="11" y="51"/>
                      <a:pt x="12" y="51"/>
                      <a:pt x="13" y="52"/>
                    </a:cubicBezTo>
                    <a:cubicBezTo>
                      <a:pt x="13" y="52"/>
                      <a:pt x="13" y="51"/>
                      <a:pt x="12" y="51"/>
                    </a:cubicBezTo>
                    <a:cubicBezTo>
                      <a:pt x="12" y="50"/>
                      <a:pt x="12" y="50"/>
                      <a:pt x="11" y="50"/>
                    </a:cubicBezTo>
                    <a:cubicBezTo>
                      <a:pt x="10" y="49"/>
                      <a:pt x="10" y="47"/>
                      <a:pt x="11" y="47"/>
                    </a:cubicBezTo>
                    <a:cubicBezTo>
                      <a:pt x="10" y="47"/>
                      <a:pt x="9" y="47"/>
                      <a:pt x="8" y="47"/>
                    </a:cubicBezTo>
                    <a:cubicBezTo>
                      <a:pt x="7" y="47"/>
                      <a:pt x="6" y="47"/>
                      <a:pt x="6" y="47"/>
                    </a:cubicBezTo>
                    <a:cubicBezTo>
                      <a:pt x="5" y="47"/>
                      <a:pt x="5" y="47"/>
                      <a:pt x="5" y="46"/>
                    </a:cubicBezTo>
                    <a:cubicBezTo>
                      <a:pt x="4" y="46"/>
                      <a:pt x="4" y="45"/>
                      <a:pt x="4" y="45"/>
                    </a:cubicBezTo>
                    <a:cubicBezTo>
                      <a:pt x="4" y="44"/>
                      <a:pt x="2" y="44"/>
                      <a:pt x="2" y="44"/>
                    </a:cubicBezTo>
                    <a:cubicBezTo>
                      <a:pt x="1" y="44"/>
                      <a:pt x="0" y="43"/>
                      <a:pt x="1" y="42"/>
                    </a:cubicBezTo>
                    <a:cubicBezTo>
                      <a:pt x="1" y="41"/>
                      <a:pt x="3" y="41"/>
                      <a:pt x="4" y="41"/>
                    </a:cubicBezTo>
                    <a:cubicBezTo>
                      <a:pt x="4" y="40"/>
                      <a:pt x="5" y="40"/>
                      <a:pt x="6" y="40"/>
                    </a:cubicBezTo>
                    <a:cubicBezTo>
                      <a:pt x="6" y="40"/>
                      <a:pt x="7" y="40"/>
                      <a:pt x="8" y="40"/>
                    </a:cubicBezTo>
                    <a:cubicBezTo>
                      <a:pt x="9" y="40"/>
                      <a:pt x="9" y="38"/>
                      <a:pt x="9" y="38"/>
                    </a:cubicBezTo>
                    <a:cubicBezTo>
                      <a:pt x="9" y="37"/>
                      <a:pt x="10" y="36"/>
                      <a:pt x="11" y="36"/>
                    </a:cubicBezTo>
                    <a:cubicBezTo>
                      <a:pt x="11" y="36"/>
                      <a:pt x="12" y="36"/>
                      <a:pt x="12" y="36"/>
                    </a:cubicBezTo>
                    <a:cubicBezTo>
                      <a:pt x="13" y="36"/>
                      <a:pt x="13" y="35"/>
                      <a:pt x="13" y="35"/>
                    </a:cubicBezTo>
                    <a:cubicBezTo>
                      <a:pt x="14" y="34"/>
                      <a:pt x="14" y="34"/>
                      <a:pt x="15" y="34"/>
                    </a:cubicBezTo>
                    <a:cubicBezTo>
                      <a:pt x="16" y="34"/>
                      <a:pt x="17" y="35"/>
                      <a:pt x="17" y="35"/>
                    </a:cubicBezTo>
                    <a:cubicBezTo>
                      <a:pt x="18" y="34"/>
                      <a:pt x="18" y="34"/>
                      <a:pt x="18" y="34"/>
                    </a:cubicBezTo>
                    <a:cubicBezTo>
                      <a:pt x="18" y="33"/>
                      <a:pt x="18" y="33"/>
                      <a:pt x="19" y="32"/>
                    </a:cubicBezTo>
                    <a:cubicBezTo>
                      <a:pt x="19" y="31"/>
                      <a:pt x="20" y="31"/>
                      <a:pt x="19" y="30"/>
                    </a:cubicBezTo>
                    <a:cubicBezTo>
                      <a:pt x="19" y="30"/>
                      <a:pt x="17" y="28"/>
                      <a:pt x="19" y="29"/>
                    </a:cubicBezTo>
                    <a:cubicBezTo>
                      <a:pt x="18" y="29"/>
                      <a:pt x="17" y="30"/>
                      <a:pt x="16" y="30"/>
                    </a:cubicBezTo>
                    <a:cubicBezTo>
                      <a:pt x="14" y="31"/>
                      <a:pt x="14" y="30"/>
                      <a:pt x="13" y="29"/>
                    </a:cubicBezTo>
                    <a:cubicBezTo>
                      <a:pt x="13" y="30"/>
                      <a:pt x="13" y="30"/>
                      <a:pt x="13" y="30"/>
                    </a:cubicBezTo>
                    <a:cubicBezTo>
                      <a:pt x="13" y="31"/>
                      <a:pt x="13" y="31"/>
                      <a:pt x="12" y="31"/>
                    </a:cubicBezTo>
                    <a:cubicBezTo>
                      <a:pt x="11" y="31"/>
                      <a:pt x="11" y="31"/>
                      <a:pt x="11" y="31"/>
                    </a:cubicBezTo>
                    <a:cubicBezTo>
                      <a:pt x="10" y="32"/>
                      <a:pt x="10" y="33"/>
                      <a:pt x="9" y="33"/>
                    </a:cubicBezTo>
                    <a:cubicBezTo>
                      <a:pt x="8" y="33"/>
                      <a:pt x="9" y="32"/>
                      <a:pt x="8" y="32"/>
                    </a:cubicBezTo>
                    <a:cubicBezTo>
                      <a:pt x="7" y="32"/>
                      <a:pt x="7" y="33"/>
                      <a:pt x="7" y="33"/>
                    </a:cubicBezTo>
                    <a:cubicBezTo>
                      <a:pt x="7" y="33"/>
                      <a:pt x="6" y="33"/>
                      <a:pt x="6" y="33"/>
                    </a:cubicBezTo>
                    <a:cubicBezTo>
                      <a:pt x="6" y="33"/>
                      <a:pt x="6" y="33"/>
                      <a:pt x="6" y="34"/>
                    </a:cubicBezTo>
                    <a:cubicBezTo>
                      <a:pt x="5" y="34"/>
                      <a:pt x="6" y="33"/>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Freeform 20"/>
              <p:cNvSpPr/>
              <p:nvPr/>
            </p:nvSpPr>
            <p:spPr bwMode="auto">
              <a:xfrm>
                <a:off x="11261580" y="5719625"/>
                <a:ext cx="249334" cy="129284"/>
              </a:xfrm>
              <a:custGeom>
                <a:avLst/>
                <a:gdLst>
                  <a:gd name="T0" fmla="*/ 8 w 58"/>
                  <a:gd name="T1" fmla="*/ 25 h 30"/>
                  <a:gd name="T2" fmla="*/ 2 w 58"/>
                  <a:gd name="T3" fmla="*/ 24 h 30"/>
                  <a:gd name="T4" fmla="*/ 1 w 58"/>
                  <a:gd name="T5" fmla="*/ 20 h 30"/>
                  <a:gd name="T6" fmla="*/ 1 w 58"/>
                  <a:gd name="T7" fmla="*/ 18 h 30"/>
                  <a:gd name="T8" fmla="*/ 4 w 58"/>
                  <a:gd name="T9" fmla="*/ 17 h 30"/>
                  <a:gd name="T10" fmla="*/ 5 w 58"/>
                  <a:gd name="T11" fmla="*/ 13 h 30"/>
                  <a:gd name="T12" fmla="*/ 1 w 58"/>
                  <a:gd name="T13" fmla="*/ 8 h 30"/>
                  <a:gd name="T14" fmla="*/ 2 w 58"/>
                  <a:gd name="T15" fmla="*/ 6 h 30"/>
                  <a:gd name="T16" fmla="*/ 4 w 58"/>
                  <a:gd name="T17" fmla="*/ 4 h 30"/>
                  <a:gd name="T18" fmla="*/ 5 w 58"/>
                  <a:gd name="T19" fmla="*/ 0 h 30"/>
                  <a:gd name="T20" fmla="*/ 10 w 58"/>
                  <a:gd name="T21" fmla="*/ 5 h 30"/>
                  <a:gd name="T22" fmla="*/ 15 w 58"/>
                  <a:gd name="T23" fmla="*/ 6 h 30"/>
                  <a:gd name="T24" fmla="*/ 17 w 58"/>
                  <a:gd name="T25" fmla="*/ 4 h 30"/>
                  <a:gd name="T26" fmla="*/ 21 w 58"/>
                  <a:gd name="T27" fmla="*/ 5 h 30"/>
                  <a:gd name="T28" fmla="*/ 24 w 58"/>
                  <a:gd name="T29" fmla="*/ 6 h 30"/>
                  <a:gd name="T30" fmla="*/ 27 w 58"/>
                  <a:gd name="T31" fmla="*/ 6 h 30"/>
                  <a:gd name="T32" fmla="*/ 31 w 58"/>
                  <a:gd name="T33" fmla="*/ 7 h 30"/>
                  <a:gd name="T34" fmla="*/ 35 w 58"/>
                  <a:gd name="T35" fmla="*/ 10 h 30"/>
                  <a:gd name="T36" fmla="*/ 37 w 58"/>
                  <a:gd name="T37" fmla="*/ 12 h 30"/>
                  <a:gd name="T38" fmla="*/ 38 w 58"/>
                  <a:gd name="T39" fmla="*/ 15 h 30"/>
                  <a:gd name="T40" fmla="*/ 39 w 58"/>
                  <a:gd name="T41" fmla="*/ 17 h 30"/>
                  <a:gd name="T42" fmla="*/ 43 w 58"/>
                  <a:gd name="T43" fmla="*/ 17 h 30"/>
                  <a:gd name="T44" fmla="*/ 43 w 58"/>
                  <a:gd name="T45" fmla="*/ 8 h 30"/>
                  <a:gd name="T46" fmla="*/ 48 w 58"/>
                  <a:gd name="T47" fmla="*/ 1 h 30"/>
                  <a:gd name="T48" fmla="*/ 49 w 58"/>
                  <a:gd name="T49" fmla="*/ 2 h 30"/>
                  <a:gd name="T50" fmla="*/ 52 w 58"/>
                  <a:gd name="T51" fmla="*/ 6 h 30"/>
                  <a:gd name="T52" fmla="*/ 53 w 58"/>
                  <a:gd name="T53" fmla="*/ 9 h 30"/>
                  <a:gd name="T54" fmla="*/ 56 w 58"/>
                  <a:gd name="T55" fmla="*/ 11 h 30"/>
                  <a:gd name="T56" fmla="*/ 58 w 58"/>
                  <a:gd name="T57" fmla="*/ 15 h 30"/>
                  <a:gd name="T58" fmla="*/ 56 w 58"/>
                  <a:gd name="T59" fmla="*/ 18 h 30"/>
                  <a:gd name="T60" fmla="*/ 55 w 58"/>
                  <a:gd name="T61" fmla="*/ 21 h 30"/>
                  <a:gd name="T62" fmla="*/ 49 w 58"/>
                  <a:gd name="T63" fmla="*/ 19 h 30"/>
                  <a:gd name="T64" fmla="*/ 48 w 58"/>
                  <a:gd name="T65" fmla="*/ 20 h 30"/>
                  <a:gd name="T66" fmla="*/ 43 w 58"/>
                  <a:gd name="T67" fmla="*/ 21 h 30"/>
                  <a:gd name="T68" fmla="*/ 39 w 58"/>
                  <a:gd name="T69" fmla="*/ 23 h 30"/>
                  <a:gd name="T70" fmla="*/ 28 w 58"/>
                  <a:gd name="T71" fmla="*/ 19 h 30"/>
                  <a:gd name="T72" fmla="*/ 25 w 58"/>
                  <a:gd name="T73" fmla="*/ 22 h 30"/>
                  <a:gd name="T74" fmla="*/ 26 w 58"/>
                  <a:gd name="T75" fmla="*/ 26 h 30"/>
                  <a:gd name="T76" fmla="*/ 20 w 58"/>
                  <a:gd name="T77" fmla="*/ 27 h 30"/>
                  <a:gd name="T78" fmla="*/ 15 w 58"/>
                  <a:gd name="T79" fmla="*/ 29 h 30"/>
                  <a:gd name="T80" fmla="*/ 13 w 58"/>
                  <a:gd name="T81"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8" h="30">
                    <a:moveTo>
                      <a:pt x="12" y="29"/>
                    </a:moveTo>
                    <a:cubicBezTo>
                      <a:pt x="11" y="28"/>
                      <a:pt x="8" y="27"/>
                      <a:pt x="8" y="25"/>
                    </a:cubicBezTo>
                    <a:cubicBezTo>
                      <a:pt x="8" y="26"/>
                      <a:pt x="6" y="26"/>
                      <a:pt x="5" y="26"/>
                    </a:cubicBezTo>
                    <a:cubicBezTo>
                      <a:pt x="4" y="26"/>
                      <a:pt x="3" y="25"/>
                      <a:pt x="2" y="24"/>
                    </a:cubicBezTo>
                    <a:cubicBezTo>
                      <a:pt x="1" y="23"/>
                      <a:pt x="0" y="22"/>
                      <a:pt x="0" y="21"/>
                    </a:cubicBezTo>
                    <a:cubicBezTo>
                      <a:pt x="0" y="20"/>
                      <a:pt x="0" y="21"/>
                      <a:pt x="1" y="20"/>
                    </a:cubicBezTo>
                    <a:cubicBezTo>
                      <a:pt x="1" y="20"/>
                      <a:pt x="2" y="20"/>
                      <a:pt x="2" y="20"/>
                    </a:cubicBezTo>
                    <a:cubicBezTo>
                      <a:pt x="1" y="20"/>
                      <a:pt x="0" y="19"/>
                      <a:pt x="1" y="18"/>
                    </a:cubicBezTo>
                    <a:cubicBezTo>
                      <a:pt x="1" y="17"/>
                      <a:pt x="2" y="18"/>
                      <a:pt x="3" y="18"/>
                    </a:cubicBezTo>
                    <a:cubicBezTo>
                      <a:pt x="4" y="18"/>
                      <a:pt x="4" y="18"/>
                      <a:pt x="4" y="17"/>
                    </a:cubicBezTo>
                    <a:cubicBezTo>
                      <a:pt x="4" y="16"/>
                      <a:pt x="4" y="16"/>
                      <a:pt x="4" y="15"/>
                    </a:cubicBezTo>
                    <a:cubicBezTo>
                      <a:pt x="4" y="14"/>
                      <a:pt x="4" y="13"/>
                      <a:pt x="5" y="13"/>
                    </a:cubicBezTo>
                    <a:cubicBezTo>
                      <a:pt x="3" y="12"/>
                      <a:pt x="2" y="11"/>
                      <a:pt x="1" y="10"/>
                    </a:cubicBezTo>
                    <a:cubicBezTo>
                      <a:pt x="1" y="9"/>
                      <a:pt x="0" y="9"/>
                      <a:pt x="1" y="8"/>
                    </a:cubicBezTo>
                    <a:cubicBezTo>
                      <a:pt x="1" y="7"/>
                      <a:pt x="2" y="8"/>
                      <a:pt x="2" y="7"/>
                    </a:cubicBezTo>
                    <a:cubicBezTo>
                      <a:pt x="2" y="7"/>
                      <a:pt x="2" y="7"/>
                      <a:pt x="2" y="6"/>
                    </a:cubicBezTo>
                    <a:cubicBezTo>
                      <a:pt x="1" y="6"/>
                      <a:pt x="1" y="5"/>
                      <a:pt x="1" y="5"/>
                    </a:cubicBezTo>
                    <a:cubicBezTo>
                      <a:pt x="1" y="4"/>
                      <a:pt x="3" y="4"/>
                      <a:pt x="4" y="4"/>
                    </a:cubicBezTo>
                    <a:cubicBezTo>
                      <a:pt x="4" y="3"/>
                      <a:pt x="4" y="3"/>
                      <a:pt x="4" y="2"/>
                    </a:cubicBezTo>
                    <a:cubicBezTo>
                      <a:pt x="4" y="1"/>
                      <a:pt x="4" y="1"/>
                      <a:pt x="5" y="0"/>
                    </a:cubicBezTo>
                    <a:cubicBezTo>
                      <a:pt x="6" y="0"/>
                      <a:pt x="7" y="0"/>
                      <a:pt x="7" y="1"/>
                    </a:cubicBezTo>
                    <a:cubicBezTo>
                      <a:pt x="8" y="2"/>
                      <a:pt x="9" y="3"/>
                      <a:pt x="10" y="5"/>
                    </a:cubicBezTo>
                    <a:cubicBezTo>
                      <a:pt x="10" y="4"/>
                      <a:pt x="12" y="3"/>
                      <a:pt x="13" y="4"/>
                    </a:cubicBezTo>
                    <a:cubicBezTo>
                      <a:pt x="14" y="4"/>
                      <a:pt x="15" y="5"/>
                      <a:pt x="15" y="6"/>
                    </a:cubicBezTo>
                    <a:cubicBezTo>
                      <a:pt x="16" y="6"/>
                      <a:pt x="16" y="6"/>
                      <a:pt x="16" y="5"/>
                    </a:cubicBezTo>
                    <a:cubicBezTo>
                      <a:pt x="16" y="5"/>
                      <a:pt x="16" y="5"/>
                      <a:pt x="17" y="4"/>
                    </a:cubicBezTo>
                    <a:cubicBezTo>
                      <a:pt x="18" y="4"/>
                      <a:pt x="19" y="3"/>
                      <a:pt x="20" y="4"/>
                    </a:cubicBezTo>
                    <a:cubicBezTo>
                      <a:pt x="21" y="4"/>
                      <a:pt x="21" y="4"/>
                      <a:pt x="21" y="5"/>
                    </a:cubicBezTo>
                    <a:cubicBezTo>
                      <a:pt x="22" y="5"/>
                      <a:pt x="22" y="5"/>
                      <a:pt x="22" y="5"/>
                    </a:cubicBezTo>
                    <a:cubicBezTo>
                      <a:pt x="23" y="5"/>
                      <a:pt x="23" y="6"/>
                      <a:pt x="24" y="6"/>
                    </a:cubicBezTo>
                    <a:cubicBezTo>
                      <a:pt x="24" y="6"/>
                      <a:pt x="25" y="5"/>
                      <a:pt x="26" y="5"/>
                    </a:cubicBezTo>
                    <a:cubicBezTo>
                      <a:pt x="27" y="5"/>
                      <a:pt x="27" y="6"/>
                      <a:pt x="27" y="6"/>
                    </a:cubicBezTo>
                    <a:cubicBezTo>
                      <a:pt x="28" y="7"/>
                      <a:pt x="29" y="6"/>
                      <a:pt x="30" y="6"/>
                    </a:cubicBezTo>
                    <a:cubicBezTo>
                      <a:pt x="30" y="6"/>
                      <a:pt x="31" y="7"/>
                      <a:pt x="31" y="7"/>
                    </a:cubicBezTo>
                    <a:cubicBezTo>
                      <a:pt x="32" y="7"/>
                      <a:pt x="33" y="7"/>
                      <a:pt x="34" y="8"/>
                    </a:cubicBezTo>
                    <a:cubicBezTo>
                      <a:pt x="34" y="8"/>
                      <a:pt x="34" y="9"/>
                      <a:pt x="35" y="10"/>
                    </a:cubicBezTo>
                    <a:cubicBezTo>
                      <a:pt x="35" y="10"/>
                      <a:pt x="35" y="10"/>
                      <a:pt x="36" y="10"/>
                    </a:cubicBezTo>
                    <a:cubicBezTo>
                      <a:pt x="37" y="11"/>
                      <a:pt x="37" y="11"/>
                      <a:pt x="37" y="12"/>
                    </a:cubicBezTo>
                    <a:cubicBezTo>
                      <a:pt x="37" y="13"/>
                      <a:pt x="37" y="14"/>
                      <a:pt x="37" y="14"/>
                    </a:cubicBezTo>
                    <a:cubicBezTo>
                      <a:pt x="37" y="15"/>
                      <a:pt x="38" y="15"/>
                      <a:pt x="38" y="15"/>
                    </a:cubicBezTo>
                    <a:cubicBezTo>
                      <a:pt x="39" y="15"/>
                      <a:pt x="39" y="15"/>
                      <a:pt x="39" y="16"/>
                    </a:cubicBezTo>
                    <a:cubicBezTo>
                      <a:pt x="39" y="16"/>
                      <a:pt x="39" y="16"/>
                      <a:pt x="39" y="17"/>
                    </a:cubicBezTo>
                    <a:cubicBezTo>
                      <a:pt x="39" y="17"/>
                      <a:pt x="40" y="17"/>
                      <a:pt x="40" y="17"/>
                    </a:cubicBezTo>
                    <a:cubicBezTo>
                      <a:pt x="41" y="17"/>
                      <a:pt x="42" y="17"/>
                      <a:pt x="43" y="17"/>
                    </a:cubicBezTo>
                    <a:cubicBezTo>
                      <a:pt x="45" y="16"/>
                      <a:pt x="44" y="14"/>
                      <a:pt x="44" y="13"/>
                    </a:cubicBezTo>
                    <a:cubicBezTo>
                      <a:pt x="43" y="12"/>
                      <a:pt x="42" y="9"/>
                      <a:pt x="43" y="8"/>
                    </a:cubicBezTo>
                    <a:cubicBezTo>
                      <a:pt x="44" y="7"/>
                      <a:pt x="45" y="8"/>
                      <a:pt x="46" y="8"/>
                    </a:cubicBezTo>
                    <a:cubicBezTo>
                      <a:pt x="44" y="5"/>
                      <a:pt x="43" y="1"/>
                      <a:pt x="48" y="1"/>
                    </a:cubicBezTo>
                    <a:cubicBezTo>
                      <a:pt x="48" y="1"/>
                      <a:pt x="48" y="1"/>
                      <a:pt x="49" y="1"/>
                    </a:cubicBezTo>
                    <a:cubicBezTo>
                      <a:pt x="49" y="2"/>
                      <a:pt x="49" y="2"/>
                      <a:pt x="49" y="2"/>
                    </a:cubicBezTo>
                    <a:cubicBezTo>
                      <a:pt x="51" y="2"/>
                      <a:pt x="50" y="4"/>
                      <a:pt x="50" y="5"/>
                    </a:cubicBezTo>
                    <a:cubicBezTo>
                      <a:pt x="51" y="5"/>
                      <a:pt x="52" y="5"/>
                      <a:pt x="52" y="6"/>
                    </a:cubicBezTo>
                    <a:cubicBezTo>
                      <a:pt x="52" y="7"/>
                      <a:pt x="51" y="7"/>
                      <a:pt x="51" y="8"/>
                    </a:cubicBezTo>
                    <a:cubicBezTo>
                      <a:pt x="52" y="8"/>
                      <a:pt x="53" y="8"/>
                      <a:pt x="53" y="9"/>
                    </a:cubicBezTo>
                    <a:cubicBezTo>
                      <a:pt x="54" y="9"/>
                      <a:pt x="53" y="10"/>
                      <a:pt x="54" y="11"/>
                    </a:cubicBezTo>
                    <a:cubicBezTo>
                      <a:pt x="54" y="11"/>
                      <a:pt x="55" y="11"/>
                      <a:pt x="56" y="11"/>
                    </a:cubicBezTo>
                    <a:cubicBezTo>
                      <a:pt x="56" y="12"/>
                      <a:pt x="56" y="13"/>
                      <a:pt x="56" y="13"/>
                    </a:cubicBezTo>
                    <a:cubicBezTo>
                      <a:pt x="56" y="14"/>
                      <a:pt x="58" y="14"/>
                      <a:pt x="58" y="15"/>
                    </a:cubicBezTo>
                    <a:cubicBezTo>
                      <a:pt x="58" y="16"/>
                      <a:pt x="58" y="17"/>
                      <a:pt x="57" y="17"/>
                    </a:cubicBezTo>
                    <a:cubicBezTo>
                      <a:pt x="57" y="18"/>
                      <a:pt x="56" y="18"/>
                      <a:pt x="56" y="18"/>
                    </a:cubicBezTo>
                    <a:cubicBezTo>
                      <a:pt x="56" y="19"/>
                      <a:pt x="57" y="20"/>
                      <a:pt x="56" y="21"/>
                    </a:cubicBezTo>
                    <a:cubicBezTo>
                      <a:pt x="56" y="21"/>
                      <a:pt x="57" y="21"/>
                      <a:pt x="55" y="21"/>
                    </a:cubicBezTo>
                    <a:cubicBezTo>
                      <a:pt x="55" y="21"/>
                      <a:pt x="54" y="21"/>
                      <a:pt x="53" y="21"/>
                    </a:cubicBezTo>
                    <a:cubicBezTo>
                      <a:pt x="52" y="20"/>
                      <a:pt x="49" y="17"/>
                      <a:pt x="49" y="19"/>
                    </a:cubicBezTo>
                    <a:cubicBezTo>
                      <a:pt x="48" y="19"/>
                      <a:pt x="48" y="19"/>
                      <a:pt x="48" y="18"/>
                    </a:cubicBezTo>
                    <a:cubicBezTo>
                      <a:pt x="47" y="18"/>
                      <a:pt x="48" y="20"/>
                      <a:pt x="48" y="20"/>
                    </a:cubicBezTo>
                    <a:cubicBezTo>
                      <a:pt x="47" y="20"/>
                      <a:pt x="46" y="20"/>
                      <a:pt x="46" y="21"/>
                    </a:cubicBezTo>
                    <a:cubicBezTo>
                      <a:pt x="45" y="21"/>
                      <a:pt x="44" y="21"/>
                      <a:pt x="43" y="21"/>
                    </a:cubicBezTo>
                    <a:cubicBezTo>
                      <a:pt x="42" y="21"/>
                      <a:pt x="41" y="21"/>
                      <a:pt x="41" y="22"/>
                    </a:cubicBezTo>
                    <a:cubicBezTo>
                      <a:pt x="40" y="22"/>
                      <a:pt x="40" y="23"/>
                      <a:pt x="39" y="23"/>
                    </a:cubicBezTo>
                    <a:cubicBezTo>
                      <a:pt x="38" y="23"/>
                      <a:pt x="36" y="23"/>
                      <a:pt x="35" y="22"/>
                    </a:cubicBezTo>
                    <a:cubicBezTo>
                      <a:pt x="34" y="21"/>
                      <a:pt x="28" y="20"/>
                      <a:pt x="28" y="19"/>
                    </a:cubicBezTo>
                    <a:cubicBezTo>
                      <a:pt x="29" y="19"/>
                      <a:pt x="28" y="21"/>
                      <a:pt x="28" y="21"/>
                    </a:cubicBezTo>
                    <a:cubicBezTo>
                      <a:pt x="27" y="22"/>
                      <a:pt x="26" y="22"/>
                      <a:pt x="25" y="22"/>
                    </a:cubicBezTo>
                    <a:cubicBezTo>
                      <a:pt x="25" y="23"/>
                      <a:pt x="26" y="23"/>
                      <a:pt x="26" y="24"/>
                    </a:cubicBezTo>
                    <a:cubicBezTo>
                      <a:pt x="26" y="25"/>
                      <a:pt x="26" y="26"/>
                      <a:pt x="26" y="26"/>
                    </a:cubicBezTo>
                    <a:cubicBezTo>
                      <a:pt x="25" y="27"/>
                      <a:pt x="25" y="28"/>
                      <a:pt x="24" y="28"/>
                    </a:cubicBezTo>
                    <a:cubicBezTo>
                      <a:pt x="23" y="28"/>
                      <a:pt x="21" y="27"/>
                      <a:pt x="20" y="27"/>
                    </a:cubicBezTo>
                    <a:cubicBezTo>
                      <a:pt x="20" y="27"/>
                      <a:pt x="19" y="28"/>
                      <a:pt x="19" y="28"/>
                    </a:cubicBezTo>
                    <a:cubicBezTo>
                      <a:pt x="18" y="29"/>
                      <a:pt x="16" y="28"/>
                      <a:pt x="15" y="29"/>
                    </a:cubicBezTo>
                    <a:cubicBezTo>
                      <a:pt x="15" y="29"/>
                      <a:pt x="16" y="29"/>
                      <a:pt x="15" y="30"/>
                    </a:cubicBezTo>
                    <a:cubicBezTo>
                      <a:pt x="15" y="30"/>
                      <a:pt x="13" y="29"/>
                      <a:pt x="13" y="29"/>
                    </a:cubicBezTo>
                    <a:cubicBezTo>
                      <a:pt x="12" y="29"/>
                      <a:pt x="9" y="29"/>
                      <a:pt x="12"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Freeform 21"/>
              <p:cNvSpPr/>
              <p:nvPr/>
            </p:nvSpPr>
            <p:spPr bwMode="auto">
              <a:xfrm>
                <a:off x="11218485" y="5876612"/>
                <a:ext cx="129284" cy="43095"/>
              </a:xfrm>
              <a:custGeom>
                <a:avLst/>
                <a:gdLst>
                  <a:gd name="T0" fmla="*/ 2 w 30"/>
                  <a:gd name="T1" fmla="*/ 5 h 10"/>
                  <a:gd name="T2" fmla="*/ 5 w 30"/>
                  <a:gd name="T3" fmla="*/ 3 h 10"/>
                  <a:gd name="T4" fmla="*/ 6 w 30"/>
                  <a:gd name="T5" fmla="*/ 3 h 10"/>
                  <a:gd name="T6" fmla="*/ 7 w 30"/>
                  <a:gd name="T7" fmla="*/ 4 h 10"/>
                  <a:gd name="T8" fmla="*/ 11 w 30"/>
                  <a:gd name="T9" fmla="*/ 2 h 10"/>
                  <a:gd name="T10" fmla="*/ 12 w 30"/>
                  <a:gd name="T11" fmla="*/ 2 h 10"/>
                  <a:gd name="T12" fmla="*/ 14 w 30"/>
                  <a:gd name="T13" fmla="*/ 1 h 10"/>
                  <a:gd name="T14" fmla="*/ 16 w 30"/>
                  <a:gd name="T15" fmla="*/ 2 h 10"/>
                  <a:gd name="T16" fmla="*/ 18 w 30"/>
                  <a:gd name="T17" fmla="*/ 2 h 10"/>
                  <a:gd name="T18" fmla="*/ 20 w 30"/>
                  <a:gd name="T19" fmla="*/ 2 h 10"/>
                  <a:gd name="T20" fmla="*/ 21 w 30"/>
                  <a:gd name="T21" fmla="*/ 4 h 10"/>
                  <a:gd name="T22" fmla="*/ 24 w 30"/>
                  <a:gd name="T23" fmla="*/ 1 h 10"/>
                  <a:gd name="T24" fmla="*/ 27 w 30"/>
                  <a:gd name="T25" fmla="*/ 0 h 10"/>
                  <a:gd name="T26" fmla="*/ 29 w 30"/>
                  <a:gd name="T27" fmla="*/ 2 h 10"/>
                  <a:gd name="T28" fmla="*/ 30 w 30"/>
                  <a:gd name="T29" fmla="*/ 4 h 10"/>
                  <a:gd name="T30" fmla="*/ 29 w 30"/>
                  <a:gd name="T31" fmla="*/ 4 h 10"/>
                  <a:gd name="T32" fmla="*/ 28 w 30"/>
                  <a:gd name="T33" fmla="*/ 6 h 10"/>
                  <a:gd name="T34" fmla="*/ 26 w 30"/>
                  <a:gd name="T35" fmla="*/ 8 h 10"/>
                  <a:gd name="T36" fmla="*/ 21 w 30"/>
                  <a:gd name="T37" fmla="*/ 7 h 10"/>
                  <a:gd name="T38" fmla="*/ 19 w 30"/>
                  <a:gd name="T39" fmla="*/ 8 h 10"/>
                  <a:gd name="T40" fmla="*/ 18 w 30"/>
                  <a:gd name="T41" fmla="*/ 10 h 10"/>
                  <a:gd name="T42" fmla="*/ 13 w 30"/>
                  <a:gd name="T43" fmla="*/ 9 h 10"/>
                  <a:gd name="T44" fmla="*/ 11 w 30"/>
                  <a:gd name="T45" fmla="*/ 9 h 10"/>
                  <a:gd name="T46" fmla="*/ 7 w 30"/>
                  <a:gd name="T47" fmla="*/ 9 h 10"/>
                  <a:gd name="T48" fmla="*/ 6 w 30"/>
                  <a:gd name="T49" fmla="*/ 10 h 10"/>
                  <a:gd name="T50" fmla="*/ 5 w 30"/>
                  <a:gd name="T51" fmla="*/ 10 h 10"/>
                  <a:gd name="T52" fmla="*/ 4 w 30"/>
                  <a:gd name="T53" fmla="*/ 10 h 10"/>
                  <a:gd name="T54" fmla="*/ 3 w 30"/>
                  <a:gd name="T55" fmla="*/ 9 h 10"/>
                  <a:gd name="T56" fmla="*/ 1 w 30"/>
                  <a:gd name="T57" fmla="*/ 8 h 10"/>
                  <a:gd name="T58" fmla="*/ 2 w 30"/>
                  <a:gd name="T59" fmla="*/ 6 h 10"/>
                  <a:gd name="T60" fmla="*/ 1 w 30"/>
                  <a:gd name="T61" fmla="*/ 5 h 10"/>
                  <a:gd name="T62" fmla="*/ 2 w 30"/>
                  <a:gd name="T63"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 h="10">
                    <a:moveTo>
                      <a:pt x="2" y="5"/>
                    </a:moveTo>
                    <a:cubicBezTo>
                      <a:pt x="2" y="4"/>
                      <a:pt x="3" y="3"/>
                      <a:pt x="5" y="3"/>
                    </a:cubicBezTo>
                    <a:cubicBezTo>
                      <a:pt x="5" y="3"/>
                      <a:pt x="6" y="3"/>
                      <a:pt x="6" y="3"/>
                    </a:cubicBezTo>
                    <a:cubicBezTo>
                      <a:pt x="6" y="4"/>
                      <a:pt x="7" y="4"/>
                      <a:pt x="7" y="4"/>
                    </a:cubicBezTo>
                    <a:cubicBezTo>
                      <a:pt x="8" y="3"/>
                      <a:pt x="9" y="2"/>
                      <a:pt x="11" y="2"/>
                    </a:cubicBezTo>
                    <a:cubicBezTo>
                      <a:pt x="12" y="3"/>
                      <a:pt x="12" y="3"/>
                      <a:pt x="12" y="2"/>
                    </a:cubicBezTo>
                    <a:cubicBezTo>
                      <a:pt x="13" y="1"/>
                      <a:pt x="13" y="0"/>
                      <a:pt x="14" y="1"/>
                    </a:cubicBezTo>
                    <a:cubicBezTo>
                      <a:pt x="15" y="1"/>
                      <a:pt x="15" y="1"/>
                      <a:pt x="16" y="2"/>
                    </a:cubicBezTo>
                    <a:cubicBezTo>
                      <a:pt x="16" y="2"/>
                      <a:pt x="17" y="2"/>
                      <a:pt x="18" y="2"/>
                    </a:cubicBezTo>
                    <a:cubicBezTo>
                      <a:pt x="19" y="2"/>
                      <a:pt x="19" y="2"/>
                      <a:pt x="20" y="2"/>
                    </a:cubicBezTo>
                    <a:cubicBezTo>
                      <a:pt x="21" y="3"/>
                      <a:pt x="21" y="3"/>
                      <a:pt x="21" y="4"/>
                    </a:cubicBezTo>
                    <a:cubicBezTo>
                      <a:pt x="22" y="3"/>
                      <a:pt x="23" y="2"/>
                      <a:pt x="24" y="1"/>
                    </a:cubicBezTo>
                    <a:cubicBezTo>
                      <a:pt x="25" y="0"/>
                      <a:pt x="26" y="0"/>
                      <a:pt x="27" y="0"/>
                    </a:cubicBezTo>
                    <a:cubicBezTo>
                      <a:pt x="28" y="0"/>
                      <a:pt x="28" y="1"/>
                      <a:pt x="29" y="2"/>
                    </a:cubicBezTo>
                    <a:cubicBezTo>
                      <a:pt x="29" y="2"/>
                      <a:pt x="30" y="3"/>
                      <a:pt x="30" y="4"/>
                    </a:cubicBezTo>
                    <a:cubicBezTo>
                      <a:pt x="30" y="4"/>
                      <a:pt x="30" y="4"/>
                      <a:pt x="29" y="4"/>
                    </a:cubicBezTo>
                    <a:cubicBezTo>
                      <a:pt x="29" y="5"/>
                      <a:pt x="28" y="5"/>
                      <a:pt x="28" y="6"/>
                    </a:cubicBezTo>
                    <a:cubicBezTo>
                      <a:pt x="27" y="7"/>
                      <a:pt x="27" y="7"/>
                      <a:pt x="26" y="8"/>
                    </a:cubicBezTo>
                    <a:cubicBezTo>
                      <a:pt x="24" y="8"/>
                      <a:pt x="22" y="7"/>
                      <a:pt x="21" y="7"/>
                    </a:cubicBezTo>
                    <a:cubicBezTo>
                      <a:pt x="20" y="6"/>
                      <a:pt x="20" y="7"/>
                      <a:pt x="19" y="8"/>
                    </a:cubicBezTo>
                    <a:cubicBezTo>
                      <a:pt x="19" y="9"/>
                      <a:pt x="19" y="10"/>
                      <a:pt x="18" y="10"/>
                    </a:cubicBezTo>
                    <a:cubicBezTo>
                      <a:pt x="16" y="10"/>
                      <a:pt x="15" y="9"/>
                      <a:pt x="13" y="9"/>
                    </a:cubicBezTo>
                    <a:cubicBezTo>
                      <a:pt x="13" y="9"/>
                      <a:pt x="12" y="8"/>
                      <a:pt x="11" y="9"/>
                    </a:cubicBezTo>
                    <a:cubicBezTo>
                      <a:pt x="10" y="9"/>
                      <a:pt x="9" y="9"/>
                      <a:pt x="7" y="9"/>
                    </a:cubicBezTo>
                    <a:cubicBezTo>
                      <a:pt x="7" y="9"/>
                      <a:pt x="7" y="9"/>
                      <a:pt x="6" y="10"/>
                    </a:cubicBezTo>
                    <a:cubicBezTo>
                      <a:pt x="6" y="10"/>
                      <a:pt x="6" y="10"/>
                      <a:pt x="5" y="10"/>
                    </a:cubicBezTo>
                    <a:cubicBezTo>
                      <a:pt x="5" y="10"/>
                      <a:pt x="4" y="10"/>
                      <a:pt x="4" y="10"/>
                    </a:cubicBezTo>
                    <a:cubicBezTo>
                      <a:pt x="3" y="10"/>
                      <a:pt x="3" y="9"/>
                      <a:pt x="3" y="9"/>
                    </a:cubicBezTo>
                    <a:cubicBezTo>
                      <a:pt x="2" y="9"/>
                      <a:pt x="1" y="8"/>
                      <a:pt x="1" y="8"/>
                    </a:cubicBezTo>
                    <a:cubicBezTo>
                      <a:pt x="0" y="7"/>
                      <a:pt x="2" y="6"/>
                      <a:pt x="2" y="6"/>
                    </a:cubicBezTo>
                    <a:cubicBezTo>
                      <a:pt x="2" y="6"/>
                      <a:pt x="1" y="6"/>
                      <a:pt x="1" y="5"/>
                    </a:cubicBezTo>
                    <a:cubicBezTo>
                      <a:pt x="1" y="4"/>
                      <a:pt x="2"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Freeform 22"/>
              <p:cNvSpPr/>
              <p:nvPr/>
            </p:nvSpPr>
            <p:spPr bwMode="auto">
              <a:xfrm>
                <a:off x="10852182" y="6310637"/>
                <a:ext cx="507901" cy="397087"/>
              </a:xfrm>
              <a:custGeom>
                <a:avLst/>
                <a:gdLst>
                  <a:gd name="T0" fmla="*/ 111 w 118"/>
                  <a:gd name="T1" fmla="*/ 21 h 92"/>
                  <a:gd name="T2" fmla="*/ 106 w 118"/>
                  <a:gd name="T3" fmla="*/ 15 h 92"/>
                  <a:gd name="T4" fmla="*/ 108 w 118"/>
                  <a:gd name="T5" fmla="*/ 10 h 92"/>
                  <a:gd name="T6" fmla="*/ 107 w 118"/>
                  <a:gd name="T7" fmla="*/ 8 h 92"/>
                  <a:gd name="T8" fmla="*/ 108 w 118"/>
                  <a:gd name="T9" fmla="*/ 2 h 92"/>
                  <a:gd name="T10" fmla="*/ 97 w 118"/>
                  <a:gd name="T11" fmla="*/ 4 h 92"/>
                  <a:gd name="T12" fmla="*/ 83 w 118"/>
                  <a:gd name="T13" fmla="*/ 6 h 92"/>
                  <a:gd name="T14" fmla="*/ 75 w 118"/>
                  <a:gd name="T15" fmla="*/ 8 h 92"/>
                  <a:gd name="T16" fmla="*/ 73 w 118"/>
                  <a:gd name="T17" fmla="*/ 11 h 92"/>
                  <a:gd name="T18" fmla="*/ 66 w 118"/>
                  <a:gd name="T19" fmla="*/ 13 h 92"/>
                  <a:gd name="T20" fmla="*/ 59 w 118"/>
                  <a:gd name="T21" fmla="*/ 15 h 92"/>
                  <a:gd name="T22" fmla="*/ 52 w 118"/>
                  <a:gd name="T23" fmla="*/ 17 h 92"/>
                  <a:gd name="T24" fmla="*/ 47 w 118"/>
                  <a:gd name="T25" fmla="*/ 22 h 92"/>
                  <a:gd name="T26" fmla="*/ 42 w 118"/>
                  <a:gd name="T27" fmla="*/ 24 h 92"/>
                  <a:gd name="T28" fmla="*/ 39 w 118"/>
                  <a:gd name="T29" fmla="*/ 25 h 92"/>
                  <a:gd name="T30" fmla="*/ 38 w 118"/>
                  <a:gd name="T31" fmla="*/ 19 h 92"/>
                  <a:gd name="T32" fmla="*/ 38 w 118"/>
                  <a:gd name="T33" fmla="*/ 30 h 92"/>
                  <a:gd name="T34" fmla="*/ 37 w 118"/>
                  <a:gd name="T35" fmla="*/ 39 h 92"/>
                  <a:gd name="T36" fmla="*/ 32 w 118"/>
                  <a:gd name="T37" fmla="*/ 47 h 92"/>
                  <a:gd name="T38" fmla="*/ 29 w 118"/>
                  <a:gd name="T39" fmla="*/ 51 h 92"/>
                  <a:gd name="T40" fmla="*/ 26 w 118"/>
                  <a:gd name="T41" fmla="*/ 54 h 92"/>
                  <a:gd name="T42" fmla="*/ 24 w 118"/>
                  <a:gd name="T43" fmla="*/ 63 h 92"/>
                  <a:gd name="T44" fmla="*/ 20 w 118"/>
                  <a:gd name="T45" fmla="*/ 66 h 92"/>
                  <a:gd name="T46" fmla="*/ 11 w 118"/>
                  <a:gd name="T47" fmla="*/ 65 h 92"/>
                  <a:gd name="T48" fmla="*/ 6 w 118"/>
                  <a:gd name="T49" fmla="*/ 69 h 92"/>
                  <a:gd name="T50" fmla="*/ 1 w 118"/>
                  <a:gd name="T51" fmla="*/ 75 h 92"/>
                  <a:gd name="T52" fmla="*/ 10 w 118"/>
                  <a:gd name="T53" fmla="*/ 80 h 92"/>
                  <a:gd name="T54" fmla="*/ 20 w 118"/>
                  <a:gd name="T55" fmla="*/ 83 h 92"/>
                  <a:gd name="T56" fmla="*/ 29 w 118"/>
                  <a:gd name="T57" fmla="*/ 85 h 92"/>
                  <a:gd name="T58" fmla="*/ 33 w 118"/>
                  <a:gd name="T59" fmla="*/ 91 h 92"/>
                  <a:gd name="T60" fmla="*/ 39 w 118"/>
                  <a:gd name="T61" fmla="*/ 86 h 92"/>
                  <a:gd name="T62" fmla="*/ 48 w 118"/>
                  <a:gd name="T63" fmla="*/ 89 h 92"/>
                  <a:gd name="T64" fmla="*/ 58 w 118"/>
                  <a:gd name="T65" fmla="*/ 91 h 92"/>
                  <a:gd name="T66" fmla="*/ 67 w 118"/>
                  <a:gd name="T67" fmla="*/ 89 h 92"/>
                  <a:gd name="T68" fmla="*/ 73 w 118"/>
                  <a:gd name="T69" fmla="*/ 86 h 92"/>
                  <a:gd name="T70" fmla="*/ 75 w 118"/>
                  <a:gd name="T71" fmla="*/ 81 h 92"/>
                  <a:gd name="T72" fmla="*/ 70 w 118"/>
                  <a:gd name="T73" fmla="*/ 79 h 92"/>
                  <a:gd name="T74" fmla="*/ 63 w 118"/>
                  <a:gd name="T75" fmla="*/ 77 h 92"/>
                  <a:gd name="T76" fmla="*/ 57 w 118"/>
                  <a:gd name="T77" fmla="*/ 73 h 92"/>
                  <a:gd name="T78" fmla="*/ 46 w 118"/>
                  <a:gd name="T79" fmla="*/ 71 h 92"/>
                  <a:gd name="T80" fmla="*/ 40 w 118"/>
                  <a:gd name="T81" fmla="*/ 74 h 92"/>
                  <a:gd name="T82" fmla="*/ 33 w 118"/>
                  <a:gd name="T83" fmla="*/ 69 h 92"/>
                  <a:gd name="T84" fmla="*/ 40 w 118"/>
                  <a:gd name="T85" fmla="*/ 62 h 92"/>
                  <a:gd name="T86" fmla="*/ 45 w 118"/>
                  <a:gd name="T87" fmla="*/ 56 h 92"/>
                  <a:gd name="T88" fmla="*/ 52 w 118"/>
                  <a:gd name="T89" fmla="*/ 51 h 92"/>
                  <a:gd name="T90" fmla="*/ 59 w 118"/>
                  <a:gd name="T91" fmla="*/ 52 h 92"/>
                  <a:gd name="T92" fmla="*/ 63 w 118"/>
                  <a:gd name="T93" fmla="*/ 56 h 92"/>
                  <a:gd name="T94" fmla="*/ 70 w 118"/>
                  <a:gd name="T95" fmla="*/ 49 h 92"/>
                  <a:gd name="T96" fmla="*/ 69 w 118"/>
                  <a:gd name="T97" fmla="*/ 42 h 92"/>
                  <a:gd name="T98" fmla="*/ 77 w 118"/>
                  <a:gd name="T99" fmla="*/ 36 h 92"/>
                  <a:gd name="T100" fmla="*/ 81 w 118"/>
                  <a:gd name="T101" fmla="*/ 32 h 92"/>
                  <a:gd name="T102" fmla="*/ 86 w 118"/>
                  <a:gd name="T103" fmla="*/ 33 h 92"/>
                  <a:gd name="T104" fmla="*/ 98 w 118"/>
                  <a:gd name="T105" fmla="*/ 33 h 92"/>
                  <a:gd name="T106" fmla="*/ 108 w 118"/>
                  <a:gd name="T107" fmla="*/ 32 h 92"/>
                  <a:gd name="T108" fmla="*/ 118 w 118"/>
                  <a:gd name="T109" fmla="*/ 28 h 92"/>
                  <a:gd name="T110" fmla="*/ 112 w 118"/>
                  <a:gd name="T111" fmla="*/ 2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8" h="92">
                    <a:moveTo>
                      <a:pt x="112" y="26"/>
                    </a:moveTo>
                    <a:cubicBezTo>
                      <a:pt x="113" y="26"/>
                      <a:pt x="113" y="24"/>
                      <a:pt x="114" y="24"/>
                    </a:cubicBezTo>
                    <a:cubicBezTo>
                      <a:pt x="114" y="23"/>
                      <a:pt x="113" y="22"/>
                      <a:pt x="112" y="22"/>
                    </a:cubicBezTo>
                    <a:cubicBezTo>
                      <a:pt x="112" y="21"/>
                      <a:pt x="111" y="21"/>
                      <a:pt x="111" y="21"/>
                    </a:cubicBezTo>
                    <a:cubicBezTo>
                      <a:pt x="110" y="20"/>
                      <a:pt x="110" y="20"/>
                      <a:pt x="110" y="19"/>
                    </a:cubicBezTo>
                    <a:cubicBezTo>
                      <a:pt x="110" y="18"/>
                      <a:pt x="108" y="18"/>
                      <a:pt x="108" y="18"/>
                    </a:cubicBezTo>
                    <a:cubicBezTo>
                      <a:pt x="107" y="18"/>
                      <a:pt x="105" y="16"/>
                      <a:pt x="105" y="16"/>
                    </a:cubicBezTo>
                    <a:cubicBezTo>
                      <a:pt x="105" y="16"/>
                      <a:pt x="106" y="16"/>
                      <a:pt x="106" y="15"/>
                    </a:cubicBezTo>
                    <a:cubicBezTo>
                      <a:pt x="107" y="15"/>
                      <a:pt x="107" y="15"/>
                      <a:pt x="107" y="14"/>
                    </a:cubicBezTo>
                    <a:cubicBezTo>
                      <a:pt x="107" y="14"/>
                      <a:pt x="107" y="14"/>
                      <a:pt x="107" y="13"/>
                    </a:cubicBezTo>
                    <a:cubicBezTo>
                      <a:pt x="107" y="13"/>
                      <a:pt x="107" y="13"/>
                      <a:pt x="108" y="12"/>
                    </a:cubicBezTo>
                    <a:cubicBezTo>
                      <a:pt x="108" y="12"/>
                      <a:pt x="108" y="11"/>
                      <a:pt x="108" y="10"/>
                    </a:cubicBezTo>
                    <a:cubicBezTo>
                      <a:pt x="108" y="9"/>
                      <a:pt x="108" y="9"/>
                      <a:pt x="108" y="9"/>
                    </a:cubicBezTo>
                    <a:cubicBezTo>
                      <a:pt x="108" y="9"/>
                      <a:pt x="108" y="8"/>
                      <a:pt x="107" y="8"/>
                    </a:cubicBezTo>
                    <a:cubicBezTo>
                      <a:pt x="107" y="8"/>
                      <a:pt x="107" y="8"/>
                      <a:pt x="107" y="8"/>
                    </a:cubicBezTo>
                    <a:cubicBezTo>
                      <a:pt x="106" y="7"/>
                      <a:pt x="106" y="9"/>
                      <a:pt x="107" y="8"/>
                    </a:cubicBezTo>
                    <a:cubicBezTo>
                      <a:pt x="108" y="8"/>
                      <a:pt x="109" y="6"/>
                      <a:pt x="109" y="5"/>
                    </a:cubicBezTo>
                    <a:cubicBezTo>
                      <a:pt x="109" y="5"/>
                      <a:pt x="110" y="4"/>
                      <a:pt x="109" y="3"/>
                    </a:cubicBezTo>
                    <a:cubicBezTo>
                      <a:pt x="109" y="3"/>
                      <a:pt x="109" y="3"/>
                      <a:pt x="108" y="2"/>
                    </a:cubicBezTo>
                    <a:cubicBezTo>
                      <a:pt x="108" y="2"/>
                      <a:pt x="108" y="2"/>
                      <a:pt x="108" y="2"/>
                    </a:cubicBezTo>
                    <a:cubicBezTo>
                      <a:pt x="107" y="1"/>
                      <a:pt x="106" y="0"/>
                      <a:pt x="105" y="0"/>
                    </a:cubicBezTo>
                    <a:cubicBezTo>
                      <a:pt x="104" y="1"/>
                      <a:pt x="103" y="2"/>
                      <a:pt x="104" y="3"/>
                    </a:cubicBezTo>
                    <a:cubicBezTo>
                      <a:pt x="103" y="1"/>
                      <a:pt x="101" y="1"/>
                      <a:pt x="100" y="1"/>
                    </a:cubicBezTo>
                    <a:cubicBezTo>
                      <a:pt x="98" y="1"/>
                      <a:pt x="98" y="2"/>
                      <a:pt x="97" y="4"/>
                    </a:cubicBezTo>
                    <a:cubicBezTo>
                      <a:pt x="96" y="3"/>
                      <a:pt x="95" y="3"/>
                      <a:pt x="94" y="3"/>
                    </a:cubicBezTo>
                    <a:cubicBezTo>
                      <a:pt x="93" y="3"/>
                      <a:pt x="93" y="5"/>
                      <a:pt x="91" y="5"/>
                    </a:cubicBezTo>
                    <a:cubicBezTo>
                      <a:pt x="90" y="5"/>
                      <a:pt x="85" y="1"/>
                      <a:pt x="85" y="5"/>
                    </a:cubicBezTo>
                    <a:cubicBezTo>
                      <a:pt x="84" y="5"/>
                      <a:pt x="84" y="4"/>
                      <a:pt x="83" y="6"/>
                    </a:cubicBezTo>
                    <a:cubicBezTo>
                      <a:pt x="83" y="5"/>
                      <a:pt x="82" y="5"/>
                      <a:pt x="82" y="5"/>
                    </a:cubicBezTo>
                    <a:cubicBezTo>
                      <a:pt x="80" y="5"/>
                      <a:pt x="80" y="6"/>
                      <a:pt x="80" y="7"/>
                    </a:cubicBezTo>
                    <a:cubicBezTo>
                      <a:pt x="79" y="8"/>
                      <a:pt x="76" y="7"/>
                      <a:pt x="75" y="6"/>
                    </a:cubicBezTo>
                    <a:cubicBezTo>
                      <a:pt x="75" y="7"/>
                      <a:pt x="76" y="7"/>
                      <a:pt x="75" y="8"/>
                    </a:cubicBezTo>
                    <a:cubicBezTo>
                      <a:pt x="75" y="8"/>
                      <a:pt x="74" y="8"/>
                      <a:pt x="73" y="8"/>
                    </a:cubicBezTo>
                    <a:cubicBezTo>
                      <a:pt x="73" y="8"/>
                      <a:pt x="72" y="9"/>
                      <a:pt x="72" y="10"/>
                    </a:cubicBezTo>
                    <a:cubicBezTo>
                      <a:pt x="72" y="11"/>
                      <a:pt x="73" y="11"/>
                      <a:pt x="74" y="11"/>
                    </a:cubicBezTo>
                    <a:cubicBezTo>
                      <a:pt x="74" y="11"/>
                      <a:pt x="73" y="11"/>
                      <a:pt x="73" y="11"/>
                    </a:cubicBezTo>
                    <a:cubicBezTo>
                      <a:pt x="72" y="11"/>
                      <a:pt x="71" y="11"/>
                      <a:pt x="71" y="11"/>
                    </a:cubicBezTo>
                    <a:cubicBezTo>
                      <a:pt x="70" y="12"/>
                      <a:pt x="71" y="13"/>
                      <a:pt x="70" y="13"/>
                    </a:cubicBezTo>
                    <a:cubicBezTo>
                      <a:pt x="69" y="13"/>
                      <a:pt x="68" y="12"/>
                      <a:pt x="67" y="12"/>
                    </a:cubicBezTo>
                    <a:cubicBezTo>
                      <a:pt x="66" y="12"/>
                      <a:pt x="66" y="13"/>
                      <a:pt x="66" y="13"/>
                    </a:cubicBezTo>
                    <a:cubicBezTo>
                      <a:pt x="65" y="14"/>
                      <a:pt x="64" y="13"/>
                      <a:pt x="64" y="12"/>
                    </a:cubicBezTo>
                    <a:cubicBezTo>
                      <a:pt x="63" y="11"/>
                      <a:pt x="63" y="11"/>
                      <a:pt x="62" y="11"/>
                    </a:cubicBezTo>
                    <a:cubicBezTo>
                      <a:pt x="61" y="11"/>
                      <a:pt x="59" y="11"/>
                      <a:pt x="59" y="12"/>
                    </a:cubicBezTo>
                    <a:cubicBezTo>
                      <a:pt x="58" y="13"/>
                      <a:pt x="59" y="14"/>
                      <a:pt x="59" y="15"/>
                    </a:cubicBezTo>
                    <a:cubicBezTo>
                      <a:pt x="59" y="15"/>
                      <a:pt x="58" y="16"/>
                      <a:pt x="58" y="17"/>
                    </a:cubicBezTo>
                    <a:cubicBezTo>
                      <a:pt x="57" y="17"/>
                      <a:pt x="55" y="16"/>
                      <a:pt x="53" y="17"/>
                    </a:cubicBezTo>
                    <a:cubicBezTo>
                      <a:pt x="53" y="17"/>
                      <a:pt x="53" y="17"/>
                      <a:pt x="53" y="17"/>
                    </a:cubicBezTo>
                    <a:cubicBezTo>
                      <a:pt x="53" y="18"/>
                      <a:pt x="52" y="17"/>
                      <a:pt x="52" y="17"/>
                    </a:cubicBezTo>
                    <a:cubicBezTo>
                      <a:pt x="51" y="17"/>
                      <a:pt x="50" y="17"/>
                      <a:pt x="50" y="18"/>
                    </a:cubicBezTo>
                    <a:cubicBezTo>
                      <a:pt x="49" y="18"/>
                      <a:pt x="49" y="18"/>
                      <a:pt x="49" y="19"/>
                    </a:cubicBezTo>
                    <a:cubicBezTo>
                      <a:pt x="49" y="20"/>
                      <a:pt x="50" y="20"/>
                      <a:pt x="50" y="21"/>
                    </a:cubicBezTo>
                    <a:cubicBezTo>
                      <a:pt x="50" y="23"/>
                      <a:pt x="48" y="22"/>
                      <a:pt x="47" y="22"/>
                    </a:cubicBezTo>
                    <a:cubicBezTo>
                      <a:pt x="46" y="22"/>
                      <a:pt x="45" y="21"/>
                      <a:pt x="44" y="22"/>
                    </a:cubicBezTo>
                    <a:cubicBezTo>
                      <a:pt x="44" y="22"/>
                      <a:pt x="44" y="23"/>
                      <a:pt x="44" y="23"/>
                    </a:cubicBezTo>
                    <a:cubicBezTo>
                      <a:pt x="44" y="24"/>
                      <a:pt x="44" y="24"/>
                      <a:pt x="44" y="24"/>
                    </a:cubicBezTo>
                    <a:cubicBezTo>
                      <a:pt x="43" y="24"/>
                      <a:pt x="43" y="24"/>
                      <a:pt x="42" y="24"/>
                    </a:cubicBezTo>
                    <a:cubicBezTo>
                      <a:pt x="42" y="25"/>
                      <a:pt x="42" y="26"/>
                      <a:pt x="42" y="26"/>
                    </a:cubicBezTo>
                    <a:cubicBezTo>
                      <a:pt x="42" y="27"/>
                      <a:pt x="42" y="28"/>
                      <a:pt x="43" y="29"/>
                    </a:cubicBezTo>
                    <a:cubicBezTo>
                      <a:pt x="41" y="30"/>
                      <a:pt x="38" y="29"/>
                      <a:pt x="38" y="28"/>
                    </a:cubicBezTo>
                    <a:cubicBezTo>
                      <a:pt x="38" y="27"/>
                      <a:pt x="38" y="26"/>
                      <a:pt x="39" y="25"/>
                    </a:cubicBezTo>
                    <a:cubicBezTo>
                      <a:pt x="39" y="24"/>
                      <a:pt x="40" y="24"/>
                      <a:pt x="40" y="23"/>
                    </a:cubicBezTo>
                    <a:cubicBezTo>
                      <a:pt x="40" y="22"/>
                      <a:pt x="39" y="21"/>
                      <a:pt x="39" y="21"/>
                    </a:cubicBezTo>
                    <a:cubicBezTo>
                      <a:pt x="39" y="21"/>
                      <a:pt x="39" y="20"/>
                      <a:pt x="38" y="20"/>
                    </a:cubicBezTo>
                    <a:cubicBezTo>
                      <a:pt x="38" y="20"/>
                      <a:pt x="38" y="20"/>
                      <a:pt x="38" y="19"/>
                    </a:cubicBezTo>
                    <a:cubicBezTo>
                      <a:pt x="37" y="19"/>
                      <a:pt x="36" y="19"/>
                      <a:pt x="35" y="20"/>
                    </a:cubicBezTo>
                    <a:cubicBezTo>
                      <a:pt x="35" y="20"/>
                      <a:pt x="37" y="20"/>
                      <a:pt x="37" y="21"/>
                    </a:cubicBezTo>
                    <a:cubicBezTo>
                      <a:pt x="37" y="22"/>
                      <a:pt x="37" y="24"/>
                      <a:pt x="37" y="25"/>
                    </a:cubicBezTo>
                    <a:cubicBezTo>
                      <a:pt x="37" y="27"/>
                      <a:pt x="36" y="29"/>
                      <a:pt x="38" y="30"/>
                    </a:cubicBezTo>
                    <a:cubicBezTo>
                      <a:pt x="38" y="31"/>
                      <a:pt x="36" y="32"/>
                      <a:pt x="36" y="32"/>
                    </a:cubicBezTo>
                    <a:cubicBezTo>
                      <a:pt x="35" y="33"/>
                      <a:pt x="35" y="33"/>
                      <a:pt x="36" y="34"/>
                    </a:cubicBezTo>
                    <a:cubicBezTo>
                      <a:pt x="36" y="35"/>
                      <a:pt x="39" y="37"/>
                      <a:pt x="38" y="38"/>
                    </a:cubicBezTo>
                    <a:cubicBezTo>
                      <a:pt x="38" y="38"/>
                      <a:pt x="37" y="39"/>
                      <a:pt x="37" y="39"/>
                    </a:cubicBezTo>
                    <a:cubicBezTo>
                      <a:pt x="36" y="39"/>
                      <a:pt x="36" y="40"/>
                      <a:pt x="35" y="41"/>
                    </a:cubicBezTo>
                    <a:cubicBezTo>
                      <a:pt x="34" y="41"/>
                      <a:pt x="35" y="42"/>
                      <a:pt x="35" y="43"/>
                    </a:cubicBezTo>
                    <a:cubicBezTo>
                      <a:pt x="34" y="44"/>
                      <a:pt x="33" y="44"/>
                      <a:pt x="32" y="44"/>
                    </a:cubicBezTo>
                    <a:cubicBezTo>
                      <a:pt x="32" y="45"/>
                      <a:pt x="32" y="46"/>
                      <a:pt x="32" y="47"/>
                    </a:cubicBezTo>
                    <a:cubicBezTo>
                      <a:pt x="31" y="47"/>
                      <a:pt x="31" y="47"/>
                      <a:pt x="31" y="48"/>
                    </a:cubicBezTo>
                    <a:cubicBezTo>
                      <a:pt x="31" y="49"/>
                      <a:pt x="31" y="49"/>
                      <a:pt x="30" y="50"/>
                    </a:cubicBezTo>
                    <a:cubicBezTo>
                      <a:pt x="30" y="50"/>
                      <a:pt x="30" y="50"/>
                      <a:pt x="30" y="50"/>
                    </a:cubicBezTo>
                    <a:cubicBezTo>
                      <a:pt x="29" y="51"/>
                      <a:pt x="29" y="51"/>
                      <a:pt x="29" y="51"/>
                    </a:cubicBezTo>
                    <a:cubicBezTo>
                      <a:pt x="28" y="51"/>
                      <a:pt x="27" y="51"/>
                      <a:pt x="27" y="50"/>
                    </a:cubicBezTo>
                    <a:cubicBezTo>
                      <a:pt x="26" y="50"/>
                      <a:pt x="25" y="50"/>
                      <a:pt x="25" y="50"/>
                    </a:cubicBezTo>
                    <a:cubicBezTo>
                      <a:pt x="25" y="51"/>
                      <a:pt x="24" y="52"/>
                      <a:pt x="24" y="54"/>
                    </a:cubicBezTo>
                    <a:cubicBezTo>
                      <a:pt x="24" y="55"/>
                      <a:pt x="25" y="54"/>
                      <a:pt x="26" y="54"/>
                    </a:cubicBezTo>
                    <a:cubicBezTo>
                      <a:pt x="26" y="55"/>
                      <a:pt x="26" y="56"/>
                      <a:pt x="26" y="57"/>
                    </a:cubicBezTo>
                    <a:cubicBezTo>
                      <a:pt x="26" y="58"/>
                      <a:pt x="26" y="58"/>
                      <a:pt x="26" y="59"/>
                    </a:cubicBezTo>
                    <a:cubicBezTo>
                      <a:pt x="25" y="59"/>
                      <a:pt x="24" y="59"/>
                      <a:pt x="24" y="60"/>
                    </a:cubicBezTo>
                    <a:cubicBezTo>
                      <a:pt x="23" y="61"/>
                      <a:pt x="23" y="62"/>
                      <a:pt x="24" y="63"/>
                    </a:cubicBezTo>
                    <a:cubicBezTo>
                      <a:pt x="23" y="62"/>
                      <a:pt x="23" y="64"/>
                      <a:pt x="23" y="65"/>
                    </a:cubicBezTo>
                    <a:cubicBezTo>
                      <a:pt x="24" y="66"/>
                      <a:pt x="25" y="66"/>
                      <a:pt x="23" y="67"/>
                    </a:cubicBezTo>
                    <a:cubicBezTo>
                      <a:pt x="23" y="68"/>
                      <a:pt x="23" y="68"/>
                      <a:pt x="22" y="68"/>
                    </a:cubicBezTo>
                    <a:cubicBezTo>
                      <a:pt x="21" y="67"/>
                      <a:pt x="20" y="66"/>
                      <a:pt x="20" y="66"/>
                    </a:cubicBezTo>
                    <a:cubicBezTo>
                      <a:pt x="18" y="64"/>
                      <a:pt x="16" y="66"/>
                      <a:pt x="16" y="68"/>
                    </a:cubicBezTo>
                    <a:cubicBezTo>
                      <a:pt x="16" y="67"/>
                      <a:pt x="14" y="63"/>
                      <a:pt x="13" y="63"/>
                    </a:cubicBezTo>
                    <a:cubicBezTo>
                      <a:pt x="12" y="63"/>
                      <a:pt x="11" y="64"/>
                      <a:pt x="11" y="65"/>
                    </a:cubicBezTo>
                    <a:cubicBezTo>
                      <a:pt x="11" y="65"/>
                      <a:pt x="11" y="65"/>
                      <a:pt x="11" y="65"/>
                    </a:cubicBezTo>
                    <a:cubicBezTo>
                      <a:pt x="11" y="66"/>
                      <a:pt x="10" y="66"/>
                      <a:pt x="10" y="67"/>
                    </a:cubicBezTo>
                    <a:cubicBezTo>
                      <a:pt x="9" y="68"/>
                      <a:pt x="10" y="68"/>
                      <a:pt x="9" y="69"/>
                    </a:cubicBezTo>
                    <a:cubicBezTo>
                      <a:pt x="9" y="69"/>
                      <a:pt x="8" y="69"/>
                      <a:pt x="7" y="69"/>
                    </a:cubicBezTo>
                    <a:cubicBezTo>
                      <a:pt x="7" y="69"/>
                      <a:pt x="6" y="68"/>
                      <a:pt x="6" y="69"/>
                    </a:cubicBezTo>
                    <a:cubicBezTo>
                      <a:pt x="4" y="69"/>
                      <a:pt x="4" y="72"/>
                      <a:pt x="6" y="73"/>
                    </a:cubicBezTo>
                    <a:cubicBezTo>
                      <a:pt x="6" y="74"/>
                      <a:pt x="3" y="72"/>
                      <a:pt x="3" y="72"/>
                    </a:cubicBezTo>
                    <a:cubicBezTo>
                      <a:pt x="2" y="72"/>
                      <a:pt x="2" y="71"/>
                      <a:pt x="1" y="72"/>
                    </a:cubicBezTo>
                    <a:cubicBezTo>
                      <a:pt x="0" y="72"/>
                      <a:pt x="0" y="74"/>
                      <a:pt x="1" y="75"/>
                    </a:cubicBezTo>
                    <a:cubicBezTo>
                      <a:pt x="1" y="76"/>
                      <a:pt x="1" y="76"/>
                      <a:pt x="2" y="77"/>
                    </a:cubicBezTo>
                    <a:cubicBezTo>
                      <a:pt x="2" y="77"/>
                      <a:pt x="3" y="77"/>
                      <a:pt x="4" y="77"/>
                    </a:cubicBezTo>
                    <a:cubicBezTo>
                      <a:pt x="4" y="79"/>
                      <a:pt x="3" y="81"/>
                      <a:pt x="6" y="81"/>
                    </a:cubicBezTo>
                    <a:cubicBezTo>
                      <a:pt x="7" y="81"/>
                      <a:pt x="8" y="79"/>
                      <a:pt x="10" y="80"/>
                    </a:cubicBezTo>
                    <a:cubicBezTo>
                      <a:pt x="11" y="81"/>
                      <a:pt x="11" y="82"/>
                      <a:pt x="11" y="83"/>
                    </a:cubicBezTo>
                    <a:cubicBezTo>
                      <a:pt x="12" y="84"/>
                      <a:pt x="12" y="84"/>
                      <a:pt x="12" y="84"/>
                    </a:cubicBezTo>
                    <a:cubicBezTo>
                      <a:pt x="13" y="84"/>
                      <a:pt x="15" y="84"/>
                      <a:pt x="16" y="84"/>
                    </a:cubicBezTo>
                    <a:cubicBezTo>
                      <a:pt x="17" y="83"/>
                      <a:pt x="19" y="82"/>
                      <a:pt x="20" y="83"/>
                    </a:cubicBezTo>
                    <a:cubicBezTo>
                      <a:pt x="20" y="85"/>
                      <a:pt x="19" y="87"/>
                      <a:pt x="22" y="87"/>
                    </a:cubicBezTo>
                    <a:cubicBezTo>
                      <a:pt x="22" y="87"/>
                      <a:pt x="23" y="87"/>
                      <a:pt x="23" y="86"/>
                    </a:cubicBezTo>
                    <a:cubicBezTo>
                      <a:pt x="24" y="86"/>
                      <a:pt x="24" y="86"/>
                      <a:pt x="25" y="87"/>
                    </a:cubicBezTo>
                    <a:cubicBezTo>
                      <a:pt x="26" y="87"/>
                      <a:pt x="29" y="87"/>
                      <a:pt x="29" y="85"/>
                    </a:cubicBezTo>
                    <a:cubicBezTo>
                      <a:pt x="30" y="85"/>
                      <a:pt x="30" y="87"/>
                      <a:pt x="30" y="88"/>
                    </a:cubicBezTo>
                    <a:cubicBezTo>
                      <a:pt x="30" y="88"/>
                      <a:pt x="30" y="89"/>
                      <a:pt x="30" y="90"/>
                    </a:cubicBezTo>
                    <a:cubicBezTo>
                      <a:pt x="30" y="90"/>
                      <a:pt x="30" y="90"/>
                      <a:pt x="30" y="91"/>
                    </a:cubicBezTo>
                    <a:cubicBezTo>
                      <a:pt x="30" y="92"/>
                      <a:pt x="32" y="92"/>
                      <a:pt x="33" y="91"/>
                    </a:cubicBezTo>
                    <a:cubicBezTo>
                      <a:pt x="34" y="91"/>
                      <a:pt x="34" y="90"/>
                      <a:pt x="34" y="89"/>
                    </a:cubicBezTo>
                    <a:cubicBezTo>
                      <a:pt x="34" y="89"/>
                      <a:pt x="34" y="87"/>
                      <a:pt x="34" y="87"/>
                    </a:cubicBezTo>
                    <a:cubicBezTo>
                      <a:pt x="34" y="87"/>
                      <a:pt x="35" y="87"/>
                      <a:pt x="35" y="87"/>
                    </a:cubicBezTo>
                    <a:cubicBezTo>
                      <a:pt x="37" y="87"/>
                      <a:pt x="38" y="86"/>
                      <a:pt x="39" y="86"/>
                    </a:cubicBezTo>
                    <a:cubicBezTo>
                      <a:pt x="40" y="86"/>
                      <a:pt x="40" y="88"/>
                      <a:pt x="41" y="89"/>
                    </a:cubicBezTo>
                    <a:cubicBezTo>
                      <a:pt x="41" y="89"/>
                      <a:pt x="42" y="89"/>
                      <a:pt x="43" y="89"/>
                    </a:cubicBezTo>
                    <a:cubicBezTo>
                      <a:pt x="44" y="89"/>
                      <a:pt x="45" y="89"/>
                      <a:pt x="46" y="89"/>
                    </a:cubicBezTo>
                    <a:cubicBezTo>
                      <a:pt x="47" y="89"/>
                      <a:pt x="47" y="88"/>
                      <a:pt x="48" y="89"/>
                    </a:cubicBezTo>
                    <a:cubicBezTo>
                      <a:pt x="49" y="89"/>
                      <a:pt x="49" y="90"/>
                      <a:pt x="50" y="90"/>
                    </a:cubicBezTo>
                    <a:cubicBezTo>
                      <a:pt x="51" y="91"/>
                      <a:pt x="52" y="92"/>
                      <a:pt x="54" y="92"/>
                    </a:cubicBezTo>
                    <a:cubicBezTo>
                      <a:pt x="54" y="91"/>
                      <a:pt x="55" y="90"/>
                      <a:pt x="56" y="90"/>
                    </a:cubicBezTo>
                    <a:cubicBezTo>
                      <a:pt x="56" y="90"/>
                      <a:pt x="58" y="91"/>
                      <a:pt x="58" y="91"/>
                    </a:cubicBezTo>
                    <a:cubicBezTo>
                      <a:pt x="59" y="92"/>
                      <a:pt x="59" y="92"/>
                      <a:pt x="60" y="92"/>
                    </a:cubicBezTo>
                    <a:cubicBezTo>
                      <a:pt x="62" y="92"/>
                      <a:pt x="63" y="91"/>
                      <a:pt x="64" y="91"/>
                    </a:cubicBezTo>
                    <a:cubicBezTo>
                      <a:pt x="64" y="90"/>
                      <a:pt x="65" y="90"/>
                      <a:pt x="65" y="90"/>
                    </a:cubicBezTo>
                    <a:cubicBezTo>
                      <a:pt x="66" y="90"/>
                      <a:pt x="67" y="89"/>
                      <a:pt x="67" y="89"/>
                    </a:cubicBezTo>
                    <a:cubicBezTo>
                      <a:pt x="69" y="89"/>
                      <a:pt x="69" y="90"/>
                      <a:pt x="70" y="91"/>
                    </a:cubicBezTo>
                    <a:cubicBezTo>
                      <a:pt x="71" y="92"/>
                      <a:pt x="71" y="91"/>
                      <a:pt x="71" y="91"/>
                    </a:cubicBezTo>
                    <a:cubicBezTo>
                      <a:pt x="72" y="91"/>
                      <a:pt x="75" y="89"/>
                      <a:pt x="75" y="88"/>
                    </a:cubicBezTo>
                    <a:cubicBezTo>
                      <a:pt x="74" y="88"/>
                      <a:pt x="72" y="87"/>
                      <a:pt x="73" y="86"/>
                    </a:cubicBezTo>
                    <a:cubicBezTo>
                      <a:pt x="74" y="85"/>
                      <a:pt x="76" y="87"/>
                      <a:pt x="76" y="87"/>
                    </a:cubicBezTo>
                    <a:cubicBezTo>
                      <a:pt x="78" y="86"/>
                      <a:pt x="78" y="84"/>
                      <a:pt x="78" y="83"/>
                    </a:cubicBezTo>
                    <a:cubicBezTo>
                      <a:pt x="78" y="83"/>
                      <a:pt x="78" y="81"/>
                      <a:pt x="77" y="81"/>
                    </a:cubicBezTo>
                    <a:cubicBezTo>
                      <a:pt x="77" y="80"/>
                      <a:pt x="76" y="81"/>
                      <a:pt x="75" y="81"/>
                    </a:cubicBezTo>
                    <a:cubicBezTo>
                      <a:pt x="75" y="80"/>
                      <a:pt x="75" y="79"/>
                      <a:pt x="75" y="78"/>
                    </a:cubicBezTo>
                    <a:cubicBezTo>
                      <a:pt x="75" y="78"/>
                      <a:pt x="74" y="78"/>
                      <a:pt x="74" y="79"/>
                    </a:cubicBezTo>
                    <a:cubicBezTo>
                      <a:pt x="74" y="79"/>
                      <a:pt x="73" y="79"/>
                      <a:pt x="73" y="79"/>
                    </a:cubicBezTo>
                    <a:cubicBezTo>
                      <a:pt x="72" y="79"/>
                      <a:pt x="71" y="79"/>
                      <a:pt x="70" y="79"/>
                    </a:cubicBezTo>
                    <a:cubicBezTo>
                      <a:pt x="70" y="80"/>
                      <a:pt x="69" y="80"/>
                      <a:pt x="68" y="80"/>
                    </a:cubicBezTo>
                    <a:cubicBezTo>
                      <a:pt x="67" y="80"/>
                      <a:pt x="66" y="78"/>
                      <a:pt x="66" y="77"/>
                    </a:cubicBezTo>
                    <a:cubicBezTo>
                      <a:pt x="65" y="77"/>
                      <a:pt x="65" y="76"/>
                      <a:pt x="64" y="76"/>
                    </a:cubicBezTo>
                    <a:cubicBezTo>
                      <a:pt x="64" y="77"/>
                      <a:pt x="63" y="77"/>
                      <a:pt x="63" y="77"/>
                    </a:cubicBezTo>
                    <a:cubicBezTo>
                      <a:pt x="62" y="78"/>
                      <a:pt x="62" y="78"/>
                      <a:pt x="61" y="78"/>
                    </a:cubicBezTo>
                    <a:cubicBezTo>
                      <a:pt x="60" y="78"/>
                      <a:pt x="60" y="78"/>
                      <a:pt x="60" y="78"/>
                    </a:cubicBezTo>
                    <a:cubicBezTo>
                      <a:pt x="59" y="77"/>
                      <a:pt x="58" y="77"/>
                      <a:pt x="57" y="75"/>
                    </a:cubicBezTo>
                    <a:cubicBezTo>
                      <a:pt x="57" y="75"/>
                      <a:pt x="57" y="74"/>
                      <a:pt x="57" y="73"/>
                    </a:cubicBezTo>
                    <a:cubicBezTo>
                      <a:pt x="56" y="72"/>
                      <a:pt x="54" y="73"/>
                      <a:pt x="53" y="73"/>
                    </a:cubicBezTo>
                    <a:cubicBezTo>
                      <a:pt x="53" y="72"/>
                      <a:pt x="53" y="71"/>
                      <a:pt x="52" y="70"/>
                    </a:cubicBezTo>
                    <a:cubicBezTo>
                      <a:pt x="52" y="70"/>
                      <a:pt x="50" y="70"/>
                      <a:pt x="49" y="70"/>
                    </a:cubicBezTo>
                    <a:cubicBezTo>
                      <a:pt x="48" y="70"/>
                      <a:pt x="47" y="70"/>
                      <a:pt x="46" y="71"/>
                    </a:cubicBezTo>
                    <a:cubicBezTo>
                      <a:pt x="45" y="71"/>
                      <a:pt x="45" y="72"/>
                      <a:pt x="45" y="72"/>
                    </a:cubicBezTo>
                    <a:cubicBezTo>
                      <a:pt x="44" y="73"/>
                      <a:pt x="44" y="73"/>
                      <a:pt x="44" y="74"/>
                    </a:cubicBezTo>
                    <a:cubicBezTo>
                      <a:pt x="44" y="74"/>
                      <a:pt x="44" y="75"/>
                      <a:pt x="43" y="75"/>
                    </a:cubicBezTo>
                    <a:cubicBezTo>
                      <a:pt x="42" y="75"/>
                      <a:pt x="41" y="74"/>
                      <a:pt x="40" y="74"/>
                    </a:cubicBezTo>
                    <a:cubicBezTo>
                      <a:pt x="38" y="74"/>
                      <a:pt x="37" y="75"/>
                      <a:pt x="35" y="74"/>
                    </a:cubicBezTo>
                    <a:cubicBezTo>
                      <a:pt x="35" y="74"/>
                      <a:pt x="35" y="74"/>
                      <a:pt x="35" y="73"/>
                    </a:cubicBezTo>
                    <a:cubicBezTo>
                      <a:pt x="34" y="73"/>
                      <a:pt x="33" y="74"/>
                      <a:pt x="32" y="74"/>
                    </a:cubicBezTo>
                    <a:cubicBezTo>
                      <a:pt x="31" y="73"/>
                      <a:pt x="31" y="70"/>
                      <a:pt x="33" y="69"/>
                    </a:cubicBezTo>
                    <a:cubicBezTo>
                      <a:pt x="33" y="69"/>
                      <a:pt x="34" y="69"/>
                      <a:pt x="34" y="69"/>
                    </a:cubicBezTo>
                    <a:cubicBezTo>
                      <a:pt x="34" y="68"/>
                      <a:pt x="35" y="67"/>
                      <a:pt x="35" y="66"/>
                    </a:cubicBezTo>
                    <a:cubicBezTo>
                      <a:pt x="35" y="66"/>
                      <a:pt x="35" y="64"/>
                      <a:pt x="36" y="64"/>
                    </a:cubicBezTo>
                    <a:cubicBezTo>
                      <a:pt x="37" y="63"/>
                      <a:pt x="39" y="64"/>
                      <a:pt x="40" y="62"/>
                    </a:cubicBezTo>
                    <a:cubicBezTo>
                      <a:pt x="40" y="61"/>
                      <a:pt x="39" y="59"/>
                      <a:pt x="41" y="58"/>
                    </a:cubicBezTo>
                    <a:cubicBezTo>
                      <a:pt x="41" y="58"/>
                      <a:pt x="42" y="57"/>
                      <a:pt x="43" y="57"/>
                    </a:cubicBezTo>
                    <a:cubicBezTo>
                      <a:pt x="43" y="57"/>
                      <a:pt x="43" y="57"/>
                      <a:pt x="43" y="57"/>
                    </a:cubicBezTo>
                    <a:cubicBezTo>
                      <a:pt x="44" y="57"/>
                      <a:pt x="44" y="57"/>
                      <a:pt x="45" y="56"/>
                    </a:cubicBezTo>
                    <a:cubicBezTo>
                      <a:pt x="45" y="56"/>
                      <a:pt x="46" y="55"/>
                      <a:pt x="47" y="55"/>
                    </a:cubicBezTo>
                    <a:cubicBezTo>
                      <a:pt x="48" y="55"/>
                      <a:pt x="49" y="54"/>
                      <a:pt x="50" y="54"/>
                    </a:cubicBezTo>
                    <a:cubicBezTo>
                      <a:pt x="51" y="54"/>
                      <a:pt x="51" y="54"/>
                      <a:pt x="52" y="54"/>
                    </a:cubicBezTo>
                    <a:cubicBezTo>
                      <a:pt x="52" y="53"/>
                      <a:pt x="52" y="52"/>
                      <a:pt x="52" y="51"/>
                    </a:cubicBezTo>
                    <a:cubicBezTo>
                      <a:pt x="53" y="50"/>
                      <a:pt x="54" y="50"/>
                      <a:pt x="55" y="50"/>
                    </a:cubicBezTo>
                    <a:cubicBezTo>
                      <a:pt x="55" y="50"/>
                      <a:pt x="57" y="49"/>
                      <a:pt x="57" y="50"/>
                    </a:cubicBezTo>
                    <a:cubicBezTo>
                      <a:pt x="58" y="51"/>
                      <a:pt x="57" y="51"/>
                      <a:pt x="58" y="52"/>
                    </a:cubicBezTo>
                    <a:cubicBezTo>
                      <a:pt x="58" y="52"/>
                      <a:pt x="58" y="52"/>
                      <a:pt x="59" y="52"/>
                    </a:cubicBezTo>
                    <a:cubicBezTo>
                      <a:pt x="59" y="53"/>
                      <a:pt x="59" y="53"/>
                      <a:pt x="60" y="53"/>
                    </a:cubicBezTo>
                    <a:cubicBezTo>
                      <a:pt x="60" y="54"/>
                      <a:pt x="60" y="54"/>
                      <a:pt x="61" y="54"/>
                    </a:cubicBezTo>
                    <a:cubicBezTo>
                      <a:pt x="61" y="54"/>
                      <a:pt x="61" y="54"/>
                      <a:pt x="61" y="54"/>
                    </a:cubicBezTo>
                    <a:cubicBezTo>
                      <a:pt x="62" y="55"/>
                      <a:pt x="61" y="55"/>
                      <a:pt x="63" y="56"/>
                    </a:cubicBezTo>
                    <a:cubicBezTo>
                      <a:pt x="64" y="56"/>
                      <a:pt x="66" y="55"/>
                      <a:pt x="67" y="55"/>
                    </a:cubicBezTo>
                    <a:cubicBezTo>
                      <a:pt x="67" y="54"/>
                      <a:pt x="66" y="54"/>
                      <a:pt x="65" y="53"/>
                    </a:cubicBezTo>
                    <a:cubicBezTo>
                      <a:pt x="65" y="53"/>
                      <a:pt x="67" y="52"/>
                      <a:pt x="67" y="52"/>
                    </a:cubicBezTo>
                    <a:cubicBezTo>
                      <a:pt x="68" y="51"/>
                      <a:pt x="69" y="50"/>
                      <a:pt x="70" y="49"/>
                    </a:cubicBezTo>
                    <a:cubicBezTo>
                      <a:pt x="70" y="48"/>
                      <a:pt x="67" y="48"/>
                      <a:pt x="66" y="48"/>
                    </a:cubicBezTo>
                    <a:cubicBezTo>
                      <a:pt x="67" y="47"/>
                      <a:pt x="67" y="46"/>
                      <a:pt x="68" y="45"/>
                    </a:cubicBezTo>
                    <a:cubicBezTo>
                      <a:pt x="68" y="44"/>
                      <a:pt x="69" y="44"/>
                      <a:pt x="69" y="43"/>
                    </a:cubicBezTo>
                    <a:cubicBezTo>
                      <a:pt x="69" y="43"/>
                      <a:pt x="69" y="42"/>
                      <a:pt x="69" y="42"/>
                    </a:cubicBezTo>
                    <a:cubicBezTo>
                      <a:pt x="69" y="41"/>
                      <a:pt x="69" y="41"/>
                      <a:pt x="69" y="40"/>
                    </a:cubicBezTo>
                    <a:cubicBezTo>
                      <a:pt x="69" y="39"/>
                      <a:pt x="71" y="37"/>
                      <a:pt x="72" y="38"/>
                    </a:cubicBezTo>
                    <a:cubicBezTo>
                      <a:pt x="73" y="38"/>
                      <a:pt x="73" y="40"/>
                      <a:pt x="74" y="40"/>
                    </a:cubicBezTo>
                    <a:cubicBezTo>
                      <a:pt x="76" y="40"/>
                      <a:pt x="77" y="38"/>
                      <a:pt x="77" y="36"/>
                    </a:cubicBezTo>
                    <a:cubicBezTo>
                      <a:pt x="77" y="35"/>
                      <a:pt x="77" y="34"/>
                      <a:pt x="77" y="33"/>
                    </a:cubicBezTo>
                    <a:cubicBezTo>
                      <a:pt x="76" y="33"/>
                      <a:pt x="77" y="32"/>
                      <a:pt x="78" y="32"/>
                    </a:cubicBezTo>
                    <a:cubicBezTo>
                      <a:pt x="78" y="32"/>
                      <a:pt x="79" y="32"/>
                      <a:pt x="79" y="32"/>
                    </a:cubicBezTo>
                    <a:cubicBezTo>
                      <a:pt x="80" y="32"/>
                      <a:pt x="80" y="32"/>
                      <a:pt x="81" y="32"/>
                    </a:cubicBezTo>
                    <a:cubicBezTo>
                      <a:pt x="81" y="32"/>
                      <a:pt x="82" y="32"/>
                      <a:pt x="82" y="31"/>
                    </a:cubicBezTo>
                    <a:cubicBezTo>
                      <a:pt x="83" y="30"/>
                      <a:pt x="83" y="29"/>
                      <a:pt x="84" y="28"/>
                    </a:cubicBezTo>
                    <a:cubicBezTo>
                      <a:pt x="85" y="29"/>
                      <a:pt x="86" y="29"/>
                      <a:pt x="86" y="31"/>
                    </a:cubicBezTo>
                    <a:cubicBezTo>
                      <a:pt x="87" y="31"/>
                      <a:pt x="86" y="33"/>
                      <a:pt x="86" y="33"/>
                    </a:cubicBezTo>
                    <a:cubicBezTo>
                      <a:pt x="87" y="34"/>
                      <a:pt x="88" y="34"/>
                      <a:pt x="89" y="34"/>
                    </a:cubicBezTo>
                    <a:cubicBezTo>
                      <a:pt x="90" y="34"/>
                      <a:pt x="91" y="34"/>
                      <a:pt x="92" y="34"/>
                    </a:cubicBezTo>
                    <a:cubicBezTo>
                      <a:pt x="93" y="34"/>
                      <a:pt x="94" y="34"/>
                      <a:pt x="94" y="35"/>
                    </a:cubicBezTo>
                    <a:cubicBezTo>
                      <a:pt x="96" y="35"/>
                      <a:pt x="96" y="34"/>
                      <a:pt x="98" y="33"/>
                    </a:cubicBezTo>
                    <a:cubicBezTo>
                      <a:pt x="99" y="32"/>
                      <a:pt x="100" y="33"/>
                      <a:pt x="101" y="34"/>
                    </a:cubicBezTo>
                    <a:cubicBezTo>
                      <a:pt x="101" y="35"/>
                      <a:pt x="101" y="36"/>
                      <a:pt x="102" y="37"/>
                    </a:cubicBezTo>
                    <a:cubicBezTo>
                      <a:pt x="104" y="37"/>
                      <a:pt x="105" y="35"/>
                      <a:pt x="107" y="34"/>
                    </a:cubicBezTo>
                    <a:cubicBezTo>
                      <a:pt x="107" y="33"/>
                      <a:pt x="108" y="33"/>
                      <a:pt x="108" y="32"/>
                    </a:cubicBezTo>
                    <a:cubicBezTo>
                      <a:pt x="109" y="32"/>
                      <a:pt x="109" y="31"/>
                      <a:pt x="109" y="31"/>
                    </a:cubicBezTo>
                    <a:cubicBezTo>
                      <a:pt x="110" y="30"/>
                      <a:pt x="111" y="31"/>
                      <a:pt x="112" y="32"/>
                    </a:cubicBezTo>
                    <a:cubicBezTo>
                      <a:pt x="113" y="32"/>
                      <a:pt x="115" y="32"/>
                      <a:pt x="116" y="32"/>
                    </a:cubicBezTo>
                    <a:cubicBezTo>
                      <a:pt x="118" y="31"/>
                      <a:pt x="118" y="30"/>
                      <a:pt x="118" y="28"/>
                    </a:cubicBezTo>
                    <a:cubicBezTo>
                      <a:pt x="117" y="27"/>
                      <a:pt x="116" y="27"/>
                      <a:pt x="115" y="27"/>
                    </a:cubicBezTo>
                    <a:cubicBezTo>
                      <a:pt x="115" y="27"/>
                      <a:pt x="114" y="27"/>
                      <a:pt x="114" y="26"/>
                    </a:cubicBezTo>
                    <a:cubicBezTo>
                      <a:pt x="113" y="26"/>
                      <a:pt x="113" y="26"/>
                      <a:pt x="113" y="26"/>
                    </a:cubicBezTo>
                    <a:cubicBezTo>
                      <a:pt x="113" y="24"/>
                      <a:pt x="113" y="25"/>
                      <a:pt x="112"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Freeform 23"/>
              <p:cNvSpPr/>
              <p:nvPr/>
            </p:nvSpPr>
            <p:spPr bwMode="auto">
              <a:xfrm>
                <a:off x="10769070" y="6744659"/>
                <a:ext cx="409400" cy="166222"/>
              </a:xfrm>
              <a:custGeom>
                <a:avLst/>
                <a:gdLst>
                  <a:gd name="T0" fmla="*/ 1 w 95"/>
                  <a:gd name="T1" fmla="*/ 31 h 38"/>
                  <a:gd name="T2" fmla="*/ 2 w 95"/>
                  <a:gd name="T3" fmla="*/ 28 h 38"/>
                  <a:gd name="T4" fmla="*/ 3 w 95"/>
                  <a:gd name="T5" fmla="*/ 26 h 38"/>
                  <a:gd name="T6" fmla="*/ 6 w 95"/>
                  <a:gd name="T7" fmla="*/ 22 h 38"/>
                  <a:gd name="T8" fmla="*/ 9 w 95"/>
                  <a:gd name="T9" fmla="*/ 18 h 38"/>
                  <a:gd name="T10" fmla="*/ 14 w 95"/>
                  <a:gd name="T11" fmla="*/ 14 h 38"/>
                  <a:gd name="T12" fmla="*/ 14 w 95"/>
                  <a:gd name="T13" fmla="*/ 11 h 38"/>
                  <a:gd name="T14" fmla="*/ 18 w 95"/>
                  <a:gd name="T15" fmla="*/ 8 h 38"/>
                  <a:gd name="T16" fmla="*/ 23 w 95"/>
                  <a:gd name="T17" fmla="*/ 8 h 38"/>
                  <a:gd name="T18" fmla="*/ 22 w 95"/>
                  <a:gd name="T19" fmla="*/ 4 h 38"/>
                  <a:gd name="T20" fmla="*/ 27 w 95"/>
                  <a:gd name="T21" fmla="*/ 2 h 38"/>
                  <a:gd name="T22" fmla="*/ 32 w 95"/>
                  <a:gd name="T23" fmla="*/ 2 h 38"/>
                  <a:gd name="T24" fmla="*/ 35 w 95"/>
                  <a:gd name="T25" fmla="*/ 1 h 38"/>
                  <a:gd name="T26" fmla="*/ 39 w 95"/>
                  <a:gd name="T27" fmla="*/ 3 h 38"/>
                  <a:gd name="T28" fmla="*/ 43 w 95"/>
                  <a:gd name="T29" fmla="*/ 1 h 38"/>
                  <a:gd name="T30" fmla="*/ 45 w 95"/>
                  <a:gd name="T31" fmla="*/ 4 h 38"/>
                  <a:gd name="T32" fmla="*/ 49 w 95"/>
                  <a:gd name="T33" fmla="*/ 1 h 38"/>
                  <a:gd name="T34" fmla="*/ 53 w 95"/>
                  <a:gd name="T35" fmla="*/ 1 h 38"/>
                  <a:gd name="T36" fmla="*/ 59 w 95"/>
                  <a:gd name="T37" fmla="*/ 2 h 38"/>
                  <a:gd name="T38" fmla="*/ 61 w 95"/>
                  <a:gd name="T39" fmla="*/ 0 h 38"/>
                  <a:gd name="T40" fmla="*/ 63 w 95"/>
                  <a:gd name="T41" fmla="*/ 2 h 38"/>
                  <a:gd name="T42" fmla="*/ 64 w 95"/>
                  <a:gd name="T43" fmla="*/ 3 h 38"/>
                  <a:gd name="T44" fmla="*/ 65 w 95"/>
                  <a:gd name="T45" fmla="*/ 5 h 38"/>
                  <a:gd name="T46" fmla="*/ 66 w 95"/>
                  <a:gd name="T47" fmla="*/ 8 h 38"/>
                  <a:gd name="T48" fmla="*/ 70 w 95"/>
                  <a:gd name="T49" fmla="*/ 10 h 38"/>
                  <a:gd name="T50" fmla="*/ 71 w 95"/>
                  <a:gd name="T51" fmla="*/ 13 h 38"/>
                  <a:gd name="T52" fmla="*/ 74 w 95"/>
                  <a:gd name="T53" fmla="*/ 15 h 38"/>
                  <a:gd name="T54" fmla="*/ 75 w 95"/>
                  <a:gd name="T55" fmla="*/ 12 h 38"/>
                  <a:gd name="T56" fmla="*/ 78 w 95"/>
                  <a:gd name="T57" fmla="*/ 14 h 38"/>
                  <a:gd name="T58" fmla="*/ 78 w 95"/>
                  <a:gd name="T59" fmla="*/ 16 h 38"/>
                  <a:gd name="T60" fmla="*/ 80 w 95"/>
                  <a:gd name="T61" fmla="*/ 19 h 38"/>
                  <a:gd name="T62" fmla="*/ 84 w 95"/>
                  <a:gd name="T63" fmla="*/ 22 h 38"/>
                  <a:gd name="T64" fmla="*/ 85 w 95"/>
                  <a:gd name="T65" fmla="*/ 22 h 38"/>
                  <a:gd name="T66" fmla="*/ 88 w 95"/>
                  <a:gd name="T67" fmla="*/ 24 h 38"/>
                  <a:gd name="T68" fmla="*/ 94 w 95"/>
                  <a:gd name="T69" fmla="*/ 28 h 38"/>
                  <a:gd name="T70" fmla="*/ 89 w 95"/>
                  <a:gd name="T71" fmla="*/ 28 h 38"/>
                  <a:gd name="T72" fmla="*/ 90 w 95"/>
                  <a:gd name="T73" fmla="*/ 32 h 38"/>
                  <a:gd name="T74" fmla="*/ 87 w 95"/>
                  <a:gd name="T75" fmla="*/ 35 h 38"/>
                  <a:gd name="T76" fmla="*/ 83 w 95"/>
                  <a:gd name="T77" fmla="*/ 31 h 38"/>
                  <a:gd name="T78" fmla="*/ 78 w 95"/>
                  <a:gd name="T79" fmla="*/ 32 h 38"/>
                  <a:gd name="T80" fmla="*/ 72 w 95"/>
                  <a:gd name="T81" fmla="*/ 26 h 38"/>
                  <a:gd name="T82" fmla="*/ 68 w 95"/>
                  <a:gd name="T83" fmla="*/ 28 h 38"/>
                  <a:gd name="T84" fmla="*/ 60 w 95"/>
                  <a:gd name="T85" fmla="*/ 30 h 38"/>
                  <a:gd name="T86" fmla="*/ 58 w 95"/>
                  <a:gd name="T87" fmla="*/ 33 h 38"/>
                  <a:gd name="T88" fmla="*/ 56 w 95"/>
                  <a:gd name="T89" fmla="*/ 33 h 38"/>
                  <a:gd name="T90" fmla="*/ 53 w 95"/>
                  <a:gd name="T91" fmla="*/ 37 h 38"/>
                  <a:gd name="T92" fmla="*/ 53 w 95"/>
                  <a:gd name="T93" fmla="*/ 33 h 38"/>
                  <a:gd name="T94" fmla="*/ 50 w 95"/>
                  <a:gd name="T95" fmla="*/ 28 h 38"/>
                  <a:gd name="T96" fmla="*/ 53 w 95"/>
                  <a:gd name="T97" fmla="*/ 26 h 38"/>
                  <a:gd name="T98" fmla="*/ 49 w 95"/>
                  <a:gd name="T99" fmla="*/ 20 h 38"/>
                  <a:gd name="T100" fmla="*/ 44 w 95"/>
                  <a:gd name="T101" fmla="*/ 21 h 38"/>
                  <a:gd name="T102" fmla="*/ 38 w 95"/>
                  <a:gd name="T103" fmla="*/ 21 h 38"/>
                  <a:gd name="T104" fmla="*/ 36 w 95"/>
                  <a:gd name="T105" fmla="*/ 20 h 38"/>
                  <a:gd name="T106" fmla="*/ 31 w 95"/>
                  <a:gd name="T107" fmla="*/ 18 h 38"/>
                  <a:gd name="T108" fmla="*/ 28 w 95"/>
                  <a:gd name="T109" fmla="*/ 21 h 38"/>
                  <a:gd name="T110" fmla="*/ 21 w 95"/>
                  <a:gd name="T111" fmla="*/ 26 h 38"/>
                  <a:gd name="T112" fmla="*/ 15 w 95"/>
                  <a:gd name="T113" fmla="*/ 27 h 38"/>
                  <a:gd name="T114" fmla="*/ 10 w 95"/>
                  <a:gd name="T115" fmla="*/ 28 h 38"/>
                  <a:gd name="T116" fmla="*/ 9 w 95"/>
                  <a:gd name="T117" fmla="*/ 28 h 38"/>
                  <a:gd name="T118" fmla="*/ 5 w 95"/>
                  <a:gd name="T119" fmla="*/ 30 h 38"/>
                  <a:gd name="T120" fmla="*/ 4 w 95"/>
                  <a:gd name="T121" fmla="*/ 33 h 38"/>
                  <a:gd name="T122" fmla="*/ 1 w 95"/>
                  <a:gd name="T123" fmla="*/ 3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5" h="38">
                    <a:moveTo>
                      <a:pt x="2" y="31"/>
                    </a:moveTo>
                    <a:cubicBezTo>
                      <a:pt x="2" y="31"/>
                      <a:pt x="1" y="31"/>
                      <a:pt x="1" y="31"/>
                    </a:cubicBezTo>
                    <a:cubicBezTo>
                      <a:pt x="0" y="31"/>
                      <a:pt x="0" y="30"/>
                      <a:pt x="0" y="30"/>
                    </a:cubicBezTo>
                    <a:cubicBezTo>
                      <a:pt x="0" y="28"/>
                      <a:pt x="1" y="29"/>
                      <a:pt x="2" y="28"/>
                    </a:cubicBezTo>
                    <a:cubicBezTo>
                      <a:pt x="2" y="27"/>
                      <a:pt x="2" y="27"/>
                      <a:pt x="2" y="26"/>
                    </a:cubicBezTo>
                    <a:cubicBezTo>
                      <a:pt x="2" y="26"/>
                      <a:pt x="2" y="26"/>
                      <a:pt x="3" y="26"/>
                    </a:cubicBezTo>
                    <a:cubicBezTo>
                      <a:pt x="3" y="25"/>
                      <a:pt x="3" y="25"/>
                      <a:pt x="3" y="25"/>
                    </a:cubicBezTo>
                    <a:cubicBezTo>
                      <a:pt x="4" y="24"/>
                      <a:pt x="5" y="22"/>
                      <a:pt x="6" y="22"/>
                    </a:cubicBezTo>
                    <a:cubicBezTo>
                      <a:pt x="7" y="21"/>
                      <a:pt x="8" y="22"/>
                      <a:pt x="9" y="21"/>
                    </a:cubicBezTo>
                    <a:cubicBezTo>
                      <a:pt x="10" y="20"/>
                      <a:pt x="9" y="19"/>
                      <a:pt x="9" y="18"/>
                    </a:cubicBezTo>
                    <a:cubicBezTo>
                      <a:pt x="9" y="17"/>
                      <a:pt x="10" y="16"/>
                      <a:pt x="10" y="15"/>
                    </a:cubicBezTo>
                    <a:cubicBezTo>
                      <a:pt x="11" y="14"/>
                      <a:pt x="12" y="14"/>
                      <a:pt x="14" y="14"/>
                    </a:cubicBezTo>
                    <a:cubicBezTo>
                      <a:pt x="14" y="14"/>
                      <a:pt x="14" y="13"/>
                      <a:pt x="14" y="13"/>
                    </a:cubicBezTo>
                    <a:cubicBezTo>
                      <a:pt x="14" y="12"/>
                      <a:pt x="14" y="12"/>
                      <a:pt x="14" y="11"/>
                    </a:cubicBezTo>
                    <a:cubicBezTo>
                      <a:pt x="15" y="10"/>
                      <a:pt x="15" y="9"/>
                      <a:pt x="16" y="8"/>
                    </a:cubicBezTo>
                    <a:cubicBezTo>
                      <a:pt x="17" y="7"/>
                      <a:pt x="17" y="8"/>
                      <a:pt x="18" y="8"/>
                    </a:cubicBezTo>
                    <a:cubicBezTo>
                      <a:pt x="20" y="8"/>
                      <a:pt x="20" y="8"/>
                      <a:pt x="19" y="9"/>
                    </a:cubicBezTo>
                    <a:cubicBezTo>
                      <a:pt x="20" y="10"/>
                      <a:pt x="23" y="9"/>
                      <a:pt x="23" y="8"/>
                    </a:cubicBezTo>
                    <a:cubicBezTo>
                      <a:pt x="24" y="7"/>
                      <a:pt x="23" y="6"/>
                      <a:pt x="23" y="5"/>
                    </a:cubicBezTo>
                    <a:cubicBezTo>
                      <a:pt x="22" y="4"/>
                      <a:pt x="22" y="4"/>
                      <a:pt x="22" y="4"/>
                    </a:cubicBezTo>
                    <a:cubicBezTo>
                      <a:pt x="23" y="3"/>
                      <a:pt x="24" y="3"/>
                      <a:pt x="25" y="3"/>
                    </a:cubicBezTo>
                    <a:cubicBezTo>
                      <a:pt x="26" y="3"/>
                      <a:pt x="26" y="2"/>
                      <a:pt x="27" y="2"/>
                    </a:cubicBezTo>
                    <a:cubicBezTo>
                      <a:pt x="28" y="2"/>
                      <a:pt x="28" y="3"/>
                      <a:pt x="28" y="3"/>
                    </a:cubicBezTo>
                    <a:cubicBezTo>
                      <a:pt x="30" y="4"/>
                      <a:pt x="31" y="3"/>
                      <a:pt x="32" y="2"/>
                    </a:cubicBezTo>
                    <a:cubicBezTo>
                      <a:pt x="33" y="1"/>
                      <a:pt x="33" y="0"/>
                      <a:pt x="34" y="0"/>
                    </a:cubicBezTo>
                    <a:cubicBezTo>
                      <a:pt x="34" y="0"/>
                      <a:pt x="35" y="1"/>
                      <a:pt x="35" y="1"/>
                    </a:cubicBezTo>
                    <a:cubicBezTo>
                      <a:pt x="36" y="1"/>
                      <a:pt x="36" y="1"/>
                      <a:pt x="37" y="2"/>
                    </a:cubicBezTo>
                    <a:cubicBezTo>
                      <a:pt x="37" y="2"/>
                      <a:pt x="38" y="2"/>
                      <a:pt x="39" y="3"/>
                    </a:cubicBezTo>
                    <a:cubicBezTo>
                      <a:pt x="39" y="3"/>
                      <a:pt x="40" y="3"/>
                      <a:pt x="41" y="2"/>
                    </a:cubicBezTo>
                    <a:cubicBezTo>
                      <a:pt x="42" y="2"/>
                      <a:pt x="43" y="2"/>
                      <a:pt x="43" y="1"/>
                    </a:cubicBezTo>
                    <a:cubicBezTo>
                      <a:pt x="44" y="2"/>
                      <a:pt x="43" y="4"/>
                      <a:pt x="43" y="4"/>
                    </a:cubicBezTo>
                    <a:cubicBezTo>
                      <a:pt x="44" y="5"/>
                      <a:pt x="45" y="4"/>
                      <a:pt x="45" y="4"/>
                    </a:cubicBezTo>
                    <a:cubicBezTo>
                      <a:pt x="46" y="3"/>
                      <a:pt x="46" y="2"/>
                      <a:pt x="47" y="2"/>
                    </a:cubicBezTo>
                    <a:cubicBezTo>
                      <a:pt x="47" y="1"/>
                      <a:pt x="48" y="1"/>
                      <a:pt x="49" y="1"/>
                    </a:cubicBezTo>
                    <a:cubicBezTo>
                      <a:pt x="49" y="1"/>
                      <a:pt x="50" y="2"/>
                      <a:pt x="50" y="1"/>
                    </a:cubicBezTo>
                    <a:cubicBezTo>
                      <a:pt x="51" y="1"/>
                      <a:pt x="52" y="1"/>
                      <a:pt x="53" y="1"/>
                    </a:cubicBezTo>
                    <a:cubicBezTo>
                      <a:pt x="54" y="1"/>
                      <a:pt x="55" y="1"/>
                      <a:pt x="55" y="1"/>
                    </a:cubicBezTo>
                    <a:cubicBezTo>
                      <a:pt x="56" y="1"/>
                      <a:pt x="58" y="2"/>
                      <a:pt x="59" y="2"/>
                    </a:cubicBezTo>
                    <a:cubicBezTo>
                      <a:pt x="59" y="2"/>
                      <a:pt x="59" y="3"/>
                      <a:pt x="59" y="4"/>
                    </a:cubicBezTo>
                    <a:cubicBezTo>
                      <a:pt x="61" y="4"/>
                      <a:pt x="59" y="0"/>
                      <a:pt x="61" y="0"/>
                    </a:cubicBezTo>
                    <a:cubicBezTo>
                      <a:pt x="62" y="0"/>
                      <a:pt x="62" y="1"/>
                      <a:pt x="63" y="1"/>
                    </a:cubicBezTo>
                    <a:cubicBezTo>
                      <a:pt x="63" y="2"/>
                      <a:pt x="63" y="2"/>
                      <a:pt x="63" y="2"/>
                    </a:cubicBezTo>
                    <a:cubicBezTo>
                      <a:pt x="64" y="2"/>
                      <a:pt x="63" y="3"/>
                      <a:pt x="63" y="3"/>
                    </a:cubicBezTo>
                    <a:cubicBezTo>
                      <a:pt x="64" y="3"/>
                      <a:pt x="64" y="3"/>
                      <a:pt x="64" y="3"/>
                    </a:cubicBezTo>
                    <a:cubicBezTo>
                      <a:pt x="64" y="4"/>
                      <a:pt x="64" y="4"/>
                      <a:pt x="64" y="4"/>
                    </a:cubicBezTo>
                    <a:cubicBezTo>
                      <a:pt x="65" y="5"/>
                      <a:pt x="65" y="5"/>
                      <a:pt x="65" y="5"/>
                    </a:cubicBezTo>
                    <a:cubicBezTo>
                      <a:pt x="65" y="6"/>
                      <a:pt x="65" y="6"/>
                      <a:pt x="65" y="6"/>
                    </a:cubicBezTo>
                    <a:cubicBezTo>
                      <a:pt x="65" y="7"/>
                      <a:pt x="66" y="7"/>
                      <a:pt x="66" y="8"/>
                    </a:cubicBezTo>
                    <a:cubicBezTo>
                      <a:pt x="66" y="8"/>
                      <a:pt x="67" y="9"/>
                      <a:pt x="67" y="10"/>
                    </a:cubicBezTo>
                    <a:cubicBezTo>
                      <a:pt x="68" y="10"/>
                      <a:pt x="70" y="8"/>
                      <a:pt x="70" y="10"/>
                    </a:cubicBezTo>
                    <a:cubicBezTo>
                      <a:pt x="71" y="10"/>
                      <a:pt x="71" y="11"/>
                      <a:pt x="71" y="12"/>
                    </a:cubicBezTo>
                    <a:cubicBezTo>
                      <a:pt x="71" y="12"/>
                      <a:pt x="71" y="12"/>
                      <a:pt x="71" y="13"/>
                    </a:cubicBezTo>
                    <a:cubicBezTo>
                      <a:pt x="72" y="13"/>
                      <a:pt x="72" y="13"/>
                      <a:pt x="72" y="14"/>
                    </a:cubicBezTo>
                    <a:cubicBezTo>
                      <a:pt x="73" y="14"/>
                      <a:pt x="73" y="15"/>
                      <a:pt x="74" y="15"/>
                    </a:cubicBezTo>
                    <a:cubicBezTo>
                      <a:pt x="74" y="15"/>
                      <a:pt x="74" y="14"/>
                      <a:pt x="74" y="14"/>
                    </a:cubicBezTo>
                    <a:cubicBezTo>
                      <a:pt x="74" y="13"/>
                      <a:pt x="74" y="13"/>
                      <a:pt x="75" y="12"/>
                    </a:cubicBezTo>
                    <a:cubicBezTo>
                      <a:pt x="75" y="12"/>
                      <a:pt x="75" y="13"/>
                      <a:pt x="75" y="13"/>
                    </a:cubicBezTo>
                    <a:cubicBezTo>
                      <a:pt x="76" y="14"/>
                      <a:pt x="77" y="14"/>
                      <a:pt x="78" y="14"/>
                    </a:cubicBezTo>
                    <a:cubicBezTo>
                      <a:pt x="78" y="14"/>
                      <a:pt x="78" y="15"/>
                      <a:pt x="78" y="15"/>
                    </a:cubicBezTo>
                    <a:cubicBezTo>
                      <a:pt x="78" y="16"/>
                      <a:pt x="78" y="16"/>
                      <a:pt x="78" y="16"/>
                    </a:cubicBezTo>
                    <a:cubicBezTo>
                      <a:pt x="78" y="17"/>
                      <a:pt x="78" y="17"/>
                      <a:pt x="79" y="18"/>
                    </a:cubicBezTo>
                    <a:cubicBezTo>
                      <a:pt x="80" y="18"/>
                      <a:pt x="80" y="18"/>
                      <a:pt x="80" y="19"/>
                    </a:cubicBezTo>
                    <a:cubicBezTo>
                      <a:pt x="80" y="20"/>
                      <a:pt x="80" y="21"/>
                      <a:pt x="80" y="22"/>
                    </a:cubicBezTo>
                    <a:cubicBezTo>
                      <a:pt x="81" y="22"/>
                      <a:pt x="83" y="23"/>
                      <a:pt x="84" y="22"/>
                    </a:cubicBezTo>
                    <a:cubicBezTo>
                      <a:pt x="84" y="22"/>
                      <a:pt x="84" y="21"/>
                      <a:pt x="84" y="20"/>
                    </a:cubicBezTo>
                    <a:cubicBezTo>
                      <a:pt x="84" y="20"/>
                      <a:pt x="85" y="22"/>
                      <a:pt x="85" y="22"/>
                    </a:cubicBezTo>
                    <a:cubicBezTo>
                      <a:pt x="86" y="23"/>
                      <a:pt x="87" y="22"/>
                      <a:pt x="88" y="23"/>
                    </a:cubicBezTo>
                    <a:cubicBezTo>
                      <a:pt x="88" y="23"/>
                      <a:pt x="88" y="23"/>
                      <a:pt x="88" y="24"/>
                    </a:cubicBezTo>
                    <a:cubicBezTo>
                      <a:pt x="89" y="24"/>
                      <a:pt x="91" y="19"/>
                      <a:pt x="92" y="22"/>
                    </a:cubicBezTo>
                    <a:cubicBezTo>
                      <a:pt x="93" y="24"/>
                      <a:pt x="95" y="26"/>
                      <a:pt x="94" y="28"/>
                    </a:cubicBezTo>
                    <a:cubicBezTo>
                      <a:pt x="93" y="29"/>
                      <a:pt x="92" y="28"/>
                      <a:pt x="91" y="27"/>
                    </a:cubicBezTo>
                    <a:cubicBezTo>
                      <a:pt x="90" y="27"/>
                      <a:pt x="89" y="27"/>
                      <a:pt x="89" y="28"/>
                    </a:cubicBezTo>
                    <a:cubicBezTo>
                      <a:pt x="89" y="29"/>
                      <a:pt x="90" y="29"/>
                      <a:pt x="91" y="30"/>
                    </a:cubicBezTo>
                    <a:cubicBezTo>
                      <a:pt x="91" y="31"/>
                      <a:pt x="90" y="31"/>
                      <a:pt x="90" y="32"/>
                    </a:cubicBezTo>
                    <a:cubicBezTo>
                      <a:pt x="90" y="33"/>
                      <a:pt x="90" y="33"/>
                      <a:pt x="90" y="34"/>
                    </a:cubicBezTo>
                    <a:cubicBezTo>
                      <a:pt x="90" y="36"/>
                      <a:pt x="88" y="36"/>
                      <a:pt x="87" y="35"/>
                    </a:cubicBezTo>
                    <a:cubicBezTo>
                      <a:pt x="85" y="35"/>
                      <a:pt x="85" y="34"/>
                      <a:pt x="84" y="33"/>
                    </a:cubicBezTo>
                    <a:cubicBezTo>
                      <a:pt x="84" y="32"/>
                      <a:pt x="83" y="32"/>
                      <a:pt x="83" y="31"/>
                    </a:cubicBezTo>
                    <a:cubicBezTo>
                      <a:pt x="81" y="31"/>
                      <a:pt x="80" y="31"/>
                      <a:pt x="79" y="32"/>
                    </a:cubicBezTo>
                    <a:cubicBezTo>
                      <a:pt x="79" y="33"/>
                      <a:pt x="78" y="33"/>
                      <a:pt x="78" y="32"/>
                    </a:cubicBezTo>
                    <a:cubicBezTo>
                      <a:pt x="77" y="30"/>
                      <a:pt x="77" y="29"/>
                      <a:pt x="76" y="28"/>
                    </a:cubicBezTo>
                    <a:cubicBezTo>
                      <a:pt x="75" y="26"/>
                      <a:pt x="73" y="26"/>
                      <a:pt x="72" y="26"/>
                    </a:cubicBezTo>
                    <a:cubicBezTo>
                      <a:pt x="71" y="26"/>
                      <a:pt x="69" y="26"/>
                      <a:pt x="69" y="27"/>
                    </a:cubicBezTo>
                    <a:cubicBezTo>
                      <a:pt x="68" y="28"/>
                      <a:pt x="69" y="28"/>
                      <a:pt x="68" y="28"/>
                    </a:cubicBezTo>
                    <a:cubicBezTo>
                      <a:pt x="67" y="29"/>
                      <a:pt x="60" y="31"/>
                      <a:pt x="61" y="28"/>
                    </a:cubicBezTo>
                    <a:cubicBezTo>
                      <a:pt x="62" y="29"/>
                      <a:pt x="60" y="29"/>
                      <a:pt x="60" y="30"/>
                    </a:cubicBezTo>
                    <a:cubicBezTo>
                      <a:pt x="59" y="31"/>
                      <a:pt x="60" y="32"/>
                      <a:pt x="60" y="33"/>
                    </a:cubicBezTo>
                    <a:cubicBezTo>
                      <a:pt x="59" y="33"/>
                      <a:pt x="59" y="33"/>
                      <a:pt x="58" y="33"/>
                    </a:cubicBezTo>
                    <a:cubicBezTo>
                      <a:pt x="58" y="33"/>
                      <a:pt x="57" y="33"/>
                      <a:pt x="57" y="33"/>
                    </a:cubicBezTo>
                    <a:cubicBezTo>
                      <a:pt x="57" y="33"/>
                      <a:pt x="56" y="33"/>
                      <a:pt x="56" y="33"/>
                    </a:cubicBezTo>
                    <a:cubicBezTo>
                      <a:pt x="55" y="33"/>
                      <a:pt x="55" y="33"/>
                      <a:pt x="55" y="33"/>
                    </a:cubicBezTo>
                    <a:cubicBezTo>
                      <a:pt x="55" y="35"/>
                      <a:pt x="53" y="36"/>
                      <a:pt x="53" y="37"/>
                    </a:cubicBezTo>
                    <a:cubicBezTo>
                      <a:pt x="52" y="38"/>
                      <a:pt x="50" y="37"/>
                      <a:pt x="49" y="36"/>
                    </a:cubicBezTo>
                    <a:cubicBezTo>
                      <a:pt x="49" y="34"/>
                      <a:pt x="51" y="33"/>
                      <a:pt x="53" y="33"/>
                    </a:cubicBezTo>
                    <a:cubicBezTo>
                      <a:pt x="53" y="31"/>
                      <a:pt x="51" y="30"/>
                      <a:pt x="51" y="30"/>
                    </a:cubicBezTo>
                    <a:cubicBezTo>
                      <a:pt x="50" y="29"/>
                      <a:pt x="49" y="29"/>
                      <a:pt x="50" y="28"/>
                    </a:cubicBezTo>
                    <a:cubicBezTo>
                      <a:pt x="50" y="27"/>
                      <a:pt x="51" y="27"/>
                      <a:pt x="51" y="26"/>
                    </a:cubicBezTo>
                    <a:cubicBezTo>
                      <a:pt x="52" y="26"/>
                      <a:pt x="53" y="26"/>
                      <a:pt x="53" y="26"/>
                    </a:cubicBezTo>
                    <a:cubicBezTo>
                      <a:pt x="53" y="25"/>
                      <a:pt x="50" y="23"/>
                      <a:pt x="49" y="24"/>
                    </a:cubicBezTo>
                    <a:cubicBezTo>
                      <a:pt x="49" y="22"/>
                      <a:pt x="49" y="21"/>
                      <a:pt x="49" y="20"/>
                    </a:cubicBezTo>
                    <a:cubicBezTo>
                      <a:pt x="48" y="18"/>
                      <a:pt x="46" y="15"/>
                      <a:pt x="44" y="17"/>
                    </a:cubicBezTo>
                    <a:cubicBezTo>
                      <a:pt x="43" y="18"/>
                      <a:pt x="45" y="20"/>
                      <a:pt x="44" y="21"/>
                    </a:cubicBezTo>
                    <a:cubicBezTo>
                      <a:pt x="43" y="23"/>
                      <a:pt x="40" y="22"/>
                      <a:pt x="38" y="22"/>
                    </a:cubicBezTo>
                    <a:cubicBezTo>
                      <a:pt x="38" y="21"/>
                      <a:pt x="38" y="21"/>
                      <a:pt x="38" y="21"/>
                    </a:cubicBezTo>
                    <a:cubicBezTo>
                      <a:pt x="38" y="21"/>
                      <a:pt x="37" y="21"/>
                      <a:pt x="37" y="20"/>
                    </a:cubicBezTo>
                    <a:cubicBezTo>
                      <a:pt x="37" y="20"/>
                      <a:pt x="37" y="20"/>
                      <a:pt x="36" y="20"/>
                    </a:cubicBezTo>
                    <a:cubicBezTo>
                      <a:pt x="34" y="20"/>
                      <a:pt x="33" y="20"/>
                      <a:pt x="32" y="19"/>
                    </a:cubicBezTo>
                    <a:cubicBezTo>
                      <a:pt x="32" y="19"/>
                      <a:pt x="31" y="18"/>
                      <a:pt x="31" y="18"/>
                    </a:cubicBezTo>
                    <a:cubicBezTo>
                      <a:pt x="31" y="18"/>
                      <a:pt x="29" y="18"/>
                      <a:pt x="29" y="18"/>
                    </a:cubicBezTo>
                    <a:cubicBezTo>
                      <a:pt x="28" y="18"/>
                      <a:pt x="27" y="21"/>
                      <a:pt x="28" y="21"/>
                    </a:cubicBezTo>
                    <a:cubicBezTo>
                      <a:pt x="27" y="23"/>
                      <a:pt x="24" y="23"/>
                      <a:pt x="22" y="22"/>
                    </a:cubicBezTo>
                    <a:cubicBezTo>
                      <a:pt x="22" y="23"/>
                      <a:pt x="22" y="25"/>
                      <a:pt x="21" y="26"/>
                    </a:cubicBezTo>
                    <a:cubicBezTo>
                      <a:pt x="19" y="27"/>
                      <a:pt x="16" y="26"/>
                      <a:pt x="16" y="24"/>
                    </a:cubicBezTo>
                    <a:cubicBezTo>
                      <a:pt x="15" y="25"/>
                      <a:pt x="15" y="26"/>
                      <a:pt x="15" y="27"/>
                    </a:cubicBezTo>
                    <a:cubicBezTo>
                      <a:pt x="14" y="27"/>
                      <a:pt x="14" y="29"/>
                      <a:pt x="14" y="29"/>
                    </a:cubicBezTo>
                    <a:cubicBezTo>
                      <a:pt x="13" y="30"/>
                      <a:pt x="11" y="29"/>
                      <a:pt x="10" y="28"/>
                    </a:cubicBezTo>
                    <a:cubicBezTo>
                      <a:pt x="10" y="28"/>
                      <a:pt x="9" y="27"/>
                      <a:pt x="9" y="27"/>
                    </a:cubicBezTo>
                    <a:cubicBezTo>
                      <a:pt x="9" y="27"/>
                      <a:pt x="9" y="28"/>
                      <a:pt x="9" y="28"/>
                    </a:cubicBezTo>
                    <a:cubicBezTo>
                      <a:pt x="9" y="29"/>
                      <a:pt x="8" y="29"/>
                      <a:pt x="8" y="29"/>
                    </a:cubicBezTo>
                    <a:cubicBezTo>
                      <a:pt x="7" y="30"/>
                      <a:pt x="6" y="30"/>
                      <a:pt x="5" y="30"/>
                    </a:cubicBezTo>
                    <a:cubicBezTo>
                      <a:pt x="5" y="30"/>
                      <a:pt x="4" y="30"/>
                      <a:pt x="4" y="31"/>
                    </a:cubicBezTo>
                    <a:cubicBezTo>
                      <a:pt x="4" y="31"/>
                      <a:pt x="4" y="32"/>
                      <a:pt x="4" y="33"/>
                    </a:cubicBezTo>
                    <a:cubicBezTo>
                      <a:pt x="3" y="33"/>
                      <a:pt x="2" y="33"/>
                      <a:pt x="1" y="32"/>
                    </a:cubicBezTo>
                    <a:cubicBezTo>
                      <a:pt x="1" y="32"/>
                      <a:pt x="1" y="32"/>
                      <a:pt x="1" y="31"/>
                    </a:cubicBezTo>
                    <a:cubicBezTo>
                      <a:pt x="1" y="31"/>
                      <a:pt x="0" y="31"/>
                      <a:pt x="2"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Freeform 24"/>
              <p:cNvSpPr/>
              <p:nvPr/>
            </p:nvSpPr>
            <p:spPr bwMode="auto">
              <a:xfrm>
                <a:off x="11027637" y="6202900"/>
                <a:ext cx="95424" cy="52330"/>
              </a:xfrm>
              <a:custGeom>
                <a:avLst/>
                <a:gdLst>
                  <a:gd name="T0" fmla="*/ 20 w 22"/>
                  <a:gd name="T1" fmla="*/ 1 h 12"/>
                  <a:gd name="T2" fmla="*/ 18 w 22"/>
                  <a:gd name="T3" fmla="*/ 3 h 12"/>
                  <a:gd name="T4" fmla="*/ 17 w 22"/>
                  <a:gd name="T5" fmla="*/ 3 h 12"/>
                  <a:gd name="T6" fmla="*/ 14 w 22"/>
                  <a:gd name="T7" fmla="*/ 5 h 12"/>
                  <a:gd name="T8" fmla="*/ 12 w 22"/>
                  <a:gd name="T9" fmla="*/ 7 h 12"/>
                  <a:gd name="T10" fmla="*/ 10 w 22"/>
                  <a:gd name="T11" fmla="*/ 6 h 12"/>
                  <a:gd name="T12" fmla="*/ 8 w 22"/>
                  <a:gd name="T13" fmla="*/ 5 h 12"/>
                  <a:gd name="T14" fmla="*/ 7 w 22"/>
                  <a:gd name="T15" fmla="*/ 3 h 12"/>
                  <a:gd name="T16" fmla="*/ 6 w 22"/>
                  <a:gd name="T17" fmla="*/ 1 h 12"/>
                  <a:gd name="T18" fmla="*/ 4 w 22"/>
                  <a:gd name="T19" fmla="*/ 1 h 12"/>
                  <a:gd name="T20" fmla="*/ 4 w 22"/>
                  <a:gd name="T21" fmla="*/ 2 h 12"/>
                  <a:gd name="T22" fmla="*/ 4 w 22"/>
                  <a:gd name="T23" fmla="*/ 3 h 12"/>
                  <a:gd name="T24" fmla="*/ 4 w 22"/>
                  <a:gd name="T25" fmla="*/ 4 h 12"/>
                  <a:gd name="T26" fmla="*/ 1 w 22"/>
                  <a:gd name="T27" fmla="*/ 5 h 12"/>
                  <a:gd name="T28" fmla="*/ 3 w 22"/>
                  <a:gd name="T29" fmla="*/ 7 h 12"/>
                  <a:gd name="T30" fmla="*/ 5 w 22"/>
                  <a:gd name="T31" fmla="*/ 8 h 12"/>
                  <a:gd name="T32" fmla="*/ 4 w 22"/>
                  <a:gd name="T33" fmla="*/ 10 h 12"/>
                  <a:gd name="T34" fmla="*/ 3 w 22"/>
                  <a:gd name="T35" fmla="*/ 12 h 12"/>
                  <a:gd name="T36" fmla="*/ 5 w 22"/>
                  <a:gd name="T37" fmla="*/ 11 h 12"/>
                  <a:gd name="T38" fmla="*/ 7 w 22"/>
                  <a:gd name="T39" fmla="*/ 11 h 12"/>
                  <a:gd name="T40" fmla="*/ 9 w 22"/>
                  <a:gd name="T41" fmla="*/ 10 h 12"/>
                  <a:gd name="T42" fmla="*/ 10 w 22"/>
                  <a:gd name="T43" fmla="*/ 10 h 12"/>
                  <a:gd name="T44" fmla="*/ 16 w 22"/>
                  <a:gd name="T45" fmla="*/ 7 h 12"/>
                  <a:gd name="T46" fmla="*/ 17 w 22"/>
                  <a:gd name="T47" fmla="*/ 6 h 12"/>
                  <a:gd name="T48" fmla="*/ 19 w 22"/>
                  <a:gd name="T49" fmla="*/ 3 h 12"/>
                  <a:gd name="T50" fmla="*/ 22 w 22"/>
                  <a:gd name="T51" fmla="*/ 2 h 12"/>
                  <a:gd name="T52" fmla="*/ 22 w 22"/>
                  <a:gd name="T53" fmla="*/ 1 h 12"/>
                  <a:gd name="T54" fmla="*/ 20 w 22"/>
                  <a:gd name="T55"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 h="12">
                    <a:moveTo>
                      <a:pt x="20" y="1"/>
                    </a:moveTo>
                    <a:cubicBezTo>
                      <a:pt x="19" y="2"/>
                      <a:pt x="18" y="2"/>
                      <a:pt x="18" y="3"/>
                    </a:cubicBezTo>
                    <a:cubicBezTo>
                      <a:pt x="17" y="3"/>
                      <a:pt x="17" y="3"/>
                      <a:pt x="17" y="3"/>
                    </a:cubicBezTo>
                    <a:cubicBezTo>
                      <a:pt x="16" y="4"/>
                      <a:pt x="15" y="5"/>
                      <a:pt x="14" y="5"/>
                    </a:cubicBezTo>
                    <a:cubicBezTo>
                      <a:pt x="13" y="6"/>
                      <a:pt x="13" y="6"/>
                      <a:pt x="12" y="7"/>
                    </a:cubicBezTo>
                    <a:cubicBezTo>
                      <a:pt x="11" y="7"/>
                      <a:pt x="11" y="6"/>
                      <a:pt x="10" y="6"/>
                    </a:cubicBezTo>
                    <a:cubicBezTo>
                      <a:pt x="10" y="5"/>
                      <a:pt x="9" y="5"/>
                      <a:pt x="8" y="5"/>
                    </a:cubicBezTo>
                    <a:cubicBezTo>
                      <a:pt x="7" y="5"/>
                      <a:pt x="7" y="4"/>
                      <a:pt x="7" y="3"/>
                    </a:cubicBezTo>
                    <a:cubicBezTo>
                      <a:pt x="7" y="2"/>
                      <a:pt x="7" y="1"/>
                      <a:pt x="6" y="1"/>
                    </a:cubicBezTo>
                    <a:cubicBezTo>
                      <a:pt x="6" y="0"/>
                      <a:pt x="4" y="1"/>
                      <a:pt x="4" y="1"/>
                    </a:cubicBezTo>
                    <a:cubicBezTo>
                      <a:pt x="4" y="1"/>
                      <a:pt x="4" y="2"/>
                      <a:pt x="4" y="2"/>
                    </a:cubicBezTo>
                    <a:cubicBezTo>
                      <a:pt x="4" y="3"/>
                      <a:pt x="5" y="3"/>
                      <a:pt x="4" y="3"/>
                    </a:cubicBezTo>
                    <a:cubicBezTo>
                      <a:pt x="4" y="4"/>
                      <a:pt x="4" y="4"/>
                      <a:pt x="4" y="4"/>
                    </a:cubicBezTo>
                    <a:cubicBezTo>
                      <a:pt x="3" y="4"/>
                      <a:pt x="0" y="4"/>
                      <a:pt x="1" y="5"/>
                    </a:cubicBezTo>
                    <a:cubicBezTo>
                      <a:pt x="1" y="6"/>
                      <a:pt x="2" y="6"/>
                      <a:pt x="3" y="7"/>
                    </a:cubicBezTo>
                    <a:cubicBezTo>
                      <a:pt x="3" y="7"/>
                      <a:pt x="5" y="7"/>
                      <a:pt x="5" y="8"/>
                    </a:cubicBezTo>
                    <a:cubicBezTo>
                      <a:pt x="5" y="8"/>
                      <a:pt x="4" y="9"/>
                      <a:pt x="4" y="10"/>
                    </a:cubicBezTo>
                    <a:cubicBezTo>
                      <a:pt x="4" y="10"/>
                      <a:pt x="3" y="11"/>
                      <a:pt x="3" y="12"/>
                    </a:cubicBezTo>
                    <a:cubicBezTo>
                      <a:pt x="4" y="12"/>
                      <a:pt x="4" y="12"/>
                      <a:pt x="5" y="11"/>
                    </a:cubicBezTo>
                    <a:cubicBezTo>
                      <a:pt x="6" y="11"/>
                      <a:pt x="6" y="11"/>
                      <a:pt x="7" y="11"/>
                    </a:cubicBezTo>
                    <a:cubicBezTo>
                      <a:pt x="8" y="10"/>
                      <a:pt x="8" y="10"/>
                      <a:pt x="9" y="10"/>
                    </a:cubicBezTo>
                    <a:cubicBezTo>
                      <a:pt x="9" y="10"/>
                      <a:pt x="10" y="10"/>
                      <a:pt x="10" y="10"/>
                    </a:cubicBezTo>
                    <a:cubicBezTo>
                      <a:pt x="12" y="10"/>
                      <a:pt x="14" y="9"/>
                      <a:pt x="16" y="7"/>
                    </a:cubicBezTo>
                    <a:cubicBezTo>
                      <a:pt x="16" y="7"/>
                      <a:pt x="16" y="6"/>
                      <a:pt x="17" y="6"/>
                    </a:cubicBezTo>
                    <a:cubicBezTo>
                      <a:pt x="17" y="5"/>
                      <a:pt x="18" y="4"/>
                      <a:pt x="19" y="3"/>
                    </a:cubicBezTo>
                    <a:cubicBezTo>
                      <a:pt x="20" y="3"/>
                      <a:pt x="21" y="3"/>
                      <a:pt x="22" y="2"/>
                    </a:cubicBezTo>
                    <a:cubicBezTo>
                      <a:pt x="22" y="2"/>
                      <a:pt x="22" y="2"/>
                      <a:pt x="22" y="1"/>
                    </a:cubicBezTo>
                    <a:cubicBezTo>
                      <a:pt x="22" y="1"/>
                      <a:pt x="22" y="0"/>
                      <a:pt x="2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 name="Freeform 25"/>
              <p:cNvSpPr/>
              <p:nvPr/>
            </p:nvSpPr>
            <p:spPr bwMode="auto">
              <a:xfrm>
                <a:off x="11326223" y="6159805"/>
                <a:ext cx="58487" cy="76956"/>
              </a:xfrm>
              <a:custGeom>
                <a:avLst/>
                <a:gdLst>
                  <a:gd name="T0" fmla="*/ 4 w 14"/>
                  <a:gd name="T1" fmla="*/ 17 h 18"/>
                  <a:gd name="T2" fmla="*/ 3 w 14"/>
                  <a:gd name="T3" fmla="*/ 17 h 18"/>
                  <a:gd name="T4" fmla="*/ 6 w 14"/>
                  <a:gd name="T5" fmla="*/ 13 h 18"/>
                  <a:gd name="T6" fmla="*/ 8 w 14"/>
                  <a:gd name="T7" fmla="*/ 9 h 18"/>
                  <a:gd name="T8" fmla="*/ 7 w 14"/>
                  <a:gd name="T9" fmla="*/ 7 h 18"/>
                  <a:gd name="T10" fmla="*/ 5 w 14"/>
                  <a:gd name="T11" fmla="*/ 7 h 18"/>
                  <a:gd name="T12" fmla="*/ 2 w 14"/>
                  <a:gd name="T13" fmla="*/ 6 h 18"/>
                  <a:gd name="T14" fmla="*/ 1 w 14"/>
                  <a:gd name="T15" fmla="*/ 3 h 18"/>
                  <a:gd name="T16" fmla="*/ 0 w 14"/>
                  <a:gd name="T17" fmla="*/ 1 h 18"/>
                  <a:gd name="T18" fmla="*/ 1 w 14"/>
                  <a:gd name="T19" fmla="*/ 0 h 18"/>
                  <a:gd name="T20" fmla="*/ 2 w 14"/>
                  <a:gd name="T21" fmla="*/ 1 h 18"/>
                  <a:gd name="T22" fmla="*/ 4 w 14"/>
                  <a:gd name="T23" fmla="*/ 3 h 18"/>
                  <a:gd name="T24" fmla="*/ 8 w 14"/>
                  <a:gd name="T25" fmla="*/ 3 h 18"/>
                  <a:gd name="T26" fmla="*/ 9 w 14"/>
                  <a:gd name="T27" fmla="*/ 4 h 18"/>
                  <a:gd name="T28" fmla="*/ 11 w 14"/>
                  <a:gd name="T29" fmla="*/ 5 h 18"/>
                  <a:gd name="T30" fmla="*/ 12 w 14"/>
                  <a:gd name="T31" fmla="*/ 7 h 18"/>
                  <a:gd name="T32" fmla="*/ 12 w 14"/>
                  <a:gd name="T33" fmla="*/ 8 h 18"/>
                  <a:gd name="T34" fmla="*/ 13 w 14"/>
                  <a:gd name="T35" fmla="*/ 10 h 18"/>
                  <a:gd name="T36" fmla="*/ 13 w 14"/>
                  <a:gd name="T37" fmla="*/ 12 h 18"/>
                  <a:gd name="T38" fmla="*/ 14 w 14"/>
                  <a:gd name="T39" fmla="*/ 14 h 18"/>
                  <a:gd name="T40" fmla="*/ 10 w 14"/>
                  <a:gd name="T41" fmla="*/ 16 h 18"/>
                  <a:gd name="T42" fmla="*/ 7 w 14"/>
                  <a:gd name="T43" fmla="*/ 17 h 18"/>
                  <a:gd name="T44" fmla="*/ 5 w 14"/>
                  <a:gd name="T45" fmla="*/ 18 h 18"/>
                  <a:gd name="T46" fmla="*/ 4 w 14"/>
                  <a:gd name="T4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 h="18">
                    <a:moveTo>
                      <a:pt x="4" y="17"/>
                    </a:moveTo>
                    <a:cubicBezTo>
                      <a:pt x="3" y="17"/>
                      <a:pt x="3" y="17"/>
                      <a:pt x="3" y="17"/>
                    </a:cubicBezTo>
                    <a:cubicBezTo>
                      <a:pt x="4" y="16"/>
                      <a:pt x="5" y="15"/>
                      <a:pt x="6" y="13"/>
                    </a:cubicBezTo>
                    <a:cubicBezTo>
                      <a:pt x="7" y="12"/>
                      <a:pt x="8" y="11"/>
                      <a:pt x="8" y="9"/>
                    </a:cubicBezTo>
                    <a:cubicBezTo>
                      <a:pt x="8" y="8"/>
                      <a:pt x="8" y="8"/>
                      <a:pt x="7" y="7"/>
                    </a:cubicBezTo>
                    <a:cubicBezTo>
                      <a:pt x="7" y="7"/>
                      <a:pt x="6" y="7"/>
                      <a:pt x="5" y="7"/>
                    </a:cubicBezTo>
                    <a:cubicBezTo>
                      <a:pt x="4" y="6"/>
                      <a:pt x="3" y="6"/>
                      <a:pt x="2" y="6"/>
                    </a:cubicBezTo>
                    <a:cubicBezTo>
                      <a:pt x="2" y="5"/>
                      <a:pt x="1" y="4"/>
                      <a:pt x="1" y="3"/>
                    </a:cubicBezTo>
                    <a:cubicBezTo>
                      <a:pt x="1" y="3"/>
                      <a:pt x="0" y="2"/>
                      <a:pt x="0" y="1"/>
                    </a:cubicBezTo>
                    <a:cubicBezTo>
                      <a:pt x="0" y="1"/>
                      <a:pt x="1" y="0"/>
                      <a:pt x="1" y="0"/>
                    </a:cubicBezTo>
                    <a:cubicBezTo>
                      <a:pt x="1" y="0"/>
                      <a:pt x="1" y="1"/>
                      <a:pt x="2" y="1"/>
                    </a:cubicBezTo>
                    <a:cubicBezTo>
                      <a:pt x="2" y="2"/>
                      <a:pt x="3" y="3"/>
                      <a:pt x="4" y="3"/>
                    </a:cubicBezTo>
                    <a:cubicBezTo>
                      <a:pt x="5" y="3"/>
                      <a:pt x="7" y="2"/>
                      <a:pt x="8" y="3"/>
                    </a:cubicBezTo>
                    <a:cubicBezTo>
                      <a:pt x="8" y="3"/>
                      <a:pt x="8" y="4"/>
                      <a:pt x="9" y="4"/>
                    </a:cubicBezTo>
                    <a:cubicBezTo>
                      <a:pt x="10" y="4"/>
                      <a:pt x="10" y="5"/>
                      <a:pt x="11" y="5"/>
                    </a:cubicBezTo>
                    <a:cubicBezTo>
                      <a:pt x="11" y="5"/>
                      <a:pt x="11" y="6"/>
                      <a:pt x="12" y="7"/>
                    </a:cubicBezTo>
                    <a:cubicBezTo>
                      <a:pt x="12" y="7"/>
                      <a:pt x="12" y="8"/>
                      <a:pt x="12" y="8"/>
                    </a:cubicBezTo>
                    <a:cubicBezTo>
                      <a:pt x="13" y="9"/>
                      <a:pt x="12" y="10"/>
                      <a:pt x="13" y="10"/>
                    </a:cubicBezTo>
                    <a:cubicBezTo>
                      <a:pt x="13" y="11"/>
                      <a:pt x="13" y="11"/>
                      <a:pt x="13" y="12"/>
                    </a:cubicBezTo>
                    <a:cubicBezTo>
                      <a:pt x="14" y="12"/>
                      <a:pt x="14" y="14"/>
                      <a:pt x="14" y="14"/>
                    </a:cubicBezTo>
                    <a:cubicBezTo>
                      <a:pt x="13" y="15"/>
                      <a:pt x="11" y="15"/>
                      <a:pt x="10" y="16"/>
                    </a:cubicBezTo>
                    <a:cubicBezTo>
                      <a:pt x="9" y="16"/>
                      <a:pt x="8" y="16"/>
                      <a:pt x="7" y="17"/>
                    </a:cubicBezTo>
                    <a:cubicBezTo>
                      <a:pt x="6" y="18"/>
                      <a:pt x="6" y="18"/>
                      <a:pt x="5" y="18"/>
                    </a:cubicBezTo>
                    <a:cubicBezTo>
                      <a:pt x="5" y="17"/>
                      <a:pt x="4" y="16"/>
                      <a:pt x="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30" name="Freeform 26"/>
            <p:cNvSpPr>
              <a:spLocks noEditPoints="1"/>
            </p:cNvSpPr>
            <p:nvPr/>
          </p:nvSpPr>
          <p:spPr bwMode="auto">
            <a:xfrm>
              <a:off x="4699244" y="4680539"/>
              <a:ext cx="1801771" cy="1874257"/>
            </a:xfrm>
            <a:custGeom>
              <a:avLst/>
              <a:gdLst>
                <a:gd name="T0" fmla="*/ 75 w 373"/>
                <a:gd name="T1" fmla="*/ 270 h 388"/>
                <a:gd name="T2" fmla="*/ 115 w 373"/>
                <a:gd name="T3" fmla="*/ 276 h 388"/>
                <a:gd name="T4" fmla="*/ 143 w 373"/>
                <a:gd name="T5" fmla="*/ 313 h 388"/>
                <a:gd name="T6" fmla="*/ 178 w 373"/>
                <a:gd name="T7" fmla="*/ 385 h 388"/>
                <a:gd name="T8" fmla="*/ 196 w 373"/>
                <a:gd name="T9" fmla="*/ 279 h 388"/>
                <a:gd name="T10" fmla="*/ 222 w 373"/>
                <a:gd name="T11" fmla="*/ 265 h 388"/>
                <a:gd name="T12" fmla="*/ 332 w 373"/>
                <a:gd name="T13" fmla="*/ 259 h 388"/>
                <a:gd name="T14" fmla="*/ 334 w 373"/>
                <a:gd name="T15" fmla="*/ 237 h 388"/>
                <a:gd name="T16" fmla="*/ 323 w 373"/>
                <a:gd name="T17" fmla="*/ 210 h 388"/>
                <a:gd name="T18" fmla="*/ 258 w 373"/>
                <a:gd name="T19" fmla="*/ 189 h 388"/>
                <a:gd name="T20" fmla="*/ 316 w 373"/>
                <a:gd name="T21" fmla="*/ 157 h 388"/>
                <a:gd name="T22" fmla="*/ 321 w 373"/>
                <a:gd name="T23" fmla="*/ 119 h 388"/>
                <a:gd name="T24" fmla="*/ 280 w 373"/>
                <a:gd name="T25" fmla="*/ 19 h 388"/>
                <a:gd name="T26" fmla="*/ 228 w 373"/>
                <a:gd name="T27" fmla="*/ 33 h 388"/>
                <a:gd name="T28" fmla="*/ 156 w 373"/>
                <a:gd name="T29" fmla="*/ 16 h 388"/>
                <a:gd name="T30" fmla="*/ 89 w 373"/>
                <a:gd name="T31" fmla="*/ 39 h 388"/>
                <a:gd name="T32" fmla="*/ 66 w 373"/>
                <a:gd name="T33" fmla="*/ 80 h 388"/>
                <a:gd name="T34" fmla="*/ 43 w 373"/>
                <a:gd name="T35" fmla="*/ 131 h 388"/>
                <a:gd name="T36" fmla="*/ 16 w 373"/>
                <a:gd name="T37" fmla="*/ 205 h 388"/>
                <a:gd name="T38" fmla="*/ 65 w 373"/>
                <a:gd name="T39" fmla="*/ 215 h 388"/>
                <a:gd name="T40" fmla="*/ 21 w 373"/>
                <a:gd name="T41" fmla="*/ 239 h 388"/>
                <a:gd name="T42" fmla="*/ 154 w 373"/>
                <a:gd name="T43" fmla="*/ 133 h 388"/>
                <a:gd name="T44" fmla="*/ 202 w 373"/>
                <a:gd name="T45" fmla="*/ 128 h 388"/>
                <a:gd name="T46" fmla="*/ 167 w 373"/>
                <a:gd name="T47" fmla="*/ 110 h 388"/>
                <a:gd name="T48" fmla="*/ 199 w 373"/>
                <a:gd name="T49" fmla="*/ 98 h 388"/>
                <a:gd name="T50" fmla="*/ 206 w 373"/>
                <a:gd name="T51" fmla="*/ 127 h 388"/>
                <a:gd name="T52" fmla="*/ 223 w 373"/>
                <a:gd name="T53" fmla="*/ 129 h 388"/>
                <a:gd name="T54" fmla="*/ 208 w 373"/>
                <a:gd name="T55" fmla="*/ 123 h 388"/>
                <a:gd name="T56" fmla="*/ 214 w 373"/>
                <a:gd name="T57" fmla="*/ 85 h 388"/>
                <a:gd name="T58" fmla="*/ 235 w 373"/>
                <a:gd name="T59" fmla="*/ 223 h 388"/>
                <a:gd name="T60" fmla="*/ 223 w 373"/>
                <a:gd name="T61" fmla="*/ 136 h 388"/>
                <a:gd name="T62" fmla="*/ 225 w 373"/>
                <a:gd name="T63" fmla="*/ 119 h 388"/>
                <a:gd name="T64" fmla="*/ 225 w 373"/>
                <a:gd name="T65" fmla="*/ 131 h 388"/>
                <a:gd name="T66" fmla="*/ 245 w 373"/>
                <a:gd name="T67" fmla="*/ 153 h 388"/>
                <a:gd name="T68" fmla="*/ 253 w 373"/>
                <a:gd name="T69" fmla="*/ 130 h 388"/>
                <a:gd name="T70" fmla="*/ 218 w 373"/>
                <a:gd name="T71" fmla="*/ 261 h 388"/>
                <a:gd name="T72" fmla="*/ 170 w 373"/>
                <a:gd name="T73" fmla="*/ 225 h 388"/>
                <a:gd name="T74" fmla="*/ 210 w 373"/>
                <a:gd name="T75" fmla="*/ 213 h 388"/>
                <a:gd name="T76" fmla="*/ 221 w 373"/>
                <a:gd name="T77" fmla="*/ 246 h 388"/>
                <a:gd name="T78" fmla="*/ 188 w 373"/>
                <a:gd name="T79" fmla="*/ 265 h 388"/>
                <a:gd name="T80" fmla="*/ 168 w 373"/>
                <a:gd name="T81" fmla="*/ 267 h 388"/>
                <a:gd name="T82" fmla="*/ 154 w 373"/>
                <a:gd name="T83" fmla="*/ 320 h 388"/>
                <a:gd name="T84" fmla="*/ 152 w 373"/>
                <a:gd name="T85" fmla="*/ 167 h 388"/>
                <a:gd name="T86" fmla="*/ 155 w 373"/>
                <a:gd name="T87" fmla="*/ 203 h 388"/>
                <a:gd name="T88" fmla="*/ 84 w 373"/>
                <a:gd name="T89" fmla="*/ 158 h 388"/>
                <a:gd name="T90" fmla="*/ 94 w 373"/>
                <a:gd name="T91" fmla="*/ 156 h 388"/>
                <a:gd name="T92" fmla="*/ 122 w 373"/>
                <a:gd name="T93" fmla="*/ 158 h 388"/>
                <a:gd name="T94" fmla="*/ 138 w 373"/>
                <a:gd name="T95" fmla="*/ 145 h 388"/>
                <a:gd name="T96" fmla="*/ 130 w 373"/>
                <a:gd name="T97" fmla="*/ 181 h 388"/>
                <a:gd name="T98" fmla="*/ 142 w 373"/>
                <a:gd name="T99" fmla="*/ 173 h 388"/>
                <a:gd name="T100" fmla="*/ 148 w 373"/>
                <a:gd name="T101" fmla="*/ 234 h 388"/>
                <a:gd name="T102" fmla="*/ 135 w 373"/>
                <a:gd name="T103" fmla="*/ 261 h 388"/>
                <a:gd name="T104" fmla="*/ 132 w 373"/>
                <a:gd name="T105" fmla="*/ 224 h 388"/>
                <a:gd name="T106" fmla="*/ 150 w 373"/>
                <a:gd name="T107" fmla="*/ 270 h 388"/>
                <a:gd name="T108" fmla="*/ 145 w 373"/>
                <a:gd name="T109" fmla="*/ 277 h 388"/>
                <a:gd name="T110" fmla="*/ 130 w 373"/>
                <a:gd name="T111" fmla="*/ 283 h 388"/>
                <a:gd name="T112" fmla="*/ 116 w 373"/>
                <a:gd name="T113" fmla="*/ 233 h 388"/>
                <a:gd name="T114" fmla="*/ 128 w 373"/>
                <a:gd name="T115" fmla="*/ 275 h 388"/>
                <a:gd name="T116" fmla="*/ 96 w 373"/>
                <a:gd name="T117" fmla="*/ 260 h 388"/>
                <a:gd name="T118" fmla="*/ 89 w 373"/>
                <a:gd name="T119" fmla="*/ 161 h 388"/>
                <a:gd name="T120" fmla="*/ 122 w 373"/>
                <a:gd name="T121" fmla="*/ 182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3" h="388">
                  <a:moveTo>
                    <a:pt x="3" y="278"/>
                  </a:moveTo>
                  <a:cubicBezTo>
                    <a:pt x="5" y="280"/>
                    <a:pt x="10" y="280"/>
                    <a:pt x="11" y="276"/>
                  </a:cubicBezTo>
                  <a:cubicBezTo>
                    <a:pt x="14" y="277"/>
                    <a:pt x="14" y="279"/>
                    <a:pt x="18" y="279"/>
                  </a:cubicBezTo>
                  <a:cubicBezTo>
                    <a:pt x="20" y="280"/>
                    <a:pt x="22" y="278"/>
                    <a:pt x="24" y="278"/>
                  </a:cubicBezTo>
                  <a:cubicBezTo>
                    <a:pt x="27" y="278"/>
                    <a:pt x="32" y="279"/>
                    <a:pt x="34" y="277"/>
                  </a:cubicBezTo>
                  <a:cubicBezTo>
                    <a:pt x="35" y="276"/>
                    <a:pt x="34" y="274"/>
                    <a:pt x="36" y="274"/>
                  </a:cubicBezTo>
                  <a:cubicBezTo>
                    <a:pt x="38" y="273"/>
                    <a:pt x="41" y="276"/>
                    <a:pt x="43" y="277"/>
                  </a:cubicBezTo>
                  <a:cubicBezTo>
                    <a:pt x="46" y="279"/>
                    <a:pt x="50" y="280"/>
                    <a:pt x="54" y="279"/>
                  </a:cubicBezTo>
                  <a:cubicBezTo>
                    <a:pt x="57" y="278"/>
                    <a:pt x="60" y="278"/>
                    <a:pt x="63" y="278"/>
                  </a:cubicBezTo>
                  <a:cubicBezTo>
                    <a:pt x="67" y="277"/>
                    <a:pt x="71" y="277"/>
                    <a:pt x="74" y="273"/>
                  </a:cubicBezTo>
                  <a:cubicBezTo>
                    <a:pt x="75" y="269"/>
                    <a:pt x="74" y="266"/>
                    <a:pt x="73" y="262"/>
                  </a:cubicBezTo>
                  <a:cubicBezTo>
                    <a:pt x="74" y="264"/>
                    <a:pt x="75" y="265"/>
                    <a:pt x="76" y="266"/>
                  </a:cubicBezTo>
                  <a:cubicBezTo>
                    <a:pt x="76" y="267"/>
                    <a:pt x="75" y="267"/>
                    <a:pt x="75" y="268"/>
                  </a:cubicBezTo>
                  <a:cubicBezTo>
                    <a:pt x="75" y="267"/>
                    <a:pt x="76" y="267"/>
                    <a:pt x="76" y="266"/>
                  </a:cubicBezTo>
                  <a:cubicBezTo>
                    <a:pt x="77" y="266"/>
                    <a:pt x="77" y="267"/>
                    <a:pt x="77" y="267"/>
                  </a:cubicBezTo>
                  <a:cubicBezTo>
                    <a:pt x="77" y="267"/>
                    <a:pt x="77" y="268"/>
                    <a:pt x="77" y="268"/>
                  </a:cubicBezTo>
                  <a:cubicBezTo>
                    <a:pt x="76" y="269"/>
                    <a:pt x="76" y="270"/>
                    <a:pt x="75" y="270"/>
                  </a:cubicBezTo>
                  <a:cubicBezTo>
                    <a:pt x="76" y="270"/>
                    <a:pt x="76" y="269"/>
                    <a:pt x="77" y="268"/>
                  </a:cubicBezTo>
                  <a:cubicBezTo>
                    <a:pt x="77" y="268"/>
                    <a:pt x="77" y="267"/>
                    <a:pt x="77" y="267"/>
                  </a:cubicBezTo>
                  <a:cubicBezTo>
                    <a:pt x="77" y="267"/>
                    <a:pt x="78" y="268"/>
                    <a:pt x="78" y="268"/>
                  </a:cubicBezTo>
                  <a:cubicBezTo>
                    <a:pt x="80" y="270"/>
                    <a:pt x="83" y="273"/>
                    <a:pt x="86" y="275"/>
                  </a:cubicBezTo>
                  <a:cubicBezTo>
                    <a:pt x="88" y="276"/>
                    <a:pt x="89" y="275"/>
                    <a:pt x="91" y="274"/>
                  </a:cubicBezTo>
                  <a:cubicBezTo>
                    <a:pt x="93" y="273"/>
                    <a:pt x="95" y="274"/>
                    <a:pt x="95" y="271"/>
                  </a:cubicBezTo>
                  <a:cubicBezTo>
                    <a:pt x="95" y="269"/>
                    <a:pt x="93" y="267"/>
                    <a:pt x="94" y="264"/>
                  </a:cubicBezTo>
                  <a:cubicBezTo>
                    <a:pt x="95" y="264"/>
                    <a:pt x="95" y="264"/>
                    <a:pt x="95" y="264"/>
                  </a:cubicBezTo>
                  <a:cubicBezTo>
                    <a:pt x="96" y="265"/>
                    <a:pt x="97" y="266"/>
                    <a:pt x="98" y="267"/>
                  </a:cubicBezTo>
                  <a:cubicBezTo>
                    <a:pt x="99" y="267"/>
                    <a:pt x="99" y="268"/>
                    <a:pt x="99" y="268"/>
                  </a:cubicBezTo>
                  <a:cubicBezTo>
                    <a:pt x="100" y="269"/>
                    <a:pt x="100" y="269"/>
                    <a:pt x="100" y="269"/>
                  </a:cubicBezTo>
                  <a:cubicBezTo>
                    <a:pt x="101" y="269"/>
                    <a:pt x="102" y="270"/>
                    <a:pt x="102" y="270"/>
                  </a:cubicBezTo>
                  <a:cubicBezTo>
                    <a:pt x="104" y="271"/>
                    <a:pt x="105" y="272"/>
                    <a:pt x="107" y="273"/>
                  </a:cubicBezTo>
                  <a:cubicBezTo>
                    <a:pt x="109" y="274"/>
                    <a:pt x="110" y="274"/>
                    <a:pt x="112" y="275"/>
                  </a:cubicBezTo>
                  <a:cubicBezTo>
                    <a:pt x="112" y="275"/>
                    <a:pt x="112" y="275"/>
                    <a:pt x="113" y="275"/>
                  </a:cubicBezTo>
                  <a:cubicBezTo>
                    <a:pt x="113" y="275"/>
                    <a:pt x="113" y="275"/>
                    <a:pt x="114" y="276"/>
                  </a:cubicBezTo>
                  <a:cubicBezTo>
                    <a:pt x="114" y="276"/>
                    <a:pt x="114" y="276"/>
                    <a:pt x="115" y="276"/>
                  </a:cubicBezTo>
                  <a:cubicBezTo>
                    <a:pt x="115" y="276"/>
                    <a:pt x="115" y="276"/>
                    <a:pt x="115" y="276"/>
                  </a:cubicBezTo>
                  <a:cubicBezTo>
                    <a:pt x="116" y="276"/>
                    <a:pt x="116" y="276"/>
                    <a:pt x="117" y="276"/>
                  </a:cubicBezTo>
                  <a:cubicBezTo>
                    <a:pt x="118" y="276"/>
                    <a:pt x="119" y="276"/>
                    <a:pt x="119" y="277"/>
                  </a:cubicBezTo>
                  <a:cubicBezTo>
                    <a:pt x="120" y="277"/>
                    <a:pt x="121" y="277"/>
                    <a:pt x="121" y="277"/>
                  </a:cubicBezTo>
                  <a:cubicBezTo>
                    <a:pt x="122" y="277"/>
                    <a:pt x="122" y="277"/>
                    <a:pt x="122" y="277"/>
                  </a:cubicBezTo>
                  <a:cubicBezTo>
                    <a:pt x="122" y="278"/>
                    <a:pt x="122" y="278"/>
                    <a:pt x="122" y="278"/>
                  </a:cubicBezTo>
                  <a:cubicBezTo>
                    <a:pt x="122" y="278"/>
                    <a:pt x="123" y="278"/>
                    <a:pt x="123" y="279"/>
                  </a:cubicBezTo>
                  <a:cubicBezTo>
                    <a:pt x="124" y="279"/>
                    <a:pt x="124" y="280"/>
                    <a:pt x="125" y="280"/>
                  </a:cubicBezTo>
                  <a:cubicBezTo>
                    <a:pt x="125" y="281"/>
                    <a:pt x="126" y="281"/>
                    <a:pt x="126" y="282"/>
                  </a:cubicBezTo>
                  <a:cubicBezTo>
                    <a:pt x="126" y="283"/>
                    <a:pt x="127" y="283"/>
                    <a:pt x="127" y="284"/>
                  </a:cubicBezTo>
                  <a:cubicBezTo>
                    <a:pt x="128" y="286"/>
                    <a:pt x="129" y="287"/>
                    <a:pt x="129" y="289"/>
                  </a:cubicBezTo>
                  <a:cubicBezTo>
                    <a:pt x="130" y="290"/>
                    <a:pt x="131" y="292"/>
                    <a:pt x="132" y="294"/>
                  </a:cubicBezTo>
                  <a:cubicBezTo>
                    <a:pt x="133" y="294"/>
                    <a:pt x="134" y="295"/>
                    <a:pt x="134" y="296"/>
                  </a:cubicBezTo>
                  <a:cubicBezTo>
                    <a:pt x="136" y="297"/>
                    <a:pt x="136" y="297"/>
                    <a:pt x="136" y="297"/>
                  </a:cubicBezTo>
                  <a:cubicBezTo>
                    <a:pt x="139" y="299"/>
                    <a:pt x="140" y="302"/>
                    <a:pt x="141" y="305"/>
                  </a:cubicBezTo>
                  <a:cubicBezTo>
                    <a:pt x="141" y="307"/>
                    <a:pt x="142" y="308"/>
                    <a:pt x="142" y="310"/>
                  </a:cubicBezTo>
                  <a:cubicBezTo>
                    <a:pt x="142" y="311"/>
                    <a:pt x="143" y="312"/>
                    <a:pt x="143" y="313"/>
                  </a:cubicBezTo>
                  <a:cubicBezTo>
                    <a:pt x="144" y="314"/>
                    <a:pt x="144" y="314"/>
                    <a:pt x="144" y="315"/>
                  </a:cubicBezTo>
                  <a:cubicBezTo>
                    <a:pt x="146" y="318"/>
                    <a:pt x="146" y="321"/>
                    <a:pt x="148" y="325"/>
                  </a:cubicBezTo>
                  <a:cubicBezTo>
                    <a:pt x="148" y="325"/>
                    <a:pt x="148" y="325"/>
                    <a:pt x="148" y="325"/>
                  </a:cubicBezTo>
                  <a:cubicBezTo>
                    <a:pt x="150" y="341"/>
                    <a:pt x="151" y="368"/>
                    <a:pt x="151" y="385"/>
                  </a:cubicBezTo>
                  <a:cubicBezTo>
                    <a:pt x="155" y="385"/>
                    <a:pt x="155" y="385"/>
                    <a:pt x="155" y="385"/>
                  </a:cubicBezTo>
                  <a:cubicBezTo>
                    <a:pt x="155" y="385"/>
                    <a:pt x="155" y="385"/>
                    <a:pt x="155" y="385"/>
                  </a:cubicBezTo>
                  <a:cubicBezTo>
                    <a:pt x="156" y="385"/>
                    <a:pt x="156" y="385"/>
                    <a:pt x="156" y="385"/>
                  </a:cubicBezTo>
                  <a:cubicBezTo>
                    <a:pt x="156" y="385"/>
                    <a:pt x="156" y="385"/>
                    <a:pt x="156" y="385"/>
                  </a:cubicBezTo>
                  <a:cubicBezTo>
                    <a:pt x="164" y="385"/>
                    <a:pt x="164" y="385"/>
                    <a:pt x="164" y="385"/>
                  </a:cubicBezTo>
                  <a:cubicBezTo>
                    <a:pt x="164" y="384"/>
                    <a:pt x="164" y="386"/>
                    <a:pt x="164" y="385"/>
                  </a:cubicBezTo>
                  <a:cubicBezTo>
                    <a:pt x="164" y="385"/>
                    <a:pt x="164" y="385"/>
                    <a:pt x="164" y="385"/>
                  </a:cubicBezTo>
                  <a:cubicBezTo>
                    <a:pt x="167" y="385"/>
                    <a:pt x="167" y="385"/>
                    <a:pt x="167" y="385"/>
                  </a:cubicBezTo>
                  <a:cubicBezTo>
                    <a:pt x="168" y="384"/>
                    <a:pt x="169" y="387"/>
                    <a:pt x="169" y="385"/>
                  </a:cubicBezTo>
                  <a:cubicBezTo>
                    <a:pt x="170" y="385"/>
                    <a:pt x="170" y="385"/>
                    <a:pt x="170" y="385"/>
                  </a:cubicBezTo>
                  <a:cubicBezTo>
                    <a:pt x="170" y="385"/>
                    <a:pt x="170" y="385"/>
                    <a:pt x="170" y="385"/>
                  </a:cubicBezTo>
                  <a:cubicBezTo>
                    <a:pt x="170" y="386"/>
                    <a:pt x="170" y="388"/>
                    <a:pt x="170" y="385"/>
                  </a:cubicBezTo>
                  <a:cubicBezTo>
                    <a:pt x="178" y="385"/>
                    <a:pt x="178" y="385"/>
                    <a:pt x="178" y="385"/>
                  </a:cubicBezTo>
                  <a:cubicBezTo>
                    <a:pt x="178" y="388"/>
                    <a:pt x="178" y="386"/>
                    <a:pt x="178" y="385"/>
                  </a:cubicBezTo>
                  <a:cubicBezTo>
                    <a:pt x="178" y="385"/>
                    <a:pt x="178" y="385"/>
                    <a:pt x="178" y="385"/>
                  </a:cubicBezTo>
                  <a:cubicBezTo>
                    <a:pt x="184" y="385"/>
                    <a:pt x="184" y="385"/>
                    <a:pt x="184" y="385"/>
                  </a:cubicBezTo>
                  <a:cubicBezTo>
                    <a:pt x="183" y="377"/>
                    <a:pt x="180" y="350"/>
                    <a:pt x="178" y="343"/>
                  </a:cubicBezTo>
                  <a:cubicBezTo>
                    <a:pt x="178" y="343"/>
                    <a:pt x="178" y="343"/>
                    <a:pt x="178" y="342"/>
                  </a:cubicBezTo>
                  <a:cubicBezTo>
                    <a:pt x="178" y="341"/>
                    <a:pt x="178" y="341"/>
                    <a:pt x="178" y="340"/>
                  </a:cubicBezTo>
                  <a:cubicBezTo>
                    <a:pt x="178" y="339"/>
                    <a:pt x="178" y="339"/>
                    <a:pt x="178" y="339"/>
                  </a:cubicBezTo>
                  <a:cubicBezTo>
                    <a:pt x="177" y="338"/>
                    <a:pt x="177" y="338"/>
                    <a:pt x="177" y="338"/>
                  </a:cubicBezTo>
                  <a:cubicBezTo>
                    <a:pt x="178" y="336"/>
                    <a:pt x="178" y="335"/>
                    <a:pt x="178" y="333"/>
                  </a:cubicBezTo>
                  <a:cubicBezTo>
                    <a:pt x="178" y="328"/>
                    <a:pt x="178" y="328"/>
                    <a:pt x="178" y="328"/>
                  </a:cubicBezTo>
                  <a:cubicBezTo>
                    <a:pt x="178" y="314"/>
                    <a:pt x="178" y="314"/>
                    <a:pt x="178" y="314"/>
                  </a:cubicBezTo>
                  <a:cubicBezTo>
                    <a:pt x="178" y="314"/>
                    <a:pt x="178" y="314"/>
                    <a:pt x="178" y="314"/>
                  </a:cubicBezTo>
                  <a:cubicBezTo>
                    <a:pt x="179" y="311"/>
                    <a:pt x="180" y="307"/>
                    <a:pt x="181" y="304"/>
                  </a:cubicBezTo>
                  <a:cubicBezTo>
                    <a:pt x="182" y="301"/>
                    <a:pt x="183" y="297"/>
                    <a:pt x="184" y="294"/>
                  </a:cubicBezTo>
                  <a:cubicBezTo>
                    <a:pt x="185" y="293"/>
                    <a:pt x="185" y="291"/>
                    <a:pt x="186" y="290"/>
                  </a:cubicBezTo>
                  <a:cubicBezTo>
                    <a:pt x="187" y="289"/>
                    <a:pt x="188" y="287"/>
                    <a:pt x="189" y="286"/>
                  </a:cubicBezTo>
                  <a:cubicBezTo>
                    <a:pt x="191" y="284"/>
                    <a:pt x="193" y="281"/>
                    <a:pt x="196" y="279"/>
                  </a:cubicBezTo>
                  <a:cubicBezTo>
                    <a:pt x="197" y="278"/>
                    <a:pt x="197" y="278"/>
                    <a:pt x="197" y="278"/>
                  </a:cubicBezTo>
                  <a:cubicBezTo>
                    <a:pt x="197" y="277"/>
                    <a:pt x="197" y="277"/>
                    <a:pt x="197" y="277"/>
                  </a:cubicBezTo>
                  <a:cubicBezTo>
                    <a:pt x="198" y="276"/>
                    <a:pt x="199" y="276"/>
                    <a:pt x="199" y="275"/>
                  </a:cubicBezTo>
                  <a:cubicBezTo>
                    <a:pt x="200" y="274"/>
                    <a:pt x="202" y="274"/>
                    <a:pt x="203" y="273"/>
                  </a:cubicBezTo>
                  <a:cubicBezTo>
                    <a:pt x="208" y="270"/>
                    <a:pt x="208" y="270"/>
                    <a:pt x="208" y="270"/>
                  </a:cubicBezTo>
                  <a:cubicBezTo>
                    <a:pt x="208" y="270"/>
                    <a:pt x="209" y="270"/>
                    <a:pt x="209" y="269"/>
                  </a:cubicBezTo>
                  <a:cubicBezTo>
                    <a:pt x="210" y="269"/>
                    <a:pt x="210" y="269"/>
                    <a:pt x="210" y="269"/>
                  </a:cubicBezTo>
                  <a:cubicBezTo>
                    <a:pt x="211" y="268"/>
                    <a:pt x="212" y="268"/>
                    <a:pt x="212" y="268"/>
                  </a:cubicBezTo>
                  <a:cubicBezTo>
                    <a:pt x="212" y="268"/>
                    <a:pt x="212" y="268"/>
                    <a:pt x="212" y="268"/>
                  </a:cubicBezTo>
                  <a:cubicBezTo>
                    <a:pt x="212" y="268"/>
                    <a:pt x="212" y="268"/>
                    <a:pt x="212" y="268"/>
                  </a:cubicBezTo>
                  <a:cubicBezTo>
                    <a:pt x="212" y="268"/>
                    <a:pt x="212" y="268"/>
                    <a:pt x="212" y="268"/>
                  </a:cubicBezTo>
                  <a:cubicBezTo>
                    <a:pt x="213" y="268"/>
                    <a:pt x="213" y="267"/>
                    <a:pt x="213" y="267"/>
                  </a:cubicBezTo>
                  <a:cubicBezTo>
                    <a:pt x="213" y="267"/>
                    <a:pt x="214" y="267"/>
                    <a:pt x="214" y="267"/>
                  </a:cubicBezTo>
                  <a:cubicBezTo>
                    <a:pt x="215" y="267"/>
                    <a:pt x="216" y="267"/>
                    <a:pt x="217" y="267"/>
                  </a:cubicBezTo>
                  <a:cubicBezTo>
                    <a:pt x="217" y="267"/>
                    <a:pt x="218" y="266"/>
                    <a:pt x="219" y="266"/>
                  </a:cubicBezTo>
                  <a:cubicBezTo>
                    <a:pt x="220" y="266"/>
                    <a:pt x="220" y="266"/>
                    <a:pt x="221" y="266"/>
                  </a:cubicBezTo>
                  <a:cubicBezTo>
                    <a:pt x="222" y="265"/>
                    <a:pt x="222" y="265"/>
                    <a:pt x="222" y="265"/>
                  </a:cubicBezTo>
                  <a:cubicBezTo>
                    <a:pt x="224" y="264"/>
                    <a:pt x="225" y="264"/>
                    <a:pt x="227" y="263"/>
                  </a:cubicBezTo>
                  <a:cubicBezTo>
                    <a:pt x="229" y="262"/>
                    <a:pt x="230" y="261"/>
                    <a:pt x="231" y="259"/>
                  </a:cubicBezTo>
                  <a:cubicBezTo>
                    <a:pt x="232" y="259"/>
                    <a:pt x="234" y="259"/>
                    <a:pt x="235" y="258"/>
                  </a:cubicBezTo>
                  <a:cubicBezTo>
                    <a:pt x="236" y="258"/>
                    <a:pt x="236" y="258"/>
                    <a:pt x="237" y="258"/>
                  </a:cubicBezTo>
                  <a:cubicBezTo>
                    <a:pt x="238" y="257"/>
                    <a:pt x="239" y="257"/>
                    <a:pt x="239" y="257"/>
                  </a:cubicBezTo>
                  <a:cubicBezTo>
                    <a:pt x="240" y="256"/>
                    <a:pt x="241" y="256"/>
                    <a:pt x="241" y="256"/>
                  </a:cubicBezTo>
                  <a:cubicBezTo>
                    <a:pt x="246" y="256"/>
                    <a:pt x="251" y="255"/>
                    <a:pt x="255" y="255"/>
                  </a:cubicBezTo>
                  <a:cubicBezTo>
                    <a:pt x="256" y="259"/>
                    <a:pt x="260" y="261"/>
                    <a:pt x="263" y="262"/>
                  </a:cubicBezTo>
                  <a:cubicBezTo>
                    <a:pt x="268" y="263"/>
                    <a:pt x="273" y="262"/>
                    <a:pt x="277" y="260"/>
                  </a:cubicBezTo>
                  <a:cubicBezTo>
                    <a:pt x="279" y="260"/>
                    <a:pt x="280" y="261"/>
                    <a:pt x="281" y="261"/>
                  </a:cubicBezTo>
                  <a:cubicBezTo>
                    <a:pt x="284" y="262"/>
                    <a:pt x="287" y="258"/>
                    <a:pt x="291" y="259"/>
                  </a:cubicBezTo>
                  <a:cubicBezTo>
                    <a:pt x="292" y="259"/>
                    <a:pt x="292" y="261"/>
                    <a:pt x="293" y="261"/>
                  </a:cubicBezTo>
                  <a:cubicBezTo>
                    <a:pt x="295" y="262"/>
                    <a:pt x="296" y="262"/>
                    <a:pt x="298" y="262"/>
                  </a:cubicBezTo>
                  <a:cubicBezTo>
                    <a:pt x="302" y="262"/>
                    <a:pt x="305" y="264"/>
                    <a:pt x="309" y="263"/>
                  </a:cubicBezTo>
                  <a:cubicBezTo>
                    <a:pt x="312" y="262"/>
                    <a:pt x="314" y="260"/>
                    <a:pt x="316" y="259"/>
                  </a:cubicBezTo>
                  <a:cubicBezTo>
                    <a:pt x="319" y="258"/>
                    <a:pt x="323" y="259"/>
                    <a:pt x="326" y="259"/>
                  </a:cubicBezTo>
                  <a:cubicBezTo>
                    <a:pt x="328" y="259"/>
                    <a:pt x="330" y="259"/>
                    <a:pt x="332" y="259"/>
                  </a:cubicBezTo>
                  <a:cubicBezTo>
                    <a:pt x="334" y="258"/>
                    <a:pt x="335" y="256"/>
                    <a:pt x="336" y="254"/>
                  </a:cubicBezTo>
                  <a:cubicBezTo>
                    <a:pt x="339" y="251"/>
                    <a:pt x="342" y="254"/>
                    <a:pt x="345" y="253"/>
                  </a:cubicBezTo>
                  <a:cubicBezTo>
                    <a:pt x="348" y="252"/>
                    <a:pt x="349" y="249"/>
                    <a:pt x="349" y="246"/>
                  </a:cubicBezTo>
                  <a:cubicBezTo>
                    <a:pt x="349" y="246"/>
                    <a:pt x="350" y="247"/>
                    <a:pt x="350" y="248"/>
                  </a:cubicBezTo>
                  <a:cubicBezTo>
                    <a:pt x="353" y="247"/>
                    <a:pt x="356" y="246"/>
                    <a:pt x="359" y="245"/>
                  </a:cubicBezTo>
                  <a:cubicBezTo>
                    <a:pt x="360" y="245"/>
                    <a:pt x="362" y="243"/>
                    <a:pt x="362" y="242"/>
                  </a:cubicBezTo>
                  <a:cubicBezTo>
                    <a:pt x="364" y="242"/>
                    <a:pt x="365" y="240"/>
                    <a:pt x="366" y="239"/>
                  </a:cubicBezTo>
                  <a:cubicBezTo>
                    <a:pt x="368" y="238"/>
                    <a:pt x="369" y="237"/>
                    <a:pt x="371" y="236"/>
                  </a:cubicBezTo>
                  <a:cubicBezTo>
                    <a:pt x="372" y="235"/>
                    <a:pt x="373" y="233"/>
                    <a:pt x="372" y="232"/>
                  </a:cubicBezTo>
                  <a:cubicBezTo>
                    <a:pt x="371" y="231"/>
                    <a:pt x="367" y="231"/>
                    <a:pt x="366" y="231"/>
                  </a:cubicBezTo>
                  <a:cubicBezTo>
                    <a:pt x="363" y="232"/>
                    <a:pt x="364" y="233"/>
                    <a:pt x="362" y="235"/>
                  </a:cubicBezTo>
                  <a:cubicBezTo>
                    <a:pt x="361" y="237"/>
                    <a:pt x="359" y="236"/>
                    <a:pt x="357" y="236"/>
                  </a:cubicBezTo>
                  <a:cubicBezTo>
                    <a:pt x="353" y="236"/>
                    <a:pt x="350" y="237"/>
                    <a:pt x="347" y="234"/>
                  </a:cubicBezTo>
                  <a:cubicBezTo>
                    <a:pt x="346" y="235"/>
                    <a:pt x="346" y="236"/>
                    <a:pt x="345" y="237"/>
                  </a:cubicBezTo>
                  <a:cubicBezTo>
                    <a:pt x="344" y="238"/>
                    <a:pt x="342" y="237"/>
                    <a:pt x="341" y="238"/>
                  </a:cubicBezTo>
                  <a:cubicBezTo>
                    <a:pt x="340" y="238"/>
                    <a:pt x="339" y="238"/>
                    <a:pt x="339" y="239"/>
                  </a:cubicBezTo>
                  <a:cubicBezTo>
                    <a:pt x="337" y="238"/>
                    <a:pt x="335" y="237"/>
                    <a:pt x="334" y="237"/>
                  </a:cubicBezTo>
                  <a:cubicBezTo>
                    <a:pt x="333" y="236"/>
                    <a:pt x="333" y="235"/>
                    <a:pt x="333" y="235"/>
                  </a:cubicBezTo>
                  <a:cubicBezTo>
                    <a:pt x="333" y="232"/>
                    <a:pt x="333" y="232"/>
                    <a:pt x="335" y="230"/>
                  </a:cubicBezTo>
                  <a:cubicBezTo>
                    <a:pt x="336" y="229"/>
                    <a:pt x="338" y="227"/>
                    <a:pt x="338" y="226"/>
                  </a:cubicBezTo>
                  <a:cubicBezTo>
                    <a:pt x="337" y="224"/>
                    <a:pt x="333" y="224"/>
                    <a:pt x="332" y="225"/>
                  </a:cubicBezTo>
                  <a:cubicBezTo>
                    <a:pt x="331" y="226"/>
                    <a:pt x="331" y="228"/>
                    <a:pt x="330" y="229"/>
                  </a:cubicBezTo>
                  <a:cubicBezTo>
                    <a:pt x="326" y="233"/>
                    <a:pt x="323" y="230"/>
                    <a:pt x="324" y="226"/>
                  </a:cubicBezTo>
                  <a:cubicBezTo>
                    <a:pt x="325" y="222"/>
                    <a:pt x="329" y="222"/>
                    <a:pt x="332" y="220"/>
                  </a:cubicBezTo>
                  <a:cubicBezTo>
                    <a:pt x="336" y="218"/>
                    <a:pt x="340" y="214"/>
                    <a:pt x="345" y="215"/>
                  </a:cubicBezTo>
                  <a:cubicBezTo>
                    <a:pt x="349" y="216"/>
                    <a:pt x="347" y="222"/>
                    <a:pt x="348" y="225"/>
                  </a:cubicBezTo>
                  <a:cubicBezTo>
                    <a:pt x="350" y="224"/>
                    <a:pt x="353" y="220"/>
                    <a:pt x="354" y="218"/>
                  </a:cubicBezTo>
                  <a:cubicBezTo>
                    <a:pt x="355" y="213"/>
                    <a:pt x="349" y="217"/>
                    <a:pt x="348" y="213"/>
                  </a:cubicBezTo>
                  <a:cubicBezTo>
                    <a:pt x="348" y="212"/>
                    <a:pt x="349" y="211"/>
                    <a:pt x="348" y="210"/>
                  </a:cubicBezTo>
                  <a:cubicBezTo>
                    <a:pt x="346" y="208"/>
                    <a:pt x="343" y="211"/>
                    <a:pt x="341" y="212"/>
                  </a:cubicBezTo>
                  <a:cubicBezTo>
                    <a:pt x="340" y="212"/>
                    <a:pt x="337" y="212"/>
                    <a:pt x="337" y="212"/>
                  </a:cubicBezTo>
                  <a:cubicBezTo>
                    <a:pt x="335" y="211"/>
                    <a:pt x="335" y="205"/>
                    <a:pt x="336" y="204"/>
                  </a:cubicBezTo>
                  <a:cubicBezTo>
                    <a:pt x="332" y="205"/>
                    <a:pt x="328" y="203"/>
                    <a:pt x="325" y="207"/>
                  </a:cubicBezTo>
                  <a:cubicBezTo>
                    <a:pt x="324" y="208"/>
                    <a:pt x="324" y="210"/>
                    <a:pt x="323" y="210"/>
                  </a:cubicBezTo>
                  <a:cubicBezTo>
                    <a:pt x="322" y="211"/>
                    <a:pt x="321" y="211"/>
                    <a:pt x="320" y="212"/>
                  </a:cubicBezTo>
                  <a:cubicBezTo>
                    <a:pt x="319" y="213"/>
                    <a:pt x="319" y="214"/>
                    <a:pt x="318" y="215"/>
                  </a:cubicBezTo>
                  <a:cubicBezTo>
                    <a:pt x="317" y="215"/>
                    <a:pt x="315" y="215"/>
                    <a:pt x="315" y="216"/>
                  </a:cubicBezTo>
                  <a:cubicBezTo>
                    <a:pt x="311" y="216"/>
                    <a:pt x="311" y="219"/>
                    <a:pt x="310" y="222"/>
                  </a:cubicBezTo>
                  <a:cubicBezTo>
                    <a:pt x="308" y="225"/>
                    <a:pt x="308" y="227"/>
                    <a:pt x="304" y="227"/>
                  </a:cubicBezTo>
                  <a:cubicBezTo>
                    <a:pt x="304" y="226"/>
                    <a:pt x="304" y="225"/>
                    <a:pt x="304" y="225"/>
                  </a:cubicBezTo>
                  <a:cubicBezTo>
                    <a:pt x="305" y="224"/>
                    <a:pt x="306" y="222"/>
                    <a:pt x="306" y="221"/>
                  </a:cubicBezTo>
                  <a:cubicBezTo>
                    <a:pt x="304" y="223"/>
                    <a:pt x="304" y="223"/>
                    <a:pt x="304" y="223"/>
                  </a:cubicBezTo>
                  <a:cubicBezTo>
                    <a:pt x="303" y="221"/>
                    <a:pt x="302" y="219"/>
                    <a:pt x="299" y="218"/>
                  </a:cubicBezTo>
                  <a:cubicBezTo>
                    <a:pt x="299" y="212"/>
                    <a:pt x="299" y="207"/>
                    <a:pt x="299" y="201"/>
                  </a:cubicBezTo>
                  <a:cubicBezTo>
                    <a:pt x="292" y="203"/>
                    <a:pt x="284" y="200"/>
                    <a:pt x="282" y="193"/>
                  </a:cubicBezTo>
                  <a:cubicBezTo>
                    <a:pt x="281" y="199"/>
                    <a:pt x="274" y="200"/>
                    <a:pt x="269" y="198"/>
                  </a:cubicBezTo>
                  <a:cubicBezTo>
                    <a:pt x="266" y="197"/>
                    <a:pt x="263" y="196"/>
                    <a:pt x="261" y="194"/>
                  </a:cubicBezTo>
                  <a:cubicBezTo>
                    <a:pt x="258" y="195"/>
                    <a:pt x="256" y="197"/>
                    <a:pt x="253" y="198"/>
                  </a:cubicBezTo>
                  <a:cubicBezTo>
                    <a:pt x="251" y="196"/>
                    <a:pt x="250" y="194"/>
                    <a:pt x="248" y="192"/>
                  </a:cubicBezTo>
                  <a:cubicBezTo>
                    <a:pt x="250" y="192"/>
                    <a:pt x="251" y="191"/>
                    <a:pt x="253" y="191"/>
                  </a:cubicBezTo>
                  <a:cubicBezTo>
                    <a:pt x="255" y="191"/>
                    <a:pt x="257" y="190"/>
                    <a:pt x="258" y="189"/>
                  </a:cubicBezTo>
                  <a:cubicBezTo>
                    <a:pt x="259" y="188"/>
                    <a:pt x="259" y="186"/>
                    <a:pt x="260" y="185"/>
                  </a:cubicBezTo>
                  <a:cubicBezTo>
                    <a:pt x="261" y="183"/>
                    <a:pt x="263" y="182"/>
                    <a:pt x="263" y="181"/>
                  </a:cubicBezTo>
                  <a:cubicBezTo>
                    <a:pt x="265" y="176"/>
                    <a:pt x="259" y="173"/>
                    <a:pt x="256" y="170"/>
                  </a:cubicBezTo>
                  <a:cubicBezTo>
                    <a:pt x="253" y="167"/>
                    <a:pt x="262" y="166"/>
                    <a:pt x="258" y="161"/>
                  </a:cubicBezTo>
                  <a:cubicBezTo>
                    <a:pt x="259" y="162"/>
                    <a:pt x="261" y="162"/>
                    <a:pt x="263" y="163"/>
                  </a:cubicBezTo>
                  <a:cubicBezTo>
                    <a:pt x="264" y="163"/>
                    <a:pt x="265" y="164"/>
                    <a:pt x="267" y="164"/>
                  </a:cubicBezTo>
                  <a:cubicBezTo>
                    <a:pt x="267" y="164"/>
                    <a:pt x="267" y="164"/>
                    <a:pt x="267" y="164"/>
                  </a:cubicBezTo>
                  <a:cubicBezTo>
                    <a:pt x="267" y="167"/>
                    <a:pt x="269" y="173"/>
                    <a:pt x="273" y="173"/>
                  </a:cubicBezTo>
                  <a:cubicBezTo>
                    <a:pt x="274" y="173"/>
                    <a:pt x="276" y="170"/>
                    <a:pt x="277" y="169"/>
                  </a:cubicBezTo>
                  <a:cubicBezTo>
                    <a:pt x="277" y="166"/>
                    <a:pt x="276" y="165"/>
                    <a:pt x="279" y="165"/>
                  </a:cubicBezTo>
                  <a:cubicBezTo>
                    <a:pt x="281" y="164"/>
                    <a:pt x="283" y="165"/>
                    <a:pt x="285" y="165"/>
                  </a:cubicBezTo>
                  <a:cubicBezTo>
                    <a:pt x="287" y="164"/>
                    <a:pt x="287" y="163"/>
                    <a:pt x="289" y="162"/>
                  </a:cubicBezTo>
                  <a:cubicBezTo>
                    <a:pt x="292" y="162"/>
                    <a:pt x="292" y="163"/>
                    <a:pt x="294" y="160"/>
                  </a:cubicBezTo>
                  <a:cubicBezTo>
                    <a:pt x="295" y="159"/>
                    <a:pt x="296" y="157"/>
                    <a:pt x="298" y="157"/>
                  </a:cubicBezTo>
                  <a:cubicBezTo>
                    <a:pt x="300" y="157"/>
                    <a:pt x="301" y="159"/>
                    <a:pt x="302" y="160"/>
                  </a:cubicBezTo>
                  <a:cubicBezTo>
                    <a:pt x="304" y="162"/>
                    <a:pt x="305" y="163"/>
                    <a:pt x="308" y="163"/>
                  </a:cubicBezTo>
                  <a:cubicBezTo>
                    <a:pt x="313" y="164"/>
                    <a:pt x="314" y="161"/>
                    <a:pt x="316" y="157"/>
                  </a:cubicBezTo>
                  <a:cubicBezTo>
                    <a:pt x="319" y="156"/>
                    <a:pt x="321" y="163"/>
                    <a:pt x="325" y="161"/>
                  </a:cubicBezTo>
                  <a:cubicBezTo>
                    <a:pt x="328" y="160"/>
                    <a:pt x="324" y="156"/>
                    <a:pt x="324" y="154"/>
                  </a:cubicBezTo>
                  <a:cubicBezTo>
                    <a:pt x="326" y="154"/>
                    <a:pt x="327" y="154"/>
                    <a:pt x="329" y="152"/>
                  </a:cubicBezTo>
                  <a:cubicBezTo>
                    <a:pt x="331" y="150"/>
                    <a:pt x="331" y="143"/>
                    <a:pt x="328" y="141"/>
                  </a:cubicBezTo>
                  <a:cubicBezTo>
                    <a:pt x="327" y="142"/>
                    <a:pt x="326" y="142"/>
                    <a:pt x="326" y="141"/>
                  </a:cubicBezTo>
                  <a:cubicBezTo>
                    <a:pt x="323" y="142"/>
                    <a:pt x="320" y="143"/>
                    <a:pt x="317" y="142"/>
                  </a:cubicBezTo>
                  <a:cubicBezTo>
                    <a:pt x="316" y="142"/>
                    <a:pt x="316" y="141"/>
                    <a:pt x="315" y="141"/>
                  </a:cubicBezTo>
                  <a:cubicBezTo>
                    <a:pt x="314" y="140"/>
                    <a:pt x="312" y="141"/>
                    <a:pt x="310" y="141"/>
                  </a:cubicBezTo>
                  <a:cubicBezTo>
                    <a:pt x="306" y="140"/>
                    <a:pt x="303" y="139"/>
                    <a:pt x="299" y="138"/>
                  </a:cubicBezTo>
                  <a:cubicBezTo>
                    <a:pt x="294" y="137"/>
                    <a:pt x="289" y="138"/>
                    <a:pt x="284" y="136"/>
                  </a:cubicBezTo>
                  <a:cubicBezTo>
                    <a:pt x="284" y="135"/>
                    <a:pt x="283" y="131"/>
                    <a:pt x="284" y="130"/>
                  </a:cubicBezTo>
                  <a:cubicBezTo>
                    <a:pt x="285" y="129"/>
                    <a:pt x="288" y="130"/>
                    <a:pt x="290" y="130"/>
                  </a:cubicBezTo>
                  <a:cubicBezTo>
                    <a:pt x="293" y="129"/>
                    <a:pt x="297" y="120"/>
                    <a:pt x="302" y="123"/>
                  </a:cubicBezTo>
                  <a:cubicBezTo>
                    <a:pt x="303" y="124"/>
                    <a:pt x="303" y="125"/>
                    <a:pt x="304" y="126"/>
                  </a:cubicBezTo>
                  <a:cubicBezTo>
                    <a:pt x="307" y="128"/>
                    <a:pt x="310" y="129"/>
                    <a:pt x="313" y="131"/>
                  </a:cubicBezTo>
                  <a:cubicBezTo>
                    <a:pt x="320" y="133"/>
                    <a:pt x="316" y="127"/>
                    <a:pt x="318" y="124"/>
                  </a:cubicBezTo>
                  <a:cubicBezTo>
                    <a:pt x="319" y="122"/>
                    <a:pt x="321" y="122"/>
                    <a:pt x="321" y="119"/>
                  </a:cubicBezTo>
                  <a:cubicBezTo>
                    <a:pt x="320" y="116"/>
                    <a:pt x="318" y="113"/>
                    <a:pt x="318" y="111"/>
                  </a:cubicBezTo>
                  <a:cubicBezTo>
                    <a:pt x="318" y="108"/>
                    <a:pt x="321" y="105"/>
                    <a:pt x="322" y="102"/>
                  </a:cubicBezTo>
                  <a:cubicBezTo>
                    <a:pt x="323" y="99"/>
                    <a:pt x="320" y="95"/>
                    <a:pt x="321" y="91"/>
                  </a:cubicBezTo>
                  <a:cubicBezTo>
                    <a:pt x="321" y="88"/>
                    <a:pt x="321" y="84"/>
                    <a:pt x="319" y="82"/>
                  </a:cubicBezTo>
                  <a:cubicBezTo>
                    <a:pt x="317" y="80"/>
                    <a:pt x="316" y="81"/>
                    <a:pt x="313" y="81"/>
                  </a:cubicBezTo>
                  <a:cubicBezTo>
                    <a:pt x="318" y="79"/>
                    <a:pt x="317" y="73"/>
                    <a:pt x="315" y="69"/>
                  </a:cubicBezTo>
                  <a:cubicBezTo>
                    <a:pt x="313" y="66"/>
                    <a:pt x="311" y="65"/>
                    <a:pt x="307" y="65"/>
                  </a:cubicBezTo>
                  <a:cubicBezTo>
                    <a:pt x="305" y="65"/>
                    <a:pt x="297" y="65"/>
                    <a:pt x="297" y="62"/>
                  </a:cubicBezTo>
                  <a:cubicBezTo>
                    <a:pt x="297" y="60"/>
                    <a:pt x="301" y="58"/>
                    <a:pt x="302" y="56"/>
                  </a:cubicBezTo>
                  <a:cubicBezTo>
                    <a:pt x="304" y="52"/>
                    <a:pt x="299" y="42"/>
                    <a:pt x="297" y="39"/>
                  </a:cubicBezTo>
                  <a:cubicBezTo>
                    <a:pt x="296" y="37"/>
                    <a:pt x="294" y="37"/>
                    <a:pt x="295" y="34"/>
                  </a:cubicBezTo>
                  <a:cubicBezTo>
                    <a:pt x="297" y="33"/>
                    <a:pt x="299" y="32"/>
                    <a:pt x="300" y="30"/>
                  </a:cubicBezTo>
                  <a:cubicBezTo>
                    <a:pt x="304" y="27"/>
                    <a:pt x="305" y="19"/>
                    <a:pt x="302" y="15"/>
                  </a:cubicBezTo>
                  <a:cubicBezTo>
                    <a:pt x="300" y="12"/>
                    <a:pt x="292" y="6"/>
                    <a:pt x="288" y="8"/>
                  </a:cubicBezTo>
                  <a:cubicBezTo>
                    <a:pt x="285" y="9"/>
                    <a:pt x="286" y="14"/>
                    <a:pt x="284" y="16"/>
                  </a:cubicBezTo>
                  <a:cubicBezTo>
                    <a:pt x="283" y="17"/>
                    <a:pt x="282" y="17"/>
                    <a:pt x="281" y="18"/>
                  </a:cubicBezTo>
                  <a:cubicBezTo>
                    <a:pt x="280" y="18"/>
                    <a:pt x="280" y="19"/>
                    <a:pt x="280" y="19"/>
                  </a:cubicBezTo>
                  <a:cubicBezTo>
                    <a:pt x="279" y="20"/>
                    <a:pt x="278" y="20"/>
                    <a:pt x="277" y="20"/>
                  </a:cubicBezTo>
                  <a:cubicBezTo>
                    <a:pt x="274" y="23"/>
                    <a:pt x="274" y="27"/>
                    <a:pt x="275" y="31"/>
                  </a:cubicBezTo>
                  <a:cubicBezTo>
                    <a:pt x="276" y="33"/>
                    <a:pt x="278" y="35"/>
                    <a:pt x="275" y="37"/>
                  </a:cubicBezTo>
                  <a:cubicBezTo>
                    <a:pt x="275" y="38"/>
                    <a:pt x="274" y="38"/>
                    <a:pt x="273" y="38"/>
                  </a:cubicBezTo>
                  <a:cubicBezTo>
                    <a:pt x="273" y="38"/>
                    <a:pt x="273" y="38"/>
                    <a:pt x="273" y="37"/>
                  </a:cubicBezTo>
                  <a:cubicBezTo>
                    <a:pt x="271" y="35"/>
                    <a:pt x="269" y="33"/>
                    <a:pt x="268" y="30"/>
                  </a:cubicBezTo>
                  <a:cubicBezTo>
                    <a:pt x="267" y="28"/>
                    <a:pt x="266" y="26"/>
                    <a:pt x="264" y="24"/>
                  </a:cubicBezTo>
                  <a:cubicBezTo>
                    <a:pt x="263" y="21"/>
                    <a:pt x="262" y="21"/>
                    <a:pt x="258" y="21"/>
                  </a:cubicBezTo>
                  <a:cubicBezTo>
                    <a:pt x="258" y="21"/>
                    <a:pt x="257" y="20"/>
                    <a:pt x="256" y="20"/>
                  </a:cubicBezTo>
                  <a:cubicBezTo>
                    <a:pt x="257" y="16"/>
                    <a:pt x="253" y="10"/>
                    <a:pt x="249" y="11"/>
                  </a:cubicBezTo>
                  <a:cubicBezTo>
                    <a:pt x="249" y="10"/>
                    <a:pt x="246" y="12"/>
                    <a:pt x="246" y="14"/>
                  </a:cubicBezTo>
                  <a:cubicBezTo>
                    <a:pt x="245" y="16"/>
                    <a:pt x="246" y="17"/>
                    <a:pt x="244" y="17"/>
                  </a:cubicBezTo>
                  <a:cubicBezTo>
                    <a:pt x="244" y="18"/>
                    <a:pt x="242" y="17"/>
                    <a:pt x="241" y="17"/>
                  </a:cubicBezTo>
                  <a:cubicBezTo>
                    <a:pt x="240" y="19"/>
                    <a:pt x="242" y="21"/>
                    <a:pt x="242" y="22"/>
                  </a:cubicBezTo>
                  <a:cubicBezTo>
                    <a:pt x="243" y="26"/>
                    <a:pt x="241" y="27"/>
                    <a:pt x="238" y="27"/>
                  </a:cubicBezTo>
                  <a:cubicBezTo>
                    <a:pt x="236" y="27"/>
                    <a:pt x="231" y="28"/>
                    <a:pt x="229" y="29"/>
                  </a:cubicBezTo>
                  <a:cubicBezTo>
                    <a:pt x="228" y="31"/>
                    <a:pt x="228" y="31"/>
                    <a:pt x="228" y="33"/>
                  </a:cubicBezTo>
                  <a:cubicBezTo>
                    <a:pt x="223" y="31"/>
                    <a:pt x="217" y="26"/>
                    <a:pt x="219" y="21"/>
                  </a:cubicBezTo>
                  <a:cubicBezTo>
                    <a:pt x="222" y="21"/>
                    <a:pt x="223" y="17"/>
                    <a:pt x="221" y="15"/>
                  </a:cubicBezTo>
                  <a:cubicBezTo>
                    <a:pt x="220" y="13"/>
                    <a:pt x="218" y="14"/>
                    <a:pt x="216" y="13"/>
                  </a:cubicBezTo>
                  <a:cubicBezTo>
                    <a:pt x="215" y="12"/>
                    <a:pt x="215" y="11"/>
                    <a:pt x="215" y="9"/>
                  </a:cubicBezTo>
                  <a:cubicBezTo>
                    <a:pt x="215" y="7"/>
                    <a:pt x="215" y="6"/>
                    <a:pt x="213" y="5"/>
                  </a:cubicBezTo>
                  <a:cubicBezTo>
                    <a:pt x="211" y="5"/>
                    <a:pt x="209" y="5"/>
                    <a:pt x="207" y="5"/>
                  </a:cubicBezTo>
                  <a:cubicBezTo>
                    <a:pt x="204" y="6"/>
                    <a:pt x="200" y="5"/>
                    <a:pt x="197" y="4"/>
                  </a:cubicBezTo>
                  <a:cubicBezTo>
                    <a:pt x="197" y="5"/>
                    <a:pt x="197" y="6"/>
                    <a:pt x="197" y="7"/>
                  </a:cubicBezTo>
                  <a:cubicBezTo>
                    <a:pt x="196" y="5"/>
                    <a:pt x="192" y="0"/>
                    <a:pt x="189" y="0"/>
                  </a:cubicBezTo>
                  <a:cubicBezTo>
                    <a:pt x="188" y="2"/>
                    <a:pt x="186" y="2"/>
                    <a:pt x="185" y="4"/>
                  </a:cubicBezTo>
                  <a:cubicBezTo>
                    <a:pt x="184" y="5"/>
                    <a:pt x="184" y="7"/>
                    <a:pt x="183" y="8"/>
                  </a:cubicBezTo>
                  <a:cubicBezTo>
                    <a:pt x="182" y="10"/>
                    <a:pt x="180" y="11"/>
                    <a:pt x="179" y="13"/>
                  </a:cubicBezTo>
                  <a:cubicBezTo>
                    <a:pt x="177" y="15"/>
                    <a:pt x="175" y="17"/>
                    <a:pt x="173" y="18"/>
                  </a:cubicBezTo>
                  <a:cubicBezTo>
                    <a:pt x="173" y="16"/>
                    <a:pt x="173" y="15"/>
                    <a:pt x="174" y="13"/>
                  </a:cubicBezTo>
                  <a:cubicBezTo>
                    <a:pt x="173" y="13"/>
                    <a:pt x="171" y="13"/>
                    <a:pt x="171" y="13"/>
                  </a:cubicBezTo>
                  <a:cubicBezTo>
                    <a:pt x="168" y="10"/>
                    <a:pt x="163" y="8"/>
                    <a:pt x="159" y="10"/>
                  </a:cubicBezTo>
                  <a:cubicBezTo>
                    <a:pt x="156" y="12"/>
                    <a:pt x="156" y="13"/>
                    <a:pt x="156" y="16"/>
                  </a:cubicBezTo>
                  <a:cubicBezTo>
                    <a:pt x="157" y="18"/>
                    <a:pt x="158" y="19"/>
                    <a:pt x="157" y="21"/>
                  </a:cubicBezTo>
                  <a:cubicBezTo>
                    <a:pt x="157" y="22"/>
                    <a:pt x="156" y="22"/>
                    <a:pt x="156" y="23"/>
                  </a:cubicBezTo>
                  <a:cubicBezTo>
                    <a:pt x="154" y="22"/>
                    <a:pt x="153" y="20"/>
                    <a:pt x="151" y="19"/>
                  </a:cubicBezTo>
                  <a:cubicBezTo>
                    <a:pt x="149" y="18"/>
                    <a:pt x="150" y="18"/>
                    <a:pt x="148" y="19"/>
                  </a:cubicBezTo>
                  <a:cubicBezTo>
                    <a:pt x="148" y="19"/>
                    <a:pt x="148" y="20"/>
                    <a:pt x="147" y="20"/>
                  </a:cubicBezTo>
                  <a:cubicBezTo>
                    <a:pt x="146" y="21"/>
                    <a:pt x="145" y="21"/>
                    <a:pt x="144" y="21"/>
                  </a:cubicBezTo>
                  <a:cubicBezTo>
                    <a:pt x="143" y="21"/>
                    <a:pt x="142" y="22"/>
                    <a:pt x="141" y="22"/>
                  </a:cubicBezTo>
                  <a:cubicBezTo>
                    <a:pt x="140" y="23"/>
                    <a:pt x="139" y="22"/>
                    <a:pt x="137" y="23"/>
                  </a:cubicBezTo>
                  <a:cubicBezTo>
                    <a:pt x="136" y="23"/>
                    <a:pt x="135" y="24"/>
                    <a:pt x="133" y="24"/>
                  </a:cubicBezTo>
                  <a:cubicBezTo>
                    <a:pt x="132" y="27"/>
                    <a:pt x="135" y="29"/>
                    <a:pt x="135" y="31"/>
                  </a:cubicBezTo>
                  <a:cubicBezTo>
                    <a:pt x="132" y="31"/>
                    <a:pt x="130" y="27"/>
                    <a:pt x="126" y="27"/>
                  </a:cubicBezTo>
                  <a:cubicBezTo>
                    <a:pt x="126" y="32"/>
                    <a:pt x="120" y="26"/>
                    <a:pt x="118" y="29"/>
                  </a:cubicBezTo>
                  <a:cubicBezTo>
                    <a:pt x="116" y="31"/>
                    <a:pt x="118" y="35"/>
                    <a:pt x="115" y="36"/>
                  </a:cubicBezTo>
                  <a:cubicBezTo>
                    <a:pt x="113" y="37"/>
                    <a:pt x="111" y="37"/>
                    <a:pt x="109" y="37"/>
                  </a:cubicBezTo>
                  <a:cubicBezTo>
                    <a:pt x="106" y="38"/>
                    <a:pt x="103" y="40"/>
                    <a:pt x="99" y="40"/>
                  </a:cubicBezTo>
                  <a:cubicBezTo>
                    <a:pt x="97" y="40"/>
                    <a:pt x="95" y="40"/>
                    <a:pt x="94" y="40"/>
                  </a:cubicBezTo>
                  <a:cubicBezTo>
                    <a:pt x="92" y="40"/>
                    <a:pt x="91" y="38"/>
                    <a:pt x="89" y="39"/>
                  </a:cubicBezTo>
                  <a:cubicBezTo>
                    <a:pt x="88" y="42"/>
                    <a:pt x="93" y="44"/>
                    <a:pt x="95" y="45"/>
                  </a:cubicBezTo>
                  <a:cubicBezTo>
                    <a:pt x="92" y="47"/>
                    <a:pt x="89" y="46"/>
                    <a:pt x="86" y="48"/>
                  </a:cubicBezTo>
                  <a:cubicBezTo>
                    <a:pt x="84" y="49"/>
                    <a:pt x="85" y="51"/>
                    <a:pt x="84" y="53"/>
                  </a:cubicBezTo>
                  <a:cubicBezTo>
                    <a:pt x="84" y="55"/>
                    <a:pt x="82" y="56"/>
                    <a:pt x="84" y="59"/>
                  </a:cubicBezTo>
                  <a:cubicBezTo>
                    <a:pt x="85" y="61"/>
                    <a:pt x="88" y="62"/>
                    <a:pt x="89" y="65"/>
                  </a:cubicBezTo>
                  <a:cubicBezTo>
                    <a:pt x="89" y="66"/>
                    <a:pt x="88" y="69"/>
                    <a:pt x="90" y="70"/>
                  </a:cubicBezTo>
                  <a:cubicBezTo>
                    <a:pt x="91" y="69"/>
                    <a:pt x="90" y="67"/>
                    <a:pt x="91" y="66"/>
                  </a:cubicBezTo>
                  <a:cubicBezTo>
                    <a:pt x="94" y="67"/>
                    <a:pt x="95" y="70"/>
                    <a:pt x="97" y="72"/>
                  </a:cubicBezTo>
                  <a:cubicBezTo>
                    <a:pt x="96" y="73"/>
                    <a:pt x="95" y="74"/>
                    <a:pt x="95" y="76"/>
                  </a:cubicBezTo>
                  <a:cubicBezTo>
                    <a:pt x="94" y="77"/>
                    <a:pt x="93" y="81"/>
                    <a:pt x="92" y="84"/>
                  </a:cubicBezTo>
                  <a:cubicBezTo>
                    <a:pt x="88" y="84"/>
                    <a:pt x="88" y="78"/>
                    <a:pt x="83" y="78"/>
                  </a:cubicBezTo>
                  <a:cubicBezTo>
                    <a:pt x="83" y="79"/>
                    <a:pt x="84" y="81"/>
                    <a:pt x="82" y="83"/>
                  </a:cubicBezTo>
                  <a:cubicBezTo>
                    <a:pt x="80" y="84"/>
                    <a:pt x="79" y="83"/>
                    <a:pt x="78" y="84"/>
                  </a:cubicBezTo>
                  <a:cubicBezTo>
                    <a:pt x="77" y="85"/>
                    <a:pt x="78" y="86"/>
                    <a:pt x="77" y="86"/>
                  </a:cubicBezTo>
                  <a:cubicBezTo>
                    <a:pt x="75" y="86"/>
                    <a:pt x="76" y="84"/>
                    <a:pt x="75" y="83"/>
                  </a:cubicBezTo>
                  <a:cubicBezTo>
                    <a:pt x="75" y="80"/>
                    <a:pt x="75" y="77"/>
                    <a:pt x="71" y="78"/>
                  </a:cubicBezTo>
                  <a:cubicBezTo>
                    <a:pt x="69" y="78"/>
                    <a:pt x="67" y="79"/>
                    <a:pt x="66" y="80"/>
                  </a:cubicBezTo>
                  <a:cubicBezTo>
                    <a:pt x="64" y="82"/>
                    <a:pt x="65" y="83"/>
                    <a:pt x="66" y="86"/>
                  </a:cubicBezTo>
                  <a:cubicBezTo>
                    <a:pt x="67" y="89"/>
                    <a:pt x="65" y="87"/>
                    <a:pt x="63" y="88"/>
                  </a:cubicBezTo>
                  <a:cubicBezTo>
                    <a:pt x="62" y="89"/>
                    <a:pt x="60" y="91"/>
                    <a:pt x="60" y="92"/>
                  </a:cubicBezTo>
                  <a:cubicBezTo>
                    <a:pt x="59" y="92"/>
                    <a:pt x="58" y="93"/>
                    <a:pt x="58" y="93"/>
                  </a:cubicBezTo>
                  <a:cubicBezTo>
                    <a:pt x="57" y="96"/>
                    <a:pt x="56" y="98"/>
                    <a:pt x="54" y="101"/>
                  </a:cubicBezTo>
                  <a:cubicBezTo>
                    <a:pt x="55" y="101"/>
                    <a:pt x="56" y="101"/>
                    <a:pt x="58" y="101"/>
                  </a:cubicBezTo>
                  <a:cubicBezTo>
                    <a:pt x="58" y="101"/>
                    <a:pt x="57" y="102"/>
                    <a:pt x="57" y="102"/>
                  </a:cubicBezTo>
                  <a:cubicBezTo>
                    <a:pt x="56" y="105"/>
                    <a:pt x="56" y="106"/>
                    <a:pt x="57" y="109"/>
                  </a:cubicBezTo>
                  <a:cubicBezTo>
                    <a:pt x="58" y="111"/>
                    <a:pt x="60" y="113"/>
                    <a:pt x="59" y="115"/>
                  </a:cubicBezTo>
                  <a:cubicBezTo>
                    <a:pt x="59" y="117"/>
                    <a:pt x="56" y="117"/>
                    <a:pt x="57" y="119"/>
                  </a:cubicBezTo>
                  <a:cubicBezTo>
                    <a:pt x="57" y="121"/>
                    <a:pt x="61" y="121"/>
                    <a:pt x="62" y="123"/>
                  </a:cubicBezTo>
                  <a:cubicBezTo>
                    <a:pt x="63" y="124"/>
                    <a:pt x="63" y="125"/>
                    <a:pt x="63" y="126"/>
                  </a:cubicBezTo>
                  <a:cubicBezTo>
                    <a:pt x="61" y="127"/>
                    <a:pt x="58" y="128"/>
                    <a:pt x="57" y="127"/>
                  </a:cubicBezTo>
                  <a:cubicBezTo>
                    <a:pt x="56" y="126"/>
                    <a:pt x="56" y="124"/>
                    <a:pt x="54" y="124"/>
                  </a:cubicBezTo>
                  <a:cubicBezTo>
                    <a:pt x="53" y="123"/>
                    <a:pt x="53" y="124"/>
                    <a:pt x="52" y="125"/>
                  </a:cubicBezTo>
                  <a:cubicBezTo>
                    <a:pt x="49" y="125"/>
                    <a:pt x="50" y="122"/>
                    <a:pt x="47" y="121"/>
                  </a:cubicBezTo>
                  <a:cubicBezTo>
                    <a:pt x="45" y="124"/>
                    <a:pt x="46" y="129"/>
                    <a:pt x="43" y="131"/>
                  </a:cubicBezTo>
                  <a:cubicBezTo>
                    <a:pt x="41" y="133"/>
                    <a:pt x="38" y="133"/>
                    <a:pt x="38" y="135"/>
                  </a:cubicBezTo>
                  <a:cubicBezTo>
                    <a:pt x="37" y="138"/>
                    <a:pt x="40" y="139"/>
                    <a:pt x="39" y="142"/>
                  </a:cubicBezTo>
                  <a:cubicBezTo>
                    <a:pt x="39" y="143"/>
                    <a:pt x="38" y="144"/>
                    <a:pt x="37" y="145"/>
                  </a:cubicBezTo>
                  <a:cubicBezTo>
                    <a:pt x="34" y="145"/>
                    <a:pt x="32" y="145"/>
                    <a:pt x="29" y="145"/>
                  </a:cubicBezTo>
                  <a:cubicBezTo>
                    <a:pt x="25" y="146"/>
                    <a:pt x="23" y="149"/>
                    <a:pt x="19" y="149"/>
                  </a:cubicBezTo>
                  <a:cubicBezTo>
                    <a:pt x="18" y="150"/>
                    <a:pt x="17" y="149"/>
                    <a:pt x="15" y="149"/>
                  </a:cubicBezTo>
                  <a:cubicBezTo>
                    <a:pt x="13" y="148"/>
                    <a:pt x="8" y="148"/>
                    <a:pt x="7" y="151"/>
                  </a:cubicBezTo>
                  <a:cubicBezTo>
                    <a:pt x="6" y="154"/>
                    <a:pt x="8" y="157"/>
                    <a:pt x="7" y="160"/>
                  </a:cubicBezTo>
                  <a:cubicBezTo>
                    <a:pt x="6" y="161"/>
                    <a:pt x="5" y="162"/>
                    <a:pt x="5" y="163"/>
                  </a:cubicBezTo>
                  <a:cubicBezTo>
                    <a:pt x="4" y="166"/>
                    <a:pt x="6" y="167"/>
                    <a:pt x="7" y="170"/>
                  </a:cubicBezTo>
                  <a:cubicBezTo>
                    <a:pt x="8" y="174"/>
                    <a:pt x="5" y="181"/>
                    <a:pt x="12" y="182"/>
                  </a:cubicBezTo>
                  <a:cubicBezTo>
                    <a:pt x="13" y="184"/>
                    <a:pt x="11" y="189"/>
                    <a:pt x="14" y="190"/>
                  </a:cubicBezTo>
                  <a:cubicBezTo>
                    <a:pt x="18" y="191"/>
                    <a:pt x="19" y="186"/>
                    <a:pt x="22" y="186"/>
                  </a:cubicBezTo>
                  <a:cubicBezTo>
                    <a:pt x="25" y="186"/>
                    <a:pt x="25" y="190"/>
                    <a:pt x="25" y="192"/>
                  </a:cubicBezTo>
                  <a:cubicBezTo>
                    <a:pt x="25" y="196"/>
                    <a:pt x="21" y="197"/>
                    <a:pt x="19" y="201"/>
                  </a:cubicBezTo>
                  <a:cubicBezTo>
                    <a:pt x="18" y="203"/>
                    <a:pt x="19" y="204"/>
                    <a:pt x="21" y="205"/>
                  </a:cubicBezTo>
                  <a:cubicBezTo>
                    <a:pt x="19" y="205"/>
                    <a:pt x="17" y="205"/>
                    <a:pt x="16" y="205"/>
                  </a:cubicBezTo>
                  <a:cubicBezTo>
                    <a:pt x="12" y="205"/>
                    <a:pt x="12" y="208"/>
                    <a:pt x="12" y="211"/>
                  </a:cubicBezTo>
                  <a:cubicBezTo>
                    <a:pt x="11" y="209"/>
                    <a:pt x="10" y="207"/>
                    <a:pt x="7" y="208"/>
                  </a:cubicBezTo>
                  <a:cubicBezTo>
                    <a:pt x="6" y="209"/>
                    <a:pt x="4" y="210"/>
                    <a:pt x="5" y="211"/>
                  </a:cubicBezTo>
                  <a:cubicBezTo>
                    <a:pt x="5" y="212"/>
                    <a:pt x="7" y="214"/>
                    <a:pt x="7" y="214"/>
                  </a:cubicBezTo>
                  <a:cubicBezTo>
                    <a:pt x="8" y="215"/>
                    <a:pt x="9" y="216"/>
                    <a:pt x="10" y="216"/>
                  </a:cubicBezTo>
                  <a:cubicBezTo>
                    <a:pt x="11" y="216"/>
                    <a:pt x="13" y="216"/>
                    <a:pt x="13" y="216"/>
                  </a:cubicBezTo>
                  <a:cubicBezTo>
                    <a:pt x="15" y="217"/>
                    <a:pt x="14" y="217"/>
                    <a:pt x="15" y="218"/>
                  </a:cubicBezTo>
                  <a:cubicBezTo>
                    <a:pt x="15" y="218"/>
                    <a:pt x="16" y="220"/>
                    <a:pt x="16" y="220"/>
                  </a:cubicBezTo>
                  <a:cubicBezTo>
                    <a:pt x="17" y="222"/>
                    <a:pt x="17" y="221"/>
                    <a:pt x="19" y="222"/>
                  </a:cubicBezTo>
                  <a:cubicBezTo>
                    <a:pt x="21" y="223"/>
                    <a:pt x="23" y="224"/>
                    <a:pt x="25" y="225"/>
                  </a:cubicBezTo>
                  <a:cubicBezTo>
                    <a:pt x="30" y="226"/>
                    <a:pt x="32" y="223"/>
                    <a:pt x="35" y="219"/>
                  </a:cubicBezTo>
                  <a:cubicBezTo>
                    <a:pt x="37" y="220"/>
                    <a:pt x="40" y="221"/>
                    <a:pt x="43" y="220"/>
                  </a:cubicBezTo>
                  <a:cubicBezTo>
                    <a:pt x="45" y="220"/>
                    <a:pt x="46" y="219"/>
                    <a:pt x="47" y="218"/>
                  </a:cubicBezTo>
                  <a:cubicBezTo>
                    <a:pt x="48" y="217"/>
                    <a:pt x="50" y="215"/>
                    <a:pt x="50" y="214"/>
                  </a:cubicBezTo>
                  <a:cubicBezTo>
                    <a:pt x="53" y="213"/>
                    <a:pt x="52" y="216"/>
                    <a:pt x="54" y="216"/>
                  </a:cubicBezTo>
                  <a:cubicBezTo>
                    <a:pt x="56" y="217"/>
                    <a:pt x="57" y="215"/>
                    <a:pt x="58" y="215"/>
                  </a:cubicBezTo>
                  <a:cubicBezTo>
                    <a:pt x="60" y="215"/>
                    <a:pt x="63" y="215"/>
                    <a:pt x="65" y="215"/>
                  </a:cubicBezTo>
                  <a:cubicBezTo>
                    <a:pt x="65" y="215"/>
                    <a:pt x="65" y="215"/>
                    <a:pt x="66" y="215"/>
                  </a:cubicBezTo>
                  <a:cubicBezTo>
                    <a:pt x="66" y="216"/>
                    <a:pt x="65" y="216"/>
                    <a:pt x="63" y="217"/>
                  </a:cubicBezTo>
                  <a:cubicBezTo>
                    <a:pt x="61" y="219"/>
                    <a:pt x="58" y="220"/>
                    <a:pt x="55" y="220"/>
                  </a:cubicBezTo>
                  <a:cubicBezTo>
                    <a:pt x="54" y="220"/>
                    <a:pt x="53" y="220"/>
                    <a:pt x="51" y="220"/>
                  </a:cubicBezTo>
                  <a:cubicBezTo>
                    <a:pt x="50" y="223"/>
                    <a:pt x="51" y="226"/>
                    <a:pt x="50" y="229"/>
                  </a:cubicBezTo>
                  <a:cubicBezTo>
                    <a:pt x="49" y="229"/>
                    <a:pt x="48" y="229"/>
                    <a:pt x="47" y="229"/>
                  </a:cubicBezTo>
                  <a:cubicBezTo>
                    <a:pt x="46" y="230"/>
                    <a:pt x="45" y="231"/>
                    <a:pt x="44" y="231"/>
                  </a:cubicBezTo>
                  <a:cubicBezTo>
                    <a:pt x="43" y="231"/>
                    <a:pt x="42" y="231"/>
                    <a:pt x="41" y="232"/>
                  </a:cubicBezTo>
                  <a:cubicBezTo>
                    <a:pt x="40" y="232"/>
                    <a:pt x="41" y="233"/>
                    <a:pt x="40" y="233"/>
                  </a:cubicBezTo>
                  <a:cubicBezTo>
                    <a:pt x="40" y="234"/>
                    <a:pt x="39" y="234"/>
                    <a:pt x="38" y="235"/>
                  </a:cubicBezTo>
                  <a:cubicBezTo>
                    <a:pt x="38" y="235"/>
                    <a:pt x="38" y="236"/>
                    <a:pt x="37" y="236"/>
                  </a:cubicBezTo>
                  <a:cubicBezTo>
                    <a:pt x="36" y="236"/>
                    <a:pt x="35" y="236"/>
                    <a:pt x="34" y="236"/>
                  </a:cubicBezTo>
                  <a:cubicBezTo>
                    <a:pt x="34" y="236"/>
                    <a:pt x="33" y="236"/>
                    <a:pt x="32" y="237"/>
                  </a:cubicBezTo>
                  <a:cubicBezTo>
                    <a:pt x="31" y="236"/>
                    <a:pt x="31" y="236"/>
                    <a:pt x="30" y="235"/>
                  </a:cubicBezTo>
                  <a:cubicBezTo>
                    <a:pt x="30" y="235"/>
                    <a:pt x="30" y="234"/>
                    <a:pt x="29" y="233"/>
                  </a:cubicBezTo>
                  <a:cubicBezTo>
                    <a:pt x="28" y="232"/>
                    <a:pt x="26" y="231"/>
                    <a:pt x="25" y="230"/>
                  </a:cubicBezTo>
                  <a:cubicBezTo>
                    <a:pt x="25" y="233"/>
                    <a:pt x="22" y="236"/>
                    <a:pt x="21" y="239"/>
                  </a:cubicBezTo>
                  <a:cubicBezTo>
                    <a:pt x="21" y="240"/>
                    <a:pt x="20" y="241"/>
                    <a:pt x="20" y="242"/>
                  </a:cubicBezTo>
                  <a:cubicBezTo>
                    <a:pt x="19" y="243"/>
                    <a:pt x="19" y="243"/>
                    <a:pt x="19" y="244"/>
                  </a:cubicBezTo>
                  <a:cubicBezTo>
                    <a:pt x="18" y="245"/>
                    <a:pt x="19" y="246"/>
                    <a:pt x="19" y="247"/>
                  </a:cubicBezTo>
                  <a:cubicBezTo>
                    <a:pt x="15" y="247"/>
                    <a:pt x="14" y="250"/>
                    <a:pt x="13" y="253"/>
                  </a:cubicBezTo>
                  <a:cubicBezTo>
                    <a:pt x="13" y="254"/>
                    <a:pt x="12" y="255"/>
                    <a:pt x="13" y="256"/>
                  </a:cubicBezTo>
                  <a:cubicBezTo>
                    <a:pt x="12" y="257"/>
                    <a:pt x="12" y="258"/>
                    <a:pt x="11" y="258"/>
                  </a:cubicBezTo>
                  <a:cubicBezTo>
                    <a:pt x="11" y="259"/>
                    <a:pt x="12" y="259"/>
                    <a:pt x="12" y="260"/>
                  </a:cubicBezTo>
                  <a:cubicBezTo>
                    <a:pt x="10" y="261"/>
                    <a:pt x="8" y="261"/>
                    <a:pt x="6" y="263"/>
                  </a:cubicBezTo>
                  <a:cubicBezTo>
                    <a:pt x="3" y="266"/>
                    <a:pt x="7" y="266"/>
                    <a:pt x="7" y="270"/>
                  </a:cubicBezTo>
                  <a:cubicBezTo>
                    <a:pt x="4" y="270"/>
                    <a:pt x="0" y="276"/>
                    <a:pt x="3" y="278"/>
                  </a:cubicBezTo>
                  <a:close/>
                  <a:moveTo>
                    <a:pt x="334" y="237"/>
                  </a:moveTo>
                  <a:cubicBezTo>
                    <a:pt x="335" y="237"/>
                    <a:pt x="337" y="238"/>
                    <a:pt x="339" y="239"/>
                  </a:cubicBezTo>
                  <a:cubicBezTo>
                    <a:pt x="338" y="239"/>
                    <a:pt x="337" y="240"/>
                    <a:pt x="336" y="240"/>
                  </a:cubicBezTo>
                  <a:cubicBezTo>
                    <a:pt x="334" y="239"/>
                    <a:pt x="334" y="238"/>
                    <a:pt x="334" y="237"/>
                  </a:cubicBezTo>
                  <a:close/>
                  <a:moveTo>
                    <a:pt x="158" y="129"/>
                  </a:moveTo>
                  <a:cubicBezTo>
                    <a:pt x="158" y="129"/>
                    <a:pt x="158" y="130"/>
                    <a:pt x="158" y="130"/>
                  </a:cubicBezTo>
                  <a:cubicBezTo>
                    <a:pt x="157" y="131"/>
                    <a:pt x="155" y="132"/>
                    <a:pt x="154" y="133"/>
                  </a:cubicBezTo>
                  <a:cubicBezTo>
                    <a:pt x="154" y="133"/>
                    <a:pt x="154" y="133"/>
                    <a:pt x="154" y="132"/>
                  </a:cubicBezTo>
                  <a:cubicBezTo>
                    <a:pt x="154" y="130"/>
                    <a:pt x="154" y="129"/>
                    <a:pt x="156" y="129"/>
                  </a:cubicBezTo>
                  <a:cubicBezTo>
                    <a:pt x="157" y="129"/>
                    <a:pt x="158" y="129"/>
                    <a:pt x="158" y="129"/>
                  </a:cubicBezTo>
                  <a:close/>
                  <a:moveTo>
                    <a:pt x="189" y="93"/>
                  </a:moveTo>
                  <a:cubicBezTo>
                    <a:pt x="189" y="93"/>
                    <a:pt x="190" y="94"/>
                    <a:pt x="191" y="95"/>
                  </a:cubicBezTo>
                  <a:cubicBezTo>
                    <a:pt x="192" y="96"/>
                    <a:pt x="194" y="97"/>
                    <a:pt x="195" y="98"/>
                  </a:cubicBezTo>
                  <a:cubicBezTo>
                    <a:pt x="196" y="98"/>
                    <a:pt x="197" y="99"/>
                    <a:pt x="197" y="99"/>
                  </a:cubicBezTo>
                  <a:cubicBezTo>
                    <a:pt x="198" y="100"/>
                    <a:pt x="198" y="101"/>
                    <a:pt x="199" y="101"/>
                  </a:cubicBezTo>
                  <a:cubicBezTo>
                    <a:pt x="200" y="103"/>
                    <a:pt x="200" y="104"/>
                    <a:pt x="201" y="106"/>
                  </a:cubicBezTo>
                  <a:cubicBezTo>
                    <a:pt x="202" y="108"/>
                    <a:pt x="202" y="110"/>
                    <a:pt x="202" y="111"/>
                  </a:cubicBezTo>
                  <a:cubicBezTo>
                    <a:pt x="203" y="113"/>
                    <a:pt x="203" y="115"/>
                    <a:pt x="204" y="116"/>
                  </a:cubicBezTo>
                  <a:cubicBezTo>
                    <a:pt x="204" y="117"/>
                    <a:pt x="204" y="118"/>
                    <a:pt x="204" y="119"/>
                  </a:cubicBezTo>
                  <a:cubicBezTo>
                    <a:pt x="204" y="119"/>
                    <a:pt x="204" y="119"/>
                    <a:pt x="204" y="119"/>
                  </a:cubicBezTo>
                  <a:cubicBezTo>
                    <a:pt x="204" y="119"/>
                    <a:pt x="204" y="119"/>
                    <a:pt x="204" y="120"/>
                  </a:cubicBezTo>
                  <a:cubicBezTo>
                    <a:pt x="204" y="120"/>
                    <a:pt x="204" y="121"/>
                    <a:pt x="204" y="122"/>
                  </a:cubicBezTo>
                  <a:cubicBezTo>
                    <a:pt x="203" y="123"/>
                    <a:pt x="203" y="124"/>
                    <a:pt x="203" y="125"/>
                  </a:cubicBezTo>
                  <a:cubicBezTo>
                    <a:pt x="202" y="126"/>
                    <a:pt x="202" y="127"/>
                    <a:pt x="202" y="128"/>
                  </a:cubicBezTo>
                  <a:cubicBezTo>
                    <a:pt x="202" y="129"/>
                    <a:pt x="202" y="130"/>
                    <a:pt x="201" y="131"/>
                  </a:cubicBezTo>
                  <a:cubicBezTo>
                    <a:pt x="201" y="132"/>
                    <a:pt x="201" y="132"/>
                    <a:pt x="200" y="133"/>
                  </a:cubicBezTo>
                  <a:cubicBezTo>
                    <a:pt x="200" y="134"/>
                    <a:pt x="199" y="135"/>
                    <a:pt x="198" y="135"/>
                  </a:cubicBezTo>
                  <a:cubicBezTo>
                    <a:pt x="198" y="136"/>
                    <a:pt x="197" y="137"/>
                    <a:pt x="197" y="137"/>
                  </a:cubicBezTo>
                  <a:cubicBezTo>
                    <a:pt x="197" y="137"/>
                    <a:pt x="197" y="137"/>
                    <a:pt x="197" y="137"/>
                  </a:cubicBezTo>
                  <a:cubicBezTo>
                    <a:pt x="197" y="138"/>
                    <a:pt x="196" y="138"/>
                    <a:pt x="196" y="138"/>
                  </a:cubicBezTo>
                  <a:cubicBezTo>
                    <a:pt x="195" y="137"/>
                    <a:pt x="194" y="136"/>
                    <a:pt x="193" y="136"/>
                  </a:cubicBezTo>
                  <a:cubicBezTo>
                    <a:pt x="189" y="135"/>
                    <a:pt x="189" y="141"/>
                    <a:pt x="185" y="138"/>
                  </a:cubicBezTo>
                  <a:cubicBezTo>
                    <a:pt x="184" y="136"/>
                    <a:pt x="184" y="135"/>
                    <a:pt x="182" y="135"/>
                  </a:cubicBezTo>
                  <a:cubicBezTo>
                    <a:pt x="181" y="134"/>
                    <a:pt x="179" y="134"/>
                    <a:pt x="177" y="134"/>
                  </a:cubicBezTo>
                  <a:cubicBezTo>
                    <a:pt x="174" y="135"/>
                    <a:pt x="171" y="137"/>
                    <a:pt x="168" y="135"/>
                  </a:cubicBezTo>
                  <a:cubicBezTo>
                    <a:pt x="167" y="134"/>
                    <a:pt x="167" y="133"/>
                    <a:pt x="166" y="132"/>
                  </a:cubicBezTo>
                  <a:cubicBezTo>
                    <a:pt x="166" y="131"/>
                    <a:pt x="165" y="130"/>
                    <a:pt x="164" y="129"/>
                  </a:cubicBezTo>
                  <a:cubicBezTo>
                    <a:pt x="166" y="128"/>
                    <a:pt x="166" y="127"/>
                    <a:pt x="167" y="125"/>
                  </a:cubicBezTo>
                  <a:cubicBezTo>
                    <a:pt x="168" y="123"/>
                    <a:pt x="170" y="121"/>
                    <a:pt x="170" y="119"/>
                  </a:cubicBezTo>
                  <a:cubicBezTo>
                    <a:pt x="170" y="117"/>
                    <a:pt x="169" y="117"/>
                    <a:pt x="168" y="116"/>
                  </a:cubicBezTo>
                  <a:cubicBezTo>
                    <a:pt x="167" y="114"/>
                    <a:pt x="168" y="112"/>
                    <a:pt x="167" y="110"/>
                  </a:cubicBezTo>
                  <a:cubicBezTo>
                    <a:pt x="167" y="108"/>
                    <a:pt x="167" y="107"/>
                    <a:pt x="167" y="105"/>
                  </a:cubicBezTo>
                  <a:cubicBezTo>
                    <a:pt x="167" y="103"/>
                    <a:pt x="165" y="103"/>
                    <a:pt x="165" y="102"/>
                  </a:cubicBezTo>
                  <a:cubicBezTo>
                    <a:pt x="165" y="100"/>
                    <a:pt x="166" y="99"/>
                    <a:pt x="167" y="99"/>
                  </a:cubicBezTo>
                  <a:cubicBezTo>
                    <a:pt x="168" y="99"/>
                    <a:pt x="169" y="100"/>
                    <a:pt x="170" y="100"/>
                  </a:cubicBezTo>
                  <a:cubicBezTo>
                    <a:pt x="171" y="101"/>
                    <a:pt x="172" y="101"/>
                    <a:pt x="173" y="101"/>
                  </a:cubicBezTo>
                  <a:cubicBezTo>
                    <a:pt x="175" y="102"/>
                    <a:pt x="176" y="103"/>
                    <a:pt x="177" y="104"/>
                  </a:cubicBezTo>
                  <a:cubicBezTo>
                    <a:pt x="179" y="102"/>
                    <a:pt x="179" y="99"/>
                    <a:pt x="181" y="97"/>
                  </a:cubicBezTo>
                  <a:cubicBezTo>
                    <a:pt x="181" y="96"/>
                    <a:pt x="181" y="95"/>
                    <a:pt x="183" y="96"/>
                  </a:cubicBezTo>
                  <a:cubicBezTo>
                    <a:pt x="184" y="96"/>
                    <a:pt x="184" y="98"/>
                    <a:pt x="185" y="99"/>
                  </a:cubicBezTo>
                  <a:cubicBezTo>
                    <a:pt x="187" y="97"/>
                    <a:pt x="188" y="95"/>
                    <a:pt x="188" y="92"/>
                  </a:cubicBezTo>
                  <a:cubicBezTo>
                    <a:pt x="189" y="92"/>
                    <a:pt x="189" y="92"/>
                    <a:pt x="189" y="93"/>
                  </a:cubicBezTo>
                  <a:close/>
                  <a:moveTo>
                    <a:pt x="204" y="91"/>
                  </a:moveTo>
                  <a:cubicBezTo>
                    <a:pt x="204" y="100"/>
                    <a:pt x="204" y="100"/>
                    <a:pt x="204" y="100"/>
                  </a:cubicBezTo>
                  <a:cubicBezTo>
                    <a:pt x="204" y="103"/>
                    <a:pt x="204" y="106"/>
                    <a:pt x="204" y="109"/>
                  </a:cubicBezTo>
                  <a:cubicBezTo>
                    <a:pt x="204" y="108"/>
                    <a:pt x="203" y="107"/>
                    <a:pt x="203" y="106"/>
                  </a:cubicBezTo>
                  <a:cubicBezTo>
                    <a:pt x="202" y="104"/>
                    <a:pt x="201" y="102"/>
                    <a:pt x="200" y="100"/>
                  </a:cubicBezTo>
                  <a:cubicBezTo>
                    <a:pt x="200" y="100"/>
                    <a:pt x="199" y="99"/>
                    <a:pt x="199" y="98"/>
                  </a:cubicBezTo>
                  <a:cubicBezTo>
                    <a:pt x="198" y="97"/>
                    <a:pt x="197" y="97"/>
                    <a:pt x="196" y="96"/>
                  </a:cubicBezTo>
                  <a:cubicBezTo>
                    <a:pt x="195" y="95"/>
                    <a:pt x="193" y="95"/>
                    <a:pt x="192" y="94"/>
                  </a:cubicBezTo>
                  <a:cubicBezTo>
                    <a:pt x="191" y="93"/>
                    <a:pt x="191" y="92"/>
                    <a:pt x="190" y="92"/>
                  </a:cubicBezTo>
                  <a:cubicBezTo>
                    <a:pt x="190" y="92"/>
                    <a:pt x="190" y="92"/>
                    <a:pt x="190" y="91"/>
                  </a:cubicBezTo>
                  <a:cubicBezTo>
                    <a:pt x="194" y="91"/>
                    <a:pt x="200" y="93"/>
                    <a:pt x="204" y="91"/>
                  </a:cubicBezTo>
                  <a:close/>
                  <a:moveTo>
                    <a:pt x="207" y="97"/>
                  </a:moveTo>
                  <a:cubicBezTo>
                    <a:pt x="207" y="99"/>
                    <a:pt x="207" y="101"/>
                    <a:pt x="207" y="103"/>
                  </a:cubicBezTo>
                  <a:cubicBezTo>
                    <a:pt x="207" y="106"/>
                    <a:pt x="207" y="106"/>
                    <a:pt x="207" y="106"/>
                  </a:cubicBezTo>
                  <a:cubicBezTo>
                    <a:pt x="207" y="106"/>
                    <a:pt x="207" y="106"/>
                    <a:pt x="207" y="106"/>
                  </a:cubicBezTo>
                  <a:cubicBezTo>
                    <a:pt x="207" y="106"/>
                    <a:pt x="207" y="106"/>
                    <a:pt x="207" y="107"/>
                  </a:cubicBezTo>
                  <a:cubicBezTo>
                    <a:pt x="207" y="107"/>
                    <a:pt x="207" y="108"/>
                    <a:pt x="207" y="108"/>
                  </a:cubicBezTo>
                  <a:cubicBezTo>
                    <a:pt x="207" y="109"/>
                    <a:pt x="206" y="109"/>
                    <a:pt x="206" y="110"/>
                  </a:cubicBezTo>
                  <a:cubicBezTo>
                    <a:pt x="206" y="107"/>
                    <a:pt x="207" y="103"/>
                    <a:pt x="207" y="100"/>
                  </a:cubicBezTo>
                  <a:cubicBezTo>
                    <a:pt x="206" y="90"/>
                    <a:pt x="206" y="90"/>
                    <a:pt x="206" y="90"/>
                  </a:cubicBezTo>
                  <a:cubicBezTo>
                    <a:pt x="207" y="90"/>
                    <a:pt x="207" y="90"/>
                    <a:pt x="207" y="89"/>
                  </a:cubicBezTo>
                  <a:cubicBezTo>
                    <a:pt x="207" y="92"/>
                    <a:pt x="207" y="95"/>
                    <a:pt x="207" y="97"/>
                  </a:cubicBezTo>
                  <a:close/>
                  <a:moveTo>
                    <a:pt x="206" y="127"/>
                  </a:moveTo>
                  <a:cubicBezTo>
                    <a:pt x="206" y="127"/>
                    <a:pt x="206" y="127"/>
                    <a:pt x="207" y="127"/>
                  </a:cubicBezTo>
                  <a:cubicBezTo>
                    <a:pt x="207" y="127"/>
                    <a:pt x="207" y="128"/>
                    <a:pt x="207" y="128"/>
                  </a:cubicBezTo>
                  <a:cubicBezTo>
                    <a:pt x="207" y="129"/>
                    <a:pt x="206" y="130"/>
                    <a:pt x="206" y="131"/>
                  </a:cubicBezTo>
                  <a:cubicBezTo>
                    <a:pt x="206" y="131"/>
                    <a:pt x="206" y="131"/>
                    <a:pt x="206" y="131"/>
                  </a:cubicBezTo>
                  <a:cubicBezTo>
                    <a:pt x="206" y="129"/>
                    <a:pt x="206" y="128"/>
                    <a:pt x="206" y="127"/>
                  </a:cubicBezTo>
                  <a:close/>
                  <a:moveTo>
                    <a:pt x="259" y="66"/>
                  </a:moveTo>
                  <a:cubicBezTo>
                    <a:pt x="259" y="66"/>
                    <a:pt x="259" y="67"/>
                    <a:pt x="258" y="67"/>
                  </a:cubicBezTo>
                  <a:cubicBezTo>
                    <a:pt x="257" y="70"/>
                    <a:pt x="257" y="73"/>
                    <a:pt x="256" y="75"/>
                  </a:cubicBezTo>
                  <a:cubicBezTo>
                    <a:pt x="254" y="79"/>
                    <a:pt x="250" y="78"/>
                    <a:pt x="246" y="80"/>
                  </a:cubicBezTo>
                  <a:cubicBezTo>
                    <a:pt x="244" y="81"/>
                    <a:pt x="241" y="84"/>
                    <a:pt x="239" y="86"/>
                  </a:cubicBezTo>
                  <a:cubicBezTo>
                    <a:pt x="238" y="87"/>
                    <a:pt x="237" y="89"/>
                    <a:pt x="238" y="90"/>
                  </a:cubicBezTo>
                  <a:cubicBezTo>
                    <a:pt x="238" y="91"/>
                    <a:pt x="239" y="91"/>
                    <a:pt x="239" y="91"/>
                  </a:cubicBezTo>
                  <a:cubicBezTo>
                    <a:pt x="236" y="94"/>
                    <a:pt x="232" y="97"/>
                    <a:pt x="230" y="100"/>
                  </a:cubicBezTo>
                  <a:cubicBezTo>
                    <a:pt x="227" y="104"/>
                    <a:pt x="224" y="108"/>
                    <a:pt x="223" y="112"/>
                  </a:cubicBezTo>
                  <a:cubicBezTo>
                    <a:pt x="223" y="115"/>
                    <a:pt x="222" y="117"/>
                    <a:pt x="222" y="119"/>
                  </a:cubicBezTo>
                  <a:cubicBezTo>
                    <a:pt x="222" y="122"/>
                    <a:pt x="222" y="124"/>
                    <a:pt x="223" y="126"/>
                  </a:cubicBezTo>
                  <a:cubicBezTo>
                    <a:pt x="223" y="127"/>
                    <a:pt x="223" y="128"/>
                    <a:pt x="223" y="129"/>
                  </a:cubicBezTo>
                  <a:cubicBezTo>
                    <a:pt x="223" y="131"/>
                    <a:pt x="223" y="132"/>
                    <a:pt x="223" y="133"/>
                  </a:cubicBezTo>
                  <a:cubicBezTo>
                    <a:pt x="223" y="133"/>
                    <a:pt x="223" y="133"/>
                    <a:pt x="223" y="133"/>
                  </a:cubicBezTo>
                  <a:cubicBezTo>
                    <a:pt x="220" y="135"/>
                    <a:pt x="218" y="137"/>
                    <a:pt x="216" y="139"/>
                  </a:cubicBezTo>
                  <a:cubicBezTo>
                    <a:pt x="215" y="140"/>
                    <a:pt x="215" y="141"/>
                    <a:pt x="215" y="142"/>
                  </a:cubicBezTo>
                  <a:cubicBezTo>
                    <a:pt x="214" y="142"/>
                    <a:pt x="214" y="143"/>
                    <a:pt x="214" y="143"/>
                  </a:cubicBezTo>
                  <a:cubicBezTo>
                    <a:pt x="214" y="143"/>
                    <a:pt x="213" y="143"/>
                    <a:pt x="213" y="144"/>
                  </a:cubicBezTo>
                  <a:cubicBezTo>
                    <a:pt x="211" y="144"/>
                    <a:pt x="210" y="144"/>
                    <a:pt x="208" y="144"/>
                  </a:cubicBezTo>
                  <a:cubicBezTo>
                    <a:pt x="207" y="144"/>
                    <a:pt x="207" y="146"/>
                    <a:pt x="205" y="145"/>
                  </a:cubicBezTo>
                  <a:cubicBezTo>
                    <a:pt x="204" y="144"/>
                    <a:pt x="203" y="144"/>
                    <a:pt x="203" y="143"/>
                  </a:cubicBezTo>
                  <a:cubicBezTo>
                    <a:pt x="203" y="143"/>
                    <a:pt x="203" y="143"/>
                    <a:pt x="203" y="143"/>
                  </a:cubicBezTo>
                  <a:cubicBezTo>
                    <a:pt x="203" y="142"/>
                    <a:pt x="204" y="141"/>
                    <a:pt x="204" y="140"/>
                  </a:cubicBezTo>
                  <a:cubicBezTo>
                    <a:pt x="205" y="139"/>
                    <a:pt x="205" y="138"/>
                    <a:pt x="206" y="138"/>
                  </a:cubicBezTo>
                  <a:cubicBezTo>
                    <a:pt x="207" y="136"/>
                    <a:pt x="208" y="134"/>
                    <a:pt x="208" y="132"/>
                  </a:cubicBezTo>
                  <a:cubicBezTo>
                    <a:pt x="209" y="131"/>
                    <a:pt x="209" y="130"/>
                    <a:pt x="209" y="128"/>
                  </a:cubicBezTo>
                  <a:cubicBezTo>
                    <a:pt x="209" y="128"/>
                    <a:pt x="209" y="127"/>
                    <a:pt x="209" y="126"/>
                  </a:cubicBezTo>
                  <a:cubicBezTo>
                    <a:pt x="209" y="126"/>
                    <a:pt x="209" y="125"/>
                    <a:pt x="209" y="125"/>
                  </a:cubicBezTo>
                  <a:cubicBezTo>
                    <a:pt x="209" y="124"/>
                    <a:pt x="208" y="124"/>
                    <a:pt x="208" y="123"/>
                  </a:cubicBezTo>
                  <a:cubicBezTo>
                    <a:pt x="208" y="123"/>
                    <a:pt x="208" y="123"/>
                    <a:pt x="208" y="122"/>
                  </a:cubicBezTo>
                  <a:cubicBezTo>
                    <a:pt x="208" y="122"/>
                    <a:pt x="208" y="122"/>
                    <a:pt x="208" y="122"/>
                  </a:cubicBezTo>
                  <a:cubicBezTo>
                    <a:pt x="208" y="122"/>
                    <a:pt x="208" y="121"/>
                    <a:pt x="208" y="121"/>
                  </a:cubicBezTo>
                  <a:cubicBezTo>
                    <a:pt x="208" y="121"/>
                    <a:pt x="208" y="120"/>
                    <a:pt x="208" y="120"/>
                  </a:cubicBezTo>
                  <a:cubicBezTo>
                    <a:pt x="209" y="118"/>
                    <a:pt x="209" y="116"/>
                    <a:pt x="209" y="115"/>
                  </a:cubicBezTo>
                  <a:cubicBezTo>
                    <a:pt x="209" y="113"/>
                    <a:pt x="209" y="111"/>
                    <a:pt x="209" y="109"/>
                  </a:cubicBezTo>
                  <a:cubicBezTo>
                    <a:pt x="209" y="109"/>
                    <a:pt x="209" y="109"/>
                    <a:pt x="209" y="108"/>
                  </a:cubicBezTo>
                  <a:cubicBezTo>
                    <a:pt x="210" y="108"/>
                    <a:pt x="210" y="107"/>
                    <a:pt x="209" y="107"/>
                  </a:cubicBezTo>
                  <a:cubicBezTo>
                    <a:pt x="209" y="106"/>
                    <a:pt x="209" y="106"/>
                    <a:pt x="209" y="106"/>
                  </a:cubicBezTo>
                  <a:cubicBezTo>
                    <a:pt x="209" y="104"/>
                    <a:pt x="209" y="104"/>
                    <a:pt x="209" y="104"/>
                  </a:cubicBezTo>
                  <a:cubicBezTo>
                    <a:pt x="210" y="103"/>
                    <a:pt x="210" y="101"/>
                    <a:pt x="210" y="100"/>
                  </a:cubicBezTo>
                  <a:cubicBezTo>
                    <a:pt x="210" y="97"/>
                    <a:pt x="209" y="95"/>
                    <a:pt x="209" y="92"/>
                  </a:cubicBezTo>
                  <a:cubicBezTo>
                    <a:pt x="209" y="92"/>
                    <a:pt x="209" y="92"/>
                    <a:pt x="209" y="91"/>
                  </a:cubicBezTo>
                  <a:cubicBezTo>
                    <a:pt x="209" y="91"/>
                    <a:pt x="209" y="90"/>
                    <a:pt x="209" y="89"/>
                  </a:cubicBezTo>
                  <a:cubicBezTo>
                    <a:pt x="209" y="88"/>
                    <a:pt x="209" y="88"/>
                    <a:pt x="209" y="88"/>
                  </a:cubicBezTo>
                  <a:cubicBezTo>
                    <a:pt x="209" y="87"/>
                    <a:pt x="210" y="87"/>
                    <a:pt x="210" y="87"/>
                  </a:cubicBezTo>
                  <a:cubicBezTo>
                    <a:pt x="211" y="86"/>
                    <a:pt x="213" y="86"/>
                    <a:pt x="214" y="85"/>
                  </a:cubicBezTo>
                  <a:cubicBezTo>
                    <a:pt x="215" y="84"/>
                    <a:pt x="216" y="83"/>
                    <a:pt x="217" y="82"/>
                  </a:cubicBezTo>
                  <a:cubicBezTo>
                    <a:pt x="219" y="81"/>
                    <a:pt x="222" y="80"/>
                    <a:pt x="224" y="79"/>
                  </a:cubicBezTo>
                  <a:cubicBezTo>
                    <a:pt x="226" y="78"/>
                    <a:pt x="228" y="77"/>
                    <a:pt x="231" y="76"/>
                  </a:cubicBezTo>
                  <a:cubicBezTo>
                    <a:pt x="232" y="76"/>
                    <a:pt x="233" y="76"/>
                    <a:pt x="234" y="76"/>
                  </a:cubicBezTo>
                  <a:cubicBezTo>
                    <a:pt x="235" y="75"/>
                    <a:pt x="235" y="74"/>
                    <a:pt x="237" y="74"/>
                  </a:cubicBezTo>
                  <a:cubicBezTo>
                    <a:pt x="238" y="74"/>
                    <a:pt x="239" y="74"/>
                    <a:pt x="240" y="74"/>
                  </a:cubicBezTo>
                  <a:cubicBezTo>
                    <a:pt x="243" y="74"/>
                    <a:pt x="244" y="71"/>
                    <a:pt x="246" y="69"/>
                  </a:cubicBezTo>
                  <a:cubicBezTo>
                    <a:pt x="247" y="67"/>
                    <a:pt x="248" y="65"/>
                    <a:pt x="251" y="65"/>
                  </a:cubicBezTo>
                  <a:cubicBezTo>
                    <a:pt x="252" y="64"/>
                    <a:pt x="253" y="64"/>
                    <a:pt x="254" y="65"/>
                  </a:cubicBezTo>
                  <a:cubicBezTo>
                    <a:pt x="255" y="65"/>
                    <a:pt x="256" y="65"/>
                    <a:pt x="257" y="66"/>
                  </a:cubicBezTo>
                  <a:cubicBezTo>
                    <a:pt x="257" y="66"/>
                    <a:pt x="258" y="66"/>
                    <a:pt x="259" y="66"/>
                  </a:cubicBezTo>
                  <a:close/>
                  <a:moveTo>
                    <a:pt x="220" y="206"/>
                  </a:moveTo>
                  <a:cubicBezTo>
                    <a:pt x="220" y="204"/>
                    <a:pt x="220" y="202"/>
                    <a:pt x="220" y="200"/>
                  </a:cubicBezTo>
                  <a:cubicBezTo>
                    <a:pt x="220" y="200"/>
                    <a:pt x="220" y="200"/>
                    <a:pt x="220" y="200"/>
                  </a:cubicBezTo>
                  <a:cubicBezTo>
                    <a:pt x="221" y="200"/>
                    <a:pt x="222" y="201"/>
                    <a:pt x="224" y="202"/>
                  </a:cubicBezTo>
                  <a:cubicBezTo>
                    <a:pt x="228" y="204"/>
                    <a:pt x="233" y="206"/>
                    <a:pt x="236" y="203"/>
                  </a:cubicBezTo>
                  <a:cubicBezTo>
                    <a:pt x="236" y="210"/>
                    <a:pt x="235" y="217"/>
                    <a:pt x="235" y="223"/>
                  </a:cubicBezTo>
                  <a:cubicBezTo>
                    <a:pt x="234" y="223"/>
                    <a:pt x="233" y="222"/>
                    <a:pt x="232" y="221"/>
                  </a:cubicBezTo>
                  <a:cubicBezTo>
                    <a:pt x="232" y="223"/>
                    <a:pt x="232" y="225"/>
                    <a:pt x="232" y="226"/>
                  </a:cubicBezTo>
                  <a:cubicBezTo>
                    <a:pt x="231" y="226"/>
                    <a:pt x="230" y="226"/>
                    <a:pt x="229" y="225"/>
                  </a:cubicBezTo>
                  <a:cubicBezTo>
                    <a:pt x="229" y="225"/>
                    <a:pt x="229" y="225"/>
                    <a:pt x="229" y="225"/>
                  </a:cubicBezTo>
                  <a:cubicBezTo>
                    <a:pt x="228" y="224"/>
                    <a:pt x="227" y="224"/>
                    <a:pt x="226" y="223"/>
                  </a:cubicBezTo>
                  <a:cubicBezTo>
                    <a:pt x="224" y="220"/>
                    <a:pt x="223" y="218"/>
                    <a:pt x="221" y="215"/>
                  </a:cubicBezTo>
                  <a:cubicBezTo>
                    <a:pt x="221" y="214"/>
                    <a:pt x="221" y="213"/>
                    <a:pt x="220" y="212"/>
                  </a:cubicBezTo>
                  <a:cubicBezTo>
                    <a:pt x="220" y="212"/>
                    <a:pt x="220" y="212"/>
                    <a:pt x="220" y="212"/>
                  </a:cubicBezTo>
                  <a:cubicBezTo>
                    <a:pt x="220" y="211"/>
                    <a:pt x="220" y="211"/>
                    <a:pt x="220" y="211"/>
                  </a:cubicBezTo>
                  <a:cubicBezTo>
                    <a:pt x="220" y="209"/>
                    <a:pt x="220" y="208"/>
                    <a:pt x="220" y="206"/>
                  </a:cubicBezTo>
                  <a:close/>
                  <a:moveTo>
                    <a:pt x="239" y="197"/>
                  </a:moveTo>
                  <a:cubicBezTo>
                    <a:pt x="240" y="197"/>
                    <a:pt x="240" y="196"/>
                    <a:pt x="240" y="196"/>
                  </a:cubicBezTo>
                  <a:cubicBezTo>
                    <a:pt x="241" y="194"/>
                    <a:pt x="243" y="194"/>
                    <a:pt x="245" y="193"/>
                  </a:cubicBezTo>
                  <a:cubicBezTo>
                    <a:pt x="243" y="195"/>
                    <a:pt x="241" y="197"/>
                    <a:pt x="239" y="197"/>
                  </a:cubicBezTo>
                  <a:close/>
                  <a:moveTo>
                    <a:pt x="217" y="142"/>
                  </a:moveTo>
                  <a:cubicBezTo>
                    <a:pt x="217" y="141"/>
                    <a:pt x="218" y="141"/>
                    <a:pt x="218" y="141"/>
                  </a:cubicBezTo>
                  <a:cubicBezTo>
                    <a:pt x="219" y="139"/>
                    <a:pt x="221" y="137"/>
                    <a:pt x="223" y="136"/>
                  </a:cubicBezTo>
                  <a:cubicBezTo>
                    <a:pt x="223" y="137"/>
                    <a:pt x="222" y="138"/>
                    <a:pt x="222" y="139"/>
                  </a:cubicBezTo>
                  <a:cubicBezTo>
                    <a:pt x="222" y="140"/>
                    <a:pt x="221" y="141"/>
                    <a:pt x="220" y="142"/>
                  </a:cubicBezTo>
                  <a:cubicBezTo>
                    <a:pt x="220" y="142"/>
                    <a:pt x="220" y="142"/>
                    <a:pt x="220" y="142"/>
                  </a:cubicBezTo>
                  <a:cubicBezTo>
                    <a:pt x="219" y="142"/>
                    <a:pt x="218" y="142"/>
                    <a:pt x="217" y="142"/>
                  </a:cubicBezTo>
                  <a:close/>
                  <a:moveTo>
                    <a:pt x="219" y="221"/>
                  </a:moveTo>
                  <a:cubicBezTo>
                    <a:pt x="218" y="221"/>
                    <a:pt x="218" y="220"/>
                    <a:pt x="217" y="220"/>
                  </a:cubicBezTo>
                  <a:cubicBezTo>
                    <a:pt x="217" y="220"/>
                    <a:pt x="217" y="219"/>
                    <a:pt x="217" y="219"/>
                  </a:cubicBezTo>
                  <a:cubicBezTo>
                    <a:pt x="216" y="218"/>
                    <a:pt x="216" y="217"/>
                    <a:pt x="216" y="216"/>
                  </a:cubicBezTo>
                  <a:cubicBezTo>
                    <a:pt x="215" y="215"/>
                    <a:pt x="215" y="213"/>
                    <a:pt x="214" y="212"/>
                  </a:cubicBezTo>
                  <a:cubicBezTo>
                    <a:pt x="214" y="212"/>
                    <a:pt x="214" y="212"/>
                    <a:pt x="214" y="211"/>
                  </a:cubicBezTo>
                  <a:cubicBezTo>
                    <a:pt x="214" y="211"/>
                    <a:pt x="214" y="211"/>
                    <a:pt x="214" y="211"/>
                  </a:cubicBezTo>
                  <a:cubicBezTo>
                    <a:pt x="215" y="213"/>
                    <a:pt x="215" y="215"/>
                    <a:pt x="216" y="217"/>
                  </a:cubicBezTo>
                  <a:lnTo>
                    <a:pt x="219" y="221"/>
                  </a:lnTo>
                  <a:close/>
                  <a:moveTo>
                    <a:pt x="225" y="131"/>
                  </a:moveTo>
                  <a:cubicBezTo>
                    <a:pt x="225" y="131"/>
                    <a:pt x="225" y="130"/>
                    <a:pt x="225" y="129"/>
                  </a:cubicBezTo>
                  <a:cubicBezTo>
                    <a:pt x="225" y="128"/>
                    <a:pt x="225" y="127"/>
                    <a:pt x="225" y="126"/>
                  </a:cubicBezTo>
                  <a:cubicBezTo>
                    <a:pt x="225" y="124"/>
                    <a:pt x="225" y="122"/>
                    <a:pt x="225" y="119"/>
                  </a:cubicBezTo>
                  <a:cubicBezTo>
                    <a:pt x="225" y="117"/>
                    <a:pt x="225" y="115"/>
                    <a:pt x="225" y="113"/>
                  </a:cubicBezTo>
                  <a:cubicBezTo>
                    <a:pt x="226" y="109"/>
                    <a:pt x="228" y="105"/>
                    <a:pt x="231" y="101"/>
                  </a:cubicBezTo>
                  <a:cubicBezTo>
                    <a:pt x="232" y="100"/>
                    <a:pt x="233" y="99"/>
                    <a:pt x="234" y="98"/>
                  </a:cubicBezTo>
                  <a:cubicBezTo>
                    <a:pt x="234" y="99"/>
                    <a:pt x="234" y="99"/>
                    <a:pt x="233" y="99"/>
                  </a:cubicBezTo>
                  <a:cubicBezTo>
                    <a:pt x="233" y="101"/>
                    <a:pt x="233" y="103"/>
                    <a:pt x="234" y="104"/>
                  </a:cubicBezTo>
                  <a:cubicBezTo>
                    <a:pt x="235" y="106"/>
                    <a:pt x="236" y="105"/>
                    <a:pt x="235" y="108"/>
                  </a:cubicBezTo>
                  <a:cubicBezTo>
                    <a:pt x="234" y="109"/>
                    <a:pt x="234" y="109"/>
                    <a:pt x="233" y="111"/>
                  </a:cubicBezTo>
                  <a:cubicBezTo>
                    <a:pt x="233" y="113"/>
                    <a:pt x="234" y="116"/>
                    <a:pt x="235" y="117"/>
                  </a:cubicBezTo>
                  <a:cubicBezTo>
                    <a:pt x="236" y="120"/>
                    <a:pt x="239" y="120"/>
                    <a:pt x="241" y="119"/>
                  </a:cubicBezTo>
                  <a:cubicBezTo>
                    <a:pt x="240" y="120"/>
                    <a:pt x="239" y="121"/>
                    <a:pt x="238" y="122"/>
                  </a:cubicBezTo>
                  <a:cubicBezTo>
                    <a:pt x="237" y="123"/>
                    <a:pt x="236" y="123"/>
                    <a:pt x="236" y="124"/>
                  </a:cubicBezTo>
                  <a:cubicBezTo>
                    <a:pt x="235" y="124"/>
                    <a:pt x="235" y="124"/>
                    <a:pt x="235" y="124"/>
                  </a:cubicBezTo>
                  <a:cubicBezTo>
                    <a:pt x="233" y="125"/>
                    <a:pt x="231" y="125"/>
                    <a:pt x="229" y="127"/>
                  </a:cubicBezTo>
                  <a:cubicBezTo>
                    <a:pt x="229" y="127"/>
                    <a:pt x="229" y="127"/>
                    <a:pt x="228" y="128"/>
                  </a:cubicBezTo>
                  <a:cubicBezTo>
                    <a:pt x="228" y="128"/>
                    <a:pt x="228" y="129"/>
                    <a:pt x="227" y="129"/>
                  </a:cubicBezTo>
                  <a:cubicBezTo>
                    <a:pt x="227" y="130"/>
                    <a:pt x="227" y="130"/>
                    <a:pt x="227" y="130"/>
                  </a:cubicBezTo>
                  <a:lnTo>
                    <a:pt x="225" y="131"/>
                  </a:lnTo>
                  <a:close/>
                  <a:moveTo>
                    <a:pt x="225" y="134"/>
                  </a:moveTo>
                  <a:cubicBezTo>
                    <a:pt x="225" y="134"/>
                    <a:pt x="225" y="134"/>
                    <a:pt x="225" y="134"/>
                  </a:cubicBezTo>
                  <a:cubicBezTo>
                    <a:pt x="225" y="134"/>
                    <a:pt x="225" y="134"/>
                    <a:pt x="225" y="134"/>
                  </a:cubicBezTo>
                  <a:cubicBezTo>
                    <a:pt x="225" y="134"/>
                    <a:pt x="225" y="134"/>
                    <a:pt x="225" y="134"/>
                  </a:cubicBezTo>
                  <a:close/>
                  <a:moveTo>
                    <a:pt x="243" y="120"/>
                  </a:moveTo>
                  <a:cubicBezTo>
                    <a:pt x="243" y="120"/>
                    <a:pt x="244" y="120"/>
                    <a:pt x="244" y="119"/>
                  </a:cubicBezTo>
                  <a:cubicBezTo>
                    <a:pt x="245" y="119"/>
                    <a:pt x="245" y="119"/>
                    <a:pt x="245" y="120"/>
                  </a:cubicBezTo>
                  <a:cubicBezTo>
                    <a:pt x="245" y="120"/>
                    <a:pt x="245" y="120"/>
                    <a:pt x="245" y="120"/>
                  </a:cubicBezTo>
                  <a:cubicBezTo>
                    <a:pt x="244" y="120"/>
                    <a:pt x="243" y="120"/>
                    <a:pt x="242" y="121"/>
                  </a:cubicBezTo>
                  <a:cubicBezTo>
                    <a:pt x="242" y="121"/>
                    <a:pt x="243" y="120"/>
                    <a:pt x="243" y="120"/>
                  </a:cubicBezTo>
                  <a:close/>
                  <a:moveTo>
                    <a:pt x="261" y="161"/>
                  </a:moveTo>
                  <a:cubicBezTo>
                    <a:pt x="262" y="161"/>
                    <a:pt x="262" y="161"/>
                    <a:pt x="262" y="161"/>
                  </a:cubicBezTo>
                  <a:cubicBezTo>
                    <a:pt x="264" y="161"/>
                    <a:pt x="266" y="161"/>
                    <a:pt x="267" y="161"/>
                  </a:cubicBezTo>
                  <a:cubicBezTo>
                    <a:pt x="267" y="161"/>
                    <a:pt x="267" y="162"/>
                    <a:pt x="267" y="163"/>
                  </a:cubicBezTo>
                  <a:cubicBezTo>
                    <a:pt x="266" y="162"/>
                    <a:pt x="264" y="162"/>
                    <a:pt x="263" y="162"/>
                  </a:cubicBezTo>
                  <a:cubicBezTo>
                    <a:pt x="262" y="161"/>
                    <a:pt x="262" y="161"/>
                    <a:pt x="261" y="161"/>
                  </a:cubicBezTo>
                  <a:close/>
                  <a:moveTo>
                    <a:pt x="245" y="153"/>
                  </a:moveTo>
                  <a:cubicBezTo>
                    <a:pt x="244" y="148"/>
                    <a:pt x="242" y="144"/>
                    <a:pt x="238" y="142"/>
                  </a:cubicBezTo>
                  <a:cubicBezTo>
                    <a:pt x="236" y="141"/>
                    <a:pt x="233" y="142"/>
                    <a:pt x="231" y="143"/>
                  </a:cubicBezTo>
                  <a:cubicBezTo>
                    <a:pt x="229" y="144"/>
                    <a:pt x="228" y="147"/>
                    <a:pt x="227" y="148"/>
                  </a:cubicBezTo>
                  <a:cubicBezTo>
                    <a:pt x="225" y="150"/>
                    <a:pt x="224" y="147"/>
                    <a:pt x="222" y="144"/>
                  </a:cubicBezTo>
                  <a:cubicBezTo>
                    <a:pt x="223" y="144"/>
                    <a:pt x="223" y="143"/>
                    <a:pt x="223" y="143"/>
                  </a:cubicBezTo>
                  <a:cubicBezTo>
                    <a:pt x="224" y="142"/>
                    <a:pt x="225" y="140"/>
                    <a:pt x="226" y="139"/>
                  </a:cubicBezTo>
                  <a:cubicBezTo>
                    <a:pt x="226" y="138"/>
                    <a:pt x="227" y="137"/>
                    <a:pt x="227" y="136"/>
                  </a:cubicBezTo>
                  <a:cubicBezTo>
                    <a:pt x="228" y="135"/>
                    <a:pt x="228" y="134"/>
                    <a:pt x="228" y="133"/>
                  </a:cubicBezTo>
                  <a:cubicBezTo>
                    <a:pt x="228" y="132"/>
                    <a:pt x="229" y="132"/>
                    <a:pt x="229" y="132"/>
                  </a:cubicBezTo>
                  <a:cubicBezTo>
                    <a:pt x="230" y="131"/>
                    <a:pt x="230" y="131"/>
                    <a:pt x="230" y="131"/>
                  </a:cubicBezTo>
                  <a:cubicBezTo>
                    <a:pt x="231" y="130"/>
                    <a:pt x="232" y="130"/>
                    <a:pt x="233" y="129"/>
                  </a:cubicBezTo>
                  <a:cubicBezTo>
                    <a:pt x="233" y="128"/>
                    <a:pt x="234" y="128"/>
                    <a:pt x="235" y="127"/>
                  </a:cubicBezTo>
                  <a:cubicBezTo>
                    <a:pt x="235" y="127"/>
                    <a:pt x="236" y="126"/>
                    <a:pt x="236" y="126"/>
                  </a:cubicBezTo>
                  <a:cubicBezTo>
                    <a:pt x="237" y="125"/>
                    <a:pt x="238" y="125"/>
                    <a:pt x="239" y="125"/>
                  </a:cubicBezTo>
                  <a:cubicBezTo>
                    <a:pt x="240" y="124"/>
                    <a:pt x="240" y="124"/>
                    <a:pt x="241" y="123"/>
                  </a:cubicBezTo>
                  <a:cubicBezTo>
                    <a:pt x="243" y="123"/>
                    <a:pt x="244" y="122"/>
                    <a:pt x="246" y="121"/>
                  </a:cubicBezTo>
                  <a:cubicBezTo>
                    <a:pt x="247" y="125"/>
                    <a:pt x="251" y="130"/>
                    <a:pt x="253" y="130"/>
                  </a:cubicBezTo>
                  <a:cubicBezTo>
                    <a:pt x="257" y="131"/>
                    <a:pt x="262" y="129"/>
                    <a:pt x="266" y="130"/>
                  </a:cubicBezTo>
                  <a:cubicBezTo>
                    <a:pt x="265" y="133"/>
                    <a:pt x="265" y="135"/>
                    <a:pt x="263" y="137"/>
                  </a:cubicBezTo>
                  <a:cubicBezTo>
                    <a:pt x="262" y="139"/>
                    <a:pt x="260" y="140"/>
                    <a:pt x="261" y="142"/>
                  </a:cubicBezTo>
                  <a:cubicBezTo>
                    <a:pt x="261" y="142"/>
                    <a:pt x="262" y="142"/>
                    <a:pt x="262" y="142"/>
                  </a:cubicBezTo>
                  <a:cubicBezTo>
                    <a:pt x="263" y="145"/>
                    <a:pt x="264" y="146"/>
                    <a:pt x="266" y="148"/>
                  </a:cubicBezTo>
                  <a:cubicBezTo>
                    <a:pt x="267" y="148"/>
                    <a:pt x="267" y="149"/>
                    <a:pt x="268" y="150"/>
                  </a:cubicBezTo>
                  <a:cubicBezTo>
                    <a:pt x="269" y="151"/>
                    <a:pt x="270" y="151"/>
                    <a:pt x="271" y="152"/>
                  </a:cubicBezTo>
                  <a:cubicBezTo>
                    <a:pt x="272" y="155"/>
                    <a:pt x="270" y="156"/>
                    <a:pt x="269" y="158"/>
                  </a:cubicBezTo>
                  <a:cubicBezTo>
                    <a:pt x="269" y="159"/>
                    <a:pt x="268" y="159"/>
                    <a:pt x="268" y="159"/>
                  </a:cubicBezTo>
                  <a:cubicBezTo>
                    <a:pt x="266" y="159"/>
                    <a:pt x="264" y="159"/>
                    <a:pt x="262" y="159"/>
                  </a:cubicBezTo>
                  <a:cubicBezTo>
                    <a:pt x="261" y="159"/>
                    <a:pt x="259" y="159"/>
                    <a:pt x="257" y="159"/>
                  </a:cubicBezTo>
                  <a:cubicBezTo>
                    <a:pt x="257" y="159"/>
                    <a:pt x="256" y="159"/>
                    <a:pt x="255" y="159"/>
                  </a:cubicBezTo>
                  <a:cubicBezTo>
                    <a:pt x="254" y="158"/>
                    <a:pt x="251" y="156"/>
                    <a:pt x="250" y="156"/>
                  </a:cubicBezTo>
                  <a:cubicBezTo>
                    <a:pt x="245" y="155"/>
                    <a:pt x="244" y="159"/>
                    <a:pt x="245" y="153"/>
                  </a:cubicBezTo>
                  <a:close/>
                  <a:moveTo>
                    <a:pt x="217" y="261"/>
                  </a:moveTo>
                  <a:cubicBezTo>
                    <a:pt x="217" y="261"/>
                    <a:pt x="217" y="261"/>
                    <a:pt x="218" y="261"/>
                  </a:cubicBezTo>
                  <a:cubicBezTo>
                    <a:pt x="218" y="261"/>
                    <a:pt x="218" y="261"/>
                    <a:pt x="218" y="261"/>
                  </a:cubicBezTo>
                  <a:cubicBezTo>
                    <a:pt x="219" y="261"/>
                    <a:pt x="219" y="260"/>
                    <a:pt x="220" y="260"/>
                  </a:cubicBezTo>
                  <a:cubicBezTo>
                    <a:pt x="220" y="260"/>
                    <a:pt x="220" y="260"/>
                    <a:pt x="220" y="260"/>
                  </a:cubicBezTo>
                  <a:cubicBezTo>
                    <a:pt x="219" y="261"/>
                    <a:pt x="219" y="261"/>
                    <a:pt x="219" y="261"/>
                  </a:cubicBezTo>
                  <a:cubicBezTo>
                    <a:pt x="219" y="261"/>
                    <a:pt x="218" y="261"/>
                    <a:pt x="218" y="261"/>
                  </a:cubicBezTo>
                  <a:cubicBezTo>
                    <a:pt x="218" y="261"/>
                    <a:pt x="217" y="261"/>
                    <a:pt x="217" y="261"/>
                  </a:cubicBezTo>
                  <a:close/>
                  <a:moveTo>
                    <a:pt x="166" y="242"/>
                  </a:moveTo>
                  <a:cubicBezTo>
                    <a:pt x="167" y="240"/>
                    <a:pt x="167" y="239"/>
                    <a:pt x="167" y="237"/>
                  </a:cubicBezTo>
                  <a:cubicBezTo>
                    <a:pt x="167" y="236"/>
                    <a:pt x="167" y="236"/>
                    <a:pt x="168" y="234"/>
                  </a:cubicBezTo>
                  <a:cubicBezTo>
                    <a:pt x="168" y="234"/>
                    <a:pt x="168" y="233"/>
                    <a:pt x="168" y="233"/>
                  </a:cubicBezTo>
                  <a:cubicBezTo>
                    <a:pt x="168" y="232"/>
                    <a:pt x="168" y="232"/>
                    <a:pt x="168" y="232"/>
                  </a:cubicBezTo>
                  <a:cubicBezTo>
                    <a:pt x="168" y="231"/>
                    <a:pt x="168" y="231"/>
                    <a:pt x="168" y="231"/>
                  </a:cubicBezTo>
                  <a:cubicBezTo>
                    <a:pt x="168" y="230"/>
                    <a:pt x="168" y="230"/>
                    <a:pt x="168" y="229"/>
                  </a:cubicBezTo>
                  <a:cubicBezTo>
                    <a:pt x="168" y="229"/>
                    <a:pt x="168" y="229"/>
                    <a:pt x="168" y="229"/>
                  </a:cubicBezTo>
                  <a:cubicBezTo>
                    <a:pt x="168" y="229"/>
                    <a:pt x="168" y="229"/>
                    <a:pt x="168" y="229"/>
                  </a:cubicBezTo>
                  <a:cubicBezTo>
                    <a:pt x="168" y="229"/>
                    <a:pt x="168" y="229"/>
                    <a:pt x="168" y="229"/>
                  </a:cubicBezTo>
                  <a:cubicBezTo>
                    <a:pt x="168" y="229"/>
                    <a:pt x="169" y="228"/>
                    <a:pt x="169" y="227"/>
                  </a:cubicBezTo>
                  <a:cubicBezTo>
                    <a:pt x="169" y="227"/>
                    <a:pt x="170" y="226"/>
                    <a:pt x="170" y="225"/>
                  </a:cubicBezTo>
                  <a:cubicBezTo>
                    <a:pt x="170" y="225"/>
                    <a:pt x="170" y="225"/>
                    <a:pt x="170" y="225"/>
                  </a:cubicBezTo>
                  <a:cubicBezTo>
                    <a:pt x="170" y="224"/>
                    <a:pt x="170" y="224"/>
                    <a:pt x="170" y="224"/>
                  </a:cubicBezTo>
                  <a:cubicBezTo>
                    <a:pt x="171" y="224"/>
                    <a:pt x="171" y="224"/>
                    <a:pt x="171" y="224"/>
                  </a:cubicBezTo>
                  <a:cubicBezTo>
                    <a:pt x="171" y="223"/>
                    <a:pt x="171" y="222"/>
                    <a:pt x="171" y="221"/>
                  </a:cubicBezTo>
                  <a:cubicBezTo>
                    <a:pt x="172" y="218"/>
                    <a:pt x="174" y="214"/>
                    <a:pt x="175" y="210"/>
                  </a:cubicBezTo>
                  <a:cubicBezTo>
                    <a:pt x="176" y="207"/>
                    <a:pt x="176" y="203"/>
                    <a:pt x="176" y="199"/>
                  </a:cubicBezTo>
                  <a:cubicBezTo>
                    <a:pt x="176" y="199"/>
                    <a:pt x="176" y="198"/>
                    <a:pt x="176" y="198"/>
                  </a:cubicBezTo>
                  <a:cubicBezTo>
                    <a:pt x="176" y="198"/>
                    <a:pt x="176" y="198"/>
                    <a:pt x="176" y="198"/>
                  </a:cubicBezTo>
                  <a:cubicBezTo>
                    <a:pt x="180" y="198"/>
                    <a:pt x="183" y="198"/>
                    <a:pt x="186" y="200"/>
                  </a:cubicBezTo>
                  <a:cubicBezTo>
                    <a:pt x="189" y="202"/>
                    <a:pt x="192" y="205"/>
                    <a:pt x="195" y="203"/>
                  </a:cubicBezTo>
                  <a:cubicBezTo>
                    <a:pt x="198" y="202"/>
                    <a:pt x="199" y="200"/>
                    <a:pt x="203" y="200"/>
                  </a:cubicBezTo>
                  <a:cubicBezTo>
                    <a:pt x="205" y="200"/>
                    <a:pt x="207" y="200"/>
                    <a:pt x="209" y="199"/>
                  </a:cubicBezTo>
                  <a:cubicBezTo>
                    <a:pt x="209" y="201"/>
                    <a:pt x="209" y="202"/>
                    <a:pt x="209" y="203"/>
                  </a:cubicBezTo>
                  <a:cubicBezTo>
                    <a:pt x="209" y="205"/>
                    <a:pt x="209" y="205"/>
                    <a:pt x="209" y="205"/>
                  </a:cubicBezTo>
                  <a:cubicBezTo>
                    <a:pt x="209" y="206"/>
                    <a:pt x="209" y="206"/>
                    <a:pt x="209" y="207"/>
                  </a:cubicBezTo>
                  <a:cubicBezTo>
                    <a:pt x="209" y="208"/>
                    <a:pt x="209" y="209"/>
                    <a:pt x="210" y="210"/>
                  </a:cubicBezTo>
                  <a:cubicBezTo>
                    <a:pt x="210" y="211"/>
                    <a:pt x="210" y="212"/>
                    <a:pt x="210" y="213"/>
                  </a:cubicBezTo>
                  <a:cubicBezTo>
                    <a:pt x="210" y="213"/>
                    <a:pt x="210" y="213"/>
                    <a:pt x="210" y="213"/>
                  </a:cubicBezTo>
                  <a:cubicBezTo>
                    <a:pt x="210" y="215"/>
                    <a:pt x="210" y="215"/>
                    <a:pt x="210" y="215"/>
                  </a:cubicBezTo>
                  <a:cubicBezTo>
                    <a:pt x="210" y="215"/>
                    <a:pt x="211" y="215"/>
                    <a:pt x="211" y="216"/>
                  </a:cubicBezTo>
                  <a:cubicBezTo>
                    <a:pt x="211" y="216"/>
                    <a:pt x="211" y="216"/>
                    <a:pt x="211" y="217"/>
                  </a:cubicBezTo>
                  <a:cubicBezTo>
                    <a:pt x="211" y="218"/>
                    <a:pt x="212" y="220"/>
                    <a:pt x="213" y="221"/>
                  </a:cubicBezTo>
                  <a:cubicBezTo>
                    <a:pt x="214" y="222"/>
                    <a:pt x="214" y="223"/>
                    <a:pt x="214" y="224"/>
                  </a:cubicBezTo>
                  <a:cubicBezTo>
                    <a:pt x="215" y="225"/>
                    <a:pt x="216" y="226"/>
                    <a:pt x="217" y="227"/>
                  </a:cubicBezTo>
                  <a:cubicBezTo>
                    <a:pt x="217" y="228"/>
                    <a:pt x="218" y="229"/>
                    <a:pt x="219" y="230"/>
                  </a:cubicBezTo>
                  <a:cubicBezTo>
                    <a:pt x="220" y="230"/>
                    <a:pt x="221" y="231"/>
                    <a:pt x="222" y="232"/>
                  </a:cubicBezTo>
                  <a:cubicBezTo>
                    <a:pt x="223" y="232"/>
                    <a:pt x="224" y="233"/>
                    <a:pt x="225" y="233"/>
                  </a:cubicBezTo>
                  <a:cubicBezTo>
                    <a:pt x="225" y="234"/>
                    <a:pt x="226" y="234"/>
                    <a:pt x="226" y="235"/>
                  </a:cubicBezTo>
                  <a:cubicBezTo>
                    <a:pt x="226" y="235"/>
                    <a:pt x="226" y="236"/>
                    <a:pt x="226" y="237"/>
                  </a:cubicBezTo>
                  <a:cubicBezTo>
                    <a:pt x="226" y="238"/>
                    <a:pt x="226" y="239"/>
                    <a:pt x="226" y="239"/>
                  </a:cubicBezTo>
                  <a:cubicBezTo>
                    <a:pt x="226" y="241"/>
                    <a:pt x="225" y="242"/>
                    <a:pt x="224" y="243"/>
                  </a:cubicBezTo>
                  <a:cubicBezTo>
                    <a:pt x="224" y="244"/>
                    <a:pt x="223" y="244"/>
                    <a:pt x="223" y="245"/>
                  </a:cubicBezTo>
                  <a:cubicBezTo>
                    <a:pt x="222" y="245"/>
                    <a:pt x="222" y="245"/>
                    <a:pt x="222" y="245"/>
                  </a:cubicBezTo>
                  <a:cubicBezTo>
                    <a:pt x="221" y="246"/>
                    <a:pt x="221" y="246"/>
                    <a:pt x="221" y="246"/>
                  </a:cubicBezTo>
                  <a:cubicBezTo>
                    <a:pt x="219" y="248"/>
                    <a:pt x="218" y="249"/>
                    <a:pt x="217" y="250"/>
                  </a:cubicBezTo>
                  <a:cubicBezTo>
                    <a:pt x="217" y="251"/>
                    <a:pt x="216" y="251"/>
                    <a:pt x="216" y="251"/>
                  </a:cubicBezTo>
                  <a:cubicBezTo>
                    <a:pt x="216" y="251"/>
                    <a:pt x="216" y="251"/>
                    <a:pt x="216" y="252"/>
                  </a:cubicBezTo>
                  <a:cubicBezTo>
                    <a:pt x="215" y="252"/>
                    <a:pt x="214" y="252"/>
                    <a:pt x="213" y="252"/>
                  </a:cubicBezTo>
                  <a:cubicBezTo>
                    <a:pt x="212" y="253"/>
                    <a:pt x="211" y="253"/>
                    <a:pt x="211" y="253"/>
                  </a:cubicBezTo>
                  <a:cubicBezTo>
                    <a:pt x="210" y="254"/>
                    <a:pt x="210" y="254"/>
                    <a:pt x="210" y="254"/>
                  </a:cubicBezTo>
                  <a:cubicBezTo>
                    <a:pt x="208" y="255"/>
                    <a:pt x="206" y="256"/>
                    <a:pt x="204" y="256"/>
                  </a:cubicBezTo>
                  <a:cubicBezTo>
                    <a:pt x="204" y="257"/>
                    <a:pt x="203" y="257"/>
                    <a:pt x="202" y="257"/>
                  </a:cubicBezTo>
                  <a:cubicBezTo>
                    <a:pt x="201" y="258"/>
                    <a:pt x="200" y="258"/>
                    <a:pt x="198" y="259"/>
                  </a:cubicBezTo>
                  <a:cubicBezTo>
                    <a:pt x="197" y="259"/>
                    <a:pt x="195" y="260"/>
                    <a:pt x="194" y="261"/>
                  </a:cubicBezTo>
                  <a:cubicBezTo>
                    <a:pt x="194" y="261"/>
                    <a:pt x="193" y="261"/>
                    <a:pt x="193" y="261"/>
                  </a:cubicBezTo>
                  <a:cubicBezTo>
                    <a:pt x="193" y="262"/>
                    <a:pt x="193" y="262"/>
                    <a:pt x="193" y="262"/>
                  </a:cubicBezTo>
                  <a:cubicBezTo>
                    <a:pt x="192" y="262"/>
                    <a:pt x="192" y="262"/>
                    <a:pt x="192" y="262"/>
                  </a:cubicBezTo>
                  <a:cubicBezTo>
                    <a:pt x="190" y="263"/>
                    <a:pt x="190" y="263"/>
                    <a:pt x="190" y="263"/>
                  </a:cubicBezTo>
                  <a:cubicBezTo>
                    <a:pt x="190" y="264"/>
                    <a:pt x="190" y="264"/>
                    <a:pt x="189" y="264"/>
                  </a:cubicBezTo>
                  <a:cubicBezTo>
                    <a:pt x="189" y="264"/>
                    <a:pt x="189" y="264"/>
                    <a:pt x="189" y="265"/>
                  </a:cubicBezTo>
                  <a:cubicBezTo>
                    <a:pt x="188" y="265"/>
                    <a:pt x="188" y="265"/>
                    <a:pt x="188" y="265"/>
                  </a:cubicBezTo>
                  <a:cubicBezTo>
                    <a:pt x="188" y="265"/>
                    <a:pt x="188" y="265"/>
                    <a:pt x="188" y="265"/>
                  </a:cubicBezTo>
                  <a:cubicBezTo>
                    <a:pt x="188" y="265"/>
                    <a:pt x="188" y="265"/>
                    <a:pt x="187" y="265"/>
                  </a:cubicBezTo>
                  <a:cubicBezTo>
                    <a:pt x="187" y="266"/>
                    <a:pt x="186" y="266"/>
                    <a:pt x="186" y="266"/>
                  </a:cubicBezTo>
                  <a:cubicBezTo>
                    <a:pt x="185" y="267"/>
                    <a:pt x="184" y="268"/>
                    <a:pt x="183" y="269"/>
                  </a:cubicBezTo>
                  <a:cubicBezTo>
                    <a:pt x="183" y="269"/>
                    <a:pt x="182" y="269"/>
                    <a:pt x="182" y="269"/>
                  </a:cubicBezTo>
                  <a:cubicBezTo>
                    <a:pt x="181" y="269"/>
                    <a:pt x="180" y="270"/>
                    <a:pt x="179" y="270"/>
                  </a:cubicBezTo>
                  <a:cubicBezTo>
                    <a:pt x="179" y="271"/>
                    <a:pt x="178" y="271"/>
                    <a:pt x="178" y="272"/>
                  </a:cubicBezTo>
                  <a:cubicBezTo>
                    <a:pt x="178" y="272"/>
                    <a:pt x="177" y="272"/>
                    <a:pt x="177" y="272"/>
                  </a:cubicBezTo>
                  <a:cubicBezTo>
                    <a:pt x="177" y="273"/>
                    <a:pt x="177" y="273"/>
                    <a:pt x="177" y="273"/>
                  </a:cubicBezTo>
                  <a:cubicBezTo>
                    <a:pt x="175" y="275"/>
                    <a:pt x="174" y="277"/>
                    <a:pt x="174" y="279"/>
                  </a:cubicBezTo>
                  <a:cubicBezTo>
                    <a:pt x="173" y="279"/>
                    <a:pt x="173" y="280"/>
                    <a:pt x="173" y="280"/>
                  </a:cubicBezTo>
                  <a:cubicBezTo>
                    <a:pt x="173" y="281"/>
                    <a:pt x="173" y="281"/>
                    <a:pt x="173" y="281"/>
                  </a:cubicBezTo>
                  <a:cubicBezTo>
                    <a:pt x="172" y="278"/>
                    <a:pt x="171" y="275"/>
                    <a:pt x="170" y="272"/>
                  </a:cubicBezTo>
                  <a:cubicBezTo>
                    <a:pt x="169" y="270"/>
                    <a:pt x="169" y="270"/>
                    <a:pt x="169" y="270"/>
                  </a:cubicBezTo>
                  <a:cubicBezTo>
                    <a:pt x="169" y="269"/>
                    <a:pt x="169" y="269"/>
                    <a:pt x="169" y="269"/>
                  </a:cubicBezTo>
                  <a:cubicBezTo>
                    <a:pt x="168" y="268"/>
                    <a:pt x="168" y="268"/>
                    <a:pt x="168" y="268"/>
                  </a:cubicBezTo>
                  <a:cubicBezTo>
                    <a:pt x="168" y="267"/>
                    <a:pt x="168" y="267"/>
                    <a:pt x="168" y="267"/>
                  </a:cubicBezTo>
                  <a:cubicBezTo>
                    <a:pt x="168" y="266"/>
                    <a:pt x="168" y="265"/>
                    <a:pt x="167" y="264"/>
                  </a:cubicBezTo>
                  <a:cubicBezTo>
                    <a:pt x="167" y="262"/>
                    <a:pt x="167" y="260"/>
                    <a:pt x="167" y="259"/>
                  </a:cubicBezTo>
                  <a:cubicBezTo>
                    <a:pt x="167" y="258"/>
                    <a:pt x="167" y="257"/>
                    <a:pt x="167" y="256"/>
                  </a:cubicBezTo>
                  <a:cubicBezTo>
                    <a:pt x="167" y="255"/>
                    <a:pt x="167" y="254"/>
                    <a:pt x="167" y="253"/>
                  </a:cubicBezTo>
                  <a:cubicBezTo>
                    <a:pt x="167" y="249"/>
                    <a:pt x="166" y="245"/>
                    <a:pt x="166" y="242"/>
                  </a:cubicBezTo>
                  <a:close/>
                  <a:moveTo>
                    <a:pt x="158" y="217"/>
                  </a:moveTo>
                  <a:cubicBezTo>
                    <a:pt x="159" y="215"/>
                    <a:pt x="159" y="213"/>
                    <a:pt x="161" y="212"/>
                  </a:cubicBezTo>
                  <a:cubicBezTo>
                    <a:pt x="161" y="212"/>
                    <a:pt x="162" y="211"/>
                    <a:pt x="163" y="211"/>
                  </a:cubicBezTo>
                  <a:cubicBezTo>
                    <a:pt x="163" y="212"/>
                    <a:pt x="163" y="213"/>
                    <a:pt x="163" y="214"/>
                  </a:cubicBezTo>
                  <a:cubicBezTo>
                    <a:pt x="162" y="217"/>
                    <a:pt x="162" y="217"/>
                    <a:pt x="162" y="217"/>
                  </a:cubicBezTo>
                  <a:cubicBezTo>
                    <a:pt x="162" y="218"/>
                    <a:pt x="161" y="219"/>
                    <a:pt x="161" y="219"/>
                  </a:cubicBezTo>
                  <a:cubicBezTo>
                    <a:pt x="160" y="221"/>
                    <a:pt x="160" y="222"/>
                    <a:pt x="159" y="223"/>
                  </a:cubicBezTo>
                  <a:cubicBezTo>
                    <a:pt x="159" y="221"/>
                    <a:pt x="158" y="219"/>
                    <a:pt x="158" y="217"/>
                  </a:cubicBezTo>
                  <a:close/>
                  <a:moveTo>
                    <a:pt x="152" y="314"/>
                  </a:moveTo>
                  <a:cubicBezTo>
                    <a:pt x="152" y="315"/>
                    <a:pt x="152" y="315"/>
                    <a:pt x="152" y="315"/>
                  </a:cubicBezTo>
                  <a:cubicBezTo>
                    <a:pt x="153" y="315"/>
                    <a:pt x="153" y="316"/>
                    <a:pt x="153" y="316"/>
                  </a:cubicBezTo>
                  <a:cubicBezTo>
                    <a:pt x="153" y="317"/>
                    <a:pt x="154" y="318"/>
                    <a:pt x="154" y="320"/>
                  </a:cubicBezTo>
                  <a:cubicBezTo>
                    <a:pt x="156" y="326"/>
                    <a:pt x="156" y="326"/>
                    <a:pt x="156" y="326"/>
                  </a:cubicBezTo>
                  <a:cubicBezTo>
                    <a:pt x="156" y="328"/>
                    <a:pt x="157" y="330"/>
                    <a:pt x="157" y="332"/>
                  </a:cubicBezTo>
                  <a:cubicBezTo>
                    <a:pt x="157" y="333"/>
                    <a:pt x="157" y="333"/>
                    <a:pt x="157" y="334"/>
                  </a:cubicBezTo>
                  <a:cubicBezTo>
                    <a:pt x="157" y="335"/>
                    <a:pt x="157" y="335"/>
                    <a:pt x="157" y="335"/>
                  </a:cubicBezTo>
                  <a:cubicBezTo>
                    <a:pt x="157" y="335"/>
                    <a:pt x="157" y="335"/>
                    <a:pt x="157" y="335"/>
                  </a:cubicBezTo>
                  <a:cubicBezTo>
                    <a:pt x="157" y="333"/>
                    <a:pt x="157" y="333"/>
                    <a:pt x="157" y="333"/>
                  </a:cubicBezTo>
                  <a:cubicBezTo>
                    <a:pt x="156" y="333"/>
                    <a:pt x="156" y="333"/>
                    <a:pt x="156" y="332"/>
                  </a:cubicBezTo>
                  <a:cubicBezTo>
                    <a:pt x="156" y="331"/>
                    <a:pt x="155" y="330"/>
                    <a:pt x="155" y="329"/>
                  </a:cubicBezTo>
                  <a:cubicBezTo>
                    <a:pt x="155" y="326"/>
                    <a:pt x="154" y="323"/>
                    <a:pt x="153" y="320"/>
                  </a:cubicBezTo>
                  <a:cubicBezTo>
                    <a:pt x="153" y="318"/>
                    <a:pt x="152" y="316"/>
                    <a:pt x="152" y="314"/>
                  </a:cubicBezTo>
                  <a:close/>
                  <a:moveTo>
                    <a:pt x="151" y="177"/>
                  </a:moveTo>
                  <a:cubicBezTo>
                    <a:pt x="151" y="177"/>
                    <a:pt x="151" y="176"/>
                    <a:pt x="151" y="175"/>
                  </a:cubicBezTo>
                  <a:cubicBezTo>
                    <a:pt x="151" y="175"/>
                    <a:pt x="151" y="174"/>
                    <a:pt x="151" y="174"/>
                  </a:cubicBezTo>
                  <a:cubicBezTo>
                    <a:pt x="151" y="173"/>
                    <a:pt x="151" y="173"/>
                    <a:pt x="151" y="173"/>
                  </a:cubicBezTo>
                  <a:cubicBezTo>
                    <a:pt x="151" y="172"/>
                    <a:pt x="151" y="171"/>
                    <a:pt x="152" y="171"/>
                  </a:cubicBezTo>
                  <a:cubicBezTo>
                    <a:pt x="152" y="170"/>
                    <a:pt x="152" y="169"/>
                    <a:pt x="152" y="168"/>
                  </a:cubicBezTo>
                  <a:cubicBezTo>
                    <a:pt x="152" y="168"/>
                    <a:pt x="152" y="167"/>
                    <a:pt x="152" y="167"/>
                  </a:cubicBezTo>
                  <a:cubicBezTo>
                    <a:pt x="152" y="166"/>
                    <a:pt x="152" y="166"/>
                    <a:pt x="152" y="166"/>
                  </a:cubicBezTo>
                  <a:cubicBezTo>
                    <a:pt x="152" y="165"/>
                    <a:pt x="152" y="165"/>
                    <a:pt x="152" y="165"/>
                  </a:cubicBezTo>
                  <a:cubicBezTo>
                    <a:pt x="152" y="165"/>
                    <a:pt x="152" y="165"/>
                    <a:pt x="152" y="165"/>
                  </a:cubicBezTo>
                  <a:cubicBezTo>
                    <a:pt x="154" y="164"/>
                    <a:pt x="156" y="163"/>
                    <a:pt x="157" y="163"/>
                  </a:cubicBezTo>
                  <a:cubicBezTo>
                    <a:pt x="159" y="164"/>
                    <a:pt x="159" y="165"/>
                    <a:pt x="160" y="167"/>
                  </a:cubicBezTo>
                  <a:cubicBezTo>
                    <a:pt x="161" y="170"/>
                    <a:pt x="160" y="173"/>
                    <a:pt x="160" y="176"/>
                  </a:cubicBezTo>
                  <a:cubicBezTo>
                    <a:pt x="160" y="177"/>
                    <a:pt x="160" y="179"/>
                    <a:pt x="160" y="180"/>
                  </a:cubicBezTo>
                  <a:cubicBezTo>
                    <a:pt x="161" y="182"/>
                    <a:pt x="162" y="182"/>
                    <a:pt x="165" y="183"/>
                  </a:cubicBezTo>
                  <a:cubicBezTo>
                    <a:pt x="165" y="183"/>
                    <a:pt x="166" y="183"/>
                    <a:pt x="168" y="183"/>
                  </a:cubicBezTo>
                  <a:cubicBezTo>
                    <a:pt x="167" y="186"/>
                    <a:pt x="167" y="186"/>
                    <a:pt x="167" y="186"/>
                  </a:cubicBezTo>
                  <a:cubicBezTo>
                    <a:pt x="167" y="187"/>
                    <a:pt x="167" y="187"/>
                    <a:pt x="167" y="188"/>
                  </a:cubicBezTo>
                  <a:cubicBezTo>
                    <a:pt x="167" y="189"/>
                    <a:pt x="166" y="189"/>
                    <a:pt x="166" y="190"/>
                  </a:cubicBezTo>
                  <a:cubicBezTo>
                    <a:pt x="166" y="191"/>
                    <a:pt x="165" y="192"/>
                    <a:pt x="165" y="194"/>
                  </a:cubicBezTo>
                  <a:cubicBezTo>
                    <a:pt x="164" y="195"/>
                    <a:pt x="164" y="196"/>
                    <a:pt x="164" y="197"/>
                  </a:cubicBezTo>
                  <a:cubicBezTo>
                    <a:pt x="164" y="198"/>
                    <a:pt x="163" y="200"/>
                    <a:pt x="163" y="201"/>
                  </a:cubicBezTo>
                  <a:cubicBezTo>
                    <a:pt x="161" y="201"/>
                    <a:pt x="159" y="201"/>
                    <a:pt x="157" y="202"/>
                  </a:cubicBezTo>
                  <a:cubicBezTo>
                    <a:pt x="156" y="203"/>
                    <a:pt x="155" y="203"/>
                    <a:pt x="155" y="203"/>
                  </a:cubicBezTo>
                  <a:cubicBezTo>
                    <a:pt x="155" y="203"/>
                    <a:pt x="155" y="202"/>
                    <a:pt x="155" y="202"/>
                  </a:cubicBezTo>
                  <a:cubicBezTo>
                    <a:pt x="154" y="199"/>
                    <a:pt x="154" y="196"/>
                    <a:pt x="154" y="193"/>
                  </a:cubicBezTo>
                  <a:cubicBezTo>
                    <a:pt x="153" y="192"/>
                    <a:pt x="153" y="191"/>
                    <a:pt x="153" y="191"/>
                  </a:cubicBezTo>
                  <a:cubicBezTo>
                    <a:pt x="153" y="188"/>
                    <a:pt x="153" y="188"/>
                    <a:pt x="153" y="188"/>
                  </a:cubicBezTo>
                  <a:cubicBezTo>
                    <a:pt x="152" y="186"/>
                    <a:pt x="152" y="185"/>
                    <a:pt x="152" y="183"/>
                  </a:cubicBezTo>
                  <a:cubicBezTo>
                    <a:pt x="151" y="181"/>
                    <a:pt x="151" y="179"/>
                    <a:pt x="151" y="177"/>
                  </a:cubicBezTo>
                  <a:close/>
                  <a:moveTo>
                    <a:pt x="84" y="158"/>
                  </a:moveTo>
                  <a:cubicBezTo>
                    <a:pt x="85" y="158"/>
                    <a:pt x="86" y="158"/>
                    <a:pt x="87" y="158"/>
                  </a:cubicBezTo>
                  <a:cubicBezTo>
                    <a:pt x="88" y="158"/>
                    <a:pt x="90" y="158"/>
                    <a:pt x="91" y="158"/>
                  </a:cubicBezTo>
                  <a:cubicBezTo>
                    <a:pt x="91" y="158"/>
                    <a:pt x="91" y="159"/>
                    <a:pt x="91" y="159"/>
                  </a:cubicBezTo>
                  <a:cubicBezTo>
                    <a:pt x="91" y="159"/>
                    <a:pt x="90" y="159"/>
                    <a:pt x="90" y="159"/>
                  </a:cubicBezTo>
                  <a:cubicBezTo>
                    <a:pt x="90" y="159"/>
                    <a:pt x="89" y="159"/>
                    <a:pt x="89" y="159"/>
                  </a:cubicBezTo>
                  <a:cubicBezTo>
                    <a:pt x="88" y="159"/>
                    <a:pt x="87" y="159"/>
                    <a:pt x="86" y="159"/>
                  </a:cubicBezTo>
                  <a:cubicBezTo>
                    <a:pt x="84" y="159"/>
                    <a:pt x="84" y="159"/>
                    <a:pt x="84" y="159"/>
                  </a:cubicBezTo>
                  <a:cubicBezTo>
                    <a:pt x="84" y="159"/>
                    <a:pt x="84" y="159"/>
                    <a:pt x="84" y="159"/>
                  </a:cubicBezTo>
                  <a:cubicBezTo>
                    <a:pt x="84" y="159"/>
                    <a:pt x="84" y="159"/>
                    <a:pt x="84" y="159"/>
                  </a:cubicBezTo>
                  <a:cubicBezTo>
                    <a:pt x="84" y="159"/>
                    <a:pt x="84" y="159"/>
                    <a:pt x="84" y="158"/>
                  </a:cubicBezTo>
                  <a:close/>
                  <a:moveTo>
                    <a:pt x="120" y="171"/>
                  </a:moveTo>
                  <a:cubicBezTo>
                    <a:pt x="120" y="171"/>
                    <a:pt x="119" y="170"/>
                    <a:pt x="118" y="170"/>
                  </a:cubicBezTo>
                  <a:cubicBezTo>
                    <a:pt x="118" y="169"/>
                    <a:pt x="117" y="168"/>
                    <a:pt x="116" y="168"/>
                  </a:cubicBezTo>
                  <a:cubicBezTo>
                    <a:pt x="116" y="167"/>
                    <a:pt x="115" y="167"/>
                    <a:pt x="115" y="166"/>
                  </a:cubicBezTo>
                  <a:cubicBezTo>
                    <a:pt x="114" y="165"/>
                    <a:pt x="113" y="164"/>
                    <a:pt x="111" y="162"/>
                  </a:cubicBezTo>
                  <a:cubicBezTo>
                    <a:pt x="111" y="162"/>
                    <a:pt x="111" y="162"/>
                    <a:pt x="110" y="161"/>
                  </a:cubicBezTo>
                  <a:cubicBezTo>
                    <a:pt x="110" y="161"/>
                    <a:pt x="109" y="161"/>
                    <a:pt x="109" y="161"/>
                  </a:cubicBezTo>
                  <a:cubicBezTo>
                    <a:pt x="108" y="160"/>
                    <a:pt x="107" y="160"/>
                    <a:pt x="106" y="160"/>
                  </a:cubicBezTo>
                  <a:cubicBezTo>
                    <a:pt x="105" y="159"/>
                    <a:pt x="105" y="159"/>
                    <a:pt x="104" y="159"/>
                  </a:cubicBezTo>
                  <a:cubicBezTo>
                    <a:pt x="103" y="159"/>
                    <a:pt x="103" y="159"/>
                    <a:pt x="103" y="159"/>
                  </a:cubicBezTo>
                  <a:cubicBezTo>
                    <a:pt x="102" y="159"/>
                    <a:pt x="102" y="159"/>
                    <a:pt x="101" y="159"/>
                  </a:cubicBezTo>
                  <a:cubicBezTo>
                    <a:pt x="101" y="159"/>
                    <a:pt x="101" y="158"/>
                    <a:pt x="100" y="158"/>
                  </a:cubicBezTo>
                  <a:cubicBezTo>
                    <a:pt x="100" y="158"/>
                    <a:pt x="100" y="158"/>
                    <a:pt x="99" y="158"/>
                  </a:cubicBezTo>
                  <a:cubicBezTo>
                    <a:pt x="99" y="158"/>
                    <a:pt x="98" y="158"/>
                    <a:pt x="98" y="158"/>
                  </a:cubicBezTo>
                  <a:cubicBezTo>
                    <a:pt x="97" y="157"/>
                    <a:pt x="97" y="157"/>
                    <a:pt x="97" y="157"/>
                  </a:cubicBezTo>
                  <a:cubicBezTo>
                    <a:pt x="96" y="157"/>
                    <a:pt x="96" y="157"/>
                    <a:pt x="95" y="156"/>
                  </a:cubicBezTo>
                  <a:cubicBezTo>
                    <a:pt x="95" y="156"/>
                    <a:pt x="94" y="156"/>
                    <a:pt x="94" y="156"/>
                  </a:cubicBezTo>
                  <a:cubicBezTo>
                    <a:pt x="93" y="156"/>
                    <a:pt x="92" y="156"/>
                    <a:pt x="91" y="156"/>
                  </a:cubicBezTo>
                  <a:cubicBezTo>
                    <a:pt x="90" y="156"/>
                    <a:pt x="88" y="156"/>
                    <a:pt x="87" y="156"/>
                  </a:cubicBezTo>
                  <a:cubicBezTo>
                    <a:pt x="86" y="156"/>
                    <a:pt x="85" y="156"/>
                    <a:pt x="84" y="156"/>
                  </a:cubicBezTo>
                  <a:cubicBezTo>
                    <a:pt x="84" y="155"/>
                    <a:pt x="85" y="155"/>
                    <a:pt x="85" y="154"/>
                  </a:cubicBezTo>
                  <a:cubicBezTo>
                    <a:pt x="86" y="152"/>
                    <a:pt x="87" y="151"/>
                    <a:pt x="89" y="150"/>
                  </a:cubicBezTo>
                  <a:cubicBezTo>
                    <a:pt x="92" y="147"/>
                    <a:pt x="97" y="148"/>
                    <a:pt x="100" y="150"/>
                  </a:cubicBezTo>
                  <a:cubicBezTo>
                    <a:pt x="102" y="152"/>
                    <a:pt x="104" y="154"/>
                    <a:pt x="106" y="155"/>
                  </a:cubicBezTo>
                  <a:cubicBezTo>
                    <a:pt x="107" y="156"/>
                    <a:pt x="108" y="157"/>
                    <a:pt x="109" y="156"/>
                  </a:cubicBezTo>
                  <a:cubicBezTo>
                    <a:pt x="110" y="155"/>
                    <a:pt x="109" y="155"/>
                    <a:pt x="110" y="154"/>
                  </a:cubicBezTo>
                  <a:cubicBezTo>
                    <a:pt x="112" y="152"/>
                    <a:pt x="112" y="153"/>
                    <a:pt x="115" y="154"/>
                  </a:cubicBezTo>
                  <a:cubicBezTo>
                    <a:pt x="117" y="155"/>
                    <a:pt x="118" y="156"/>
                    <a:pt x="120" y="157"/>
                  </a:cubicBezTo>
                  <a:cubicBezTo>
                    <a:pt x="120" y="157"/>
                    <a:pt x="120" y="157"/>
                    <a:pt x="120" y="158"/>
                  </a:cubicBezTo>
                  <a:cubicBezTo>
                    <a:pt x="120" y="159"/>
                    <a:pt x="120" y="161"/>
                    <a:pt x="120" y="162"/>
                  </a:cubicBezTo>
                  <a:cubicBezTo>
                    <a:pt x="120" y="162"/>
                    <a:pt x="120" y="162"/>
                    <a:pt x="120" y="162"/>
                  </a:cubicBezTo>
                  <a:cubicBezTo>
                    <a:pt x="116" y="164"/>
                    <a:pt x="117" y="166"/>
                    <a:pt x="120" y="168"/>
                  </a:cubicBezTo>
                  <a:cubicBezTo>
                    <a:pt x="120" y="169"/>
                    <a:pt x="120" y="170"/>
                    <a:pt x="120" y="171"/>
                  </a:cubicBezTo>
                  <a:close/>
                  <a:moveTo>
                    <a:pt x="122" y="158"/>
                  </a:moveTo>
                  <a:cubicBezTo>
                    <a:pt x="122" y="159"/>
                    <a:pt x="122" y="160"/>
                    <a:pt x="121" y="161"/>
                  </a:cubicBezTo>
                  <a:cubicBezTo>
                    <a:pt x="121" y="160"/>
                    <a:pt x="121" y="159"/>
                    <a:pt x="121" y="158"/>
                  </a:cubicBezTo>
                  <a:cubicBezTo>
                    <a:pt x="121" y="157"/>
                    <a:pt x="121" y="157"/>
                    <a:pt x="121" y="157"/>
                  </a:cubicBezTo>
                  <a:cubicBezTo>
                    <a:pt x="122" y="158"/>
                    <a:pt x="122" y="158"/>
                    <a:pt x="122" y="158"/>
                  </a:cubicBezTo>
                  <a:close/>
                  <a:moveTo>
                    <a:pt x="126" y="178"/>
                  </a:moveTo>
                  <a:cubicBezTo>
                    <a:pt x="126" y="178"/>
                    <a:pt x="126" y="177"/>
                    <a:pt x="126" y="177"/>
                  </a:cubicBezTo>
                  <a:cubicBezTo>
                    <a:pt x="125" y="177"/>
                    <a:pt x="125" y="176"/>
                    <a:pt x="125" y="176"/>
                  </a:cubicBezTo>
                  <a:cubicBezTo>
                    <a:pt x="125" y="176"/>
                    <a:pt x="124" y="175"/>
                    <a:pt x="124" y="175"/>
                  </a:cubicBezTo>
                  <a:cubicBezTo>
                    <a:pt x="124" y="174"/>
                    <a:pt x="123" y="173"/>
                    <a:pt x="122" y="173"/>
                  </a:cubicBezTo>
                  <a:cubicBezTo>
                    <a:pt x="122" y="173"/>
                    <a:pt x="122" y="173"/>
                    <a:pt x="122" y="173"/>
                  </a:cubicBezTo>
                  <a:cubicBezTo>
                    <a:pt x="122" y="172"/>
                    <a:pt x="122" y="170"/>
                    <a:pt x="122" y="169"/>
                  </a:cubicBezTo>
                  <a:cubicBezTo>
                    <a:pt x="123" y="170"/>
                    <a:pt x="124" y="170"/>
                    <a:pt x="125" y="171"/>
                  </a:cubicBezTo>
                  <a:cubicBezTo>
                    <a:pt x="125" y="172"/>
                    <a:pt x="125" y="172"/>
                    <a:pt x="125" y="173"/>
                  </a:cubicBezTo>
                  <a:cubicBezTo>
                    <a:pt x="125" y="175"/>
                    <a:pt x="126" y="176"/>
                    <a:pt x="126" y="178"/>
                  </a:cubicBezTo>
                  <a:close/>
                  <a:moveTo>
                    <a:pt x="141" y="144"/>
                  </a:moveTo>
                  <a:cubicBezTo>
                    <a:pt x="140" y="145"/>
                    <a:pt x="140" y="145"/>
                    <a:pt x="139" y="145"/>
                  </a:cubicBezTo>
                  <a:cubicBezTo>
                    <a:pt x="139" y="145"/>
                    <a:pt x="139" y="145"/>
                    <a:pt x="138" y="145"/>
                  </a:cubicBezTo>
                  <a:cubicBezTo>
                    <a:pt x="138" y="143"/>
                    <a:pt x="137" y="142"/>
                    <a:pt x="136" y="141"/>
                  </a:cubicBezTo>
                  <a:cubicBezTo>
                    <a:pt x="138" y="141"/>
                    <a:pt x="140" y="143"/>
                    <a:pt x="141" y="144"/>
                  </a:cubicBezTo>
                  <a:close/>
                  <a:moveTo>
                    <a:pt x="142" y="200"/>
                  </a:moveTo>
                  <a:cubicBezTo>
                    <a:pt x="142" y="202"/>
                    <a:pt x="142" y="204"/>
                    <a:pt x="143" y="207"/>
                  </a:cubicBezTo>
                  <a:cubicBezTo>
                    <a:pt x="142" y="206"/>
                    <a:pt x="142" y="205"/>
                    <a:pt x="140" y="204"/>
                  </a:cubicBezTo>
                  <a:cubicBezTo>
                    <a:pt x="140" y="203"/>
                    <a:pt x="139" y="202"/>
                    <a:pt x="139" y="201"/>
                  </a:cubicBezTo>
                  <a:cubicBezTo>
                    <a:pt x="138" y="200"/>
                    <a:pt x="138" y="198"/>
                    <a:pt x="137" y="196"/>
                  </a:cubicBezTo>
                  <a:cubicBezTo>
                    <a:pt x="137" y="196"/>
                    <a:pt x="137" y="196"/>
                    <a:pt x="137" y="195"/>
                  </a:cubicBezTo>
                  <a:cubicBezTo>
                    <a:pt x="136" y="195"/>
                    <a:pt x="136" y="194"/>
                    <a:pt x="136" y="194"/>
                  </a:cubicBezTo>
                  <a:cubicBezTo>
                    <a:pt x="135" y="193"/>
                    <a:pt x="135" y="193"/>
                    <a:pt x="134" y="193"/>
                  </a:cubicBezTo>
                  <a:cubicBezTo>
                    <a:pt x="134" y="192"/>
                    <a:pt x="134" y="192"/>
                    <a:pt x="134" y="192"/>
                  </a:cubicBezTo>
                  <a:cubicBezTo>
                    <a:pt x="135" y="191"/>
                    <a:pt x="137" y="189"/>
                    <a:pt x="137" y="189"/>
                  </a:cubicBezTo>
                  <a:cubicBezTo>
                    <a:pt x="137" y="185"/>
                    <a:pt x="134" y="185"/>
                    <a:pt x="131" y="185"/>
                  </a:cubicBezTo>
                  <a:cubicBezTo>
                    <a:pt x="131" y="184"/>
                    <a:pt x="131" y="184"/>
                    <a:pt x="131" y="183"/>
                  </a:cubicBezTo>
                  <a:cubicBezTo>
                    <a:pt x="131" y="183"/>
                    <a:pt x="131" y="183"/>
                    <a:pt x="131" y="183"/>
                  </a:cubicBezTo>
                  <a:cubicBezTo>
                    <a:pt x="131" y="182"/>
                    <a:pt x="131" y="182"/>
                    <a:pt x="131" y="182"/>
                  </a:cubicBezTo>
                  <a:cubicBezTo>
                    <a:pt x="130" y="181"/>
                    <a:pt x="130" y="181"/>
                    <a:pt x="130" y="181"/>
                  </a:cubicBezTo>
                  <a:cubicBezTo>
                    <a:pt x="129" y="178"/>
                    <a:pt x="128" y="175"/>
                    <a:pt x="128" y="173"/>
                  </a:cubicBezTo>
                  <a:cubicBezTo>
                    <a:pt x="128" y="173"/>
                    <a:pt x="128" y="172"/>
                    <a:pt x="128" y="172"/>
                  </a:cubicBezTo>
                  <a:cubicBezTo>
                    <a:pt x="131" y="173"/>
                    <a:pt x="133" y="174"/>
                    <a:pt x="136" y="174"/>
                  </a:cubicBezTo>
                  <a:cubicBezTo>
                    <a:pt x="137" y="174"/>
                    <a:pt x="138" y="174"/>
                    <a:pt x="138" y="174"/>
                  </a:cubicBezTo>
                  <a:cubicBezTo>
                    <a:pt x="138" y="176"/>
                    <a:pt x="138" y="177"/>
                    <a:pt x="139" y="179"/>
                  </a:cubicBezTo>
                  <a:cubicBezTo>
                    <a:pt x="140" y="190"/>
                    <a:pt x="140" y="190"/>
                    <a:pt x="140" y="190"/>
                  </a:cubicBezTo>
                  <a:cubicBezTo>
                    <a:pt x="141" y="195"/>
                    <a:pt x="141" y="195"/>
                    <a:pt x="141" y="195"/>
                  </a:cubicBezTo>
                  <a:cubicBezTo>
                    <a:pt x="141" y="196"/>
                    <a:pt x="141" y="197"/>
                    <a:pt x="141" y="198"/>
                  </a:cubicBezTo>
                  <a:cubicBezTo>
                    <a:pt x="141" y="198"/>
                    <a:pt x="141" y="199"/>
                    <a:pt x="142" y="200"/>
                  </a:cubicBezTo>
                  <a:close/>
                  <a:moveTo>
                    <a:pt x="146" y="182"/>
                  </a:moveTo>
                  <a:cubicBezTo>
                    <a:pt x="146" y="185"/>
                    <a:pt x="145" y="187"/>
                    <a:pt x="145" y="190"/>
                  </a:cubicBezTo>
                  <a:cubicBezTo>
                    <a:pt x="145" y="191"/>
                    <a:pt x="145" y="193"/>
                    <a:pt x="145" y="195"/>
                  </a:cubicBezTo>
                  <a:cubicBezTo>
                    <a:pt x="145" y="195"/>
                    <a:pt x="145" y="195"/>
                    <a:pt x="145" y="195"/>
                  </a:cubicBezTo>
                  <a:cubicBezTo>
                    <a:pt x="145" y="195"/>
                    <a:pt x="145" y="195"/>
                    <a:pt x="145" y="194"/>
                  </a:cubicBezTo>
                  <a:cubicBezTo>
                    <a:pt x="144" y="189"/>
                    <a:pt x="144" y="189"/>
                    <a:pt x="144" y="189"/>
                  </a:cubicBezTo>
                  <a:cubicBezTo>
                    <a:pt x="142" y="179"/>
                    <a:pt x="142" y="179"/>
                    <a:pt x="142" y="179"/>
                  </a:cubicBezTo>
                  <a:cubicBezTo>
                    <a:pt x="142" y="177"/>
                    <a:pt x="142" y="175"/>
                    <a:pt x="142" y="173"/>
                  </a:cubicBezTo>
                  <a:cubicBezTo>
                    <a:pt x="143" y="172"/>
                    <a:pt x="143" y="172"/>
                    <a:pt x="144" y="171"/>
                  </a:cubicBezTo>
                  <a:cubicBezTo>
                    <a:pt x="144" y="171"/>
                    <a:pt x="145" y="170"/>
                    <a:pt x="145" y="170"/>
                  </a:cubicBezTo>
                  <a:cubicBezTo>
                    <a:pt x="145" y="171"/>
                    <a:pt x="145" y="171"/>
                    <a:pt x="145" y="171"/>
                  </a:cubicBezTo>
                  <a:cubicBezTo>
                    <a:pt x="145" y="174"/>
                    <a:pt x="145" y="177"/>
                    <a:pt x="146" y="180"/>
                  </a:cubicBezTo>
                  <a:cubicBezTo>
                    <a:pt x="146" y="181"/>
                    <a:pt x="146" y="182"/>
                    <a:pt x="146" y="182"/>
                  </a:cubicBezTo>
                  <a:close/>
                  <a:moveTo>
                    <a:pt x="148" y="234"/>
                  </a:moveTo>
                  <a:cubicBezTo>
                    <a:pt x="146" y="234"/>
                    <a:pt x="147" y="233"/>
                    <a:pt x="146" y="232"/>
                  </a:cubicBezTo>
                  <a:cubicBezTo>
                    <a:pt x="145" y="229"/>
                    <a:pt x="144" y="226"/>
                    <a:pt x="143" y="223"/>
                  </a:cubicBezTo>
                  <a:cubicBezTo>
                    <a:pt x="144" y="223"/>
                    <a:pt x="145" y="222"/>
                    <a:pt x="146" y="222"/>
                  </a:cubicBezTo>
                  <a:cubicBezTo>
                    <a:pt x="146" y="223"/>
                    <a:pt x="146" y="224"/>
                    <a:pt x="146" y="225"/>
                  </a:cubicBezTo>
                  <a:cubicBezTo>
                    <a:pt x="146" y="225"/>
                    <a:pt x="146" y="226"/>
                    <a:pt x="146" y="226"/>
                  </a:cubicBezTo>
                  <a:cubicBezTo>
                    <a:pt x="146" y="227"/>
                    <a:pt x="146" y="227"/>
                    <a:pt x="146" y="228"/>
                  </a:cubicBezTo>
                  <a:cubicBezTo>
                    <a:pt x="146" y="229"/>
                    <a:pt x="147" y="230"/>
                    <a:pt x="147" y="230"/>
                  </a:cubicBezTo>
                  <a:cubicBezTo>
                    <a:pt x="147" y="231"/>
                    <a:pt x="147" y="232"/>
                    <a:pt x="147" y="232"/>
                  </a:cubicBezTo>
                  <a:cubicBezTo>
                    <a:pt x="147" y="233"/>
                    <a:pt x="148" y="233"/>
                    <a:pt x="148" y="233"/>
                  </a:cubicBezTo>
                  <a:cubicBezTo>
                    <a:pt x="148" y="233"/>
                    <a:pt x="148" y="233"/>
                    <a:pt x="148" y="233"/>
                  </a:cubicBezTo>
                  <a:lnTo>
                    <a:pt x="148" y="234"/>
                  </a:lnTo>
                  <a:close/>
                  <a:moveTo>
                    <a:pt x="150" y="166"/>
                  </a:moveTo>
                  <a:cubicBezTo>
                    <a:pt x="150" y="166"/>
                    <a:pt x="150" y="166"/>
                    <a:pt x="150" y="166"/>
                  </a:cubicBezTo>
                  <a:cubicBezTo>
                    <a:pt x="150" y="166"/>
                    <a:pt x="150" y="166"/>
                    <a:pt x="150" y="166"/>
                  </a:cubicBezTo>
                  <a:cubicBezTo>
                    <a:pt x="150" y="166"/>
                    <a:pt x="150" y="166"/>
                    <a:pt x="150" y="166"/>
                  </a:cubicBezTo>
                  <a:cubicBezTo>
                    <a:pt x="150" y="166"/>
                    <a:pt x="150" y="166"/>
                    <a:pt x="150" y="166"/>
                  </a:cubicBezTo>
                  <a:close/>
                  <a:moveTo>
                    <a:pt x="150" y="205"/>
                  </a:moveTo>
                  <a:cubicBezTo>
                    <a:pt x="150" y="205"/>
                    <a:pt x="150" y="205"/>
                    <a:pt x="150" y="205"/>
                  </a:cubicBezTo>
                  <a:cubicBezTo>
                    <a:pt x="149" y="203"/>
                    <a:pt x="149" y="202"/>
                    <a:pt x="149" y="200"/>
                  </a:cubicBezTo>
                  <a:cubicBezTo>
                    <a:pt x="149" y="202"/>
                    <a:pt x="150" y="203"/>
                    <a:pt x="150" y="205"/>
                  </a:cubicBezTo>
                  <a:close/>
                  <a:moveTo>
                    <a:pt x="149" y="271"/>
                  </a:moveTo>
                  <a:cubicBezTo>
                    <a:pt x="148" y="270"/>
                    <a:pt x="148" y="270"/>
                    <a:pt x="147" y="269"/>
                  </a:cubicBezTo>
                  <a:cubicBezTo>
                    <a:pt x="146" y="269"/>
                    <a:pt x="146" y="268"/>
                    <a:pt x="145" y="268"/>
                  </a:cubicBezTo>
                  <a:cubicBezTo>
                    <a:pt x="144" y="267"/>
                    <a:pt x="144" y="267"/>
                    <a:pt x="144" y="267"/>
                  </a:cubicBezTo>
                  <a:cubicBezTo>
                    <a:pt x="143" y="266"/>
                    <a:pt x="143" y="266"/>
                    <a:pt x="143" y="266"/>
                  </a:cubicBezTo>
                  <a:cubicBezTo>
                    <a:pt x="142" y="265"/>
                    <a:pt x="142" y="265"/>
                    <a:pt x="142" y="265"/>
                  </a:cubicBezTo>
                  <a:cubicBezTo>
                    <a:pt x="141" y="264"/>
                    <a:pt x="139" y="264"/>
                    <a:pt x="138" y="263"/>
                  </a:cubicBezTo>
                  <a:cubicBezTo>
                    <a:pt x="137" y="262"/>
                    <a:pt x="136" y="262"/>
                    <a:pt x="135" y="261"/>
                  </a:cubicBezTo>
                  <a:cubicBezTo>
                    <a:pt x="134" y="261"/>
                    <a:pt x="133" y="260"/>
                    <a:pt x="132" y="259"/>
                  </a:cubicBezTo>
                  <a:cubicBezTo>
                    <a:pt x="130" y="257"/>
                    <a:pt x="129" y="255"/>
                    <a:pt x="128" y="253"/>
                  </a:cubicBezTo>
                  <a:cubicBezTo>
                    <a:pt x="127" y="250"/>
                    <a:pt x="126" y="248"/>
                    <a:pt x="125" y="245"/>
                  </a:cubicBezTo>
                  <a:cubicBezTo>
                    <a:pt x="123" y="241"/>
                    <a:pt x="122" y="237"/>
                    <a:pt x="121" y="233"/>
                  </a:cubicBezTo>
                  <a:cubicBezTo>
                    <a:pt x="121" y="231"/>
                    <a:pt x="120" y="229"/>
                    <a:pt x="120" y="227"/>
                  </a:cubicBezTo>
                  <a:cubicBezTo>
                    <a:pt x="120" y="227"/>
                    <a:pt x="120" y="226"/>
                    <a:pt x="119" y="226"/>
                  </a:cubicBezTo>
                  <a:cubicBezTo>
                    <a:pt x="119" y="226"/>
                    <a:pt x="119" y="226"/>
                    <a:pt x="119" y="226"/>
                  </a:cubicBezTo>
                  <a:cubicBezTo>
                    <a:pt x="119" y="224"/>
                    <a:pt x="119" y="223"/>
                    <a:pt x="118" y="222"/>
                  </a:cubicBezTo>
                  <a:cubicBezTo>
                    <a:pt x="118" y="221"/>
                    <a:pt x="118" y="221"/>
                    <a:pt x="118" y="220"/>
                  </a:cubicBezTo>
                  <a:cubicBezTo>
                    <a:pt x="118" y="220"/>
                    <a:pt x="118" y="220"/>
                    <a:pt x="119" y="220"/>
                  </a:cubicBezTo>
                  <a:cubicBezTo>
                    <a:pt x="121" y="219"/>
                    <a:pt x="124" y="220"/>
                    <a:pt x="127" y="219"/>
                  </a:cubicBezTo>
                  <a:cubicBezTo>
                    <a:pt x="127" y="218"/>
                    <a:pt x="126" y="217"/>
                    <a:pt x="126" y="216"/>
                  </a:cubicBezTo>
                  <a:cubicBezTo>
                    <a:pt x="128" y="216"/>
                    <a:pt x="129" y="218"/>
                    <a:pt x="130" y="220"/>
                  </a:cubicBezTo>
                  <a:cubicBezTo>
                    <a:pt x="131" y="220"/>
                    <a:pt x="131" y="220"/>
                    <a:pt x="131" y="220"/>
                  </a:cubicBezTo>
                  <a:cubicBezTo>
                    <a:pt x="131" y="221"/>
                    <a:pt x="131" y="221"/>
                    <a:pt x="131" y="221"/>
                  </a:cubicBezTo>
                  <a:cubicBezTo>
                    <a:pt x="131" y="222"/>
                    <a:pt x="131" y="222"/>
                    <a:pt x="131" y="222"/>
                  </a:cubicBezTo>
                  <a:cubicBezTo>
                    <a:pt x="131" y="223"/>
                    <a:pt x="132" y="223"/>
                    <a:pt x="132" y="224"/>
                  </a:cubicBezTo>
                  <a:cubicBezTo>
                    <a:pt x="132" y="225"/>
                    <a:pt x="132" y="227"/>
                    <a:pt x="133" y="228"/>
                  </a:cubicBezTo>
                  <a:cubicBezTo>
                    <a:pt x="133" y="229"/>
                    <a:pt x="133" y="229"/>
                    <a:pt x="133" y="230"/>
                  </a:cubicBezTo>
                  <a:cubicBezTo>
                    <a:pt x="134" y="230"/>
                    <a:pt x="134" y="231"/>
                    <a:pt x="134" y="231"/>
                  </a:cubicBezTo>
                  <a:cubicBezTo>
                    <a:pt x="134" y="232"/>
                    <a:pt x="134" y="232"/>
                    <a:pt x="134" y="232"/>
                  </a:cubicBezTo>
                  <a:cubicBezTo>
                    <a:pt x="135" y="233"/>
                    <a:pt x="136" y="234"/>
                    <a:pt x="136" y="236"/>
                  </a:cubicBezTo>
                  <a:cubicBezTo>
                    <a:pt x="138" y="238"/>
                    <a:pt x="139" y="240"/>
                    <a:pt x="140" y="243"/>
                  </a:cubicBezTo>
                  <a:cubicBezTo>
                    <a:pt x="141" y="244"/>
                    <a:pt x="142" y="245"/>
                    <a:pt x="143" y="246"/>
                  </a:cubicBezTo>
                  <a:cubicBezTo>
                    <a:pt x="143" y="247"/>
                    <a:pt x="144" y="248"/>
                    <a:pt x="144" y="249"/>
                  </a:cubicBezTo>
                  <a:cubicBezTo>
                    <a:pt x="145" y="250"/>
                    <a:pt x="145" y="250"/>
                    <a:pt x="145" y="251"/>
                  </a:cubicBezTo>
                  <a:cubicBezTo>
                    <a:pt x="145" y="251"/>
                    <a:pt x="145" y="252"/>
                    <a:pt x="146" y="253"/>
                  </a:cubicBezTo>
                  <a:cubicBezTo>
                    <a:pt x="146" y="254"/>
                    <a:pt x="147" y="255"/>
                    <a:pt x="147" y="256"/>
                  </a:cubicBezTo>
                  <a:cubicBezTo>
                    <a:pt x="147" y="257"/>
                    <a:pt x="147" y="257"/>
                    <a:pt x="147" y="258"/>
                  </a:cubicBezTo>
                  <a:cubicBezTo>
                    <a:pt x="147" y="259"/>
                    <a:pt x="148" y="259"/>
                    <a:pt x="148" y="260"/>
                  </a:cubicBezTo>
                  <a:cubicBezTo>
                    <a:pt x="148" y="262"/>
                    <a:pt x="149" y="263"/>
                    <a:pt x="149" y="264"/>
                  </a:cubicBezTo>
                  <a:cubicBezTo>
                    <a:pt x="149" y="265"/>
                    <a:pt x="150" y="266"/>
                    <a:pt x="150" y="268"/>
                  </a:cubicBezTo>
                  <a:cubicBezTo>
                    <a:pt x="150" y="268"/>
                    <a:pt x="150" y="269"/>
                    <a:pt x="150" y="269"/>
                  </a:cubicBezTo>
                  <a:cubicBezTo>
                    <a:pt x="150" y="270"/>
                    <a:pt x="150" y="270"/>
                    <a:pt x="150" y="270"/>
                  </a:cubicBezTo>
                  <a:cubicBezTo>
                    <a:pt x="150" y="271"/>
                    <a:pt x="150" y="271"/>
                    <a:pt x="150" y="271"/>
                  </a:cubicBezTo>
                  <a:cubicBezTo>
                    <a:pt x="150" y="273"/>
                    <a:pt x="150" y="275"/>
                    <a:pt x="151" y="277"/>
                  </a:cubicBezTo>
                  <a:cubicBezTo>
                    <a:pt x="150" y="277"/>
                    <a:pt x="150" y="277"/>
                    <a:pt x="150" y="277"/>
                  </a:cubicBezTo>
                  <a:cubicBezTo>
                    <a:pt x="150" y="276"/>
                    <a:pt x="150" y="276"/>
                    <a:pt x="150" y="276"/>
                  </a:cubicBezTo>
                  <a:cubicBezTo>
                    <a:pt x="150" y="276"/>
                    <a:pt x="150" y="276"/>
                    <a:pt x="150" y="276"/>
                  </a:cubicBezTo>
                  <a:cubicBezTo>
                    <a:pt x="150" y="276"/>
                    <a:pt x="150" y="275"/>
                    <a:pt x="150" y="274"/>
                  </a:cubicBezTo>
                  <a:cubicBezTo>
                    <a:pt x="150" y="274"/>
                    <a:pt x="150" y="274"/>
                    <a:pt x="150" y="273"/>
                  </a:cubicBezTo>
                  <a:cubicBezTo>
                    <a:pt x="150" y="273"/>
                    <a:pt x="149" y="272"/>
                    <a:pt x="149" y="271"/>
                  </a:cubicBezTo>
                  <a:close/>
                  <a:moveTo>
                    <a:pt x="137" y="268"/>
                  </a:moveTo>
                  <a:cubicBezTo>
                    <a:pt x="138" y="269"/>
                    <a:pt x="138" y="269"/>
                    <a:pt x="139" y="270"/>
                  </a:cubicBezTo>
                  <a:cubicBezTo>
                    <a:pt x="140" y="270"/>
                    <a:pt x="140" y="270"/>
                    <a:pt x="140" y="270"/>
                  </a:cubicBezTo>
                  <a:cubicBezTo>
                    <a:pt x="140" y="270"/>
                    <a:pt x="140" y="271"/>
                    <a:pt x="140" y="271"/>
                  </a:cubicBezTo>
                  <a:cubicBezTo>
                    <a:pt x="142" y="272"/>
                    <a:pt x="142" y="272"/>
                    <a:pt x="142" y="272"/>
                  </a:cubicBezTo>
                  <a:cubicBezTo>
                    <a:pt x="143" y="272"/>
                    <a:pt x="143" y="273"/>
                    <a:pt x="143" y="273"/>
                  </a:cubicBezTo>
                  <a:cubicBezTo>
                    <a:pt x="144" y="274"/>
                    <a:pt x="144" y="274"/>
                    <a:pt x="144" y="274"/>
                  </a:cubicBezTo>
                  <a:cubicBezTo>
                    <a:pt x="144" y="274"/>
                    <a:pt x="144" y="274"/>
                    <a:pt x="144" y="275"/>
                  </a:cubicBezTo>
                  <a:cubicBezTo>
                    <a:pt x="144" y="276"/>
                    <a:pt x="145" y="276"/>
                    <a:pt x="145" y="277"/>
                  </a:cubicBezTo>
                  <a:cubicBezTo>
                    <a:pt x="145" y="278"/>
                    <a:pt x="145" y="278"/>
                    <a:pt x="145" y="278"/>
                  </a:cubicBezTo>
                  <a:cubicBezTo>
                    <a:pt x="145" y="278"/>
                    <a:pt x="145" y="279"/>
                    <a:pt x="145" y="279"/>
                  </a:cubicBezTo>
                  <a:cubicBezTo>
                    <a:pt x="146" y="280"/>
                    <a:pt x="146" y="280"/>
                    <a:pt x="146" y="280"/>
                  </a:cubicBezTo>
                  <a:cubicBezTo>
                    <a:pt x="146" y="282"/>
                    <a:pt x="146" y="282"/>
                    <a:pt x="146" y="282"/>
                  </a:cubicBezTo>
                  <a:cubicBezTo>
                    <a:pt x="147" y="283"/>
                    <a:pt x="147" y="284"/>
                    <a:pt x="148" y="285"/>
                  </a:cubicBezTo>
                  <a:cubicBezTo>
                    <a:pt x="148" y="286"/>
                    <a:pt x="148" y="287"/>
                    <a:pt x="149" y="288"/>
                  </a:cubicBezTo>
                  <a:cubicBezTo>
                    <a:pt x="145" y="280"/>
                    <a:pt x="145" y="280"/>
                    <a:pt x="145" y="280"/>
                  </a:cubicBezTo>
                  <a:cubicBezTo>
                    <a:pt x="143" y="276"/>
                    <a:pt x="141" y="271"/>
                    <a:pt x="137" y="268"/>
                  </a:cubicBezTo>
                  <a:close/>
                  <a:moveTo>
                    <a:pt x="127" y="278"/>
                  </a:moveTo>
                  <a:cubicBezTo>
                    <a:pt x="132" y="283"/>
                    <a:pt x="136" y="288"/>
                    <a:pt x="139" y="293"/>
                  </a:cubicBezTo>
                  <a:cubicBezTo>
                    <a:pt x="140" y="294"/>
                    <a:pt x="141" y="295"/>
                    <a:pt x="142" y="296"/>
                  </a:cubicBezTo>
                  <a:cubicBezTo>
                    <a:pt x="142" y="296"/>
                    <a:pt x="142" y="297"/>
                    <a:pt x="142" y="297"/>
                  </a:cubicBezTo>
                  <a:cubicBezTo>
                    <a:pt x="141" y="296"/>
                    <a:pt x="140" y="295"/>
                    <a:pt x="139" y="294"/>
                  </a:cubicBezTo>
                  <a:cubicBezTo>
                    <a:pt x="137" y="292"/>
                    <a:pt x="137" y="292"/>
                    <a:pt x="137" y="292"/>
                  </a:cubicBezTo>
                  <a:cubicBezTo>
                    <a:pt x="136" y="292"/>
                    <a:pt x="136" y="291"/>
                    <a:pt x="135" y="291"/>
                  </a:cubicBezTo>
                  <a:cubicBezTo>
                    <a:pt x="134" y="290"/>
                    <a:pt x="133" y="288"/>
                    <a:pt x="133" y="287"/>
                  </a:cubicBezTo>
                  <a:cubicBezTo>
                    <a:pt x="132" y="286"/>
                    <a:pt x="131" y="284"/>
                    <a:pt x="130" y="283"/>
                  </a:cubicBezTo>
                  <a:cubicBezTo>
                    <a:pt x="130" y="282"/>
                    <a:pt x="129" y="281"/>
                    <a:pt x="129" y="280"/>
                  </a:cubicBezTo>
                  <a:cubicBezTo>
                    <a:pt x="128" y="280"/>
                    <a:pt x="128" y="279"/>
                    <a:pt x="127" y="278"/>
                  </a:cubicBezTo>
                  <a:close/>
                  <a:moveTo>
                    <a:pt x="97" y="263"/>
                  </a:moveTo>
                  <a:cubicBezTo>
                    <a:pt x="97" y="263"/>
                    <a:pt x="97" y="263"/>
                    <a:pt x="97" y="263"/>
                  </a:cubicBezTo>
                  <a:cubicBezTo>
                    <a:pt x="97" y="263"/>
                    <a:pt x="98" y="263"/>
                    <a:pt x="98" y="263"/>
                  </a:cubicBezTo>
                  <a:cubicBezTo>
                    <a:pt x="98" y="264"/>
                    <a:pt x="99" y="264"/>
                    <a:pt x="99" y="265"/>
                  </a:cubicBezTo>
                  <a:cubicBezTo>
                    <a:pt x="100" y="266"/>
                    <a:pt x="100" y="266"/>
                    <a:pt x="100" y="266"/>
                  </a:cubicBezTo>
                  <a:cubicBezTo>
                    <a:pt x="101" y="267"/>
                    <a:pt x="101" y="267"/>
                    <a:pt x="101" y="267"/>
                  </a:cubicBezTo>
                  <a:cubicBezTo>
                    <a:pt x="100" y="266"/>
                    <a:pt x="100" y="266"/>
                    <a:pt x="99" y="266"/>
                  </a:cubicBezTo>
                  <a:cubicBezTo>
                    <a:pt x="98" y="265"/>
                    <a:pt x="98" y="264"/>
                    <a:pt x="97" y="263"/>
                  </a:cubicBezTo>
                  <a:close/>
                  <a:moveTo>
                    <a:pt x="101" y="249"/>
                  </a:moveTo>
                  <a:cubicBezTo>
                    <a:pt x="100" y="248"/>
                    <a:pt x="98" y="247"/>
                    <a:pt x="96" y="246"/>
                  </a:cubicBezTo>
                  <a:cubicBezTo>
                    <a:pt x="96" y="245"/>
                    <a:pt x="96" y="244"/>
                    <a:pt x="97" y="243"/>
                  </a:cubicBezTo>
                  <a:cubicBezTo>
                    <a:pt x="99" y="242"/>
                    <a:pt x="102" y="244"/>
                    <a:pt x="104" y="243"/>
                  </a:cubicBezTo>
                  <a:cubicBezTo>
                    <a:pt x="106" y="242"/>
                    <a:pt x="105" y="241"/>
                    <a:pt x="106" y="239"/>
                  </a:cubicBezTo>
                  <a:cubicBezTo>
                    <a:pt x="109" y="238"/>
                    <a:pt x="112" y="238"/>
                    <a:pt x="114" y="235"/>
                  </a:cubicBezTo>
                  <a:cubicBezTo>
                    <a:pt x="115" y="235"/>
                    <a:pt x="116" y="234"/>
                    <a:pt x="116" y="233"/>
                  </a:cubicBezTo>
                  <a:cubicBezTo>
                    <a:pt x="116" y="233"/>
                    <a:pt x="116" y="234"/>
                    <a:pt x="116" y="234"/>
                  </a:cubicBezTo>
                  <a:cubicBezTo>
                    <a:pt x="117" y="234"/>
                    <a:pt x="117" y="235"/>
                    <a:pt x="117" y="235"/>
                  </a:cubicBezTo>
                  <a:cubicBezTo>
                    <a:pt x="117" y="236"/>
                    <a:pt x="117" y="236"/>
                    <a:pt x="117" y="237"/>
                  </a:cubicBezTo>
                  <a:cubicBezTo>
                    <a:pt x="117" y="237"/>
                    <a:pt x="117" y="238"/>
                    <a:pt x="117" y="238"/>
                  </a:cubicBezTo>
                  <a:cubicBezTo>
                    <a:pt x="117" y="239"/>
                    <a:pt x="117" y="239"/>
                    <a:pt x="117" y="239"/>
                  </a:cubicBezTo>
                  <a:cubicBezTo>
                    <a:pt x="117" y="240"/>
                    <a:pt x="117" y="240"/>
                    <a:pt x="117" y="240"/>
                  </a:cubicBezTo>
                  <a:cubicBezTo>
                    <a:pt x="117" y="240"/>
                    <a:pt x="117" y="240"/>
                    <a:pt x="117" y="240"/>
                  </a:cubicBezTo>
                  <a:cubicBezTo>
                    <a:pt x="117" y="243"/>
                    <a:pt x="118" y="245"/>
                    <a:pt x="119" y="247"/>
                  </a:cubicBezTo>
                  <a:cubicBezTo>
                    <a:pt x="119" y="249"/>
                    <a:pt x="120" y="251"/>
                    <a:pt x="121" y="253"/>
                  </a:cubicBezTo>
                  <a:cubicBezTo>
                    <a:pt x="121" y="254"/>
                    <a:pt x="121" y="254"/>
                    <a:pt x="121" y="254"/>
                  </a:cubicBezTo>
                  <a:cubicBezTo>
                    <a:pt x="122" y="257"/>
                    <a:pt x="123" y="259"/>
                    <a:pt x="124" y="261"/>
                  </a:cubicBezTo>
                  <a:cubicBezTo>
                    <a:pt x="125" y="263"/>
                    <a:pt x="126" y="265"/>
                    <a:pt x="128" y="267"/>
                  </a:cubicBezTo>
                  <a:cubicBezTo>
                    <a:pt x="130" y="269"/>
                    <a:pt x="132" y="270"/>
                    <a:pt x="133" y="271"/>
                  </a:cubicBezTo>
                  <a:cubicBezTo>
                    <a:pt x="134" y="272"/>
                    <a:pt x="135" y="274"/>
                    <a:pt x="136" y="276"/>
                  </a:cubicBezTo>
                  <a:cubicBezTo>
                    <a:pt x="137" y="278"/>
                    <a:pt x="137" y="280"/>
                    <a:pt x="138" y="282"/>
                  </a:cubicBezTo>
                  <a:cubicBezTo>
                    <a:pt x="138" y="283"/>
                    <a:pt x="138" y="284"/>
                    <a:pt x="139" y="285"/>
                  </a:cubicBezTo>
                  <a:cubicBezTo>
                    <a:pt x="136" y="282"/>
                    <a:pt x="132" y="278"/>
                    <a:pt x="128" y="275"/>
                  </a:cubicBezTo>
                  <a:cubicBezTo>
                    <a:pt x="128" y="274"/>
                    <a:pt x="128" y="274"/>
                    <a:pt x="128" y="274"/>
                  </a:cubicBezTo>
                  <a:cubicBezTo>
                    <a:pt x="128" y="274"/>
                    <a:pt x="127" y="274"/>
                    <a:pt x="127" y="274"/>
                  </a:cubicBezTo>
                  <a:cubicBezTo>
                    <a:pt x="127" y="274"/>
                    <a:pt x="126" y="273"/>
                    <a:pt x="126" y="273"/>
                  </a:cubicBezTo>
                  <a:cubicBezTo>
                    <a:pt x="125" y="273"/>
                    <a:pt x="124" y="272"/>
                    <a:pt x="123" y="272"/>
                  </a:cubicBezTo>
                  <a:cubicBezTo>
                    <a:pt x="121" y="272"/>
                    <a:pt x="119" y="272"/>
                    <a:pt x="118" y="272"/>
                  </a:cubicBezTo>
                  <a:cubicBezTo>
                    <a:pt x="116" y="272"/>
                    <a:pt x="114" y="272"/>
                    <a:pt x="113" y="272"/>
                  </a:cubicBezTo>
                  <a:cubicBezTo>
                    <a:pt x="113" y="272"/>
                    <a:pt x="113" y="272"/>
                    <a:pt x="112" y="272"/>
                  </a:cubicBezTo>
                  <a:cubicBezTo>
                    <a:pt x="112" y="272"/>
                    <a:pt x="111" y="272"/>
                    <a:pt x="110" y="272"/>
                  </a:cubicBezTo>
                  <a:cubicBezTo>
                    <a:pt x="109" y="272"/>
                    <a:pt x="108" y="271"/>
                    <a:pt x="108" y="271"/>
                  </a:cubicBezTo>
                  <a:cubicBezTo>
                    <a:pt x="106" y="270"/>
                    <a:pt x="105" y="269"/>
                    <a:pt x="104" y="268"/>
                  </a:cubicBezTo>
                  <a:cubicBezTo>
                    <a:pt x="102" y="266"/>
                    <a:pt x="102" y="266"/>
                    <a:pt x="102" y="266"/>
                  </a:cubicBezTo>
                  <a:cubicBezTo>
                    <a:pt x="101" y="265"/>
                    <a:pt x="101" y="265"/>
                    <a:pt x="101" y="265"/>
                  </a:cubicBezTo>
                  <a:cubicBezTo>
                    <a:pt x="101" y="265"/>
                    <a:pt x="101" y="265"/>
                    <a:pt x="101" y="264"/>
                  </a:cubicBezTo>
                  <a:cubicBezTo>
                    <a:pt x="100" y="264"/>
                    <a:pt x="100" y="263"/>
                    <a:pt x="99" y="262"/>
                  </a:cubicBezTo>
                  <a:cubicBezTo>
                    <a:pt x="98" y="262"/>
                    <a:pt x="98" y="262"/>
                    <a:pt x="97" y="262"/>
                  </a:cubicBezTo>
                  <a:cubicBezTo>
                    <a:pt x="97" y="262"/>
                    <a:pt x="96" y="262"/>
                    <a:pt x="96" y="261"/>
                  </a:cubicBezTo>
                  <a:cubicBezTo>
                    <a:pt x="96" y="261"/>
                    <a:pt x="96" y="261"/>
                    <a:pt x="96" y="260"/>
                  </a:cubicBezTo>
                  <a:cubicBezTo>
                    <a:pt x="96" y="258"/>
                    <a:pt x="98" y="257"/>
                    <a:pt x="99" y="255"/>
                  </a:cubicBezTo>
                  <a:cubicBezTo>
                    <a:pt x="102" y="253"/>
                    <a:pt x="104" y="252"/>
                    <a:pt x="101" y="249"/>
                  </a:cubicBezTo>
                  <a:close/>
                  <a:moveTo>
                    <a:pt x="114" y="228"/>
                  </a:moveTo>
                  <a:cubicBezTo>
                    <a:pt x="114" y="228"/>
                    <a:pt x="115" y="227"/>
                    <a:pt x="115" y="227"/>
                  </a:cubicBezTo>
                  <a:cubicBezTo>
                    <a:pt x="115" y="227"/>
                    <a:pt x="115" y="227"/>
                    <a:pt x="115" y="227"/>
                  </a:cubicBezTo>
                  <a:cubicBezTo>
                    <a:pt x="115" y="229"/>
                    <a:pt x="115" y="229"/>
                    <a:pt x="115" y="229"/>
                  </a:cubicBezTo>
                  <a:cubicBezTo>
                    <a:pt x="115" y="229"/>
                    <a:pt x="115" y="230"/>
                    <a:pt x="115" y="230"/>
                  </a:cubicBezTo>
                  <a:cubicBezTo>
                    <a:pt x="115" y="230"/>
                    <a:pt x="114" y="229"/>
                    <a:pt x="114" y="228"/>
                  </a:cubicBezTo>
                  <a:close/>
                  <a:moveTo>
                    <a:pt x="112" y="223"/>
                  </a:moveTo>
                  <a:cubicBezTo>
                    <a:pt x="112" y="222"/>
                    <a:pt x="112" y="222"/>
                    <a:pt x="112" y="222"/>
                  </a:cubicBezTo>
                  <a:cubicBezTo>
                    <a:pt x="113" y="222"/>
                    <a:pt x="113" y="222"/>
                    <a:pt x="113" y="222"/>
                  </a:cubicBezTo>
                  <a:cubicBezTo>
                    <a:pt x="113" y="222"/>
                    <a:pt x="112" y="223"/>
                    <a:pt x="112" y="223"/>
                  </a:cubicBezTo>
                  <a:close/>
                  <a:moveTo>
                    <a:pt x="80" y="166"/>
                  </a:moveTo>
                  <a:cubicBezTo>
                    <a:pt x="80" y="163"/>
                    <a:pt x="81" y="162"/>
                    <a:pt x="82" y="161"/>
                  </a:cubicBezTo>
                  <a:cubicBezTo>
                    <a:pt x="83" y="161"/>
                    <a:pt x="83" y="161"/>
                    <a:pt x="84" y="161"/>
                  </a:cubicBezTo>
                  <a:cubicBezTo>
                    <a:pt x="86" y="161"/>
                    <a:pt x="86" y="161"/>
                    <a:pt x="86" y="161"/>
                  </a:cubicBezTo>
                  <a:cubicBezTo>
                    <a:pt x="87" y="161"/>
                    <a:pt x="88" y="161"/>
                    <a:pt x="89" y="161"/>
                  </a:cubicBezTo>
                  <a:cubicBezTo>
                    <a:pt x="89" y="161"/>
                    <a:pt x="90" y="161"/>
                    <a:pt x="90" y="161"/>
                  </a:cubicBezTo>
                  <a:cubicBezTo>
                    <a:pt x="91" y="161"/>
                    <a:pt x="91" y="161"/>
                    <a:pt x="91" y="161"/>
                  </a:cubicBezTo>
                  <a:cubicBezTo>
                    <a:pt x="91" y="161"/>
                    <a:pt x="92" y="161"/>
                    <a:pt x="92" y="161"/>
                  </a:cubicBezTo>
                  <a:cubicBezTo>
                    <a:pt x="93" y="160"/>
                    <a:pt x="93" y="160"/>
                    <a:pt x="94" y="160"/>
                  </a:cubicBezTo>
                  <a:cubicBezTo>
                    <a:pt x="94" y="160"/>
                    <a:pt x="95" y="160"/>
                    <a:pt x="96" y="160"/>
                  </a:cubicBezTo>
                  <a:cubicBezTo>
                    <a:pt x="96" y="160"/>
                    <a:pt x="97" y="160"/>
                    <a:pt x="97" y="160"/>
                  </a:cubicBezTo>
                  <a:cubicBezTo>
                    <a:pt x="97" y="160"/>
                    <a:pt x="97" y="160"/>
                    <a:pt x="98" y="160"/>
                  </a:cubicBezTo>
                  <a:cubicBezTo>
                    <a:pt x="98" y="160"/>
                    <a:pt x="98" y="161"/>
                    <a:pt x="99" y="161"/>
                  </a:cubicBezTo>
                  <a:cubicBezTo>
                    <a:pt x="99" y="161"/>
                    <a:pt x="99" y="161"/>
                    <a:pt x="99" y="161"/>
                  </a:cubicBezTo>
                  <a:cubicBezTo>
                    <a:pt x="99" y="161"/>
                    <a:pt x="100" y="161"/>
                    <a:pt x="100" y="161"/>
                  </a:cubicBezTo>
                  <a:cubicBezTo>
                    <a:pt x="101" y="162"/>
                    <a:pt x="102" y="163"/>
                    <a:pt x="104" y="164"/>
                  </a:cubicBezTo>
                  <a:cubicBezTo>
                    <a:pt x="108" y="166"/>
                    <a:pt x="108" y="166"/>
                    <a:pt x="108" y="166"/>
                  </a:cubicBezTo>
                  <a:cubicBezTo>
                    <a:pt x="109" y="167"/>
                    <a:pt x="110" y="168"/>
                    <a:pt x="111" y="169"/>
                  </a:cubicBezTo>
                  <a:cubicBezTo>
                    <a:pt x="114" y="171"/>
                    <a:pt x="116" y="173"/>
                    <a:pt x="118" y="175"/>
                  </a:cubicBezTo>
                  <a:cubicBezTo>
                    <a:pt x="119" y="176"/>
                    <a:pt x="120" y="178"/>
                    <a:pt x="121" y="179"/>
                  </a:cubicBezTo>
                  <a:cubicBezTo>
                    <a:pt x="121" y="180"/>
                    <a:pt x="122" y="181"/>
                    <a:pt x="122" y="181"/>
                  </a:cubicBezTo>
                  <a:cubicBezTo>
                    <a:pt x="122" y="181"/>
                    <a:pt x="122" y="182"/>
                    <a:pt x="122" y="182"/>
                  </a:cubicBezTo>
                  <a:cubicBezTo>
                    <a:pt x="123" y="183"/>
                    <a:pt x="123" y="184"/>
                    <a:pt x="124" y="185"/>
                  </a:cubicBezTo>
                  <a:cubicBezTo>
                    <a:pt x="122" y="185"/>
                    <a:pt x="120" y="185"/>
                    <a:pt x="119" y="185"/>
                  </a:cubicBezTo>
                  <a:cubicBezTo>
                    <a:pt x="117" y="185"/>
                    <a:pt x="115" y="186"/>
                    <a:pt x="113" y="186"/>
                  </a:cubicBezTo>
                  <a:cubicBezTo>
                    <a:pt x="111" y="186"/>
                    <a:pt x="108" y="182"/>
                    <a:pt x="108" y="181"/>
                  </a:cubicBezTo>
                  <a:cubicBezTo>
                    <a:pt x="108" y="179"/>
                    <a:pt x="109" y="178"/>
                    <a:pt x="109" y="176"/>
                  </a:cubicBezTo>
                  <a:cubicBezTo>
                    <a:pt x="110" y="172"/>
                    <a:pt x="108" y="169"/>
                    <a:pt x="104" y="168"/>
                  </a:cubicBezTo>
                  <a:cubicBezTo>
                    <a:pt x="99" y="167"/>
                    <a:pt x="96" y="166"/>
                    <a:pt x="92" y="169"/>
                  </a:cubicBezTo>
                  <a:cubicBezTo>
                    <a:pt x="89" y="170"/>
                    <a:pt x="84" y="174"/>
                    <a:pt x="81" y="172"/>
                  </a:cubicBezTo>
                  <a:cubicBezTo>
                    <a:pt x="79" y="171"/>
                    <a:pt x="80" y="167"/>
                    <a:pt x="80"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
        <p:nvSpPr>
          <p:cNvPr id="188" name="Freeform: Shape 187"/>
          <p:cNvSpPr/>
          <p:nvPr/>
        </p:nvSpPr>
        <p:spPr bwMode="auto">
          <a:xfrm>
            <a:off x="1" y="6015294"/>
            <a:ext cx="12192001" cy="842706"/>
          </a:xfrm>
          <a:custGeom>
            <a:avLst/>
            <a:gdLst>
              <a:gd name="connsiteX0" fmla="*/ 281874 w 12192001"/>
              <a:gd name="connsiteY0" fmla="*/ 272 h 842706"/>
              <a:gd name="connsiteX1" fmla="*/ 578419 w 12192001"/>
              <a:gd name="connsiteY1" fmla="*/ 44986 h 842706"/>
              <a:gd name="connsiteX2" fmla="*/ 1323048 w 12192001"/>
              <a:gd name="connsiteY2" fmla="*/ 370586 h 842706"/>
              <a:gd name="connsiteX3" fmla="*/ 2079884 w 12192001"/>
              <a:gd name="connsiteY3" fmla="*/ 69406 h 842706"/>
              <a:gd name="connsiteX4" fmla="*/ 3011688 w 12192001"/>
              <a:gd name="connsiteY4" fmla="*/ 219996 h 842706"/>
              <a:gd name="connsiteX5" fmla="*/ 4089976 w 12192001"/>
              <a:gd name="connsiteY5" fmla="*/ 289186 h 842706"/>
              <a:gd name="connsiteX6" fmla="*/ 5233368 w 12192001"/>
              <a:gd name="connsiteY6" fmla="*/ 57196 h 842706"/>
              <a:gd name="connsiteX7" fmla="*/ 5896617 w 12192001"/>
              <a:gd name="connsiteY7" fmla="*/ 285116 h 842706"/>
              <a:gd name="connsiteX8" fmla="*/ 6580211 w 12192001"/>
              <a:gd name="connsiteY8" fmla="*/ 350236 h 842706"/>
              <a:gd name="connsiteX9" fmla="*/ 7064424 w 12192001"/>
              <a:gd name="connsiteY9" fmla="*/ 81616 h 842706"/>
              <a:gd name="connsiteX10" fmla="*/ 7878226 w 12192001"/>
              <a:gd name="connsiteY10" fmla="*/ 134526 h 842706"/>
              <a:gd name="connsiteX11" fmla="*/ 8643200 w 12192001"/>
              <a:gd name="connsiteY11" fmla="*/ 460126 h 842706"/>
              <a:gd name="connsiteX12" fmla="*/ 9355277 w 12192001"/>
              <a:gd name="connsiteY12" fmla="*/ 431636 h 842706"/>
              <a:gd name="connsiteX13" fmla="*/ 10063285 w 12192001"/>
              <a:gd name="connsiteY13" fmla="*/ 163016 h 842706"/>
              <a:gd name="connsiteX14" fmla="*/ 11418266 w 12192001"/>
              <a:gd name="connsiteY14" fmla="*/ 533386 h 842706"/>
              <a:gd name="connsiteX15" fmla="*/ 12158047 w 12192001"/>
              <a:gd name="connsiteY15" fmla="*/ 251825 h 842706"/>
              <a:gd name="connsiteX16" fmla="*/ 12192001 w 12192001"/>
              <a:gd name="connsiteY16" fmla="*/ 245804 h 842706"/>
              <a:gd name="connsiteX17" fmla="*/ 12192001 w 12192001"/>
              <a:gd name="connsiteY17" fmla="*/ 842706 h 842706"/>
              <a:gd name="connsiteX18" fmla="*/ 0 w 12192001"/>
              <a:gd name="connsiteY18" fmla="*/ 842706 h 842706"/>
              <a:gd name="connsiteX19" fmla="*/ 0 w 12192001"/>
              <a:gd name="connsiteY19" fmla="*/ 47133 h 842706"/>
              <a:gd name="connsiteX20" fmla="*/ 82270 w 12192001"/>
              <a:gd name="connsiteY20" fmla="*/ 25153 h 842706"/>
              <a:gd name="connsiteX21" fmla="*/ 281874 w 12192001"/>
              <a:gd name="connsiteY21" fmla="*/ 272 h 842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192001" h="842706">
                <a:moveTo>
                  <a:pt x="281874" y="272"/>
                </a:moveTo>
                <a:cubicBezTo>
                  <a:pt x="382153" y="-2137"/>
                  <a:pt x="482288" y="11409"/>
                  <a:pt x="578419" y="44986"/>
                </a:cubicBezTo>
                <a:cubicBezTo>
                  <a:pt x="834767" y="134526"/>
                  <a:pt x="1050424" y="366516"/>
                  <a:pt x="1323048" y="370586"/>
                </a:cubicBezTo>
                <a:cubicBezTo>
                  <a:pt x="1595672" y="370586"/>
                  <a:pt x="1815399" y="146736"/>
                  <a:pt x="2079884" y="69406"/>
                </a:cubicBezTo>
                <a:cubicBezTo>
                  <a:pt x="2385060" y="-20134"/>
                  <a:pt x="2710581" y="106036"/>
                  <a:pt x="3011688" y="219996"/>
                </a:cubicBezTo>
                <a:cubicBezTo>
                  <a:pt x="3390106" y="362446"/>
                  <a:pt x="3699351" y="407216"/>
                  <a:pt x="4089976" y="289186"/>
                </a:cubicBezTo>
                <a:cubicBezTo>
                  <a:pt x="4460256" y="175226"/>
                  <a:pt x="4834606" y="216"/>
                  <a:pt x="5233368" y="57196"/>
                </a:cubicBezTo>
                <a:cubicBezTo>
                  <a:pt x="5465302" y="89756"/>
                  <a:pt x="5676891" y="203716"/>
                  <a:pt x="5896617" y="285116"/>
                </a:cubicBezTo>
                <a:cubicBezTo>
                  <a:pt x="6112275" y="370586"/>
                  <a:pt x="6356415" y="427566"/>
                  <a:pt x="6580211" y="350236"/>
                </a:cubicBezTo>
                <a:cubicBezTo>
                  <a:pt x="6755179" y="289186"/>
                  <a:pt x="6893525" y="154876"/>
                  <a:pt x="7064424" y="81616"/>
                </a:cubicBezTo>
                <a:cubicBezTo>
                  <a:pt x="7324840" y="-24204"/>
                  <a:pt x="7617809" y="32776"/>
                  <a:pt x="7878226" y="134526"/>
                </a:cubicBezTo>
                <a:cubicBezTo>
                  <a:pt x="8134573" y="236276"/>
                  <a:pt x="8378714" y="382796"/>
                  <a:pt x="8643200" y="460126"/>
                </a:cubicBezTo>
                <a:cubicBezTo>
                  <a:pt x="8887341" y="533386"/>
                  <a:pt x="9123343" y="529316"/>
                  <a:pt x="9355277" y="431636"/>
                </a:cubicBezTo>
                <a:cubicBezTo>
                  <a:pt x="9587211" y="329886"/>
                  <a:pt x="9802868" y="179296"/>
                  <a:pt x="10063285" y="163016"/>
                </a:cubicBezTo>
                <a:cubicBezTo>
                  <a:pt x="10539359" y="130456"/>
                  <a:pt x="10946260" y="586296"/>
                  <a:pt x="11418266" y="533386"/>
                </a:cubicBezTo>
                <a:cubicBezTo>
                  <a:pt x="11681735" y="501335"/>
                  <a:pt x="11904703" y="316595"/>
                  <a:pt x="12158047" y="251825"/>
                </a:cubicBezTo>
                <a:lnTo>
                  <a:pt x="12192001" y="245804"/>
                </a:lnTo>
                <a:lnTo>
                  <a:pt x="12192001" y="842706"/>
                </a:lnTo>
                <a:lnTo>
                  <a:pt x="0" y="842706"/>
                </a:lnTo>
                <a:lnTo>
                  <a:pt x="0" y="47133"/>
                </a:lnTo>
                <a:lnTo>
                  <a:pt x="82270" y="25153"/>
                </a:lnTo>
                <a:cubicBezTo>
                  <a:pt x="148105" y="10574"/>
                  <a:pt x="215021" y="1878"/>
                  <a:pt x="281874" y="272"/>
                </a:cubicBezTo>
                <a:close/>
              </a:path>
            </a:pathLst>
          </a:custGeom>
          <a:solidFill>
            <a:srgbClr val="7A821C">
              <a:alpha val="84000"/>
            </a:srgbClr>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6" name="Freeform: Shape 185"/>
          <p:cNvSpPr/>
          <p:nvPr/>
        </p:nvSpPr>
        <p:spPr bwMode="auto">
          <a:xfrm>
            <a:off x="0" y="6426721"/>
            <a:ext cx="12192001" cy="431278"/>
          </a:xfrm>
          <a:custGeom>
            <a:avLst/>
            <a:gdLst>
              <a:gd name="connsiteX0" fmla="*/ 8249265 w 12192001"/>
              <a:gd name="connsiteY0" fmla="*/ 2578 h 431278"/>
              <a:gd name="connsiteX1" fmla="*/ 8887665 w 12192001"/>
              <a:gd name="connsiteY1" fmla="*/ 59738 h 431278"/>
              <a:gd name="connsiteX2" fmla="*/ 10088163 w 12192001"/>
              <a:gd name="connsiteY2" fmla="*/ 231219 h 431278"/>
              <a:gd name="connsiteX3" fmla="*/ 11203201 w 12192001"/>
              <a:gd name="connsiteY3" fmla="*/ 214887 h 431278"/>
              <a:gd name="connsiteX4" fmla="*/ 12016398 w 12192001"/>
              <a:gd name="connsiteY4" fmla="*/ 90296 h 431278"/>
              <a:gd name="connsiteX5" fmla="*/ 12192001 w 12192001"/>
              <a:gd name="connsiteY5" fmla="*/ 79349 h 431278"/>
              <a:gd name="connsiteX6" fmla="*/ 12192001 w 12192001"/>
              <a:gd name="connsiteY6" fmla="*/ 431278 h 431278"/>
              <a:gd name="connsiteX7" fmla="*/ 0 w 12192001"/>
              <a:gd name="connsiteY7" fmla="*/ 431278 h 431278"/>
              <a:gd name="connsiteX8" fmla="*/ 0 w 12192001"/>
              <a:gd name="connsiteY8" fmla="*/ 10858 h 431278"/>
              <a:gd name="connsiteX9" fmla="*/ 168988 w 12192001"/>
              <a:gd name="connsiteY9" fmla="*/ 8128 h 431278"/>
              <a:gd name="connsiteX10" fmla="*/ 1261454 w 12192001"/>
              <a:gd name="connsiteY10" fmla="*/ 100567 h 431278"/>
              <a:gd name="connsiteX11" fmla="*/ 2954359 w 12192001"/>
              <a:gd name="connsiteY11" fmla="*/ 141396 h 431278"/>
              <a:gd name="connsiteX12" fmla="*/ 4744931 w 12192001"/>
              <a:gd name="connsiteY12" fmla="*/ 18910 h 431278"/>
              <a:gd name="connsiteX13" fmla="*/ 5782650 w 12192001"/>
              <a:gd name="connsiteY13" fmla="*/ 137313 h 431278"/>
              <a:gd name="connsiteX14" fmla="*/ 6852923 w 12192001"/>
              <a:gd name="connsiteY14" fmla="*/ 169976 h 431278"/>
              <a:gd name="connsiteX15" fmla="*/ 7613917 w 12192001"/>
              <a:gd name="connsiteY15" fmla="*/ 31158 h 431278"/>
              <a:gd name="connsiteX16" fmla="*/ 8249265 w 12192001"/>
              <a:gd name="connsiteY16" fmla="*/ 2578 h 431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192001" h="431278">
                <a:moveTo>
                  <a:pt x="8249265" y="2578"/>
                </a:moveTo>
                <a:cubicBezTo>
                  <a:pt x="8466474" y="9723"/>
                  <a:pt x="8684191" y="31158"/>
                  <a:pt x="8887665" y="59738"/>
                </a:cubicBezTo>
                <a:cubicBezTo>
                  <a:pt x="9290544" y="112816"/>
                  <a:pt x="9669006" y="186307"/>
                  <a:pt x="10088163" y="231219"/>
                </a:cubicBezTo>
                <a:cubicBezTo>
                  <a:pt x="10466625" y="267964"/>
                  <a:pt x="10836947" y="263882"/>
                  <a:pt x="11203201" y="214887"/>
                </a:cubicBezTo>
                <a:cubicBezTo>
                  <a:pt x="11474839" y="175079"/>
                  <a:pt x="11732742" y="119195"/>
                  <a:pt x="12016398" y="90296"/>
                </a:cubicBezTo>
                <a:lnTo>
                  <a:pt x="12192001" y="79349"/>
                </a:lnTo>
                <a:lnTo>
                  <a:pt x="12192001" y="431278"/>
                </a:lnTo>
                <a:lnTo>
                  <a:pt x="0" y="431278"/>
                </a:lnTo>
                <a:lnTo>
                  <a:pt x="0" y="10858"/>
                </a:lnTo>
                <a:lnTo>
                  <a:pt x="168988" y="8128"/>
                </a:lnTo>
                <a:cubicBezTo>
                  <a:pt x="536577" y="10233"/>
                  <a:pt x="910461" y="57697"/>
                  <a:pt x="1261454" y="100567"/>
                </a:cubicBezTo>
                <a:cubicBezTo>
                  <a:pt x="1855598" y="178141"/>
                  <a:pt x="2343936" y="202639"/>
                  <a:pt x="2954359" y="141396"/>
                </a:cubicBezTo>
                <a:cubicBezTo>
                  <a:pt x="3536296" y="80153"/>
                  <a:pt x="4122300" y="-13753"/>
                  <a:pt x="4744931" y="18910"/>
                </a:cubicBezTo>
                <a:cubicBezTo>
                  <a:pt x="5107116" y="35241"/>
                  <a:pt x="5436744" y="92401"/>
                  <a:pt x="5782650" y="137313"/>
                </a:cubicBezTo>
                <a:cubicBezTo>
                  <a:pt x="6124486" y="182224"/>
                  <a:pt x="6507017" y="210804"/>
                  <a:pt x="6852923" y="169976"/>
                </a:cubicBezTo>
                <a:cubicBezTo>
                  <a:pt x="7125579" y="141396"/>
                  <a:pt x="7345331" y="67904"/>
                  <a:pt x="7613917" y="31158"/>
                </a:cubicBezTo>
                <a:cubicBezTo>
                  <a:pt x="7815357" y="2578"/>
                  <a:pt x="8032057" y="-4567"/>
                  <a:pt x="8249265" y="2578"/>
                </a:cubicBezTo>
                <a:close/>
              </a:path>
            </a:pathLst>
          </a:custGeom>
          <a:solidFill>
            <a:srgbClr val="CFDA51">
              <a:alpha val="64000"/>
            </a:srgbClr>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 name="Hình chữ nhật: Góc Tròn 1"/>
          <p:cNvSpPr/>
          <p:nvPr/>
        </p:nvSpPr>
        <p:spPr>
          <a:xfrm>
            <a:off x="750888" y="726408"/>
            <a:ext cx="10555288" cy="5599780"/>
          </a:xfrm>
          <a:prstGeom prst="roundRect">
            <a:avLst/>
          </a:prstGeom>
          <a:solidFill>
            <a:schemeClr val="bg1">
              <a:alpha val="85000"/>
            </a:schemeClr>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nvGrpSpPr>
          <p:cNvPr id="430" name="Group 429"/>
          <p:cNvGrpSpPr/>
          <p:nvPr/>
        </p:nvGrpSpPr>
        <p:grpSpPr>
          <a:xfrm>
            <a:off x="0" y="-90909"/>
            <a:ext cx="3349625" cy="1341438"/>
            <a:chOff x="0" y="5232400"/>
            <a:chExt cx="3349625" cy="1341438"/>
          </a:xfrm>
        </p:grpSpPr>
        <p:sp>
          <p:nvSpPr>
            <p:cNvPr id="429" name="Freeform: Shape 428"/>
            <p:cNvSpPr/>
            <p:nvPr/>
          </p:nvSpPr>
          <p:spPr bwMode="auto">
            <a:xfrm flipH="1">
              <a:off x="0" y="5510059"/>
              <a:ext cx="3158198" cy="621533"/>
            </a:xfrm>
            <a:custGeom>
              <a:avLst/>
              <a:gdLst>
                <a:gd name="connsiteX0" fmla="*/ 3158198 w 3158198"/>
                <a:gd name="connsiteY0" fmla="*/ 0 h 621533"/>
                <a:gd name="connsiteX1" fmla="*/ 3129724 w 3158198"/>
                <a:gd name="connsiteY1" fmla="*/ 6647 h 621533"/>
                <a:gd name="connsiteX2" fmla="*/ 2827584 w 3158198"/>
                <a:gd name="connsiteY2" fmla="*/ 104238 h 621533"/>
                <a:gd name="connsiteX3" fmla="*/ 2416220 w 3158198"/>
                <a:gd name="connsiteY3" fmla="*/ 229610 h 621533"/>
                <a:gd name="connsiteX4" fmla="*/ 1922583 w 3158198"/>
                <a:gd name="connsiteY4" fmla="*/ 309392 h 621533"/>
                <a:gd name="connsiteX5" fmla="*/ 1369370 w 3158198"/>
                <a:gd name="connsiteY5" fmla="*/ 266651 h 621533"/>
                <a:gd name="connsiteX6" fmla="*/ 1182129 w 3158198"/>
                <a:gd name="connsiteY6" fmla="*/ 246706 h 621533"/>
                <a:gd name="connsiteX7" fmla="*/ 1533916 w 3158198"/>
                <a:gd name="connsiteY7" fmla="*/ 360680 h 621533"/>
                <a:gd name="connsiteX8" fmla="*/ 1298445 w 3158198"/>
                <a:gd name="connsiteY8" fmla="*/ 554436 h 621533"/>
                <a:gd name="connsiteX9" fmla="*/ 929636 w 3158198"/>
                <a:gd name="connsiteY9" fmla="*/ 528792 h 621533"/>
                <a:gd name="connsiteX10" fmla="*/ 393445 w 3158198"/>
                <a:gd name="connsiteY10" fmla="*/ 392023 h 621533"/>
                <a:gd name="connsiteX11" fmla="*/ 356564 w 3158198"/>
                <a:gd name="connsiteY11" fmla="*/ 389174 h 621533"/>
                <a:gd name="connsiteX12" fmla="*/ 7614 w 3158198"/>
                <a:gd name="connsiteY12" fmla="*/ 346433 h 621533"/>
                <a:gd name="connsiteX13" fmla="*/ 248758 w 3158198"/>
                <a:gd name="connsiteY13" fmla="*/ 400571 h 621533"/>
                <a:gd name="connsiteX14" fmla="*/ 818994 w 3158198"/>
                <a:gd name="connsiteY14" fmla="*/ 548738 h 621533"/>
                <a:gd name="connsiteX15" fmla="*/ 864386 w 3158198"/>
                <a:gd name="connsiteY15" fmla="*/ 565834 h 621533"/>
                <a:gd name="connsiteX16" fmla="*/ 1224684 w 3158198"/>
                <a:gd name="connsiteY16" fmla="*/ 617122 h 621533"/>
                <a:gd name="connsiteX17" fmla="*/ 1420436 w 3158198"/>
                <a:gd name="connsiteY17" fmla="*/ 562985 h 621533"/>
                <a:gd name="connsiteX18" fmla="*/ 1579308 w 3158198"/>
                <a:gd name="connsiteY18" fmla="*/ 414818 h 621533"/>
                <a:gd name="connsiteX19" fmla="*/ 1741016 w 3158198"/>
                <a:gd name="connsiteY19" fmla="*/ 377776 h 621533"/>
                <a:gd name="connsiteX20" fmla="*/ 2036063 w 3158198"/>
                <a:gd name="connsiteY20" fmla="*/ 394872 h 621533"/>
                <a:gd name="connsiteX21" fmla="*/ 2589276 w 3158198"/>
                <a:gd name="connsiteY21" fmla="*/ 303693 h 621533"/>
                <a:gd name="connsiteX22" fmla="*/ 2742474 w 3158198"/>
                <a:gd name="connsiteY22" fmla="*/ 295145 h 621533"/>
                <a:gd name="connsiteX23" fmla="*/ 3087967 w 3158198"/>
                <a:gd name="connsiteY23" fmla="*/ 148492 h 621533"/>
                <a:gd name="connsiteX24" fmla="*/ 3158198 w 3158198"/>
                <a:gd name="connsiteY24" fmla="*/ 122357 h 621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158198" h="621533">
                  <a:moveTo>
                    <a:pt x="3158198" y="0"/>
                  </a:moveTo>
                  <a:lnTo>
                    <a:pt x="3129724" y="6647"/>
                  </a:lnTo>
                  <a:cubicBezTo>
                    <a:pt x="3042486" y="28730"/>
                    <a:pt x="2929716" y="61497"/>
                    <a:pt x="2827584" y="104238"/>
                  </a:cubicBezTo>
                  <a:cubicBezTo>
                    <a:pt x="2623320" y="189719"/>
                    <a:pt x="2657364" y="192568"/>
                    <a:pt x="2416220" y="229610"/>
                  </a:cubicBezTo>
                  <a:cubicBezTo>
                    <a:pt x="2177913" y="266651"/>
                    <a:pt x="2124010" y="309392"/>
                    <a:pt x="1922583" y="309392"/>
                  </a:cubicBezTo>
                  <a:cubicBezTo>
                    <a:pt x="1718320" y="312241"/>
                    <a:pt x="1627536" y="363529"/>
                    <a:pt x="1369370" y="266651"/>
                  </a:cubicBezTo>
                  <a:cubicBezTo>
                    <a:pt x="1275749" y="232459"/>
                    <a:pt x="1099856" y="209664"/>
                    <a:pt x="1182129" y="246706"/>
                  </a:cubicBezTo>
                  <a:cubicBezTo>
                    <a:pt x="1264401" y="280898"/>
                    <a:pt x="1533916" y="360680"/>
                    <a:pt x="1533916" y="360680"/>
                  </a:cubicBezTo>
                  <a:cubicBezTo>
                    <a:pt x="1533916" y="360680"/>
                    <a:pt x="1411925" y="531642"/>
                    <a:pt x="1298445" y="554436"/>
                  </a:cubicBezTo>
                  <a:cubicBezTo>
                    <a:pt x="1187803" y="577231"/>
                    <a:pt x="1071486" y="568683"/>
                    <a:pt x="929636" y="528792"/>
                  </a:cubicBezTo>
                  <a:cubicBezTo>
                    <a:pt x="810483" y="497449"/>
                    <a:pt x="407630" y="400571"/>
                    <a:pt x="393445" y="392023"/>
                  </a:cubicBezTo>
                  <a:cubicBezTo>
                    <a:pt x="376423" y="383475"/>
                    <a:pt x="356564" y="389174"/>
                    <a:pt x="356564" y="389174"/>
                  </a:cubicBezTo>
                  <a:cubicBezTo>
                    <a:pt x="356564" y="389174"/>
                    <a:pt x="55843" y="335036"/>
                    <a:pt x="7614" y="346433"/>
                  </a:cubicBezTo>
                  <a:cubicBezTo>
                    <a:pt x="-40615" y="357831"/>
                    <a:pt x="152301" y="383475"/>
                    <a:pt x="248758" y="400571"/>
                  </a:cubicBezTo>
                  <a:cubicBezTo>
                    <a:pt x="348053" y="420517"/>
                    <a:pt x="685655" y="500299"/>
                    <a:pt x="818994" y="548738"/>
                  </a:cubicBezTo>
                  <a:cubicBezTo>
                    <a:pt x="864386" y="565834"/>
                    <a:pt x="864386" y="565834"/>
                    <a:pt x="864386" y="565834"/>
                  </a:cubicBezTo>
                  <a:cubicBezTo>
                    <a:pt x="864386" y="565834"/>
                    <a:pt x="1125389" y="617122"/>
                    <a:pt x="1224684" y="617122"/>
                  </a:cubicBezTo>
                  <a:cubicBezTo>
                    <a:pt x="1326815" y="619972"/>
                    <a:pt x="1309793" y="639917"/>
                    <a:pt x="1420436" y="562985"/>
                  </a:cubicBezTo>
                  <a:cubicBezTo>
                    <a:pt x="1485687" y="517395"/>
                    <a:pt x="1533916" y="468956"/>
                    <a:pt x="1579308" y="414818"/>
                  </a:cubicBezTo>
                  <a:cubicBezTo>
                    <a:pt x="1616188" y="374927"/>
                    <a:pt x="1684276" y="374927"/>
                    <a:pt x="1741016" y="377776"/>
                  </a:cubicBezTo>
                  <a:cubicBezTo>
                    <a:pt x="1831800" y="386324"/>
                    <a:pt x="1973649" y="397722"/>
                    <a:pt x="2036063" y="394872"/>
                  </a:cubicBezTo>
                  <a:cubicBezTo>
                    <a:pt x="2138195" y="392023"/>
                    <a:pt x="2509841" y="300844"/>
                    <a:pt x="2589276" y="303693"/>
                  </a:cubicBezTo>
                  <a:cubicBezTo>
                    <a:pt x="2665875" y="306542"/>
                    <a:pt x="2680060" y="326488"/>
                    <a:pt x="2742474" y="295145"/>
                  </a:cubicBezTo>
                  <a:cubicBezTo>
                    <a:pt x="2791412" y="269500"/>
                    <a:pt x="2958440" y="198979"/>
                    <a:pt x="3087967" y="148492"/>
                  </a:cubicBezTo>
                  <a:lnTo>
                    <a:pt x="3158198" y="122357"/>
                  </a:lnTo>
                  <a:close/>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8" name="Freeform 6"/>
            <p:cNvSpPr/>
            <p:nvPr/>
          </p:nvSpPr>
          <p:spPr bwMode="auto">
            <a:xfrm flipH="1">
              <a:off x="1522413" y="6272213"/>
              <a:ext cx="155575" cy="301625"/>
            </a:xfrm>
            <a:custGeom>
              <a:avLst/>
              <a:gdLst>
                <a:gd name="T0" fmla="*/ 35 w 55"/>
                <a:gd name="T1" fmla="*/ 90 h 106"/>
                <a:gd name="T2" fmla="*/ 34 w 55"/>
                <a:gd name="T3" fmla="*/ 90 h 106"/>
                <a:gd name="T4" fmla="*/ 33 w 55"/>
                <a:gd name="T5" fmla="*/ 92 h 106"/>
                <a:gd name="T6" fmla="*/ 7 w 55"/>
                <a:gd name="T7" fmla="*/ 104 h 106"/>
                <a:gd name="T8" fmla="*/ 3 w 55"/>
                <a:gd name="T9" fmla="*/ 102 h 106"/>
                <a:gd name="T10" fmla="*/ 7 w 55"/>
                <a:gd name="T11" fmla="*/ 89 h 106"/>
                <a:gd name="T12" fmla="*/ 7 w 55"/>
                <a:gd name="T13" fmla="*/ 87 h 106"/>
                <a:gd name="T14" fmla="*/ 7 w 55"/>
                <a:gd name="T15" fmla="*/ 87 h 106"/>
                <a:gd name="T16" fmla="*/ 7 w 55"/>
                <a:gd name="T17" fmla="*/ 87 h 106"/>
                <a:gd name="T18" fmla="*/ 8 w 55"/>
                <a:gd name="T19" fmla="*/ 86 h 106"/>
                <a:gd name="T20" fmla="*/ 12 w 55"/>
                <a:gd name="T21" fmla="*/ 76 h 106"/>
                <a:gd name="T22" fmla="*/ 20 w 55"/>
                <a:gd name="T23" fmla="*/ 44 h 106"/>
                <a:gd name="T24" fmla="*/ 23 w 55"/>
                <a:gd name="T25" fmla="*/ 12 h 106"/>
                <a:gd name="T26" fmla="*/ 24 w 55"/>
                <a:gd name="T27" fmla="*/ 6 h 106"/>
                <a:gd name="T28" fmla="*/ 33 w 55"/>
                <a:gd name="T29" fmla="*/ 0 h 106"/>
                <a:gd name="T30" fmla="*/ 41 w 55"/>
                <a:gd name="T31" fmla="*/ 11 h 106"/>
                <a:gd name="T32" fmla="*/ 49 w 55"/>
                <a:gd name="T33" fmla="*/ 67 h 106"/>
                <a:gd name="T34" fmla="*/ 35 w 55"/>
                <a:gd name="T35" fmla="*/ 9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106">
                  <a:moveTo>
                    <a:pt x="35" y="90"/>
                  </a:moveTo>
                  <a:cubicBezTo>
                    <a:pt x="34" y="90"/>
                    <a:pt x="34" y="90"/>
                    <a:pt x="34" y="90"/>
                  </a:cubicBezTo>
                  <a:cubicBezTo>
                    <a:pt x="34" y="91"/>
                    <a:pt x="33" y="91"/>
                    <a:pt x="33" y="92"/>
                  </a:cubicBezTo>
                  <a:cubicBezTo>
                    <a:pt x="24" y="102"/>
                    <a:pt x="9" y="106"/>
                    <a:pt x="7" y="104"/>
                  </a:cubicBezTo>
                  <a:cubicBezTo>
                    <a:pt x="3" y="104"/>
                    <a:pt x="5" y="103"/>
                    <a:pt x="3" y="102"/>
                  </a:cubicBezTo>
                  <a:cubicBezTo>
                    <a:pt x="1" y="102"/>
                    <a:pt x="0" y="100"/>
                    <a:pt x="7" y="89"/>
                  </a:cubicBezTo>
                  <a:cubicBezTo>
                    <a:pt x="7" y="88"/>
                    <a:pt x="7" y="88"/>
                    <a:pt x="7" y="87"/>
                  </a:cubicBezTo>
                  <a:cubicBezTo>
                    <a:pt x="7" y="87"/>
                    <a:pt x="7" y="87"/>
                    <a:pt x="7" y="87"/>
                  </a:cubicBezTo>
                  <a:cubicBezTo>
                    <a:pt x="7" y="87"/>
                    <a:pt x="7" y="87"/>
                    <a:pt x="7" y="87"/>
                  </a:cubicBezTo>
                  <a:cubicBezTo>
                    <a:pt x="8" y="87"/>
                    <a:pt x="8" y="87"/>
                    <a:pt x="8" y="86"/>
                  </a:cubicBezTo>
                  <a:cubicBezTo>
                    <a:pt x="9" y="83"/>
                    <a:pt x="11" y="79"/>
                    <a:pt x="12" y="76"/>
                  </a:cubicBezTo>
                  <a:cubicBezTo>
                    <a:pt x="16" y="65"/>
                    <a:pt x="19" y="52"/>
                    <a:pt x="20" y="44"/>
                  </a:cubicBezTo>
                  <a:cubicBezTo>
                    <a:pt x="21" y="37"/>
                    <a:pt x="22" y="21"/>
                    <a:pt x="23" y="12"/>
                  </a:cubicBezTo>
                  <a:cubicBezTo>
                    <a:pt x="24" y="9"/>
                    <a:pt x="24" y="6"/>
                    <a:pt x="24" y="6"/>
                  </a:cubicBezTo>
                  <a:cubicBezTo>
                    <a:pt x="33" y="0"/>
                    <a:pt x="33" y="0"/>
                    <a:pt x="33" y="0"/>
                  </a:cubicBezTo>
                  <a:cubicBezTo>
                    <a:pt x="36" y="4"/>
                    <a:pt x="39" y="7"/>
                    <a:pt x="41" y="11"/>
                  </a:cubicBezTo>
                  <a:cubicBezTo>
                    <a:pt x="55" y="34"/>
                    <a:pt x="55" y="53"/>
                    <a:pt x="49" y="67"/>
                  </a:cubicBezTo>
                  <a:cubicBezTo>
                    <a:pt x="45" y="77"/>
                    <a:pt x="40" y="84"/>
                    <a:pt x="35" y="90"/>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9" name="Freeform 7"/>
            <p:cNvSpPr>
              <a:spLocks noEditPoints="1"/>
            </p:cNvSpPr>
            <p:nvPr/>
          </p:nvSpPr>
          <p:spPr bwMode="auto">
            <a:xfrm flipH="1">
              <a:off x="1530350" y="6308725"/>
              <a:ext cx="114300" cy="179388"/>
            </a:xfrm>
            <a:custGeom>
              <a:avLst/>
              <a:gdLst>
                <a:gd name="T0" fmla="*/ 7 w 40"/>
                <a:gd name="T1" fmla="*/ 43 h 63"/>
                <a:gd name="T2" fmla="*/ 5 w 40"/>
                <a:gd name="T3" fmla="*/ 47 h 63"/>
                <a:gd name="T4" fmla="*/ 0 w 40"/>
                <a:gd name="T5" fmla="*/ 63 h 63"/>
                <a:gd name="T6" fmla="*/ 7 w 40"/>
                <a:gd name="T7" fmla="*/ 43 h 63"/>
                <a:gd name="T8" fmla="*/ 39 w 40"/>
                <a:gd name="T9" fmla="*/ 38 h 63"/>
                <a:gd name="T10" fmla="*/ 37 w 40"/>
                <a:gd name="T11" fmla="*/ 54 h 63"/>
                <a:gd name="T12" fmla="*/ 40 w 40"/>
                <a:gd name="T13" fmla="*/ 41 h 63"/>
                <a:gd name="T14" fmla="*/ 39 w 40"/>
                <a:gd name="T15" fmla="*/ 38 h 63"/>
                <a:gd name="T16" fmla="*/ 22 w 40"/>
                <a:gd name="T17" fmla="*/ 0 h 63"/>
                <a:gd name="T18" fmla="*/ 21 w 40"/>
                <a:gd name="T19" fmla="*/ 3 h 63"/>
                <a:gd name="T20" fmla="*/ 18 w 40"/>
                <a:gd name="T21" fmla="*/ 22 h 63"/>
                <a:gd name="T22" fmla="*/ 21 w 40"/>
                <a:gd name="T23" fmla="*/ 28 h 63"/>
                <a:gd name="T24" fmla="*/ 12 w 40"/>
                <a:gd name="T25" fmla="*/ 59 h 63"/>
                <a:gd name="T26" fmla="*/ 24 w 40"/>
                <a:gd name="T27" fmla="*/ 34 h 63"/>
                <a:gd name="T28" fmla="*/ 29 w 40"/>
                <a:gd name="T29" fmla="*/ 19 h 63"/>
                <a:gd name="T30" fmla="*/ 31 w 40"/>
                <a:gd name="T31" fmla="*/ 22 h 63"/>
                <a:gd name="T32" fmla="*/ 27 w 40"/>
                <a:gd name="T33" fmla="*/ 52 h 63"/>
                <a:gd name="T34" fmla="*/ 37 w 40"/>
                <a:gd name="T35" fmla="*/ 31 h 63"/>
                <a:gd name="T36" fmla="*/ 35 w 40"/>
                <a:gd name="T37" fmla="*/ 26 h 63"/>
                <a:gd name="T38" fmla="*/ 35 w 40"/>
                <a:gd name="T39" fmla="*/ 26 h 63"/>
                <a:gd name="T40" fmla="*/ 22 w 40"/>
                <a:gd name="T41"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63">
                  <a:moveTo>
                    <a:pt x="7" y="43"/>
                  </a:moveTo>
                  <a:cubicBezTo>
                    <a:pt x="6" y="44"/>
                    <a:pt x="6" y="46"/>
                    <a:pt x="5" y="47"/>
                  </a:cubicBezTo>
                  <a:cubicBezTo>
                    <a:pt x="3" y="52"/>
                    <a:pt x="2" y="58"/>
                    <a:pt x="0" y="63"/>
                  </a:cubicBezTo>
                  <a:cubicBezTo>
                    <a:pt x="4" y="59"/>
                    <a:pt x="6" y="52"/>
                    <a:pt x="7" y="43"/>
                  </a:cubicBezTo>
                  <a:moveTo>
                    <a:pt x="39" y="38"/>
                  </a:moveTo>
                  <a:cubicBezTo>
                    <a:pt x="39" y="43"/>
                    <a:pt x="38" y="50"/>
                    <a:pt x="37" y="54"/>
                  </a:cubicBezTo>
                  <a:cubicBezTo>
                    <a:pt x="39" y="50"/>
                    <a:pt x="40" y="46"/>
                    <a:pt x="40" y="41"/>
                  </a:cubicBezTo>
                  <a:cubicBezTo>
                    <a:pt x="40" y="40"/>
                    <a:pt x="40" y="39"/>
                    <a:pt x="39" y="38"/>
                  </a:cubicBezTo>
                  <a:moveTo>
                    <a:pt x="22" y="0"/>
                  </a:moveTo>
                  <a:cubicBezTo>
                    <a:pt x="22" y="1"/>
                    <a:pt x="22" y="2"/>
                    <a:pt x="21" y="3"/>
                  </a:cubicBezTo>
                  <a:cubicBezTo>
                    <a:pt x="21" y="9"/>
                    <a:pt x="20" y="16"/>
                    <a:pt x="18" y="22"/>
                  </a:cubicBezTo>
                  <a:cubicBezTo>
                    <a:pt x="19" y="23"/>
                    <a:pt x="20" y="25"/>
                    <a:pt x="21" y="28"/>
                  </a:cubicBezTo>
                  <a:cubicBezTo>
                    <a:pt x="22" y="36"/>
                    <a:pt x="12" y="59"/>
                    <a:pt x="12" y="59"/>
                  </a:cubicBezTo>
                  <a:cubicBezTo>
                    <a:pt x="12" y="59"/>
                    <a:pt x="21" y="46"/>
                    <a:pt x="24" y="34"/>
                  </a:cubicBezTo>
                  <a:cubicBezTo>
                    <a:pt x="27" y="24"/>
                    <a:pt x="28" y="19"/>
                    <a:pt x="29" y="19"/>
                  </a:cubicBezTo>
                  <a:cubicBezTo>
                    <a:pt x="30" y="19"/>
                    <a:pt x="31" y="20"/>
                    <a:pt x="31" y="22"/>
                  </a:cubicBezTo>
                  <a:cubicBezTo>
                    <a:pt x="35" y="27"/>
                    <a:pt x="33" y="40"/>
                    <a:pt x="27" y="52"/>
                  </a:cubicBezTo>
                  <a:cubicBezTo>
                    <a:pt x="33" y="48"/>
                    <a:pt x="35" y="36"/>
                    <a:pt x="37" y="31"/>
                  </a:cubicBezTo>
                  <a:cubicBezTo>
                    <a:pt x="36" y="29"/>
                    <a:pt x="35" y="28"/>
                    <a:pt x="35" y="26"/>
                  </a:cubicBezTo>
                  <a:cubicBezTo>
                    <a:pt x="35" y="26"/>
                    <a:pt x="35" y="26"/>
                    <a:pt x="35" y="26"/>
                  </a:cubicBezTo>
                  <a:cubicBezTo>
                    <a:pt x="31" y="16"/>
                    <a:pt x="29" y="8"/>
                    <a:pt x="22" y="0"/>
                  </a:cubicBezTo>
                </a:path>
              </a:pathLst>
            </a:custGeom>
            <a:solidFill>
              <a:srgbClr val="FCE9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0" name="Freeform 8"/>
            <p:cNvSpPr/>
            <p:nvPr/>
          </p:nvSpPr>
          <p:spPr bwMode="auto">
            <a:xfrm flipH="1">
              <a:off x="1562100" y="6272213"/>
              <a:ext cx="241300" cy="238125"/>
            </a:xfrm>
            <a:custGeom>
              <a:avLst/>
              <a:gdLst>
                <a:gd name="T0" fmla="*/ 49 w 85"/>
                <a:gd name="T1" fmla="*/ 73 h 84"/>
                <a:gd name="T2" fmla="*/ 40 w 85"/>
                <a:gd name="T3" fmla="*/ 79 h 84"/>
                <a:gd name="T4" fmla="*/ 22 w 85"/>
                <a:gd name="T5" fmla="*/ 84 h 84"/>
                <a:gd name="T6" fmla="*/ 22 w 85"/>
                <a:gd name="T7" fmla="*/ 84 h 84"/>
                <a:gd name="T8" fmla="*/ 10 w 85"/>
                <a:gd name="T9" fmla="*/ 82 h 84"/>
                <a:gd name="T10" fmla="*/ 8 w 85"/>
                <a:gd name="T11" fmla="*/ 77 h 84"/>
                <a:gd name="T12" fmla="*/ 7 w 85"/>
                <a:gd name="T13" fmla="*/ 73 h 84"/>
                <a:gd name="T14" fmla="*/ 4 w 85"/>
                <a:gd name="T15" fmla="*/ 71 h 84"/>
                <a:gd name="T16" fmla="*/ 0 w 85"/>
                <a:gd name="T17" fmla="*/ 68 h 84"/>
                <a:gd name="T18" fmla="*/ 2 w 85"/>
                <a:gd name="T19" fmla="*/ 52 h 84"/>
                <a:gd name="T20" fmla="*/ 2 w 85"/>
                <a:gd name="T21" fmla="*/ 52 h 84"/>
                <a:gd name="T22" fmla="*/ 4 w 85"/>
                <a:gd name="T23" fmla="*/ 46 h 84"/>
                <a:gd name="T24" fmla="*/ 11 w 85"/>
                <a:gd name="T25" fmla="*/ 31 h 84"/>
                <a:gd name="T26" fmla="*/ 11 w 85"/>
                <a:gd name="T27" fmla="*/ 31 h 84"/>
                <a:gd name="T28" fmla="*/ 13 w 85"/>
                <a:gd name="T29" fmla="*/ 28 h 84"/>
                <a:gd name="T30" fmla="*/ 13 w 85"/>
                <a:gd name="T31" fmla="*/ 28 h 84"/>
                <a:gd name="T32" fmla="*/ 37 w 85"/>
                <a:gd name="T33" fmla="*/ 8 h 84"/>
                <a:gd name="T34" fmla="*/ 74 w 85"/>
                <a:gd name="T35" fmla="*/ 0 h 84"/>
                <a:gd name="T36" fmla="*/ 49 w 85"/>
                <a:gd name="T37" fmla="*/ 7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5" h="84">
                  <a:moveTo>
                    <a:pt x="49" y="73"/>
                  </a:moveTo>
                  <a:cubicBezTo>
                    <a:pt x="46" y="76"/>
                    <a:pt x="43" y="78"/>
                    <a:pt x="40" y="79"/>
                  </a:cubicBezTo>
                  <a:cubicBezTo>
                    <a:pt x="33" y="83"/>
                    <a:pt x="27" y="84"/>
                    <a:pt x="22" y="84"/>
                  </a:cubicBezTo>
                  <a:cubicBezTo>
                    <a:pt x="22" y="84"/>
                    <a:pt x="22" y="84"/>
                    <a:pt x="22" y="84"/>
                  </a:cubicBezTo>
                  <a:cubicBezTo>
                    <a:pt x="17" y="84"/>
                    <a:pt x="13" y="83"/>
                    <a:pt x="10" y="82"/>
                  </a:cubicBezTo>
                  <a:cubicBezTo>
                    <a:pt x="8" y="81"/>
                    <a:pt x="7" y="79"/>
                    <a:pt x="8" y="77"/>
                  </a:cubicBezTo>
                  <a:cubicBezTo>
                    <a:pt x="8" y="76"/>
                    <a:pt x="8" y="74"/>
                    <a:pt x="7" y="73"/>
                  </a:cubicBezTo>
                  <a:cubicBezTo>
                    <a:pt x="7" y="72"/>
                    <a:pt x="5" y="71"/>
                    <a:pt x="4" y="71"/>
                  </a:cubicBezTo>
                  <a:cubicBezTo>
                    <a:pt x="2" y="71"/>
                    <a:pt x="1" y="70"/>
                    <a:pt x="0" y="68"/>
                  </a:cubicBezTo>
                  <a:cubicBezTo>
                    <a:pt x="0" y="65"/>
                    <a:pt x="0" y="59"/>
                    <a:pt x="2" y="52"/>
                  </a:cubicBezTo>
                  <a:cubicBezTo>
                    <a:pt x="2" y="52"/>
                    <a:pt x="2" y="52"/>
                    <a:pt x="2" y="52"/>
                  </a:cubicBezTo>
                  <a:cubicBezTo>
                    <a:pt x="2" y="50"/>
                    <a:pt x="3" y="48"/>
                    <a:pt x="4" y="46"/>
                  </a:cubicBezTo>
                  <a:cubicBezTo>
                    <a:pt x="5" y="41"/>
                    <a:pt x="8" y="36"/>
                    <a:pt x="11" y="31"/>
                  </a:cubicBezTo>
                  <a:cubicBezTo>
                    <a:pt x="11" y="31"/>
                    <a:pt x="11" y="31"/>
                    <a:pt x="11" y="31"/>
                  </a:cubicBezTo>
                  <a:cubicBezTo>
                    <a:pt x="12" y="30"/>
                    <a:pt x="12" y="29"/>
                    <a:pt x="13" y="28"/>
                  </a:cubicBezTo>
                  <a:cubicBezTo>
                    <a:pt x="13" y="28"/>
                    <a:pt x="13" y="28"/>
                    <a:pt x="13" y="28"/>
                  </a:cubicBezTo>
                  <a:cubicBezTo>
                    <a:pt x="19" y="20"/>
                    <a:pt x="27" y="13"/>
                    <a:pt x="37" y="8"/>
                  </a:cubicBezTo>
                  <a:cubicBezTo>
                    <a:pt x="54" y="0"/>
                    <a:pt x="74" y="0"/>
                    <a:pt x="74" y="0"/>
                  </a:cubicBezTo>
                  <a:cubicBezTo>
                    <a:pt x="85" y="24"/>
                    <a:pt x="66" y="58"/>
                    <a:pt x="49" y="73"/>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1" name="Freeform 9"/>
            <p:cNvSpPr/>
            <p:nvPr/>
          </p:nvSpPr>
          <p:spPr bwMode="auto">
            <a:xfrm flipH="1">
              <a:off x="1739900" y="6323013"/>
              <a:ext cx="31750" cy="36513"/>
            </a:xfrm>
            <a:custGeom>
              <a:avLst/>
              <a:gdLst>
                <a:gd name="T0" fmla="*/ 11 w 11"/>
                <a:gd name="T1" fmla="*/ 0 h 13"/>
                <a:gd name="T2" fmla="*/ 2 w 11"/>
                <a:gd name="T3" fmla="*/ 10 h 13"/>
                <a:gd name="T4" fmla="*/ 2 w 11"/>
                <a:gd name="T5" fmla="*/ 10 h 13"/>
                <a:gd name="T6" fmla="*/ 0 w 11"/>
                <a:gd name="T7" fmla="*/ 13 h 13"/>
                <a:gd name="T8" fmla="*/ 0 w 11"/>
                <a:gd name="T9" fmla="*/ 13 h 13"/>
                <a:gd name="T10" fmla="*/ 0 w 11"/>
                <a:gd name="T11" fmla="*/ 13 h 13"/>
                <a:gd name="T12" fmla="*/ 0 w 11"/>
                <a:gd name="T13" fmla="*/ 13 h 13"/>
                <a:gd name="T14" fmla="*/ 0 w 11"/>
                <a:gd name="T15" fmla="*/ 13 h 13"/>
                <a:gd name="T16" fmla="*/ 2 w 11"/>
                <a:gd name="T17" fmla="*/ 10 h 13"/>
                <a:gd name="T18" fmla="*/ 2 w 11"/>
                <a:gd name="T19" fmla="*/ 10 h 13"/>
                <a:gd name="T20" fmla="*/ 11 w 11"/>
                <a:gd name="T21" fmla="*/ 0 h 13"/>
                <a:gd name="T22" fmla="*/ 11 w 11"/>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13">
                  <a:moveTo>
                    <a:pt x="11" y="0"/>
                  </a:moveTo>
                  <a:cubicBezTo>
                    <a:pt x="7" y="3"/>
                    <a:pt x="4" y="6"/>
                    <a:pt x="2" y="10"/>
                  </a:cubicBezTo>
                  <a:cubicBezTo>
                    <a:pt x="2" y="10"/>
                    <a:pt x="2" y="10"/>
                    <a:pt x="2" y="10"/>
                  </a:cubicBezTo>
                  <a:cubicBezTo>
                    <a:pt x="1" y="11"/>
                    <a:pt x="1" y="12"/>
                    <a:pt x="0" y="13"/>
                  </a:cubicBezTo>
                  <a:cubicBezTo>
                    <a:pt x="0" y="13"/>
                    <a:pt x="0" y="13"/>
                    <a:pt x="0" y="13"/>
                  </a:cubicBezTo>
                  <a:cubicBezTo>
                    <a:pt x="0" y="13"/>
                    <a:pt x="0" y="13"/>
                    <a:pt x="0" y="13"/>
                  </a:cubicBezTo>
                  <a:cubicBezTo>
                    <a:pt x="0" y="13"/>
                    <a:pt x="0" y="13"/>
                    <a:pt x="0" y="13"/>
                  </a:cubicBezTo>
                  <a:cubicBezTo>
                    <a:pt x="0" y="13"/>
                    <a:pt x="0" y="13"/>
                    <a:pt x="0" y="13"/>
                  </a:cubicBezTo>
                  <a:cubicBezTo>
                    <a:pt x="1" y="12"/>
                    <a:pt x="1" y="11"/>
                    <a:pt x="2" y="10"/>
                  </a:cubicBezTo>
                  <a:cubicBezTo>
                    <a:pt x="2" y="10"/>
                    <a:pt x="2" y="10"/>
                    <a:pt x="2" y="10"/>
                  </a:cubicBezTo>
                  <a:cubicBezTo>
                    <a:pt x="4" y="6"/>
                    <a:pt x="7" y="3"/>
                    <a:pt x="11" y="0"/>
                  </a:cubicBezTo>
                  <a:cubicBezTo>
                    <a:pt x="11" y="0"/>
                    <a:pt x="11" y="0"/>
                    <a:pt x="11" y="0"/>
                  </a:cubicBezTo>
                </a:path>
              </a:pathLst>
            </a:custGeom>
            <a:solidFill>
              <a:srgbClr val="FDEF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2" name="Freeform 10"/>
            <p:cNvSpPr>
              <a:spLocks noEditPoints="1"/>
            </p:cNvSpPr>
            <p:nvPr/>
          </p:nvSpPr>
          <p:spPr bwMode="auto">
            <a:xfrm flipH="1">
              <a:off x="1584325" y="6275388"/>
              <a:ext cx="198438" cy="204788"/>
            </a:xfrm>
            <a:custGeom>
              <a:avLst/>
              <a:gdLst>
                <a:gd name="T0" fmla="*/ 37 w 70"/>
                <a:gd name="T1" fmla="*/ 51 h 72"/>
                <a:gd name="T2" fmla="*/ 39 w 70"/>
                <a:gd name="T3" fmla="*/ 51 h 72"/>
                <a:gd name="T4" fmla="*/ 34 w 70"/>
                <a:gd name="T5" fmla="*/ 35 h 72"/>
                <a:gd name="T6" fmla="*/ 39 w 70"/>
                <a:gd name="T7" fmla="*/ 32 h 72"/>
                <a:gd name="T8" fmla="*/ 26 w 70"/>
                <a:gd name="T9" fmla="*/ 29 h 72"/>
                <a:gd name="T10" fmla="*/ 28 w 70"/>
                <a:gd name="T11" fmla="*/ 30 h 72"/>
                <a:gd name="T12" fmla="*/ 26 w 70"/>
                <a:gd name="T13" fmla="*/ 29 h 72"/>
                <a:gd name="T14" fmla="*/ 42 w 70"/>
                <a:gd name="T15" fmla="*/ 24 h 72"/>
                <a:gd name="T16" fmla="*/ 39 w 70"/>
                <a:gd name="T17" fmla="*/ 31 h 72"/>
                <a:gd name="T18" fmla="*/ 49 w 70"/>
                <a:gd name="T19" fmla="*/ 20 h 72"/>
                <a:gd name="T20" fmla="*/ 38 w 70"/>
                <a:gd name="T21" fmla="*/ 19 h 72"/>
                <a:gd name="T22" fmla="*/ 36 w 70"/>
                <a:gd name="T23" fmla="*/ 19 h 72"/>
                <a:gd name="T24" fmla="*/ 28 w 70"/>
                <a:gd name="T25" fmla="*/ 28 h 72"/>
                <a:gd name="T26" fmla="*/ 41 w 70"/>
                <a:gd name="T27" fmla="*/ 19 h 72"/>
                <a:gd name="T28" fmla="*/ 16 w 70"/>
                <a:gd name="T29" fmla="*/ 17 h 72"/>
                <a:gd name="T30" fmla="*/ 6 w 70"/>
                <a:gd name="T31" fmla="*/ 27 h 72"/>
                <a:gd name="T32" fmla="*/ 4 w 70"/>
                <a:gd name="T33" fmla="*/ 30 h 72"/>
                <a:gd name="T34" fmla="*/ 4 w 70"/>
                <a:gd name="T35" fmla="*/ 30 h 72"/>
                <a:gd name="T36" fmla="*/ 21 w 70"/>
                <a:gd name="T37" fmla="*/ 16 h 72"/>
                <a:gd name="T38" fmla="*/ 47 w 70"/>
                <a:gd name="T39" fmla="*/ 17 h 72"/>
                <a:gd name="T40" fmla="*/ 54 w 70"/>
                <a:gd name="T41" fmla="*/ 15 h 72"/>
                <a:gd name="T42" fmla="*/ 62 w 70"/>
                <a:gd name="T43" fmla="*/ 36 h 72"/>
                <a:gd name="T44" fmla="*/ 42 w 70"/>
                <a:gd name="T45" fmla="*/ 72 h 72"/>
                <a:gd name="T46" fmla="*/ 69 w 70"/>
                <a:gd name="T47" fmla="*/ 10 h 72"/>
                <a:gd name="T48" fmla="*/ 51 w 70"/>
                <a:gd name="T49" fmla="*/ 35 h 72"/>
                <a:gd name="T50" fmla="*/ 42 w 70"/>
                <a:gd name="T51" fmla="*/ 49 h 72"/>
                <a:gd name="T52" fmla="*/ 63 w 70"/>
                <a:gd name="T53" fmla="*/ 29 h 72"/>
                <a:gd name="T54" fmla="*/ 70 w 70"/>
                <a:gd name="T55" fmla="*/ 10 h 72"/>
                <a:gd name="T56" fmla="*/ 65 w 70"/>
                <a:gd name="T57" fmla="*/ 6 h 72"/>
                <a:gd name="T58" fmla="*/ 54 w 70"/>
                <a:gd name="T59" fmla="*/ 16 h 72"/>
                <a:gd name="T60" fmla="*/ 56 w 70"/>
                <a:gd name="T61" fmla="*/ 25 h 72"/>
                <a:gd name="T62" fmla="*/ 65 w 70"/>
                <a:gd name="T63" fmla="*/ 6 h 72"/>
                <a:gd name="T64" fmla="*/ 59 w 70"/>
                <a:gd name="T65" fmla="*/ 10 h 72"/>
                <a:gd name="T66" fmla="*/ 63 w 70"/>
                <a:gd name="T67" fmla="*/ 4 h 72"/>
                <a:gd name="T68" fmla="*/ 55 w 70"/>
                <a:gd name="T69" fmla="*/ 3 h 72"/>
                <a:gd name="T70" fmla="*/ 41 w 70"/>
                <a:gd name="T71" fmla="*/ 14 h 72"/>
                <a:gd name="T72" fmla="*/ 60 w 70"/>
                <a:gd name="T73" fmla="*/ 0 h 72"/>
                <a:gd name="T74" fmla="*/ 40 w 70"/>
                <a:gd name="T75" fmla="*/ 15 h 72"/>
                <a:gd name="T76" fmla="*/ 42 w 70"/>
                <a:gd name="T77" fmla="*/ 18 h 72"/>
                <a:gd name="T78" fmla="*/ 49 w 70"/>
                <a:gd name="T79" fmla="*/ 14 h 72"/>
                <a:gd name="T80" fmla="*/ 56 w 70"/>
                <a:gd name="T81" fmla="*/ 13 h 72"/>
                <a:gd name="T82" fmla="*/ 60 w 70"/>
                <a:gd name="T83"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0" h="72">
                  <a:moveTo>
                    <a:pt x="39" y="51"/>
                  </a:moveTo>
                  <a:cubicBezTo>
                    <a:pt x="39" y="51"/>
                    <a:pt x="38" y="51"/>
                    <a:pt x="37" y="51"/>
                  </a:cubicBezTo>
                  <a:cubicBezTo>
                    <a:pt x="36" y="53"/>
                    <a:pt x="35" y="54"/>
                    <a:pt x="35" y="54"/>
                  </a:cubicBezTo>
                  <a:cubicBezTo>
                    <a:pt x="35" y="54"/>
                    <a:pt x="37" y="53"/>
                    <a:pt x="39" y="51"/>
                  </a:cubicBezTo>
                  <a:moveTo>
                    <a:pt x="36" y="32"/>
                  </a:moveTo>
                  <a:cubicBezTo>
                    <a:pt x="35" y="33"/>
                    <a:pt x="34" y="34"/>
                    <a:pt x="34" y="35"/>
                  </a:cubicBezTo>
                  <a:cubicBezTo>
                    <a:pt x="34" y="36"/>
                    <a:pt x="34" y="37"/>
                    <a:pt x="34" y="37"/>
                  </a:cubicBezTo>
                  <a:cubicBezTo>
                    <a:pt x="34" y="37"/>
                    <a:pt x="36" y="35"/>
                    <a:pt x="39" y="32"/>
                  </a:cubicBezTo>
                  <a:cubicBezTo>
                    <a:pt x="38" y="32"/>
                    <a:pt x="37" y="32"/>
                    <a:pt x="36" y="32"/>
                  </a:cubicBezTo>
                  <a:moveTo>
                    <a:pt x="26" y="29"/>
                  </a:moveTo>
                  <a:cubicBezTo>
                    <a:pt x="23" y="34"/>
                    <a:pt x="21" y="37"/>
                    <a:pt x="21" y="37"/>
                  </a:cubicBezTo>
                  <a:cubicBezTo>
                    <a:pt x="21" y="37"/>
                    <a:pt x="24" y="34"/>
                    <a:pt x="28" y="30"/>
                  </a:cubicBezTo>
                  <a:cubicBezTo>
                    <a:pt x="27" y="30"/>
                    <a:pt x="27" y="30"/>
                    <a:pt x="27" y="29"/>
                  </a:cubicBezTo>
                  <a:cubicBezTo>
                    <a:pt x="27" y="29"/>
                    <a:pt x="27" y="29"/>
                    <a:pt x="26" y="29"/>
                  </a:cubicBezTo>
                  <a:moveTo>
                    <a:pt x="49" y="20"/>
                  </a:moveTo>
                  <a:cubicBezTo>
                    <a:pt x="47" y="22"/>
                    <a:pt x="44" y="23"/>
                    <a:pt x="42" y="24"/>
                  </a:cubicBezTo>
                  <a:cubicBezTo>
                    <a:pt x="40" y="26"/>
                    <a:pt x="38" y="29"/>
                    <a:pt x="36" y="31"/>
                  </a:cubicBezTo>
                  <a:cubicBezTo>
                    <a:pt x="37" y="31"/>
                    <a:pt x="38" y="31"/>
                    <a:pt x="39" y="31"/>
                  </a:cubicBezTo>
                  <a:cubicBezTo>
                    <a:pt x="39" y="31"/>
                    <a:pt x="39" y="31"/>
                    <a:pt x="39" y="31"/>
                  </a:cubicBezTo>
                  <a:cubicBezTo>
                    <a:pt x="42" y="28"/>
                    <a:pt x="46" y="24"/>
                    <a:pt x="49" y="20"/>
                  </a:cubicBezTo>
                  <a:moveTo>
                    <a:pt x="41" y="19"/>
                  </a:moveTo>
                  <a:cubicBezTo>
                    <a:pt x="40" y="19"/>
                    <a:pt x="39" y="19"/>
                    <a:pt x="38" y="19"/>
                  </a:cubicBezTo>
                  <a:cubicBezTo>
                    <a:pt x="38" y="19"/>
                    <a:pt x="37" y="19"/>
                    <a:pt x="37" y="19"/>
                  </a:cubicBezTo>
                  <a:cubicBezTo>
                    <a:pt x="37" y="19"/>
                    <a:pt x="36" y="19"/>
                    <a:pt x="36" y="19"/>
                  </a:cubicBezTo>
                  <a:cubicBezTo>
                    <a:pt x="33" y="22"/>
                    <a:pt x="30" y="25"/>
                    <a:pt x="27" y="28"/>
                  </a:cubicBezTo>
                  <a:cubicBezTo>
                    <a:pt x="28" y="28"/>
                    <a:pt x="28" y="28"/>
                    <a:pt x="28" y="28"/>
                  </a:cubicBezTo>
                  <a:cubicBezTo>
                    <a:pt x="29" y="28"/>
                    <a:pt x="29" y="28"/>
                    <a:pt x="30" y="28"/>
                  </a:cubicBezTo>
                  <a:cubicBezTo>
                    <a:pt x="33" y="25"/>
                    <a:pt x="37" y="21"/>
                    <a:pt x="41" y="19"/>
                  </a:cubicBezTo>
                  <a:moveTo>
                    <a:pt x="21" y="16"/>
                  </a:moveTo>
                  <a:cubicBezTo>
                    <a:pt x="19" y="17"/>
                    <a:pt x="17" y="17"/>
                    <a:pt x="16" y="17"/>
                  </a:cubicBezTo>
                  <a:cubicBezTo>
                    <a:pt x="15" y="17"/>
                    <a:pt x="15" y="17"/>
                    <a:pt x="15" y="17"/>
                  </a:cubicBezTo>
                  <a:cubicBezTo>
                    <a:pt x="11" y="20"/>
                    <a:pt x="8" y="23"/>
                    <a:pt x="6" y="27"/>
                  </a:cubicBezTo>
                  <a:cubicBezTo>
                    <a:pt x="6" y="27"/>
                    <a:pt x="6" y="27"/>
                    <a:pt x="6" y="27"/>
                  </a:cubicBezTo>
                  <a:cubicBezTo>
                    <a:pt x="5" y="28"/>
                    <a:pt x="5" y="29"/>
                    <a:pt x="4" y="30"/>
                  </a:cubicBezTo>
                  <a:cubicBezTo>
                    <a:pt x="4" y="30"/>
                    <a:pt x="4" y="30"/>
                    <a:pt x="4" y="30"/>
                  </a:cubicBezTo>
                  <a:cubicBezTo>
                    <a:pt x="4" y="30"/>
                    <a:pt x="4" y="30"/>
                    <a:pt x="4" y="30"/>
                  </a:cubicBezTo>
                  <a:cubicBezTo>
                    <a:pt x="3" y="31"/>
                    <a:pt x="0" y="37"/>
                    <a:pt x="0" y="38"/>
                  </a:cubicBezTo>
                  <a:cubicBezTo>
                    <a:pt x="3" y="34"/>
                    <a:pt x="11" y="24"/>
                    <a:pt x="21" y="16"/>
                  </a:cubicBezTo>
                  <a:moveTo>
                    <a:pt x="54" y="15"/>
                  </a:moveTo>
                  <a:cubicBezTo>
                    <a:pt x="52" y="16"/>
                    <a:pt x="50" y="17"/>
                    <a:pt x="47" y="17"/>
                  </a:cubicBezTo>
                  <a:cubicBezTo>
                    <a:pt x="46" y="19"/>
                    <a:pt x="45" y="21"/>
                    <a:pt x="43" y="23"/>
                  </a:cubicBezTo>
                  <a:cubicBezTo>
                    <a:pt x="46" y="21"/>
                    <a:pt x="50" y="19"/>
                    <a:pt x="54" y="15"/>
                  </a:cubicBezTo>
                  <a:moveTo>
                    <a:pt x="70" y="15"/>
                  </a:moveTo>
                  <a:cubicBezTo>
                    <a:pt x="69" y="21"/>
                    <a:pt x="66" y="29"/>
                    <a:pt x="62" y="36"/>
                  </a:cubicBezTo>
                  <a:cubicBezTo>
                    <a:pt x="60" y="41"/>
                    <a:pt x="57" y="48"/>
                    <a:pt x="55" y="52"/>
                  </a:cubicBezTo>
                  <a:cubicBezTo>
                    <a:pt x="47" y="65"/>
                    <a:pt x="47" y="66"/>
                    <a:pt x="42" y="72"/>
                  </a:cubicBezTo>
                  <a:cubicBezTo>
                    <a:pt x="56" y="60"/>
                    <a:pt x="70" y="36"/>
                    <a:pt x="70" y="15"/>
                  </a:cubicBezTo>
                  <a:moveTo>
                    <a:pt x="69" y="10"/>
                  </a:moveTo>
                  <a:cubicBezTo>
                    <a:pt x="67" y="14"/>
                    <a:pt x="63" y="21"/>
                    <a:pt x="56" y="26"/>
                  </a:cubicBezTo>
                  <a:cubicBezTo>
                    <a:pt x="55" y="29"/>
                    <a:pt x="53" y="32"/>
                    <a:pt x="51" y="35"/>
                  </a:cubicBezTo>
                  <a:cubicBezTo>
                    <a:pt x="48" y="40"/>
                    <a:pt x="42" y="46"/>
                    <a:pt x="39" y="50"/>
                  </a:cubicBezTo>
                  <a:cubicBezTo>
                    <a:pt x="40" y="49"/>
                    <a:pt x="41" y="49"/>
                    <a:pt x="42" y="49"/>
                  </a:cubicBezTo>
                  <a:cubicBezTo>
                    <a:pt x="49" y="45"/>
                    <a:pt x="57" y="38"/>
                    <a:pt x="61" y="32"/>
                  </a:cubicBezTo>
                  <a:cubicBezTo>
                    <a:pt x="62" y="30"/>
                    <a:pt x="62" y="29"/>
                    <a:pt x="63" y="29"/>
                  </a:cubicBezTo>
                  <a:cubicBezTo>
                    <a:pt x="63" y="29"/>
                    <a:pt x="63" y="30"/>
                    <a:pt x="62" y="33"/>
                  </a:cubicBezTo>
                  <a:cubicBezTo>
                    <a:pt x="67" y="25"/>
                    <a:pt x="69" y="16"/>
                    <a:pt x="70" y="10"/>
                  </a:cubicBezTo>
                  <a:cubicBezTo>
                    <a:pt x="70" y="10"/>
                    <a:pt x="69" y="10"/>
                    <a:pt x="69" y="10"/>
                  </a:cubicBezTo>
                  <a:moveTo>
                    <a:pt x="65" y="6"/>
                  </a:moveTo>
                  <a:cubicBezTo>
                    <a:pt x="63" y="9"/>
                    <a:pt x="60" y="11"/>
                    <a:pt x="57" y="13"/>
                  </a:cubicBezTo>
                  <a:cubicBezTo>
                    <a:pt x="56" y="14"/>
                    <a:pt x="55" y="15"/>
                    <a:pt x="54" y="16"/>
                  </a:cubicBezTo>
                  <a:cubicBezTo>
                    <a:pt x="54" y="16"/>
                    <a:pt x="54" y="16"/>
                    <a:pt x="55" y="16"/>
                  </a:cubicBezTo>
                  <a:cubicBezTo>
                    <a:pt x="57" y="16"/>
                    <a:pt x="57" y="20"/>
                    <a:pt x="56" y="25"/>
                  </a:cubicBezTo>
                  <a:cubicBezTo>
                    <a:pt x="63" y="20"/>
                    <a:pt x="67" y="13"/>
                    <a:pt x="68" y="9"/>
                  </a:cubicBezTo>
                  <a:cubicBezTo>
                    <a:pt x="67" y="8"/>
                    <a:pt x="66" y="7"/>
                    <a:pt x="65" y="6"/>
                  </a:cubicBezTo>
                  <a:moveTo>
                    <a:pt x="63" y="4"/>
                  </a:moveTo>
                  <a:cubicBezTo>
                    <a:pt x="62" y="5"/>
                    <a:pt x="61" y="8"/>
                    <a:pt x="59" y="10"/>
                  </a:cubicBezTo>
                  <a:cubicBezTo>
                    <a:pt x="61" y="8"/>
                    <a:pt x="63" y="7"/>
                    <a:pt x="64" y="5"/>
                  </a:cubicBezTo>
                  <a:cubicBezTo>
                    <a:pt x="63" y="5"/>
                    <a:pt x="63" y="4"/>
                    <a:pt x="63" y="4"/>
                  </a:cubicBezTo>
                  <a:moveTo>
                    <a:pt x="59" y="0"/>
                  </a:moveTo>
                  <a:cubicBezTo>
                    <a:pt x="55" y="3"/>
                    <a:pt x="55" y="3"/>
                    <a:pt x="55" y="3"/>
                  </a:cubicBezTo>
                  <a:cubicBezTo>
                    <a:pt x="51" y="6"/>
                    <a:pt x="46" y="9"/>
                    <a:pt x="42" y="11"/>
                  </a:cubicBezTo>
                  <a:cubicBezTo>
                    <a:pt x="42" y="12"/>
                    <a:pt x="41" y="13"/>
                    <a:pt x="41" y="14"/>
                  </a:cubicBezTo>
                  <a:cubicBezTo>
                    <a:pt x="48" y="10"/>
                    <a:pt x="55" y="5"/>
                    <a:pt x="59" y="0"/>
                  </a:cubicBezTo>
                  <a:moveTo>
                    <a:pt x="60" y="0"/>
                  </a:moveTo>
                  <a:cubicBezTo>
                    <a:pt x="56" y="5"/>
                    <a:pt x="48" y="11"/>
                    <a:pt x="42" y="14"/>
                  </a:cubicBezTo>
                  <a:cubicBezTo>
                    <a:pt x="41" y="14"/>
                    <a:pt x="41" y="15"/>
                    <a:pt x="40" y="15"/>
                  </a:cubicBezTo>
                  <a:cubicBezTo>
                    <a:pt x="39" y="16"/>
                    <a:pt x="38" y="17"/>
                    <a:pt x="37" y="18"/>
                  </a:cubicBezTo>
                  <a:cubicBezTo>
                    <a:pt x="39" y="18"/>
                    <a:pt x="40" y="18"/>
                    <a:pt x="42" y="18"/>
                  </a:cubicBezTo>
                  <a:cubicBezTo>
                    <a:pt x="45" y="15"/>
                    <a:pt x="47" y="14"/>
                    <a:pt x="49" y="14"/>
                  </a:cubicBezTo>
                  <a:cubicBezTo>
                    <a:pt x="49" y="14"/>
                    <a:pt x="49" y="14"/>
                    <a:pt x="49" y="14"/>
                  </a:cubicBezTo>
                  <a:cubicBezTo>
                    <a:pt x="50" y="14"/>
                    <a:pt x="49" y="15"/>
                    <a:pt x="48" y="16"/>
                  </a:cubicBezTo>
                  <a:cubicBezTo>
                    <a:pt x="51" y="15"/>
                    <a:pt x="53" y="14"/>
                    <a:pt x="56" y="13"/>
                  </a:cubicBezTo>
                  <a:cubicBezTo>
                    <a:pt x="58" y="9"/>
                    <a:pt x="60" y="5"/>
                    <a:pt x="61" y="2"/>
                  </a:cubicBezTo>
                  <a:cubicBezTo>
                    <a:pt x="61" y="2"/>
                    <a:pt x="61" y="1"/>
                    <a:pt x="60" y="0"/>
                  </a:cubicBezTo>
                </a:path>
              </a:pathLst>
            </a:custGeom>
            <a:solidFill>
              <a:srgbClr val="FCE9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3" name="Freeform 11"/>
            <p:cNvSpPr/>
            <p:nvPr/>
          </p:nvSpPr>
          <p:spPr bwMode="auto">
            <a:xfrm flipH="1">
              <a:off x="1601788" y="6149975"/>
              <a:ext cx="284163" cy="179388"/>
            </a:xfrm>
            <a:custGeom>
              <a:avLst/>
              <a:gdLst>
                <a:gd name="T0" fmla="*/ 100 w 100"/>
                <a:gd name="T1" fmla="*/ 40 h 63"/>
                <a:gd name="T2" fmla="*/ 91 w 100"/>
                <a:gd name="T3" fmla="*/ 47 h 63"/>
                <a:gd name="T4" fmla="*/ 42 w 100"/>
                <a:gd name="T5" fmla="*/ 60 h 63"/>
                <a:gd name="T6" fmla="*/ 42 w 100"/>
                <a:gd name="T7" fmla="*/ 60 h 63"/>
                <a:gd name="T8" fmla="*/ 38 w 100"/>
                <a:gd name="T9" fmla="*/ 59 h 63"/>
                <a:gd name="T10" fmla="*/ 26 w 100"/>
                <a:gd name="T11" fmla="*/ 55 h 63"/>
                <a:gd name="T12" fmla="*/ 8 w 100"/>
                <a:gd name="T13" fmla="*/ 43 h 63"/>
                <a:gd name="T14" fmla="*/ 8 w 100"/>
                <a:gd name="T15" fmla="*/ 43 h 63"/>
                <a:gd name="T16" fmla="*/ 6 w 100"/>
                <a:gd name="T17" fmla="*/ 41 h 63"/>
                <a:gd name="T18" fmla="*/ 6 w 100"/>
                <a:gd name="T19" fmla="*/ 40 h 63"/>
                <a:gd name="T20" fmla="*/ 2 w 100"/>
                <a:gd name="T21" fmla="*/ 29 h 63"/>
                <a:gd name="T22" fmla="*/ 3 w 100"/>
                <a:gd name="T23" fmla="*/ 28 h 63"/>
                <a:gd name="T24" fmla="*/ 5 w 100"/>
                <a:gd name="T25" fmla="*/ 17 h 63"/>
                <a:gd name="T26" fmla="*/ 5 w 100"/>
                <a:gd name="T27" fmla="*/ 17 h 63"/>
                <a:gd name="T28" fmla="*/ 9 w 100"/>
                <a:gd name="T29" fmla="*/ 13 h 63"/>
                <a:gd name="T30" fmla="*/ 15 w 100"/>
                <a:gd name="T31" fmla="*/ 8 h 63"/>
                <a:gd name="T32" fmla="*/ 43 w 100"/>
                <a:gd name="T33" fmla="*/ 0 h 63"/>
                <a:gd name="T34" fmla="*/ 43 w 100"/>
                <a:gd name="T35" fmla="*/ 0 h 63"/>
                <a:gd name="T36" fmla="*/ 61 w 100"/>
                <a:gd name="T37" fmla="*/ 3 h 63"/>
                <a:gd name="T38" fmla="*/ 89 w 100"/>
                <a:gd name="T39" fmla="*/ 25 h 63"/>
                <a:gd name="T40" fmla="*/ 100 w 100"/>
                <a:gd name="T41" fmla="*/ 4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0" h="63">
                  <a:moveTo>
                    <a:pt x="100" y="40"/>
                  </a:moveTo>
                  <a:cubicBezTo>
                    <a:pt x="91" y="47"/>
                    <a:pt x="91" y="47"/>
                    <a:pt x="91" y="47"/>
                  </a:cubicBezTo>
                  <a:cubicBezTo>
                    <a:pt x="77" y="58"/>
                    <a:pt x="59" y="63"/>
                    <a:pt x="42" y="60"/>
                  </a:cubicBezTo>
                  <a:cubicBezTo>
                    <a:pt x="42" y="60"/>
                    <a:pt x="42" y="60"/>
                    <a:pt x="42" y="60"/>
                  </a:cubicBezTo>
                  <a:cubicBezTo>
                    <a:pt x="41" y="60"/>
                    <a:pt x="39" y="59"/>
                    <a:pt x="38" y="59"/>
                  </a:cubicBezTo>
                  <a:cubicBezTo>
                    <a:pt x="34" y="58"/>
                    <a:pt x="30" y="57"/>
                    <a:pt x="26" y="55"/>
                  </a:cubicBezTo>
                  <a:cubicBezTo>
                    <a:pt x="18" y="51"/>
                    <a:pt x="12" y="47"/>
                    <a:pt x="8" y="43"/>
                  </a:cubicBezTo>
                  <a:cubicBezTo>
                    <a:pt x="8" y="43"/>
                    <a:pt x="8" y="43"/>
                    <a:pt x="8" y="43"/>
                  </a:cubicBezTo>
                  <a:cubicBezTo>
                    <a:pt x="7" y="42"/>
                    <a:pt x="7" y="42"/>
                    <a:pt x="6" y="41"/>
                  </a:cubicBezTo>
                  <a:cubicBezTo>
                    <a:pt x="6" y="40"/>
                    <a:pt x="6" y="40"/>
                    <a:pt x="6" y="40"/>
                  </a:cubicBezTo>
                  <a:cubicBezTo>
                    <a:pt x="1" y="35"/>
                    <a:pt x="0" y="30"/>
                    <a:pt x="2" y="29"/>
                  </a:cubicBezTo>
                  <a:cubicBezTo>
                    <a:pt x="3" y="29"/>
                    <a:pt x="3" y="28"/>
                    <a:pt x="3" y="28"/>
                  </a:cubicBezTo>
                  <a:cubicBezTo>
                    <a:pt x="6" y="25"/>
                    <a:pt x="2" y="22"/>
                    <a:pt x="5" y="17"/>
                  </a:cubicBezTo>
                  <a:cubicBezTo>
                    <a:pt x="5" y="17"/>
                    <a:pt x="5" y="17"/>
                    <a:pt x="5" y="17"/>
                  </a:cubicBezTo>
                  <a:cubicBezTo>
                    <a:pt x="6" y="16"/>
                    <a:pt x="7" y="15"/>
                    <a:pt x="9" y="13"/>
                  </a:cubicBezTo>
                  <a:cubicBezTo>
                    <a:pt x="11" y="12"/>
                    <a:pt x="13" y="10"/>
                    <a:pt x="15" y="8"/>
                  </a:cubicBezTo>
                  <a:cubicBezTo>
                    <a:pt x="25" y="2"/>
                    <a:pt x="35" y="0"/>
                    <a:pt x="43" y="0"/>
                  </a:cubicBezTo>
                  <a:cubicBezTo>
                    <a:pt x="43" y="0"/>
                    <a:pt x="43" y="0"/>
                    <a:pt x="43" y="0"/>
                  </a:cubicBezTo>
                  <a:cubicBezTo>
                    <a:pt x="50" y="0"/>
                    <a:pt x="56" y="1"/>
                    <a:pt x="61" y="3"/>
                  </a:cubicBezTo>
                  <a:cubicBezTo>
                    <a:pt x="73" y="7"/>
                    <a:pt x="83" y="15"/>
                    <a:pt x="89" y="25"/>
                  </a:cubicBezTo>
                  <a:cubicBezTo>
                    <a:pt x="100" y="40"/>
                    <a:pt x="100" y="40"/>
                    <a:pt x="100" y="40"/>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4" name="Freeform 12"/>
            <p:cNvSpPr>
              <a:spLocks noEditPoints="1"/>
            </p:cNvSpPr>
            <p:nvPr/>
          </p:nvSpPr>
          <p:spPr bwMode="auto">
            <a:xfrm flipH="1">
              <a:off x="1612900" y="6149975"/>
              <a:ext cx="176213" cy="173038"/>
            </a:xfrm>
            <a:custGeom>
              <a:avLst/>
              <a:gdLst>
                <a:gd name="T0" fmla="*/ 28 w 62"/>
                <a:gd name="T1" fmla="*/ 56 h 61"/>
                <a:gd name="T2" fmla="*/ 26 w 62"/>
                <a:gd name="T3" fmla="*/ 57 h 61"/>
                <a:gd name="T4" fmla="*/ 12 w 62"/>
                <a:gd name="T5" fmla="*/ 58 h 61"/>
                <a:gd name="T6" fmla="*/ 8 w 62"/>
                <a:gd name="T7" fmla="*/ 60 h 61"/>
                <a:gd name="T8" fmla="*/ 18 w 62"/>
                <a:gd name="T9" fmla="*/ 61 h 61"/>
                <a:gd name="T10" fmla="*/ 40 w 62"/>
                <a:gd name="T11" fmla="*/ 52 h 61"/>
                <a:gd name="T12" fmla="*/ 22 w 62"/>
                <a:gd name="T13" fmla="*/ 45 h 61"/>
                <a:gd name="T14" fmla="*/ 36 w 62"/>
                <a:gd name="T15" fmla="*/ 42 h 61"/>
                <a:gd name="T16" fmla="*/ 53 w 62"/>
                <a:gd name="T17" fmla="*/ 42 h 61"/>
                <a:gd name="T18" fmla="*/ 49 w 62"/>
                <a:gd name="T19" fmla="*/ 46 h 61"/>
                <a:gd name="T20" fmla="*/ 38 w 62"/>
                <a:gd name="T21" fmla="*/ 57 h 61"/>
                <a:gd name="T22" fmla="*/ 61 w 62"/>
                <a:gd name="T23" fmla="*/ 44 h 61"/>
                <a:gd name="T24" fmla="*/ 59 w 62"/>
                <a:gd name="T25" fmla="*/ 40 h 61"/>
                <a:gd name="T26" fmla="*/ 46 w 62"/>
                <a:gd name="T27" fmla="*/ 38 h 61"/>
                <a:gd name="T28" fmla="*/ 38 w 62"/>
                <a:gd name="T29" fmla="*/ 42 h 61"/>
                <a:gd name="T30" fmla="*/ 38 w 62"/>
                <a:gd name="T31" fmla="*/ 45 h 61"/>
                <a:gd name="T32" fmla="*/ 59 w 62"/>
                <a:gd name="T33" fmla="*/ 39 h 61"/>
                <a:gd name="T34" fmla="*/ 27 w 62"/>
                <a:gd name="T35" fmla="*/ 32 h 61"/>
                <a:gd name="T36" fmla="*/ 26 w 62"/>
                <a:gd name="T37" fmla="*/ 33 h 61"/>
                <a:gd name="T38" fmla="*/ 33 w 62"/>
                <a:gd name="T39" fmla="*/ 31 h 61"/>
                <a:gd name="T40" fmla="*/ 27 w 62"/>
                <a:gd name="T41" fmla="*/ 33 h 61"/>
                <a:gd name="T42" fmla="*/ 54 w 62"/>
                <a:gd name="T43" fmla="*/ 34 h 61"/>
                <a:gd name="T44" fmla="*/ 46 w 62"/>
                <a:gd name="T45" fmla="*/ 33 h 61"/>
                <a:gd name="T46" fmla="*/ 26 w 62"/>
                <a:gd name="T47" fmla="*/ 31 h 61"/>
                <a:gd name="T48" fmla="*/ 22 w 62"/>
                <a:gd name="T49" fmla="*/ 32 h 61"/>
                <a:gd name="T50" fmla="*/ 26 w 62"/>
                <a:gd name="T51" fmla="*/ 31 h 61"/>
                <a:gd name="T52" fmla="*/ 40 w 62"/>
                <a:gd name="T53" fmla="*/ 28 h 61"/>
                <a:gd name="T54" fmla="*/ 56 w 62"/>
                <a:gd name="T55" fmla="*/ 33 h 61"/>
                <a:gd name="T56" fmla="*/ 53 w 62"/>
                <a:gd name="T57" fmla="*/ 29 h 61"/>
                <a:gd name="T58" fmla="*/ 50 w 62"/>
                <a:gd name="T59" fmla="*/ 28 h 61"/>
                <a:gd name="T60" fmla="*/ 9 w 62"/>
                <a:gd name="T61" fmla="*/ 15 h 61"/>
                <a:gd name="T62" fmla="*/ 45 w 62"/>
                <a:gd name="T63" fmla="*/ 27 h 61"/>
                <a:gd name="T64" fmla="*/ 9 w 62"/>
                <a:gd name="T65" fmla="*/ 15 h 61"/>
                <a:gd name="T66" fmla="*/ 9 w 62"/>
                <a:gd name="T67" fmla="*/ 0 h 61"/>
                <a:gd name="T68" fmla="*/ 9 w 62"/>
                <a:gd name="T69" fmla="*/ 0 h 61"/>
                <a:gd name="T70" fmla="*/ 45 w 62"/>
                <a:gd name="T71" fmla="*/ 16 h 61"/>
                <a:gd name="T72" fmla="*/ 27 w 62"/>
                <a:gd name="T73" fmla="*/ 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61">
                  <a:moveTo>
                    <a:pt x="40" y="52"/>
                  </a:moveTo>
                  <a:cubicBezTo>
                    <a:pt x="37" y="54"/>
                    <a:pt x="33" y="55"/>
                    <a:pt x="28" y="56"/>
                  </a:cubicBezTo>
                  <a:cubicBezTo>
                    <a:pt x="28" y="56"/>
                    <a:pt x="28" y="56"/>
                    <a:pt x="28" y="56"/>
                  </a:cubicBezTo>
                  <a:cubicBezTo>
                    <a:pt x="27" y="57"/>
                    <a:pt x="27" y="57"/>
                    <a:pt x="26" y="57"/>
                  </a:cubicBezTo>
                  <a:cubicBezTo>
                    <a:pt x="26" y="57"/>
                    <a:pt x="25" y="57"/>
                    <a:pt x="25" y="57"/>
                  </a:cubicBezTo>
                  <a:cubicBezTo>
                    <a:pt x="21" y="57"/>
                    <a:pt x="17" y="58"/>
                    <a:pt x="12" y="58"/>
                  </a:cubicBezTo>
                  <a:cubicBezTo>
                    <a:pt x="8" y="58"/>
                    <a:pt x="4" y="57"/>
                    <a:pt x="0" y="57"/>
                  </a:cubicBezTo>
                  <a:cubicBezTo>
                    <a:pt x="0" y="58"/>
                    <a:pt x="7" y="60"/>
                    <a:pt x="8" y="60"/>
                  </a:cubicBezTo>
                  <a:cubicBezTo>
                    <a:pt x="8" y="60"/>
                    <a:pt x="8" y="60"/>
                    <a:pt x="8" y="60"/>
                  </a:cubicBezTo>
                  <a:cubicBezTo>
                    <a:pt x="11" y="60"/>
                    <a:pt x="14" y="61"/>
                    <a:pt x="18" y="61"/>
                  </a:cubicBezTo>
                  <a:cubicBezTo>
                    <a:pt x="24" y="61"/>
                    <a:pt x="31" y="60"/>
                    <a:pt x="37" y="58"/>
                  </a:cubicBezTo>
                  <a:cubicBezTo>
                    <a:pt x="38" y="56"/>
                    <a:pt x="39" y="54"/>
                    <a:pt x="40" y="52"/>
                  </a:cubicBezTo>
                  <a:moveTo>
                    <a:pt x="36" y="42"/>
                  </a:moveTo>
                  <a:cubicBezTo>
                    <a:pt x="30" y="44"/>
                    <a:pt x="22" y="45"/>
                    <a:pt x="22" y="45"/>
                  </a:cubicBezTo>
                  <a:cubicBezTo>
                    <a:pt x="22" y="45"/>
                    <a:pt x="28" y="45"/>
                    <a:pt x="34" y="45"/>
                  </a:cubicBezTo>
                  <a:cubicBezTo>
                    <a:pt x="34" y="44"/>
                    <a:pt x="35" y="43"/>
                    <a:pt x="36" y="42"/>
                  </a:cubicBezTo>
                  <a:moveTo>
                    <a:pt x="59" y="40"/>
                  </a:moveTo>
                  <a:cubicBezTo>
                    <a:pt x="57" y="41"/>
                    <a:pt x="55" y="41"/>
                    <a:pt x="53" y="42"/>
                  </a:cubicBezTo>
                  <a:cubicBezTo>
                    <a:pt x="51" y="43"/>
                    <a:pt x="50" y="44"/>
                    <a:pt x="48" y="45"/>
                  </a:cubicBezTo>
                  <a:cubicBezTo>
                    <a:pt x="49" y="46"/>
                    <a:pt x="49" y="46"/>
                    <a:pt x="49" y="46"/>
                  </a:cubicBezTo>
                  <a:cubicBezTo>
                    <a:pt x="50" y="47"/>
                    <a:pt x="47" y="49"/>
                    <a:pt x="42" y="52"/>
                  </a:cubicBezTo>
                  <a:cubicBezTo>
                    <a:pt x="40" y="54"/>
                    <a:pt x="39" y="56"/>
                    <a:pt x="38" y="57"/>
                  </a:cubicBezTo>
                  <a:cubicBezTo>
                    <a:pt x="45" y="55"/>
                    <a:pt x="51" y="52"/>
                    <a:pt x="57" y="47"/>
                  </a:cubicBezTo>
                  <a:cubicBezTo>
                    <a:pt x="61" y="44"/>
                    <a:pt x="61" y="44"/>
                    <a:pt x="61" y="44"/>
                  </a:cubicBezTo>
                  <a:cubicBezTo>
                    <a:pt x="61" y="44"/>
                    <a:pt x="61" y="44"/>
                    <a:pt x="62" y="44"/>
                  </a:cubicBezTo>
                  <a:cubicBezTo>
                    <a:pt x="61" y="43"/>
                    <a:pt x="60" y="41"/>
                    <a:pt x="59" y="40"/>
                  </a:cubicBezTo>
                  <a:moveTo>
                    <a:pt x="57" y="35"/>
                  </a:moveTo>
                  <a:cubicBezTo>
                    <a:pt x="54" y="36"/>
                    <a:pt x="50" y="36"/>
                    <a:pt x="46" y="38"/>
                  </a:cubicBezTo>
                  <a:cubicBezTo>
                    <a:pt x="46" y="38"/>
                    <a:pt x="46" y="38"/>
                    <a:pt x="46" y="38"/>
                  </a:cubicBezTo>
                  <a:cubicBezTo>
                    <a:pt x="47" y="39"/>
                    <a:pt x="43" y="40"/>
                    <a:pt x="38" y="42"/>
                  </a:cubicBezTo>
                  <a:cubicBezTo>
                    <a:pt x="37" y="43"/>
                    <a:pt x="36" y="44"/>
                    <a:pt x="35" y="45"/>
                  </a:cubicBezTo>
                  <a:cubicBezTo>
                    <a:pt x="36" y="45"/>
                    <a:pt x="37" y="45"/>
                    <a:pt x="38" y="45"/>
                  </a:cubicBezTo>
                  <a:cubicBezTo>
                    <a:pt x="42" y="45"/>
                    <a:pt x="45" y="45"/>
                    <a:pt x="47" y="45"/>
                  </a:cubicBezTo>
                  <a:cubicBezTo>
                    <a:pt x="51" y="42"/>
                    <a:pt x="55" y="40"/>
                    <a:pt x="59" y="39"/>
                  </a:cubicBezTo>
                  <a:cubicBezTo>
                    <a:pt x="58" y="38"/>
                    <a:pt x="57" y="36"/>
                    <a:pt x="57" y="35"/>
                  </a:cubicBezTo>
                  <a:moveTo>
                    <a:pt x="27" y="32"/>
                  </a:moveTo>
                  <a:cubicBezTo>
                    <a:pt x="26" y="32"/>
                    <a:pt x="25" y="32"/>
                    <a:pt x="25" y="33"/>
                  </a:cubicBezTo>
                  <a:cubicBezTo>
                    <a:pt x="25" y="33"/>
                    <a:pt x="25" y="33"/>
                    <a:pt x="26" y="33"/>
                  </a:cubicBezTo>
                  <a:cubicBezTo>
                    <a:pt x="26" y="32"/>
                    <a:pt x="26" y="32"/>
                    <a:pt x="27" y="32"/>
                  </a:cubicBezTo>
                  <a:moveTo>
                    <a:pt x="33" y="31"/>
                  </a:moveTo>
                  <a:cubicBezTo>
                    <a:pt x="32" y="31"/>
                    <a:pt x="30" y="32"/>
                    <a:pt x="29" y="32"/>
                  </a:cubicBezTo>
                  <a:cubicBezTo>
                    <a:pt x="28" y="32"/>
                    <a:pt x="28" y="32"/>
                    <a:pt x="27" y="33"/>
                  </a:cubicBezTo>
                  <a:cubicBezTo>
                    <a:pt x="33" y="34"/>
                    <a:pt x="40" y="35"/>
                    <a:pt x="44" y="37"/>
                  </a:cubicBezTo>
                  <a:cubicBezTo>
                    <a:pt x="48" y="36"/>
                    <a:pt x="51" y="35"/>
                    <a:pt x="54" y="34"/>
                  </a:cubicBezTo>
                  <a:cubicBezTo>
                    <a:pt x="51" y="33"/>
                    <a:pt x="48" y="33"/>
                    <a:pt x="45" y="32"/>
                  </a:cubicBezTo>
                  <a:cubicBezTo>
                    <a:pt x="45" y="33"/>
                    <a:pt x="46" y="33"/>
                    <a:pt x="46" y="33"/>
                  </a:cubicBezTo>
                  <a:cubicBezTo>
                    <a:pt x="42" y="32"/>
                    <a:pt x="37" y="32"/>
                    <a:pt x="33" y="31"/>
                  </a:cubicBezTo>
                  <a:moveTo>
                    <a:pt x="26" y="31"/>
                  </a:moveTo>
                  <a:cubicBezTo>
                    <a:pt x="19" y="31"/>
                    <a:pt x="14" y="32"/>
                    <a:pt x="14" y="32"/>
                  </a:cubicBezTo>
                  <a:cubicBezTo>
                    <a:pt x="14" y="32"/>
                    <a:pt x="17" y="32"/>
                    <a:pt x="22" y="32"/>
                  </a:cubicBezTo>
                  <a:cubicBezTo>
                    <a:pt x="23" y="32"/>
                    <a:pt x="25" y="31"/>
                    <a:pt x="27" y="31"/>
                  </a:cubicBezTo>
                  <a:cubicBezTo>
                    <a:pt x="26" y="31"/>
                    <a:pt x="26" y="31"/>
                    <a:pt x="26" y="31"/>
                  </a:cubicBezTo>
                  <a:moveTo>
                    <a:pt x="44" y="28"/>
                  </a:moveTo>
                  <a:cubicBezTo>
                    <a:pt x="43" y="28"/>
                    <a:pt x="41" y="28"/>
                    <a:pt x="40" y="28"/>
                  </a:cubicBezTo>
                  <a:cubicBezTo>
                    <a:pt x="41" y="29"/>
                    <a:pt x="42" y="30"/>
                    <a:pt x="43" y="31"/>
                  </a:cubicBezTo>
                  <a:cubicBezTo>
                    <a:pt x="48" y="31"/>
                    <a:pt x="52" y="32"/>
                    <a:pt x="56" y="33"/>
                  </a:cubicBezTo>
                  <a:cubicBezTo>
                    <a:pt x="55" y="32"/>
                    <a:pt x="54" y="31"/>
                    <a:pt x="53" y="29"/>
                  </a:cubicBezTo>
                  <a:cubicBezTo>
                    <a:pt x="53" y="29"/>
                    <a:pt x="53" y="29"/>
                    <a:pt x="53" y="29"/>
                  </a:cubicBezTo>
                  <a:cubicBezTo>
                    <a:pt x="53" y="29"/>
                    <a:pt x="52" y="29"/>
                    <a:pt x="52" y="30"/>
                  </a:cubicBezTo>
                  <a:cubicBezTo>
                    <a:pt x="51" y="29"/>
                    <a:pt x="50" y="29"/>
                    <a:pt x="50" y="28"/>
                  </a:cubicBezTo>
                  <a:cubicBezTo>
                    <a:pt x="48" y="28"/>
                    <a:pt x="46" y="28"/>
                    <a:pt x="44" y="28"/>
                  </a:cubicBezTo>
                  <a:moveTo>
                    <a:pt x="9" y="15"/>
                  </a:moveTo>
                  <a:cubicBezTo>
                    <a:pt x="9" y="15"/>
                    <a:pt x="27" y="20"/>
                    <a:pt x="39" y="28"/>
                  </a:cubicBezTo>
                  <a:cubicBezTo>
                    <a:pt x="41" y="27"/>
                    <a:pt x="43" y="27"/>
                    <a:pt x="45" y="27"/>
                  </a:cubicBezTo>
                  <a:cubicBezTo>
                    <a:pt x="46" y="27"/>
                    <a:pt x="47" y="27"/>
                    <a:pt x="48" y="27"/>
                  </a:cubicBezTo>
                  <a:cubicBezTo>
                    <a:pt x="28" y="16"/>
                    <a:pt x="9" y="15"/>
                    <a:pt x="9" y="15"/>
                  </a:cubicBezTo>
                  <a:moveTo>
                    <a:pt x="10" y="0"/>
                  </a:moveTo>
                  <a:cubicBezTo>
                    <a:pt x="10" y="0"/>
                    <a:pt x="9" y="0"/>
                    <a:pt x="9" y="0"/>
                  </a:cubicBezTo>
                  <a:cubicBezTo>
                    <a:pt x="9" y="0"/>
                    <a:pt x="9" y="0"/>
                    <a:pt x="9" y="0"/>
                  </a:cubicBezTo>
                  <a:cubicBezTo>
                    <a:pt x="9" y="0"/>
                    <a:pt x="9" y="0"/>
                    <a:pt x="9" y="0"/>
                  </a:cubicBezTo>
                  <a:cubicBezTo>
                    <a:pt x="7" y="0"/>
                    <a:pt x="6" y="1"/>
                    <a:pt x="7" y="2"/>
                  </a:cubicBezTo>
                  <a:cubicBezTo>
                    <a:pt x="7" y="2"/>
                    <a:pt x="27" y="2"/>
                    <a:pt x="45" y="16"/>
                  </a:cubicBezTo>
                  <a:cubicBezTo>
                    <a:pt x="44" y="14"/>
                    <a:pt x="42" y="12"/>
                    <a:pt x="41" y="10"/>
                  </a:cubicBezTo>
                  <a:cubicBezTo>
                    <a:pt x="37" y="7"/>
                    <a:pt x="32" y="5"/>
                    <a:pt x="27" y="3"/>
                  </a:cubicBezTo>
                  <a:cubicBezTo>
                    <a:pt x="22" y="1"/>
                    <a:pt x="16" y="0"/>
                    <a:pt x="10" y="0"/>
                  </a:cubicBezTo>
                </a:path>
              </a:pathLst>
            </a:custGeom>
            <a:solidFill>
              <a:srgbClr val="FCE9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5" name="Freeform 13"/>
            <p:cNvSpPr/>
            <p:nvPr/>
          </p:nvSpPr>
          <p:spPr bwMode="auto">
            <a:xfrm flipH="1">
              <a:off x="1584325" y="6269038"/>
              <a:ext cx="111125" cy="65088"/>
            </a:xfrm>
            <a:custGeom>
              <a:avLst/>
              <a:gdLst>
                <a:gd name="T0" fmla="*/ 4 w 39"/>
                <a:gd name="T1" fmla="*/ 20 h 23"/>
                <a:gd name="T2" fmla="*/ 25 w 39"/>
                <a:gd name="T3" fmla="*/ 14 h 23"/>
                <a:gd name="T4" fmla="*/ 38 w 39"/>
                <a:gd name="T5" fmla="*/ 0 h 23"/>
                <a:gd name="T6" fmla="*/ 39 w 39"/>
                <a:gd name="T7" fmla="*/ 2 h 23"/>
                <a:gd name="T8" fmla="*/ 4 w 39"/>
                <a:gd name="T9" fmla="*/ 20 h 23"/>
                <a:gd name="T10" fmla="*/ 3 w 39"/>
                <a:gd name="T11" fmla="*/ 20 h 23"/>
                <a:gd name="T12" fmla="*/ 1 w 39"/>
                <a:gd name="T13" fmla="*/ 21 h 23"/>
                <a:gd name="T14" fmla="*/ 2 w 39"/>
                <a:gd name="T15" fmla="*/ 19 h 23"/>
                <a:gd name="T16" fmla="*/ 4 w 39"/>
                <a:gd name="T17" fmla="*/ 2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23">
                  <a:moveTo>
                    <a:pt x="4" y="20"/>
                  </a:moveTo>
                  <a:cubicBezTo>
                    <a:pt x="8" y="20"/>
                    <a:pt x="17" y="20"/>
                    <a:pt x="25" y="14"/>
                  </a:cubicBezTo>
                  <a:cubicBezTo>
                    <a:pt x="35" y="7"/>
                    <a:pt x="38" y="0"/>
                    <a:pt x="38" y="0"/>
                  </a:cubicBezTo>
                  <a:cubicBezTo>
                    <a:pt x="39" y="2"/>
                    <a:pt x="39" y="2"/>
                    <a:pt x="39" y="2"/>
                  </a:cubicBezTo>
                  <a:cubicBezTo>
                    <a:pt x="39" y="2"/>
                    <a:pt x="28" y="23"/>
                    <a:pt x="4" y="20"/>
                  </a:cubicBezTo>
                  <a:cubicBezTo>
                    <a:pt x="3" y="20"/>
                    <a:pt x="3" y="20"/>
                    <a:pt x="3" y="20"/>
                  </a:cubicBezTo>
                  <a:cubicBezTo>
                    <a:pt x="3" y="21"/>
                    <a:pt x="2" y="21"/>
                    <a:pt x="1" y="21"/>
                  </a:cubicBezTo>
                  <a:cubicBezTo>
                    <a:pt x="0" y="21"/>
                    <a:pt x="0" y="19"/>
                    <a:pt x="2" y="19"/>
                  </a:cubicBezTo>
                  <a:cubicBezTo>
                    <a:pt x="4" y="19"/>
                    <a:pt x="4" y="19"/>
                    <a:pt x="4" y="20"/>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6" name="Freeform 14"/>
            <p:cNvSpPr/>
            <p:nvPr/>
          </p:nvSpPr>
          <p:spPr bwMode="auto">
            <a:xfrm flipH="1">
              <a:off x="1601788" y="6261100"/>
              <a:ext cx="111125" cy="69850"/>
            </a:xfrm>
            <a:custGeom>
              <a:avLst/>
              <a:gdLst>
                <a:gd name="T0" fmla="*/ 38 w 39"/>
                <a:gd name="T1" fmla="*/ 2 h 25"/>
                <a:gd name="T2" fmla="*/ 39 w 39"/>
                <a:gd name="T3" fmla="*/ 0 h 25"/>
                <a:gd name="T4" fmla="*/ 4 w 39"/>
                <a:gd name="T5" fmla="*/ 23 h 25"/>
                <a:gd name="T6" fmla="*/ 1 w 39"/>
                <a:gd name="T7" fmla="*/ 23 h 25"/>
                <a:gd name="T8" fmla="*/ 4 w 39"/>
                <a:gd name="T9" fmla="*/ 23 h 25"/>
                <a:gd name="T10" fmla="*/ 4 w 39"/>
                <a:gd name="T11" fmla="*/ 23 h 25"/>
                <a:gd name="T12" fmla="*/ 17 w 39"/>
                <a:gd name="T13" fmla="*/ 19 h 25"/>
                <a:gd name="T14" fmla="*/ 38 w 39"/>
                <a:gd name="T15" fmla="*/ 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25">
                  <a:moveTo>
                    <a:pt x="38" y="2"/>
                  </a:moveTo>
                  <a:cubicBezTo>
                    <a:pt x="39" y="0"/>
                    <a:pt x="39" y="0"/>
                    <a:pt x="39" y="0"/>
                  </a:cubicBezTo>
                  <a:cubicBezTo>
                    <a:pt x="39" y="0"/>
                    <a:pt x="23" y="20"/>
                    <a:pt x="4" y="23"/>
                  </a:cubicBezTo>
                  <a:cubicBezTo>
                    <a:pt x="4" y="23"/>
                    <a:pt x="2" y="22"/>
                    <a:pt x="1" y="23"/>
                  </a:cubicBezTo>
                  <a:cubicBezTo>
                    <a:pt x="0" y="24"/>
                    <a:pt x="2" y="25"/>
                    <a:pt x="4" y="23"/>
                  </a:cubicBezTo>
                  <a:cubicBezTo>
                    <a:pt x="4" y="23"/>
                    <a:pt x="4" y="23"/>
                    <a:pt x="4" y="23"/>
                  </a:cubicBezTo>
                  <a:cubicBezTo>
                    <a:pt x="6" y="23"/>
                    <a:pt x="12" y="22"/>
                    <a:pt x="17" y="19"/>
                  </a:cubicBezTo>
                  <a:cubicBezTo>
                    <a:pt x="25" y="15"/>
                    <a:pt x="36" y="5"/>
                    <a:pt x="38" y="2"/>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7" name="Freeform 15"/>
            <p:cNvSpPr/>
            <p:nvPr/>
          </p:nvSpPr>
          <p:spPr bwMode="auto">
            <a:xfrm flipH="1">
              <a:off x="1595438" y="6192838"/>
              <a:ext cx="201613" cy="115888"/>
            </a:xfrm>
            <a:custGeom>
              <a:avLst/>
              <a:gdLst>
                <a:gd name="T0" fmla="*/ 3 w 71"/>
                <a:gd name="T1" fmla="*/ 35 h 41"/>
                <a:gd name="T2" fmla="*/ 1 w 71"/>
                <a:gd name="T3" fmla="*/ 38 h 41"/>
                <a:gd name="T4" fmla="*/ 5 w 71"/>
                <a:gd name="T5" fmla="*/ 34 h 41"/>
                <a:gd name="T6" fmla="*/ 70 w 71"/>
                <a:gd name="T7" fmla="*/ 25 h 41"/>
                <a:gd name="T8" fmla="*/ 71 w 71"/>
                <a:gd name="T9" fmla="*/ 23 h 41"/>
                <a:gd name="T10" fmla="*/ 3 w 71"/>
                <a:gd name="T11" fmla="*/ 35 h 41"/>
              </a:gdLst>
              <a:ahLst/>
              <a:cxnLst>
                <a:cxn ang="0">
                  <a:pos x="T0" y="T1"/>
                </a:cxn>
                <a:cxn ang="0">
                  <a:pos x="T2" y="T3"/>
                </a:cxn>
                <a:cxn ang="0">
                  <a:pos x="T4" y="T5"/>
                </a:cxn>
                <a:cxn ang="0">
                  <a:pos x="T6" y="T7"/>
                </a:cxn>
                <a:cxn ang="0">
                  <a:pos x="T8" y="T9"/>
                </a:cxn>
                <a:cxn ang="0">
                  <a:pos x="T10" y="T11"/>
                </a:cxn>
              </a:cxnLst>
              <a:rect l="0" t="0" r="r" b="b"/>
              <a:pathLst>
                <a:path w="71" h="41">
                  <a:moveTo>
                    <a:pt x="3" y="35"/>
                  </a:moveTo>
                  <a:cubicBezTo>
                    <a:pt x="1" y="35"/>
                    <a:pt x="0" y="36"/>
                    <a:pt x="1" y="38"/>
                  </a:cubicBezTo>
                  <a:cubicBezTo>
                    <a:pt x="1" y="41"/>
                    <a:pt x="7" y="37"/>
                    <a:pt x="5" y="34"/>
                  </a:cubicBezTo>
                  <a:cubicBezTo>
                    <a:pt x="26" y="1"/>
                    <a:pt x="70" y="24"/>
                    <a:pt x="70" y="25"/>
                  </a:cubicBezTo>
                  <a:cubicBezTo>
                    <a:pt x="71" y="23"/>
                    <a:pt x="71" y="23"/>
                    <a:pt x="71" y="23"/>
                  </a:cubicBezTo>
                  <a:cubicBezTo>
                    <a:pt x="70" y="23"/>
                    <a:pt x="24" y="0"/>
                    <a:pt x="3" y="35"/>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8" name="Freeform 16"/>
            <p:cNvSpPr/>
            <p:nvPr/>
          </p:nvSpPr>
          <p:spPr bwMode="auto">
            <a:xfrm flipH="1">
              <a:off x="1570038" y="6308725"/>
              <a:ext cx="122238" cy="96838"/>
            </a:xfrm>
            <a:custGeom>
              <a:avLst/>
              <a:gdLst>
                <a:gd name="T0" fmla="*/ 3 w 43"/>
                <a:gd name="T1" fmla="*/ 26 h 34"/>
                <a:gd name="T2" fmla="*/ 1 w 43"/>
                <a:gd name="T3" fmla="*/ 26 h 34"/>
                <a:gd name="T4" fmla="*/ 4 w 43"/>
                <a:gd name="T5" fmla="*/ 25 h 34"/>
                <a:gd name="T6" fmla="*/ 41 w 43"/>
                <a:gd name="T7" fmla="*/ 0 h 34"/>
                <a:gd name="T8" fmla="*/ 43 w 43"/>
                <a:gd name="T9" fmla="*/ 0 h 34"/>
                <a:gd name="T10" fmla="*/ 3 w 43"/>
                <a:gd name="T11" fmla="*/ 26 h 34"/>
              </a:gdLst>
              <a:ahLst/>
              <a:cxnLst>
                <a:cxn ang="0">
                  <a:pos x="T0" y="T1"/>
                </a:cxn>
                <a:cxn ang="0">
                  <a:pos x="T2" y="T3"/>
                </a:cxn>
                <a:cxn ang="0">
                  <a:pos x="T4" y="T5"/>
                </a:cxn>
                <a:cxn ang="0">
                  <a:pos x="T6" y="T7"/>
                </a:cxn>
                <a:cxn ang="0">
                  <a:pos x="T8" y="T9"/>
                </a:cxn>
                <a:cxn ang="0">
                  <a:pos x="T10" y="T11"/>
                </a:cxn>
              </a:cxnLst>
              <a:rect l="0" t="0" r="r" b="b"/>
              <a:pathLst>
                <a:path w="43" h="34">
                  <a:moveTo>
                    <a:pt x="3" y="26"/>
                  </a:moveTo>
                  <a:cubicBezTo>
                    <a:pt x="2" y="26"/>
                    <a:pt x="1" y="27"/>
                    <a:pt x="1" y="26"/>
                  </a:cubicBezTo>
                  <a:cubicBezTo>
                    <a:pt x="0" y="24"/>
                    <a:pt x="4" y="23"/>
                    <a:pt x="4" y="25"/>
                  </a:cubicBezTo>
                  <a:cubicBezTo>
                    <a:pt x="31" y="32"/>
                    <a:pt x="41" y="0"/>
                    <a:pt x="41" y="0"/>
                  </a:cubicBezTo>
                  <a:cubicBezTo>
                    <a:pt x="43" y="0"/>
                    <a:pt x="43" y="0"/>
                    <a:pt x="43" y="0"/>
                  </a:cubicBezTo>
                  <a:cubicBezTo>
                    <a:pt x="42" y="1"/>
                    <a:pt x="30" y="34"/>
                    <a:pt x="3" y="26"/>
                  </a:cubicBezTo>
                  <a:close/>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9" name="Freeform 17"/>
            <p:cNvSpPr/>
            <p:nvPr/>
          </p:nvSpPr>
          <p:spPr bwMode="auto">
            <a:xfrm flipH="1">
              <a:off x="1612900" y="6200775"/>
              <a:ext cx="133350" cy="85725"/>
            </a:xfrm>
            <a:custGeom>
              <a:avLst/>
              <a:gdLst>
                <a:gd name="T0" fmla="*/ 2 w 47"/>
                <a:gd name="T1" fmla="*/ 26 h 30"/>
                <a:gd name="T2" fmla="*/ 1 w 47"/>
                <a:gd name="T3" fmla="*/ 28 h 30"/>
                <a:gd name="T4" fmla="*/ 3 w 47"/>
                <a:gd name="T5" fmla="*/ 26 h 30"/>
                <a:gd name="T6" fmla="*/ 46 w 47"/>
                <a:gd name="T7" fmla="*/ 13 h 30"/>
                <a:gd name="T8" fmla="*/ 47 w 47"/>
                <a:gd name="T9" fmla="*/ 12 h 30"/>
                <a:gd name="T10" fmla="*/ 2 w 47"/>
                <a:gd name="T11" fmla="*/ 26 h 30"/>
              </a:gdLst>
              <a:ahLst/>
              <a:cxnLst>
                <a:cxn ang="0">
                  <a:pos x="T0" y="T1"/>
                </a:cxn>
                <a:cxn ang="0">
                  <a:pos x="T2" y="T3"/>
                </a:cxn>
                <a:cxn ang="0">
                  <a:pos x="T4" y="T5"/>
                </a:cxn>
                <a:cxn ang="0">
                  <a:pos x="T6" y="T7"/>
                </a:cxn>
                <a:cxn ang="0">
                  <a:pos x="T8" y="T9"/>
                </a:cxn>
                <a:cxn ang="0">
                  <a:pos x="T10" y="T11"/>
                </a:cxn>
              </a:cxnLst>
              <a:rect l="0" t="0" r="r" b="b"/>
              <a:pathLst>
                <a:path w="47" h="30">
                  <a:moveTo>
                    <a:pt x="2" y="26"/>
                  </a:moveTo>
                  <a:cubicBezTo>
                    <a:pt x="1" y="27"/>
                    <a:pt x="0" y="27"/>
                    <a:pt x="1" y="28"/>
                  </a:cubicBezTo>
                  <a:cubicBezTo>
                    <a:pt x="1" y="30"/>
                    <a:pt x="5" y="27"/>
                    <a:pt x="3" y="26"/>
                  </a:cubicBezTo>
                  <a:cubicBezTo>
                    <a:pt x="15" y="1"/>
                    <a:pt x="46" y="13"/>
                    <a:pt x="46" y="13"/>
                  </a:cubicBezTo>
                  <a:cubicBezTo>
                    <a:pt x="47" y="12"/>
                    <a:pt x="47" y="12"/>
                    <a:pt x="47" y="12"/>
                  </a:cubicBezTo>
                  <a:cubicBezTo>
                    <a:pt x="46" y="12"/>
                    <a:pt x="13" y="0"/>
                    <a:pt x="2" y="26"/>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0" name="Freeform 18"/>
            <p:cNvSpPr/>
            <p:nvPr/>
          </p:nvSpPr>
          <p:spPr bwMode="auto">
            <a:xfrm flipH="1">
              <a:off x="1579563" y="6291263"/>
              <a:ext cx="123825" cy="134938"/>
            </a:xfrm>
            <a:custGeom>
              <a:avLst/>
              <a:gdLst>
                <a:gd name="T0" fmla="*/ 4 w 44"/>
                <a:gd name="T1" fmla="*/ 45 h 47"/>
                <a:gd name="T2" fmla="*/ 1 w 44"/>
                <a:gd name="T3" fmla="*/ 46 h 47"/>
                <a:gd name="T4" fmla="*/ 6 w 44"/>
                <a:gd name="T5" fmla="*/ 44 h 47"/>
                <a:gd name="T6" fmla="*/ 42 w 44"/>
                <a:gd name="T7" fmla="*/ 0 h 47"/>
                <a:gd name="T8" fmla="*/ 44 w 44"/>
                <a:gd name="T9" fmla="*/ 0 h 47"/>
                <a:gd name="T10" fmla="*/ 4 w 44"/>
                <a:gd name="T11" fmla="*/ 45 h 47"/>
              </a:gdLst>
              <a:ahLst/>
              <a:cxnLst>
                <a:cxn ang="0">
                  <a:pos x="T0" y="T1"/>
                </a:cxn>
                <a:cxn ang="0">
                  <a:pos x="T2" y="T3"/>
                </a:cxn>
                <a:cxn ang="0">
                  <a:pos x="T4" y="T5"/>
                </a:cxn>
                <a:cxn ang="0">
                  <a:pos x="T6" y="T7"/>
                </a:cxn>
                <a:cxn ang="0">
                  <a:pos x="T8" y="T9"/>
                </a:cxn>
                <a:cxn ang="0">
                  <a:pos x="T10" y="T11"/>
                </a:cxn>
              </a:cxnLst>
              <a:rect l="0" t="0" r="r" b="b"/>
              <a:pathLst>
                <a:path w="44" h="47">
                  <a:moveTo>
                    <a:pt x="4" y="45"/>
                  </a:moveTo>
                  <a:cubicBezTo>
                    <a:pt x="3" y="46"/>
                    <a:pt x="2" y="47"/>
                    <a:pt x="1" y="46"/>
                  </a:cubicBezTo>
                  <a:cubicBezTo>
                    <a:pt x="0" y="44"/>
                    <a:pt x="4" y="41"/>
                    <a:pt x="6" y="44"/>
                  </a:cubicBezTo>
                  <a:cubicBezTo>
                    <a:pt x="40" y="43"/>
                    <a:pt x="42" y="1"/>
                    <a:pt x="42" y="0"/>
                  </a:cubicBezTo>
                  <a:cubicBezTo>
                    <a:pt x="44" y="0"/>
                    <a:pt x="44" y="0"/>
                    <a:pt x="44" y="0"/>
                  </a:cubicBezTo>
                  <a:cubicBezTo>
                    <a:pt x="44" y="1"/>
                    <a:pt x="40" y="45"/>
                    <a:pt x="4" y="45"/>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1" name="Freeform 19"/>
            <p:cNvSpPr/>
            <p:nvPr/>
          </p:nvSpPr>
          <p:spPr bwMode="auto">
            <a:xfrm flipH="1">
              <a:off x="1581150" y="6294438"/>
              <a:ext cx="128588" cy="93663"/>
            </a:xfrm>
            <a:custGeom>
              <a:avLst/>
              <a:gdLst>
                <a:gd name="T0" fmla="*/ 3 w 45"/>
                <a:gd name="T1" fmla="*/ 23 h 33"/>
                <a:gd name="T2" fmla="*/ 1 w 45"/>
                <a:gd name="T3" fmla="*/ 22 h 33"/>
                <a:gd name="T4" fmla="*/ 4 w 45"/>
                <a:gd name="T5" fmla="*/ 23 h 33"/>
                <a:gd name="T6" fmla="*/ 43 w 45"/>
                <a:gd name="T7" fmla="*/ 0 h 33"/>
                <a:gd name="T8" fmla="*/ 45 w 45"/>
                <a:gd name="T9" fmla="*/ 1 h 33"/>
                <a:gd name="T10" fmla="*/ 3 w 45"/>
                <a:gd name="T11" fmla="*/ 23 h 33"/>
              </a:gdLst>
              <a:ahLst/>
              <a:cxnLst>
                <a:cxn ang="0">
                  <a:pos x="T0" y="T1"/>
                </a:cxn>
                <a:cxn ang="0">
                  <a:pos x="T2" y="T3"/>
                </a:cxn>
                <a:cxn ang="0">
                  <a:pos x="T4" y="T5"/>
                </a:cxn>
                <a:cxn ang="0">
                  <a:pos x="T6" y="T7"/>
                </a:cxn>
                <a:cxn ang="0">
                  <a:pos x="T8" y="T9"/>
                </a:cxn>
                <a:cxn ang="0">
                  <a:pos x="T10" y="T11"/>
                </a:cxn>
              </a:cxnLst>
              <a:rect l="0" t="0" r="r" b="b"/>
              <a:pathLst>
                <a:path w="45" h="33">
                  <a:moveTo>
                    <a:pt x="3" y="23"/>
                  </a:moveTo>
                  <a:cubicBezTo>
                    <a:pt x="2" y="23"/>
                    <a:pt x="1" y="23"/>
                    <a:pt x="1" y="22"/>
                  </a:cubicBezTo>
                  <a:cubicBezTo>
                    <a:pt x="0" y="21"/>
                    <a:pt x="4" y="20"/>
                    <a:pt x="4" y="23"/>
                  </a:cubicBezTo>
                  <a:cubicBezTo>
                    <a:pt x="30" y="31"/>
                    <a:pt x="43" y="1"/>
                    <a:pt x="43" y="0"/>
                  </a:cubicBezTo>
                  <a:cubicBezTo>
                    <a:pt x="45" y="1"/>
                    <a:pt x="45" y="1"/>
                    <a:pt x="45" y="1"/>
                  </a:cubicBezTo>
                  <a:cubicBezTo>
                    <a:pt x="44" y="1"/>
                    <a:pt x="29" y="33"/>
                    <a:pt x="3" y="23"/>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2" name="Freeform 20"/>
            <p:cNvSpPr/>
            <p:nvPr/>
          </p:nvSpPr>
          <p:spPr bwMode="auto">
            <a:xfrm flipH="1">
              <a:off x="1612900" y="6240463"/>
              <a:ext cx="104775" cy="74613"/>
            </a:xfrm>
            <a:custGeom>
              <a:avLst/>
              <a:gdLst>
                <a:gd name="T0" fmla="*/ 3 w 37"/>
                <a:gd name="T1" fmla="*/ 22 h 26"/>
                <a:gd name="T2" fmla="*/ 18 w 37"/>
                <a:gd name="T3" fmla="*/ 7 h 26"/>
                <a:gd name="T4" fmla="*/ 37 w 37"/>
                <a:gd name="T5" fmla="*/ 3 h 26"/>
                <a:gd name="T6" fmla="*/ 36 w 37"/>
                <a:gd name="T7" fmla="*/ 2 h 26"/>
                <a:gd name="T8" fmla="*/ 2 w 37"/>
                <a:gd name="T9" fmla="*/ 22 h 26"/>
                <a:gd name="T10" fmla="*/ 2 w 37"/>
                <a:gd name="T11" fmla="*/ 23 h 26"/>
                <a:gd name="T12" fmla="*/ 0 w 37"/>
                <a:gd name="T13" fmla="*/ 24 h 26"/>
                <a:gd name="T14" fmla="*/ 3 w 37"/>
                <a:gd name="T15" fmla="*/ 24 h 26"/>
                <a:gd name="T16" fmla="*/ 3 w 37"/>
                <a:gd name="T17" fmla="*/ 2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6">
                  <a:moveTo>
                    <a:pt x="3" y="22"/>
                  </a:moveTo>
                  <a:cubicBezTo>
                    <a:pt x="4" y="19"/>
                    <a:pt x="9" y="11"/>
                    <a:pt x="18" y="7"/>
                  </a:cubicBezTo>
                  <a:cubicBezTo>
                    <a:pt x="30" y="2"/>
                    <a:pt x="37" y="3"/>
                    <a:pt x="37" y="3"/>
                  </a:cubicBezTo>
                  <a:cubicBezTo>
                    <a:pt x="36" y="2"/>
                    <a:pt x="36" y="2"/>
                    <a:pt x="36" y="2"/>
                  </a:cubicBezTo>
                  <a:cubicBezTo>
                    <a:pt x="36" y="2"/>
                    <a:pt x="12" y="0"/>
                    <a:pt x="2" y="22"/>
                  </a:cubicBezTo>
                  <a:cubicBezTo>
                    <a:pt x="2" y="23"/>
                    <a:pt x="2" y="23"/>
                    <a:pt x="2" y="23"/>
                  </a:cubicBezTo>
                  <a:cubicBezTo>
                    <a:pt x="2" y="23"/>
                    <a:pt x="1" y="23"/>
                    <a:pt x="0" y="24"/>
                  </a:cubicBezTo>
                  <a:cubicBezTo>
                    <a:pt x="0" y="25"/>
                    <a:pt x="2" y="26"/>
                    <a:pt x="3" y="24"/>
                  </a:cubicBezTo>
                  <a:cubicBezTo>
                    <a:pt x="4" y="23"/>
                    <a:pt x="3" y="23"/>
                    <a:pt x="3" y="22"/>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3" name="Freeform 21"/>
            <p:cNvSpPr/>
            <p:nvPr/>
          </p:nvSpPr>
          <p:spPr bwMode="auto">
            <a:xfrm flipH="1">
              <a:off x="1581150" y="6251575"/>
              <a:ext cx="107950" cy="71438"/>
            </a:xfrm>
            <a:custGeom>
              <a:avLst/>
              <a:gdLst>
                <a:gd name="T0" fmla="*/ 3 w 38"/>
                <a:gd name="T1" fmla="*/ 22 h 25"/>
                <a:gd name="T2" fmla="*/ 18 w 38"/>
                <a:gd name="T3" fmla="*/ 6 h 25"/>
                <a:gd name="T4" fmla="*/ 38 w 38"/>
                <a:gd name="T5" fmla="*/ 2 h 25"/>
                <a:gd name="T6" fmla="*/ 36 w 38"/>
                <a:gd name="T7" fmla="*/ 1 h 25"/>
                <a:gd name="T8" fmla="*/ 2 w 38"/>
                <a:gd name="T9" fmla="*/ 22 h 25"/>
                <a:gd name="T10" fmla="*/ 2 w 38"/>
                <a:gd name="T11" fmla="*/ 22 h 25"/>
                <a:gd name="T12" fmla="*/ 1 w 38"/>
                <a:gd name="T13" fmla="*/ 24 h 25"/>
                <a:gd name="T14" fmla="*/ 3 w 38"/>
                <a:gd name="T15" fmla="*/ 24 h 25"/>
                <a:gd name="T16" fmla="*/ 3 w 38"/>
                <a:gd name="T17"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25">
                  <a:moveTo>
                    <a:pt x="3" y="22"/>
                  </a:moveTo>
                  <a:cubicBezTo>
                    <a:pt x="5" y="18"/>
                    <a:pt x="9" y="10"/>
                    <a:pt x="18" y="6"/>
                  </a:cubicBezTo>
                  <a:cubicBezTo>
                    <a:pt x="30" y="1"/>
                    <a:pt x="38" y="2"/>
                    <a:pt x="38" y="2"/>
                  </a:cubicBezTo>
                  <a:cubicBezTo>
                    <a:pt x="36" y="1"/>
                    <a:pt x="36" y="1"/>
                    <a:pt x="36" y="1"/>
                  </a:cubicBezTo>
                  <a:cubicBezTo>
                    <a:pt x="36" y="1"/>
                    <a:pt x="13" y="0"/>
                    <a:pt x="2" y="22"/>
                  </a:cubicBezTo>
                  <a:cubicBezTo>
                    <a:pt x="2" y="22"/>
                    <a:pt x="2" y="22"/>
                    <a:pt x="2" y="22"/>
                  </a:cubicBezTo>
                  <a:cubicBezTo>
                    <a:pt x="2" y="22"/>
                    <a:pt x="1" y="23"/>
                    <a:pt x="1" y="24"/>
                  </a:cubicBezTo>
                  <a:cubicBezTo>
                    <a:pt x="0" y="25"/>
                    <a:pt x="2" y="25"/>
                    <a:pt x="3" y="24"/>
                  </a:cubicBezTo>
                  <a:cubicBezTo>
                    <a:pt x="4" y="23"/>
                    <a:pt x="3" y="22"/>
                    <a:pt x="3" y="22"/>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4" name="Freeform 22"/>
            <p:cNvSpPr/>
            <p:nvPr/>
          </p:nvSpPr>
          <p:spPr bwMode="auto">
            <a:xfrm flipH="1">
              <a:off x="1598613" y="6262688"/>
              <a:ext cx="90488" cy="88900"/>
            </a:xfrm>
            <a:custGeom>
              <a:avLst/>
              <a:gdLst>
                <a:gd name="T0" fmla="*/ 3 w 32"/>
                <a:gd name="T1" fmla="*/ 29 h 31"/>
                <a:gd name="T2" fmla="*/ 22 w 32"/>
                <a:gd name="T3" fmla="*/ 17 h 31"/>
                <a:gd name="T4" fmla="*/ 30 w 32"/>
                <a:gd name="T5" fmla="*/ 0 h 31"/>
                <a:gd name="T6" fmla="*/ 32 w 32"/>
                <a:gd name="T7" fmla="*/ 1 h 31"/>
                <a:gd name="T8" fmla="*/ 3 w 32"/>
                <a:gd name="T9" fmla="*/ 29 h 31"/>
                <a:gd name="T10" fmla="*/ 3 w 32"/>
                <a:gd name="T11" fmla="*/ 29 h 31"/>
                <a:gd name="T12" fmla="*/ 1 w 32"/>
                <a:gd name="T13" fmla="*/ 31 h 31"/>
                <a:gd name="T14" fmla="*/ 2 w 32"/>
                <a:gd name="T15" fmla="*/ 28 h 31"/>
                <a:gd name="T16" fmla="*/ 3 w 32"/>
                <a:gd name="T1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1">
                  <a:moveTo>
                    <a:pt x="3" y="29"/>
                  </a:moveTo>
                  <a:cubicBezTo>
                    <a:pt x="7" y="28"/>
                    <a:pt x="16" y="25"/>
                    <a:pt x="22" y="17"/>
                  </a:cubicBezTo>
                  <a:cubicBezTo>
                    <a:pt x="30" y="7"/>
                    <a:pt x="30" y="0"/>
                    <a:pt x="30" y="0"/>
                  </a:cubicBezTo>
                  <a:cubicBezTo>
                    <a:pt x="32" y="1"/>
                    <a:pt x="32" y="1"/>
                    <a:pt x="32" y="1"/>
                  </a:cubicBezTo>
                  <a:cubicBezTo>
                    <a:pt x="32" y="1"/>
                    <a:pt x="27" y="25"/>
                    <a:pt x="3" y="29"/>
                  </a:cubicBezTo>
                  <a:cubicBezTo>
                    <a:pt x="3" y="29"/>
                    <a:pt x="3" y="29"/>
                    <a:pt x="3" y="29"/>
                  </a:cubicBezTo>
                  <a:cubicBezTo>
                    <a:pt x="3" y="30"/>
                    <a:pt x="2" y="30"/>
                    <a:pt x="1" y="31"/>
                  </a:cubicBezTo>
                  <a:cubicBezTo>
                    <a:pt x="0" y="31"/>
                    <a:pt x="0" y="29"/>
                    <a:pt x="2" y="28"/>
                  </a:cubicBezTo>
                  <a:cubicBezTo>
                    <a:pt x="3" y="28"/>
                    <a:pt x="3" y="28"/>
                    <a:pt x="3" y="29"/>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5" name="Freeform 23"/>
            <p:cNvSpPr/>
            <p:nvPr/>
          </p:nvSpPr>
          <p:spPr bwMode="auto">
            <a:xfrm flipH="1">
              <a:off x="1501775" y="6100763"/>
              <a:ext cx="266700" cy="390525"/>
            </a:xfrm>
            <a:custGeom>
              <a:avLst/>
              <a:gdLst>
                <a:gd name="T0" fmla="*/ 81 w 94"/>
                <a:gd name="T1" fmla="*/ 104 h 137"/>
                <a:gd name="T2" fmla="*/ 79 w 94"/>
                <a:gd name="T3" fmla="*/ 99 h 137"/>
                <a:gd name="T4" fmla="*/ 79 w 94"/>
                <a:gd name="T5" fmla="*/ 99 h 137"/>
                <a:gd name="T6" fmla="*/ 60 w 94"/>
                <a:gd name="T7" fmla="*/ 67 h 137"/>
                <a:gd name="T8" fmla="*/ 52 w 94"/>
                <a:gd name="T9" fmla="*/ 57 h 137"/>
                <a:gd name="T10" fmla="*/ 52 w 94"/>
                <a:gd name="T11" fmla="*/ 57 h 137"/>
                <a:gd name="T12" fmla="*/ 49 w 94"/>
                <a:gd name="T13" fmla="*/ 51 h 137"/>
                <a:gd name="T14" fmla="*/ 28 w 94"/>
                <a:gd name="T15" fmla="*/ 20 h 137"/>
                <a:gd name="T16" fmla="*/ 26 w 94"/>
                <a:gd name="T17" fmla="*/ 19 h 137"/>
                <a:gd name="T18" fmla="*/ 18 w 94"/>
                <a:gd name="T19" fmla="*/ 5 h 137"/>
                <a:gd name="T20" fmla="*/ 39 w 94"/>
                <a:gd name="T21" fmla="*/ 15 h 137"/>
                <a:gd name="T22" fmla="*/ 55 w 94"/>
                <a:gd name="T23" fmla="*/ 27 h 137"/>
                <a:gd name="T24" fmla="*/ 55 w 94"/>
                <a:gd name="T25" fmla="*/ 27 h 137"/>
                <a:gd name="T26" fmla="*/ 55 w 94"/>
                <a:gd name="T27" fmla="*/ 27 h 137"/>
                <a:gd name="T28" fmla="*/ 56 w 94"/>
                <a:gd name="T29" fmla="*/ 28 h 137"/>
                <a:gd name="T30" fmla="*/ 56 w 94"/>
                <a:gd name="T31" fmla="*/ 29 h 137"/>
                <a:gd name="T32" fmla="*/ 62 w 94"/>
                <a:gd name="T33" fmla="*/ 37 h 137"/>
                <a:gd name="T34" fmla="*/ 66 w 94"/>
                <a:gd name="T35" fmla="*/ 55 h 137"/>
                <a:gd name="T36" fmla="*/ 69 w 94"/>
                <a:gd name="T37" fmla="*/ 61 h 137"/>
                <a:gd name="T38" fmla="*/ 80 w 94"/>
                <a:gd name="T39" fmla="*/ 72 h 137"/>
                <a:gd name="T40" fmla="*/ 89 w 94"/>
                <a:gd name="T41" fmla="*/ 86 h 137"/>
                <a:gd name="T42" fmla="*/ 89 w 94"/>
                <a:gd name="T43" fmla="*/ 86 h 137"/>
                <a:gd name="T44" fmla="*/ 93 w 94"/>
                <a:gd name="T45" fmla="*/ 101 h 137"/>
                <a:gd name="T46" fmla="*/ 94 w 94"/>
                <a:gd name="T47" fmla="*/ 113 h 137"/>
                <a:gd name="T48" fmla="*/ 81 w 94"/>
                <a:gd name="T49" fmla="*/ 10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4" h="137">
                  <a:moveTo>
                    <a:pt x="81" y="104"/>
                  </a:moveTo>
                  <a:cubicBezTo>
                    <a:pt x="80" y="103"/>
                    <a:pt x="79" y="101"/>
                    <a:pt x="79" y="99"/>
                  </a:cubicBezTo>
                  <a:cubicBezTo>
                    <a:pt x="79" y="99"/>
                    <a:pt x="79" y="99"/>
                    <a:pt x="79" y="99"/>
                  </a:cubicBezTo>
                  <a:cubicBezTo>
                    <a:pt x="74" y="87"/>
                    <a:pt x="72" y="77"/>
                    <a:pt x="60" y="67"/>
                  </a:cubicBezTo>
                  <a:cubicBezTo>
                    <a:pt x="60" y="67"/>
                    <a:pt x="56" y="63"/>
                    <a:pt x="52" y="57"/>
                  </a:cubicBezTo>
                  <a:cubicBezTo>
                    <a:pt x="52" y="57"/>
                    <a:pt x="52" y="57"/>
                    <a:pt x="52" y="57"/>
                  </a:cubicBezTo>
                  <a:cubicBezTo>
                    <a:pt x="51" y="55"/>
                    <a:pt x="50" y="53"/>
                    <a:pt x="49" y="51"/>
                  </a:cubicBezTo>
                  <a:cubicBezTo>
                    <a:pt x="45" y="43"/>
                    <a:pt x="35" y="27"/>
                    <a:pt x="28" y="20"/>
                  </a:cubicBezTo>
                  <a:cubicBezTo>
                    <a:pt x="27" y="20"/>
                    <a:pt x="27" y="20"/>
                    <a:pt x="26" y="19"/>
                  </a:cubicBezTo>
                  <a:cubicBezTo>
                    <a:pt x="0" y="0"/>
                    <a:pt x="14" y="2"/>
                    <a:pt x="18" y="5"/>
                  </a:cubicBezTo>
                  <a:cubicBezTo>
                    <a:pt x="24" y="8"/>
                    <a:pt x="31" y="11"/>
                    <a:pt x="39" y="15"/>
                  </a:cubicBezTo>
                  <a:cubicBezTo>
                    <a:pt x="44" y="18"/>
                    <a:pt x="50" y="22"/>
                    <a:pt x="55" y="27"/>
                  </a:cubicBezTo>
                  <a:cubicBezTo>
                    <a:pt x="55" y="27"/>
                    <a:pt x="55" y="27"/>
                    <a:pt x="55" y="27"/>
                  </a:cubicBezTo>
                  <a:cubicBezTo>
                    <a:pt x="55" y="27"/>
                    <a:pt x="55" y="27"/>
                    <a:pt x="55" y="27"/>
                  </a:cubicBezTo>
                  <a:cubicBezTo>
                    <a:pt x="56" y="28"/>
                    <a:pt x="56" y="28"/>
                    <a:pt x="56" y="28"/>
                  </a:cubicBezTo>
                  <a:cubicBezTo>
                    <a:pt x="56" y="29"/>
                    <a:pt x="56" y="29"/>
                    <a:pt x="56" y="29"/>
                  </a:cubicBezTo>
                  <a:cubicBezTo>
                    <a:pt x="58" y="31"/>
                    <a:pt x="60" y="34"/>
                    <a:pt x="62" y="37"/>
                  </a:cubicBezTo>
                  <a:cubicBezTo>
                    <a:pt x="66" y="44"/>
                    <a:pt x="67" y="51"/>
                    <a:pt x="66" y="55"/>
                  </a:cubicBezTo>
                  <a:cubicBezTo>
                    <a:pt x="66" y="58"/>
                    <a:pt x="67" y="60"/>
                    <a:pt x="69" y="61"/>
                  </a:cubicBezTo>
                  <a:cubicBezTo>
                    <a:pt x="72" y="63"/>
                    <a:pt x="76" y="66"/>
                    <a:pt x="80" y="72"/>
                  </a:cubicBezTo>
                  <a:cubicBezTo>
                    <a:pt x="84" y="76"/>
                    <a:pt x="87" y="81"/>
                    <a:pt x="89" y="86"/>
                  </a:cubicBezTo>
                  <a:cubicBezTo>
                    <a:pt x="89" y="86"/>
                    <a:pt x="89" y="86"/>
                    <a:pt x="89" y="86"/>
                  </a:cubicBezTo>
                  <a:cubicBezTo>
                    <a:pt x="91" y="92"/>
                    <a:pt x="93" y="97"/>
                    <a:pt x="93" y="101"/>
                  </a:cubicBezTo>
                  <a:cubicBezTo>
                    <a:pt x="94" y="106"/>
                    <a:pt x="94" y="110"/>
                    <a:pt x="94" y="113"/>
                  </a:cubicBezTo>
                  <a:cubicBezTo>
                    <a:pt x="90" y="137"/>
                    <a:pt x="87" y="119"/>
                    <a:pt x="81" y="104"/>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6" name="Freeform 24"/>
            <p:cNvSpPr/>
            <p:nvPr/>
          </p:nvSpPr>
          <p:spPr bwMode="auto">
            <a:xfrm flipH="1">
              <a:off x="1516063" y="6172200"/>
              <a:ext cx="119063" cy="179388"/>
            </a:xfrm>
            <a:custGeom>
              <a:avLst/>
              <a:gdLst>
                <a:gd name="T0" fmla="*/ 4 w 42"/>
                <a:gd name="T1" fmla="*/ 0 h 63"/>
                <a:gd name="T2" fmla="*/ 4 w 42"/>
                <a:gd name="T3" fmla="*/ 0 h 63"/>
                <a:gd name="T4" fmla="*/ 17 w 42"/>
                <a:gd name="T5" fmla="*/ 22 h 63"/>
                <a:gd name="T6" fmla="*/ 16 w 42"/>
                <a:gd name="T7" fmla="*/ 24 h 63"/>
                <a:gd name="T8" fmla="*/ 3 w 42"/>
                <a:gd name="T9" fmla="*/ 13 h 63"/>
                <a:gd name="T10" fmla="*/ 0 w 42"/>
                <a:gd name="T11" fmla="*/ 12 h 63"/>
                <a:gd name="T12" fmla="*/ 9 w 42"/>
                <a:gd name="T13" fmla="*/ 18 h 63"/>
                <a:gd name="T14" fmla="*/ 16 w 42"/>
                <a:gd name="T15" fmla="*/ 28 h 63"/>
                <a:gd name="T16" fmla="*/ 16 w 42"/>
                <a:gd name="T17" fmla="*/ 28 h 63"/>
                <a:gd name="T18" fmla="*/ 13 w 42"/>
                <a:gd name="T19" fmla="*/ 27 h 63"/>
                <a:gd name="T20" fmla="*/ 9 w 42"/>
                <a:gd name="T21" fmla="*/ 26 h 63"/>
                <a:gd name="T22" fmla="*/ 7 w 42"/>
                <a:gd name="T23" fmla="*/ 26 h 63"/>
                <a:gd name="T24" fmla="*/ 13 w 42"/>
                <a:gd name="T25" fmla="*/ 29 h 63"/>
                <a:gd name="T26" fmla="*/ 17 w 42"/>
                <a:gd name="T27" fmla="*/ 33 h 63"/>
                <a:gd name="T28" fmla="*/ 18 w 42"/>
                <a:gd name="T29" fmla="*/ 44 h 63"/>
                <a:gd name="T30" fmla="*/ 19 w 42"/>
                <a:gd name="T31" fmla="*/ 36 h 63"/>
                <a:gd name="T32" fmla="*/ 19 w 42"/>
                <a:gd name="T33" fmla="*/ 36 h 63"/>
                <a:gd name="T34" fmla="*/ 24 w 42"/>
                <a:gd name="T35" fmla="*/ 44 h 63"/>
                <a:gd name="T36" fmla="*/ 29 w 42"/>
                <a:gd name="T37" fmla="*/ 59 h 63"/>
                <a:gd name="T38" fmla="*/ 26 w 42"/>
                <a:gd name="T39" fmla="*/ 43 h 63"/>
                <a:gd name="T40" fmla="*/ 27 w 42"/>
                <a:gd name="T41" fmla="*/ 43 h 63"/>
                <a:gd name="T42" fmla="*/ 33 w 42"/>
                <a:gd name="T43" fmla="*/ 49 h 63"/>
                <a:gd name="T44" fmla="*/ 42 w 42"/>
                <a:gd name="T45" fmla="*/ 63 h 63"/>
                <a:gd name="T46" fmla="*/ 42 w 42"/>
                <a:gd name="T47" fmla="*/ 61 h 63"/>
                <a:gd name="T48" fmla="*/ 42 w 42"/>
                <a:gd name="T49" fmla="*/ 61 h 63"/>
                <a:gd name="T50" fmla="*/ 42 w 42"/>
                <a:gd name="T51" fmla="*/ 61 h 63"/>
                <a:gd name="T52" fmla="*/ 33 w 42"/>
                <a:gd name="T53" fmla="*/ 47 h 63"/>
                <a:gd name="T54" fmla="*/ 22 w 42"/>
                <a:gd name="T55" fmla="*/ 36 h 63"/>
                <a:gd name="T56" fmla="*/ 19 w 42"/>
                <a:gd name="T57" fmla="*/ 31 h 63"/>
                <a:gd name="T58" fmla="*/ 19 w 42"/>
                <a:gd name="T59" fmla="*/ 30 h 63"/>
                <a:gd name="T60" fmla="*/ 20 w 42"/>
                <a:gd name="T61" fmla="*/ 27 h 63"/>
                <a:gd name="T62" fmla="*/ 15 w 42"/>
                <a:gd name="T63" fmla="*/ 12 h 63"/>
                <a:gd name="T64" fmla="*/ 9 w 42"/>
                <a:gd name="T65" fmla="*/ 4 h 63"/>
                <a:gd name="T66" fmla="*/ 9 w 42"/>
                <a:gd name="T67" fmla="*/ 3 h 63"/>
                <a:gd name="T68" fmla="*/ 8 w 42"/>
                <a:gd name="T69" fmla="*/ 2 h 63"/>
                <a:gd name="T70" fmla="*/ 8 w 42"/>
                <a:gd name="T71" fmla="*/ 2 h 63"/>
                <a:gd name="T72" fmla="*/ 8 w 42"/>
                <a:gd name="T73" fmla="*/ 2 h 63"/>
                <a:gd name="T74" fmla="*/ 8 w 42"/>
                <a:gd name="T75" fmla="*/ 2 h 63"/>
                <a:gd name="T76" fmla="*/ 4 w 42"/>
                <a:gd name="T77"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 h="63">
                  <a:moveTo>
                    <a:pt x="4" y="0"/>
                  </a:moveTo>
                  <a:cubicBezTo>
                    <a:pt x="4" y="0"/>
                    <a:pt x="4" y="0"/>
                    <a:pt x="4" y="0"/>
                  </a:cubicBezTo>
                  <a:cubicBezTo>
                    <a:pt x="9" y="5"/>
                    <a:pt x="18" y="15"/>
                    <a:pt x="17" y="22"/>
                  </a:cubicBezTo>
                  <a:cubicBezTo>
                    <a:pt x="17" y="23"/>
                    <a:pt x="17" y="24"/>
                    <a:pt x="16" y="24"/>
                  </a:cubicBezTo>
                  <a:cubicBezTo>
                    <a:pt x="16" y="24"/>
                    <a:pt x="14" y="17"/>
                    <a:pt x="3" y="13"/>
                  </a:cubicBezTo>
                  <a:cubicBezTo>
                    <a:pt x="2" y="12"/>
                    <a:pt x="1" y="12"/>
                    <a:pt x="0" y="12"/>
                  </a:cubicBezTo>
                  <a:cubicBezTo>
                    <a:pt x="0" y="12"/>
                    <a:pt x="3" y="14"/>
                    <a:pt x="9" y="18"/>
                  </a:cubicBezTo>
                  <a:cubicBezTo>
                    <a:pt x="14" y="22"/>
                    <a:pt x="15" y="25"/>
                    <a:pt x="16" y="28"/>
                  </a:cubicBezTo>
                  <a:cubicBezTo>
                    <a:pt x="16" y="28"/>
                    <a:pt x="16" y="28"/>
                    <a:pt x="16" y="28"/>
                  </a:cubicBezTo>
                  <a:cubicBezTo>
                    <a:pt x="16" y="28"/>
                    <a:pt x="15" y="28"/>
                    <a:pt x="13" y="27"/>
                  </a:cubicBezTo>
                  <a:cubicBezTo>
                    <a:pt x="12" y="26"/>
                    <a:pt x="10" y="26"/>
                    <a:pt x="9" y="26"/>
                  </a:cubicBezTo>
                  <a:cubicBezTo>
                    <a:pt x="8" y="26"/>
                    <a:pt x="7" y="26"/>
                    <a:pt x="7" y="26"/>
                  </a:cubicBezTo>
                  <a:cubicBezTo>
                    <a:pt x="9" y="27"/>
                    <a:pt x="11" y="27"/>
                    <a:pt x="13" y="29"/>
                  </a:cubicBezTo>
                  <a:cubicBezTo>
                    <a:pt x="15" y="32"/>
                    <a:pt x="16" y="31"/>
                    <a:pt x="17" y="33"/>
                  </a:cubicBezTo>
                  <a:cubicBezTo>
                    <a:pt x="18" y="34"/>
                    <a:pt x="18" y="40"/>
                    <a:pt x="18" y="44"/>
                  </a:cubicBezTo>
                  <a:cubicBezTo>
                    <a:pt x="21" y="40"/>
                    <a:pt x="18" y="36"/>
                    <a:pt x="19" y="36"/>
                  </a:cubicBezTo>
                  <a:cubicBezTo>
                    <a:pt x="19" y="36"/>
                    <a:pt x="19" y="36"/>
                    <a:pt x="19" y="36"/>
                  </a:cubicBezTo>
                  <a:cubicBezTo>
                    <a:pt x="20" y="36"/>
                    <a:pt x="21" y="36"/>
                    <a:pt x="24" y="44"/>
                  </a:cubicBezTo>
                  <a:cubicBezTo>
                    <a:pt x="26" y="49"/>
                    <a:pt x="27" y="52"/>
                    <a:pt x="29" y="59"/>
                  </a:cubicBezTo>
                  <a:cubicBezTo>
                    <a:pt x="30" y="48"/>
                    <a:pt x="25" y="46"/>
                    <a:pt x="26" y="43"/>
                  </a:cubicBezTo>
                  <a:cubicBezTo>
                    <a:pt x="26" y="43"/>
                    <a:pt x="26" y="43"/>
                    <a:pt x="27" y="43"/>
                  </a:cubicBezTo>
                  <a:cubicBezTo>
                    <a:pt x="28" y="43"/>
                    <a:pt x="30" y="45"/>
                    <a:pt x="33" y="49"/>
                  </a:cubicBezTo>
                  <a:cubicBezTo>
                    <a:pt x="38" y="54"/>
                    <a:pt x="42" y="63"/>
                    <a:pt x="42" y="63"/>
                  </a:cubicBezTo>
                  <a:cubicBezTo>
                    <a:pt x="42" y="63"/>
                    <a:pt x="42" y="62"/>
                    <a:pt x="42" y="61"/>
                  </a:cubicBezTo>
                  <a:cubicBezTo>
                    <a:pt x="42" y="61"/>
                    <a:pt x="42" y="61"/>
                    <a:pt x="42" y="61"/>
                  </a:cubicBezTo>
                  <a:cubicBezTo>
                    <a:pt x="42" y="61"/>
                    <a:pt x="42" y="61"/>
                    <a:pt x="42" y="61"/>
                  </a:cubicBezTo>
                  <a:cubicBezTo>
                    <a:pt x="40" y="56"/>
                    <a:pt x="37" y="51"/>
                    <a:pt x="33" y="47"/>
                  </a:cubicBezTo>
                  <a:cubicBezTo>
                    <a:pt x="29" y="41"/>
                    <a:pt x="25" y="38"/>
                    <a:pt x="22" y="36"/>
                  </a:cubicBezTo>
                  <a:cubicBezTo>
                    <a:pt x="20" y="35"/>
                    <a:pt x="19" y="33"/>
                    <a:pt x="19" y="31"/>
                  </a:cubicBezTo>
                  <a:cubicBezTo>
                    <a:pt x="19" y="31"/>
                    <a:pt x="19" y="31"/>
                    <a:pt x="19" y="30"/>
                  </a:cubicBezTo>
                  <a:cubicBezTo>
                    <a:pt x="20" y="29"/>
                    <a:pt x="20" y="28"/>
                    <a:pt x="20" y="27"/>
                  </a:cubicBezTo>
                  <a:cubicBezTo>
                    <a:pt x="20" y="23"/>
                    <a:pt x="18" y="18"/>
                    <a:pt x="15" y="12"/>
                  </a:cubicBezTo>
                  <a:cubicBezTo>
                    <a:pt x="13" y="9"/>
                    <a:pt x="11" y="6"/>
                    <a:pt x="9" y="4"/>
                  </a:cubicBezTo>
                  <a:cubicBezTo>
                    <a:pt x="9" y="3"/>
                    <a:pt x="9" y="3"/>
                    <a:pt x="9" y="3"/>
                  </a:cubicBezTo>
                  <a:cubicBezTo>
                    <a:pt x="8" y="2"/>
                    <a:pt x="8" y="2"/>
                    <a:pt x="8" y="2"/>
                  </a:cubicBezTo>
                  <a:cubicBezTo>
                    <a:pt x="8" y="2"/>
                    <a:pt x="8" y="2"/>
                    <a:pt x="8" y="2"/>
                  </a:cubicBezTo>
                  <a:cubicBezTo>
                    <a:pt x="8" y="2"/>
                    <a:pt x="8" y="2"/>
                    <a:pt x="8" y="2"/>
                  </a:cubicBezTo>
                  <a:cubicBezTo>
                    <a:pt x="8" y="2"/>
                    <a:pt x="8" y="2"/>
                    <a:pt x="8" y="2"/>
                  </a:cubicBezTo>
                  <a:cubicBezTo>
                    <a:pt x="7" y="1"/>
                    <a:pt x="5" y="0"/>
                    <a:pt x="4" y="0"/>
                  </a:cubicBezTo>
                </a:path>
              </a:pathLst>
            </a:custGeom>
            <a:solidFill>
              <a:srgbClr val="FCE9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7" name="Freeform 25"/>
            <p:cNvSpPr>
              <a:spLocks noEditPoints="1"/>
            </p:cNvSpPr>
            <p:nvPr/>
          </p:nvSpPr>
          <p:spPr bwMode="auto">
            <a:xfrm flipH="1">
              <a:off x="1860550" y="6186488"/>
              <a:ext cx="11113" cy="85725"/>
            </a:xfrm>
            <a:custGeom>
              <a:avLst/>
              <a:gdLst>
                <a:gd name="T0" fmla="*/ 1 w 4"/>
                <a:gd name="T1" fmla="*/ 28 h 30"/>
                <a:gd name="T2" fmla="*/ 2 w 4"/>
                <a:gd name="T3" fmla="*/ 28 h 30"/>
                <a:gd name="T4" fmla="*/ 3 w 4"/>
                <a:gd name="T5" fmla="*/ 30 h 30"/>
                <a:gd name="T6" fmla="*/ 1 w 4"/>
                <a:gd name="T7" fmla="*/ 28 h 30"/>
                <a:gd name="T8" fmla="*/ 4 w 4"/>
                <a:gd name="T9" fmla="*/ 0 h 30"/>
                <a:gd name="T10" fmla="*/ 4 w 4"/>
                <a:gd name="T11" fmla="*/ 0 h 30"/>
                <a:gd name="T12" fmla="*/ 0 w 4"/>
                <a:gd name="T13" fmla="*/ 4 h 30"/>
                <a:gd name="T14" fmla="*/ 0 w 4"/>
                <a:gd name="T15" fmla="*/ 4 h 30"/>
                <a:gd name="T16" fmla="*/ 4 w 4"/>
                <a:gd name="T17" fmla="*/ 0 h 30"/>
                <a:gd name="T18" fmla="*/ 4 w 4"/>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30">
                  <a:moveTo>
                    <a:pt x="1" y="28"/>
                  </a:moveTo>
                  <a:cubicBezTo>
                    <a:pt x="2" y="28"/>
                    <a:pt x="2" y="28"/>
                    <a:pt x="2" y="28"/>
                  </a:cubicBezTo>
                  <a:cubicBezTo>
                    <a:pt x="2" y="29"/>
                    <a:pt x="2" y="29"/>
                    <a:pt x="3" y="30"/>
                  </a:cubicBezTo>
                  <a:cubicBezTo>
                    <a:pt x="2" y="29"/>
                    <a:pt x="2" y="29"/>
                    <a:pt x="1" y="28"/>
                  </a:cubicBezTo>
                  <a:moveTo>
                    <a:pt x="4" y="0"/>
                  </a:moveTo>
                  <a:cubicBezTo>
                    <a:pt x="4" y="0"/>
                    <a:pt x="4" y="0"/>
                    <a:pt x="4" y="0"/>
                  </a:cubicBezTo>
                  <a:cubicBezTo>
                    <a:pt x="2" y="2"/>
                    <a:pt x="1" y="3"/>
                    <a:pt x="0" y="4"/>
                  </a:cubicBezTo>
                  <a:cubicBezTo>
                    <a:pt x="0" y="4"/>
                    <a:pt x="0" y="4"/>
                    <a:pt x="0" y="4"/>
                  </a:cubicBezTo>
                  <a:cubicBezTo>
                    <a:pt x="1" y="3"/>
                    <a:pt x="2" y="2"/>
                    <a:pt x="4" y="0"/>
                  </a:cubicBezTo>
                  <a:cubicBezTo>
                    <a:pt x="4" y="0"/>
                    <a:pt x="4" y="0"/>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8" name="Freeform 26"/>
            <p:cNvSpPr>
              <a:spLocks noEditPoints="1"/>
            </p:cNvSpPr>
            <p:nvPr/>
          </p:nvSpPr>
          <p:spPr bwMode="auto">
            <a:xfrm flipH="1">
              <a:off x="1806575" y="6172200"/>
              <a:ext cx="76200" cy="111125"/>
            </a:xfrm>
            <a:custGeom>
              <a:avLst/>
              <a:gdLst>
                <a:gd name="T0" fmla="*/ 16 w 27"/>
                <a:gd name="T1" fmla="*/ 34 h 39"/>
                <a:gd name="T2" fmla="*/ 20 w 27"/>
                <a:gd name="T3" fmla="*/ 36 h 39"/>
                <a:gd name="T4" fmla="*/ 22 w 27"/>
                <a:gd name="T5" fmla="*/ 35 h 39"/>
                <a:gd name="T6" fmla="*/ 22 w 27"/>
                <a:gd name="T7" fmla="*/ 35 h 39"/>
                <a:gd name="T8" fmla="*/ 20 w 27"/>
                <a:gd name="T9" fmla="*/ 35 h 39"/>
                <a:gd name="T10" fmla="*/ 16 w 27"/>
                <a:gd name="T11" fmla="*/ 34 h 39"/>
                <a:gd name="T12" fmla="*/ 8 w 27"/>
                <a:gd name="T13" fmla="*/ 11 h 39"/>
                <a:gd name="T14" fmla="*/ 8 w 27"/>
                <a:gd name="T15" fmla="*/ 11 h 39"/>
                <a:gd name="T16" fmla="*/ 9 w 27"/>
                <a:gd name="T17" fmla="*/ 12 h 39"/>
                <a:gd name="T18" fmla="*/ 8 w 27"/>
                <a:gd name="T19" fmla="*/ 11 h 39"/>
                <a:gd name="T20" fmla="*/ 20 w 27"/>
                <a:gd name="T21" fmla="*/ 0 h 39"/>
                <a:gd name="T22" fmla="*/ 8 w 27"/>
                <a:gd name="T23" fmla="*/ 5 h 39"/>
                <a:gd name="T24" fmla="*/ 8 w 27"/>
                <a:gd name="T25" fmla="*/ 5 h 39"/>
                <a:gd name="T26" fmla="*/ 4 w 27"/>
                <a:gd name="T27" fmla="*/ 9 h 39"/>
                <a:gd name="T28" fmla="*/ 4 w 27"/>
                <a:gd name="T29" fmla="*/ 9 h 39"/>
                <a:gd name="T30" fmla="*/ 4 w 27"/>
                <a:gd name="T31" fmla="*/ 9 h 39"/>
                <a:gd name="T32" fmla="*/ 3 w 27"/>
                <a:gd name="T33" fmla="*/ 13 h 39"/>
                <a:gd name="T34" fmla="*/ 3 w 27"/>
                <a:gd name="T35" fmla="*/ 18 h 39"/>
                <a:gd name="T36" fmla="*/ 2 w 27"/>
                <a:gd name="T37" fmla="*/ 20 h 39"/>
                <a:gd name="T38" fmla="*/ 1 w 27"/>
                <a:gd name="T39" fmla="*/ 21 h 39"/>
                <a:gd name="T40" fmla="*/ 0 w 27"/>
                <a:gd name="T41" fmla="*/ 23 h 39"/>
                <a:gd name="T42" fmla="*/ 5 w 27"/>
                <a:gd name="T43" fmla="*/ 32 h 39"/>
                <a:gd name="T44" fmla="*/ 5 w 27"/>
                <a:gd name="T45" fmla="*/ 33 h 39"/>
                <a:gd name="T46" fmla="*/ 7 w 27"/>
                <a:gd name="T47" fmla="*/ 35 h 39"/>
                <a:gd name="T48" fmla="*/ 7 w 27"/>
                <a:gd name="T49" fmla="*/ 35 h 39"/>
                <a:gd name="T50" fmla="*/ 7 w 27"/>
                <a:gd name="T51" fmla="*/ 35 h 39"/>
                <a:gd name="T52" fmla="*/ 16 w 27"/>
                <a:gd name="T53" fmla="*/ 39 h 39"/>
                <a:gd name="T54" fmla="*/ 18 w 27"/>
                <a:gd name="T55" fmla="*/ 38 h 39"/>
                <a:gd name="T56" fmla="*/ 8 w 27"/>
                <a:gd name="T57" fmla="*/ 31 h 39"/>
                <a:gd name="T58" fmla="*/ 8 w 27"/>
                <a:gd name="T59" fmla="*/ 31 h 39"/>
                <a:gd name="T60" fmla="*/ 9 w 27"/>
                <a:gd name="T61" fmla="*/ 31 h 39"/>
                <a:gd name="T62" fmla="*/ 8 w 27"/>
                <a:gd name="T63" fmla="*/ 31 h 39"/>
                <a:gd name="T64" fmla="*/ 8 w 27"/>
                <a:gd name="T65" fmla="*/ 31 h 39"/>
                <a:gd name="T66" fmla="*/ 7 w 27"/>
                <a:gd name="T67" fmla="*/ 28 h 39"/>
                <a:gd name="T68" fmla="*/ 7 w 27"/>
                <a:gd name="T69" fmla="*/ 28 h 39"/>
                <a:gd name="T70" fmla="*/ 6 w 27"/>
                <a:gd name="T71" fmla="*/ 20 h 39"/>
                <a:gd name="T72" fmla="*/ 8 w 27"/>
                <a:gd name="T73" fmla="*/ 19 h 39"/>
                <a:gd name="T74" fmla="*/ 16 w 27"/>
                <a:gd name="T75" fmla="*/ 22 h 39"/>
                <a:gd name="T76" fmla="*/ 8 w 27"/>
                <a:gd name="T77" fmla="*/ 15 h 39"/>
                <a:gd name="T78" fmla="*/ 9 w 27"/>
                <a:gd name="T79" fmla="*/ 15 h 39"/>
                <a:gd name="T80" fmla="*/ 27 w 27"/>
                <a:gd name="T81" fmla="*/ 19 h 39"/>
                <a:gd name="T82" fmla="*/ 24 w 27"/>
                <a:gd name="T83" fmla="*/ 17 h 39"/>
                <a:gd name="T84" fmla="*/ 27 w 27"/>
                <a:gd name="T85" fmla="*/ 19 h 39"/>
                <a:gd name="T86" fmla="*/ 9 w 27"/>
                <a:gd name="T87" fmla="*/ 15 h 39"/>
                <a:gd name="T88" fmla="*/ 8 w 27"/>
                <a:gd name="T89" fmla="*/ 15 h 39"/>
                <a:gd name="T90" fmla="*/ 8 w 27"/>
                <a:gd name="T91" fmla="*/ 11 h 39"/>
                <a:gd name="T92" fmla="*/ 8 w 27"/>
                <a:gd name="T93" fmla="*/ 11 h 39"/>
                <a:gd name="T94" fmla="*/ 8 w 27"/>
                <a:gd name="T95" fmla="*/ 11 h 39"/>
                <a:gd name="T96" fmla="*/ 8 w 27"/>
                <a:gd name="T97" fmla="*/ 11 h 39"/>
                <a:gd name="T98" fmla="*/ 8 w 27"/>
                <a:gd name="T99" fmla="*/ 11 h 39"/>
                <a:gd name="T100" fmla="*/ 22 w 27"/>
                <a:gd name="T101" fmla="*/ 9 h 39"/>
                <a:gd name="T102" fmla="*/ 22 w 27"/>
                <a:gd name="T103" fmla="*/ 9 h 39"/>
                <a:gd name="T104" fmla="*/ 8 w 27"/>
                <a:gd name="T105" fmla="*/ 11 h 39"/>
                <a:gd name="T106" fmla="*/ 9 w 27"/>
                <a:gd name="T107" fmla="*/ 8 h 39"/>
                <a:gd name="T108" fmla="*/ 9 w 27"/>
                <a:gd name="T109" fmla="*/ 8 h 39"/>
                <a:gd name="T110" fmla="*/ 9 w 27"/>
                <a:gd name="T111" fmla="*/ 7 h 39"/>
                <a:gd name="T112" fmla="*/ 9 w 27"/>
                <a:gd name="T113" fmla="*/ 7 h 39"/>
                <a:gd name="T114" fmla="*/ 9 w 27"/>
                <a:gd name="T115" fmla="*/ 7 h 39"/>
                <a:gd name="T116" fmla="*/ 9 w 27"/>
                <a:gd name="T117" fmla="*/ 7 h 39"/>
                <a:gd name="T118" fmla="*/ 22 w 27"/>
                <a:gd name="T119" fmla="*/ 0 h 39"/>
                <a:gd name="T120" fmla="*/ 20 w 27"/>
                <a:gd name="T1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 h="39">
                  <a:moveTo>
                    <a:pt x="16" y="34"/>
                  </a:moveTo>
                  <a:cubicBezTo>
                    <a:pt x="18" y="35"/>
                    <a:pt x="19" y="36"/>
                    <a:pt x="20" y="36"/>
                  </a:cubicBezTo>
                  <a:cubicBezTo>
                    <a:pt x="21" y="36"/>
                    <a:pt x="22" y="36"/>
                    <a:pt x="22" y="35"/>
                  </a:cubicBezTo>
                  <a:cubicBezTo>
                    <a:pt x="22" y="35"/>
                    <a:pt x="22" y="35"/>
                    <a:pt x="22" y="35"/>
                  </a:cubicBezTo>
                  <a:cubicBezTo>
                    <a:pt x="21" y="35"/>
                    <a:pt x="21" y="35"/>
                    <a:pt x="20" y="35"/>
                  </a:cubicBezTo>
                  <a:cubicBezTo>
                    <a:pt x="19" y="35"/>
                    <a:pt x="17" y="35"/>
                    <a:pt x="16" y="34"/>
                  </a:cubicBezTo>
                  <a:moveTo>
                    <a:pt x="8" y="11"/>
                  </a:moveTo>
                  <a:cubicBezTo>
                    <a:pt x="8" y="11"/>
                    <a:pt x="8" y="11"/>
                    <a:pt x="8" y="11"/>
                  </a:cubicBezTo>
                  <a:cubicBezTo>
                    <a:pt x="8" y="11"/>
                    <a:pt x="9" y="12"/>
                    <a:pt x="9" y="12"/>
                  </a:cubicBezTo>
                  <a:cubicBezTo>
                    <a:pt x="9" y="12"/>
                    <a:pt x="8" y="11"/>
                    <a:pt x="8" y="11"/>
                  </a:cubicBezTo>
                  <a:moveTo>
                    <a:pt x="20" y="0"/>
                  </a:moveTo>
                  <a:cubicBezTo>
                    <a:pt x="14" y="0"/>
                    <a:pt x="8" y="5"/>
                    <a:pt x="8" y="5"/>
                  </a:cubicBezTo>
                  <a:cubicBezTo>
                    <a:pt x="8" y="5"/>
                    <a:pt x="8" y="5"/>
                    <a:pt x="8" y="5"/>
                  </a:cubicBezTo>
                  <a:cubicBezTo>
                    <a:pt x="6" y="7"/>
                    <a:pt x="5" y="8"/>
                    <a:pt x="4" y="9"/>
                  </a:cubicBezTo>
                  <a:cubicBezTo>
                    <a:pt x="4" y="9"/>
                    <a:pt x="4" y="9"/>
                    <a:pt x="4" y="9"/>
                  </a:cubicBezTo>
                  <a:cubicBezTo>
                    <a:pt x="4" y="9"/>
                    <a:pt x="4" y="9"/>
                    <a:pt x="4" y="9"/>
                  </a:cubicBezTo>
                  <a:cubicBezTo>
                    <a:pt x="3" y="11"/>
                    <a:pt x="3" y="12"/>
                    <a:pt x="3" y="13"/>
                  </a:cubicBezTo>
                  <a:cubicBezTo>
                    <a:pt x="3" y="15"/>
                    <a:pt x="3" y="16"/>
                    <a:pt x="3" y="18"/>
                  </a:cubicBezTo>
                  <a:cubicBezTo>
                    <a:pt x="3" y="19"/>
                    <a:pt x="3" y="19"/>
                    <a:pt x="2" y="20"/>
                  </a:cubicBezTo>
                  <a:cubicBezTo>
                    <a:pt x="2" y="20"/>
                    <a:pt x="2" y="21"/>
                    <a:pt x="1" y="21"/>
                  </a:cubicBezTo>
                  <a:cubicBezTo>
                    <a:pt x="0" y="22"/>
                    <a:pt x="0" y="22"/>
                    <a:pt x="0" y="23"/>
                  </a:cubicBezTo>
                  <a:cubicBezTo>
                    <a:pt x="0" y="26"/>
                    <a:pt x="1" y="29"/>
                    <a:pt x="5" y="32"/>
                  </a:cubicBezTo>
                  <a:cubicBezTo>
                    <a:pt x="5" y="33"/>
                    <a:pt x="5" y="33"/>
                    <a:pt x="5" y="33"/>
                  </a:cubicBezTo>
                  <a:cubicBezTo>
                    <a:pt x="6" y="34"/>
                    <a:pt x="6" y="34"/>
                    <a:pt x="7" y="35"/>
                  </a:cubicBezTo>
                  <a:cubicBezTo>
                    <a:pt x="7" y="35"/>
                    <a:pt x="7" y="35"/>
                    <a:pt x="7" y="35"/>
                  </a:cubicBezTo>
                  <a:cubicBezTo>
                    <a:pt x="7" y="35"/>
                    <a:pt x="7" y="35"/>
                    <a:pt x="7" y="35"/>
                  </a:cubicBezTo>
                  <a:cubicBezTo>
                    <a:pt x="10" y="37"/>
                    <a:pt x="14" y="39"/>
                    <a:pt x="16" y="39"/>
                  </a:cubicBezTo>
                  <a:cubicBezTo>
                    <a:pt x="17" y="39"/>
                    <a:pt x="17" y="39"/>
                    <a:pt x="18" y="38"/>
                  </a:cubicBezTo>
                  <a:cubicBezTo>
                    <a:pt x="14" y="38"/>
                    <a:pt x="6" y="32"/>
                    <a:pt x="8" y="31"/>
                  </a:cubicBezTo>
                  <a:cubicBezTo>
                    <a:pt x="8" y="31"/>
                    <a:pt x="8" y="31"/>
                    <a:pt x="8" y="31"/>
                  </a:cubicBezTo>
                  <a:cubicBezTo>
                    <a:pt x="8" y="31"/>
                    <a:pt x="9" y="31"/>
                    <a:pt x="9" y="31"/>
                  </a:cubicBezTo>
                  <a:cubicBezTo>
                    <a:pt x="9" y="31"/>
                    <a:pt x="8" y="31"/>
                    <a:pt x="8" y="31"/>
                  </a:cubicBezTo>
                  <a:cubicBezTo>
                    <a:pt x="8" y="31"/>
                    <a:pt x="8" y="31"/>
                    <a:pt x="8" y="31"/>
                  </a:cubicBezTo>
                  <a:cubicBezTo>
                    <a:pt x="7" y="28"/>
                    <a:pt x="7" y="28"/>
                    <a:pt x="7" y="28"/>
                  </a:cubicBezTo>
                  <a:cubicBezTo>
                    <a:pt x="7" y="28"/>
                    <a:pt x="7" y="28"/>
                    <a:pt x="7" y="28"/>
                  </a:cubicBezTo>
                  <a:cubicBezTo>
                    <a:pt x="1" y="24"/>
                    <a:pt x="3" y="22"/>
                    <a:pt x="6" y="20"/>
                  </a:cubicBezTo>
                  <a:cubicBezTo>
                    <a:pt x="6" y="19"/>
                    <a:pt x="7" y="19"/>
                    <a:pt x="8" y="19"/>
                  </a:cubicBezTo>
                  <a:cubicBezTo>
                    <a:pt x="11" y="19"/>
                    <a:pt x="14" y="21"/>
                    <a:pt x="16" y="22"/>
                  </a:cubicBezTo>
                  <a:cubicBezTo>
                    <a:pt x="15" y="19"/>
                    <a:pt x="5" y="17"/>
                    <a:pt x="8" y="15"/>
                  </a:cubicBezTo>
                  <a:cubicBezTo>
                    <a:pt x="8" y="15"/>
                    <a:pt x="8" y="15"/>
                    <a:pt x="9" y="15"/>
                  </a:cubicBezTo>
                  <a:cubicBezTo>
                    <a:pt x="13" y="15"/>
                    <a:pt x="22" y="18"/>
                    <a:pt x="27" y="19"/>
                  </a:cubicBezTo>
                  <a:cubicBezTo>
                    <a:pt x="26" y="19"/>
                    <a:pt x="25" y="18"/>
                    <a:pt x="24" y="17"/>
                  </a:cubicBezTo>
                  <a:cubicBezTo>
                    <a:pt x="25" y="18"/>
                    <a:pt x="26" y="19"/>
                    <a:pt x="27" y="19"/>
                  </a:cubicBezTo>
                  <a:cubicBezTo>
                    <a:pt x="22" y="18"/>
                    <a:pt x="13" y="15"/>
                    <a:pt x="9" y="15"/>
                  </a:cubicBezTo>
                  <a:cubicBezTo>
                    <a:pt x="8" y="15"/>
                    <a:pt x="8" y="15"/>
                    <a:pt x="8" y="15"/>
                  </a:cubicBezTo>
                  <a:cubicBezTo>
                    <a:pt x="8" y="11"/>
                    <a:pt x="8" y="11"/>
                    <a:pt x="8" y="11"/>
                  </a:cubicBezTo>
                  <a:cubicBezTo>
                    <a:pt x="8" y="11"/>
                    <a:pt x="8" y="11"/>
                    <a:pt x="8" y="11"/>
                  </a:cubicBezTo>
                  <a:cubicBezTo>
                    <a:pt x="8" y="11"/>
                    <a:pt x="8" y="11"/>
                    <a:pt x="8" y="11"/>
                  </a:cubicBezTo>
                  <a:cubicBezTo>
                    <a:pt x="8" y="11"/>
                    <a:pt x="8" y="11"/>
                    <a:pt x="8" y="11"/>
                  </a:cubicBezTo>
                  <a:cubicBezTo>
                    <a:pt x="8" y="11"/>
                    <a:pt x="8" y="11"/>
                    <a:pt x="8" y="11"/>
                  </a:cubicBezTo>
                  <a:cubicBezTo>
                    <a:pt x="10" y="8"/>
                    <a:pt x="16" y="9"/>
                    <a:pt x="22" y="9"/>
                  </a:cubicBezTo>
                  <a:cubicBezTo>
                    <a:pt x="22" y="9"/>
                    <a:pt x="22" y="9"/>
                    <a:pt x="22" y="9"/>
                  </a:cubicBezTo>
                  <a:cubicBezTo>
                    <a:pt x="16" y="9"/>
                    <a:pt x="10" y="8"/>
                    <a:pt x="8" y="11"/>
                  </a:cubicBezTo>
                  <a:cubicBezTo>
                    <a:pt x="9" y="8"/>
                    <a:pt x="9" y="8"/>
                    <a:pt x="9" y="8"/>
                  </a:cubicBezTo>
                  <a:cubicBezTo>
                    <a:pt x="9" y="8"/>
                    <a:pt x="9" y="8"/>
                    <a:pt x="9" y="8"/>
                  </a:cubicBezTo>
                  <a:cubicBezTo>
                    <a:pt x="8" y="8"/>
                    <a:pt x="8" y="7"/>
                    <a:pt x="9" y="7"/>
                  </a:cubicBezTo>
                  <a:cubicBezTo>
                    <a:pt x="9" y="7"/>
                    <a:pt x="9" y="7"/>
                    <a:pt x="9" y="7"/>
                  </a:cubicBezTo>
                  <a:cubicBezTo>
                    <a:pt x="9" y="7"/>
                    <a:pt x="9" y="7"/>
                    <a:pt x="9" y="7"/>
                  </a:cubicBezTo>
                  <a:cubicBezTo>
                    <a:pt x="9" y="7"/>
                    <a:pt x="9" y="7"/>
                    <a:pt x="9" y="7"/>
                  </a:cubicBezTo>
                  <a:cubicBezTo>
                    <a:pt x="12" y="3"/>
                    <a:pt x="18" y="1"/>
                    <a:pt x="22" y="0"/>
                  </a:cubicBezTo>
                  <a:cubicBezTo>
                    <a:pt x="22" y="0"/>
                    <a:pt x="21" y="0"/>
                    <a:pt x="20"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9" name="Freeform 27"/>
            <p:cNvSpPr/>
            <p:nvPr/>
          </p:nvSpPr>
          <p:spPr bwMode="auto">
            <a:xfrm flipH="1">
              <a:off x="1698625" y="6380163"/>
              <a:ext cx="104775" cy="130175"/>
            </a:xfrm>
            <a:custGeom>
              <a:avLst/>
              <a:gdLst>
                <a:gd name="T0" fmla="*/ 11 w 37"/>
                <a:gd name="T1" fmla="*/ 0 h 46"/>
                <a:gd name="T2" fmla="*/ 2 w 37"/>
                <a:gd name="T3" fmla="*/ 14 h 46"/>
                <a:gd name="T4" fmla="*/ 2 w 37"/>
                <a:gd name="T5" fmla="*/ 14 h 46"/>
                <a:gd name="T6" fmla="*/ 2 w 37"/>
                <a:gd name="T7" fmla="*/ 14 h 46"/>
                <a:gd name="T8" fmla="*/ 0 w 37"/>
                <a:gd name="T9" fmla="*/ 26 h 46"/>
                <a:gd name="T10" fmla="*/ 0 w 37"/>
                <a:gd name="T11" fmla="*/ 30 h 46"/>
                <a:gd name="T12" fmla="*/ 4 w 37"/>
                <a:gd name="T13" fmla="*/ 33 h 46"/>
                <a:gd name="T14" fmla="*/ 7 w 37"/>
                <a:gd name="T15" fmla="*/ 35 h 46"/>
                <a:gd name="T16" fmla="*/ 8 w 37"/>
                <a:gd name="T17" fmla="*/ 37 h 46"/>
                <a:gd name="T18" fmla="*/ 8 w 37"/>
                <a:gd name="T19" fmla="*/ 39 h 46"/>
                <a:gd name="T20" fmla="*/ 8 w 37"/>
                <a:gd name="T21" fmla="*/ 40 h 46"/>
                <a:gd name="T22" fmla="*/ 10 w 37"/>
                <a:gd name="T23" fmla="*/ 44 h 46"/>
                <a:gd name="T24" fmla="*/ 22 w 37"/>
                <a:gd name="T25" fmla="*/ 46 h 46"/>
                <a:gd name="T26" fmla="*/ 22 w 37"/>
                <a:gd name="T27" fmla="*/ 46 h 46"/>
                <a:gd name="T28" fmla="*/ 37 w 37"/>
                <a:gd name="T29" fmla="*/ 38 h 46"/>
                <a:gd name="T30" fmla="*/ 23 w 37"/>
                <a:gd name="T31" fmla="*/ 43 h 46"/>
                <a:gd name="T32" fmla="*/ 14 w 37"/>
                <a:gd name="T33" fmla="*/ 38 h 46"/>
                <a:gd name="T34" fmla="*/ 16 w 37"/>
                <a:gd name="T35" fmla="*/ 39 h 46"/>
                <a:gd name="T36" fmla="*/ 35 w 37"/>
                <a:gd name="T37" fmla="*/ 26 h 46"/>
                <a:gd name="T38" fmla="*/ 15 w 37"/>
                <a:gd name="T39" fmla="*/ 37 h 46"/>
                <a:gd name="T40" fmla="*/ 13 w 37"/>
                <a:gd name="T41" fmla="*/ 36 h 46"/>
                <a:gd name="T42" fmla="*/ 23 w 37"/>
                <a:gd name="T43" fmla="*/ 24 h 46"/>
                <a:gd name="T44" fmla="*/ 11 w 37"/>
                <a:gd name="T45" fmla="*/ 33 h 46"/>
                <a:gd name="T46" fmla="*/ 21 w 37"/>
                <a:gd name="T47" fmla="*/ 21 h 46"/>
                <a:gd name="T48" fmla="*/ 9 w 37"/>
                <a:gd name="T49" fmla="*/ 29 h 46"/>
                <a:gd name="T50" fmla="*/ 8 w 37"/>
                <a:gd name="T51" fmla="*/ 28 h 46"/>
                <a:gd name="T52" fmla="*/ 23 w 37"/>
                <a:gd name="T53" fmla="*/ 14 h 46"/>
                <a:gd name="T54" fmla="*/ 22 w 37"/>
                <a:gd name="T55" fmla="*/ 14 h 46"/>
                <a:gd name="T56" fmla="*/ 12 w 37"/>
                <a:gd name="T57" fmla="*/ 20 h 46"/>
                <a:gd name="T58" fmla="*/ 6 w 37"/>
                <a:gd name="T59" fmla="*/ 26 h 46"/>
                <a:gd name="T60" fmla="*/ 6 w 37"/>
                <a:gd name="T61" fmla="*/ 26 h 46"/>
                <a:gd name="T62" fmla="*/ 18 w 37"/>
                <a:gd name="T63" fmla="*/ 7 h 46"/>
                <a:gd name="T64" fmla="*/ 2 w 37"/>
                <a:gd name="T65" fmla="*/ 25 h 46"/>
                <a:gd name="T66" fmla="*/ 2 w 37"/>
                <a:gd name="T67" fmla="*/ 22 h 46"/>
                <a:gd name="T68" fmla="*/ 11 w 37"/>
                <a:gd name="T6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 h="46">
                  <a:moveTo>
                    <a:pt x="11" y="0"/>
                  </a:moveTo>
                  <a:cubicBezTo>
                    <a:pt x="6" y="3"/>
                    <a:pt x="2" y="12"/>
                    <a:pt x="2" y="14"/>
                  </a:cubicBezTo>
                  <a:cubicBezTo>
                    <a:pt x="2" y="14"/>
                    <a:pt x="2" y="14"/>
                    <a:pt x="2" y="14"/>
                  </a:cubicBezTo>
                  <a:cubicBezTo>
                    <a:pt x="2" y="14"/>
                    <a:pt x="2" y="14"/>
                    <a:pt x="2" y="14"/>
                  </a:cubicBezTo>
                  <a:cubicBezTo>
                    <a:pt x="1" y="18"/>
                    <a:pt x="0" y="23"/>
                    <a:pt x="0" y="26"/>
                  </a:cubicBezTo>
                  <a:cubicBezTo>
                    <a:pt x="0" y="28"/>
                    <a:pt x="0" y="29"/>
                    <a:pt x="0" y="30"/>
                  </a:cubicBezTo>
                  <a:cubicBezTo>
                    <a:pt x="1" y="32"/>
                    <a:pt x="2" y="33"/>
                    <a:pt x="4" y="33"/>
                  </a:cubicBezTo>
                  <a:cubicBezTo>
                    <a:pt x="5" y="33"/>
                    <a:pt x="7" y="34"/>
                    <a:pt x="7" y="35"/>
                  </a:cubicBezTo>
                  <a:cubicBezTo>
                    <a:pt x="8" y="36"/>
                    <a:pt x="8" y="37"/>
                    <a:pt x="8" y="37"/>
                  </a:cubicBezTo>
                  <a:cubicBezTo>
                    <a:pt x="8" y="38"/>
                    <a:pt x="8" y="39"/>
                    <a:pt x="8" y="39"/>
                  </a:cubicBezTo>
                  <a:cubicBezTo>
                    <a:pt x="8" y="39"/>
                    <a:pt x="8" y="40"/>
                    <a:pt x="8" y="40"/>
                  </a:cubicBezTo>
                  <a:cubicBezTo>
                    <a:pt x="8" y="42"/>
                    <a:pt x="9" y="43"/>
                    <a:pt x="10" y="44"/>
                  </a:cubicBezTo>
                  <a:cubicBezTo>
                    <a:pt x="13" y="45"/>
                    <a:pt x="17" y="46"/>
                    <a:pt x="22" y="46"/>
                  </a:cubicBezTo>
                  <a:cubicBezTo>
                    <a:pt x="22" y="46"/>
                    <a:pt x="22" y="46"/>
                    <a:pt x="22" y="46"/>
                  </a:cubicBezTo>
                  <a:cubicBezTo>
                    <a:pt x="33" y="43"/>
                    <a:pt x="34" y="41"/>
                    <a:pt x="37" y="38"/>
                  </a:cubicBezTo>
                  <a:cubicBezTo>
                    <a:pt x="31" y="41"/>
                    <a:pt x="27" y="43"/>
                    <a:pt x="23" y="43"/>
                  </a:cubicBezTo>
                  <a:cubicBezTo>
                    <a:pt x="17" y="43"/>
                    <a:pt x="14" y="40"/>
                    <a:pt x="14" y="38"/>
                  </a:cubicBezTo>
                  <a:cubicBezTo>
                    <a:pt x="14" y="39"/>
                    <a:pt x="15" y="39"/>
                    <a:pt x="16" y="39"/>
                  </a:cubicBezTo>
                  <a:cubicBezTo>
                    <a:pt x="22" y="39"/>
                    <a:pt x="32" y="35"/>
                    <a:pt x="35" y="26"/>
                  </a:cubicBezTo>
                  <a:cubicBezTo>
                    <a:pt x="33" y="31"/>
                    <a:pt x="20" y="37"/>
                    <a:pt x="15" y="37"/>
                  </a:cubicBezTo>
                  <a:cubicBezTo>
                    <a:pt x="13" y="37"/>
                    <a:pt x="13" y="36"/>
                    <a:pt x="13" y="36"/>
                  </a:cubicBezTo>
                  <a:cubicBezTo>
                    <a:pt x="12" y="32"/>
                    <a:pt x="19" y="29"/>
                    <a:pt x="23" y="24"/>
                  </a:cubicBezTo>
                  <a:cubicBezTo>
                    <a:pt x="19" y="25"/>
                    <a:pt x="13" y="32"/>
                    <a:pt x="11" y="33"/>
                  </a:cubicBezTo>
                  <a:cubicBezTo>
                    <a:pt x="10" y="29"/>
                    <a:pt x="19" y="23"/>
                    <a:pt x="21" y="21"/>
                  </a:cubicBezTo>
                  <a:cubicBezTo>
                    <a:pt x="15" y="23"/>
                    <a:pt x="10" y="29"/>
                    <a:pt x="9" y="29"/>
                  </a:cubicBezTo>
                  <a:cubicBezTo>
                    <a:pt x="9" y="29"/>
                    <a:pt x="8" y="29"/>
                    <a:pt x="8" y="28"/>
                  </a:cubicBezTo>
                  <a:cubicBezTo>
                    <a:pt x="8" y="26"/>
                    <a:pt x="18" y="15"/>
                    <a:pt x="23" y="14"/>
                  </a:cubicBezTo>
                  <a:cubicBezTo>
                    <a:pt x="23" y="14"/>
                    <a:pt x="22" y="14"/>
                    <a:pt x="22" y="14"/>
                  </a:cubicBezTo>
                  <a:cubicBezTo>
                    <a:pt x="19" y="14"/>
                    <a:pt x="15" y="17"/>
                    <a:pt x="12" y="20"/>
                  </a:cubicBezTo>
                  <a:cubicBezTo>
                    <a:pt x="9" y="23"/>
                    <a:pt x="7" y="26"/>
                    <a:pt x="6" y="26"/>
                  </a:cubicBezTo>
                  <a:cubicBezTo>
                    <a:pt x="6" y="26"/>
                    <a:pt x="6" y="26"/>
                    <a:pt x="6" y="26"/>
                  </a:cubicBezTo>
                  <a:cubicBezTo>
                    <a:pt x="5" y="23"/>
                    <a:pt x="11" y="10"/>
                    <a:pt x="18" y="7"/>
                  </a:cubicBezTo>
                  <a:cubicBezTo>
                    <a:pt x="7" y="8"/>
                    <a:pt x="3" y="25"/>
                    <a:pt x="2" y="25"/>
                  </a:cubicBezTo>
                  <a:cubicBezTo>
                    <a:pt x="2" y="25"/>
                    <a:pt x="2" y="24"/>
                    <a:pt x="2" y="22"/>
                  </a:cubicBezTo>
                  <a:cubicBezTo>
                    <a:pt x="2" y="11"/>
                    <a:pt x="7" y="7"/>
                    <a:pt x="11"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0" name="Freeform 28"/>
            <p:cNvSpPr/>
            <p:nvPr/>
          </p:nvSpPr>
          <p:spPr bwMode="auto">
            <a:xfrm flipH="1">
              <a:off x="1581150" y="6499225"/>
              <a:ext cx="93663" cy="71438"/>
            </a:xfrm>
            <a:custGeom>
              <a:avLst/>
              <a:gdLst>
                <a:gd name="T0" fmla="*/ 19 w 33"/>
                <a:gd name="T1" fmla="*/ 0 h 25"/>
                <a:gd name="T2" fmla="*/ 19 w 33"/>
                <a:gd name="T3" fmla="*/ 0 h 25"/>
                <a:gd name="T4" fmla="*/ 3 w 33"/>
                <a:gd name="T5" fmla="*/ 18 h 25"/>
                <a:gd name="T6" fmla="*/ 3 w 33"/>
                <a:gd name="T7" fmla="*/ 18 h 25"/>
                <a:gd name="T8" fmla="*/ 12 w 33"/>
                <a:gd name="T9" fmla="*/ 0 h 25"/>
                <a:gd name="T10" fmla="*/ 12 w 33"/>
                <a:gd name="T11" fmla="*/ 0 h 25"/>
                <a:gd name="T12" fmla="*/ 7 w 33"/>
                <a:gd name="T13" fmla="*/ 6 h 25"/>
                <a:gd name="T14" fmla="*/ 7 w 33"/>
                <a:gd name="T15" fmla="*/ 6 h 25"/>
                <a:gd name="T16" fmla="*/ 6 w 33"/>
                <a:gd name="T17" fmla="*/ 7 h 25"/>
                <a:gd name="T18" fmla="*/ 6 w 33"/>
                <a:gd name="T19" fmla="*/ 7 h 25"/>
                <a:gd name="T20" fmla="*/ 6 w 33"/>
                <a:gd name="T21" fmla="*/ 7 h 25"/>
                <a:gd name="T22" fmla="*/ 6 w 33"/>
                <a:gd name="T23" fmla="*/ 9 h 25"/>
                <a:gd name="T24" fmla="*/ 0 w 33"/>
                <a:gd name="T25" fmla="*/ 20 h 25"/>
                <a:gd name="T26" fmla="*/ 2 w 33"/>
                <a:gd name="T27" fmla="*/ 22 h 25"/>
                <a:gd name="T28" fmla="*/ 6 w 33"/>
                <a:gd name="T29" fmla="*/ 24 h 25"/>
                <a:gd name="T30" fmla="*/ 8 w 33"/>
                <a:gd name="T31" fmla="*/ 25 h 25"/>
                <a:gd name="T32" fmla="*/ 32 w 33"/>
                <a:gd name="T33" fmla="*/ 12 h 25"/>
                <a:gd name="T34" fmla="*/ 33 w 33"/>
                <a:gd name="T35" fmla="*/ 10 h 25"/>
                <a:gd name="T36" fmla="*/ 14 w 33"/>
                <a:gd name="T37" fmla="*/ 22 h 25"/>
                <a:gd name="T38" fmla="*/ 16 w 33"/>
                <a:gd name="T39" fmla="*/ 19 h 25"/>
                <a:gd name="T40" fmla="*/ 28 w 33"/>
                <a:gd name="T41" fmla="*/ 4 h 25"/>
                <a:gd name="T42" fmla="*/ 27 w 33"/>
                <a:gd name="T43" fmla="*/ 6 h 25"/>
                <a:gd name="T44" fmla="*/ 7 w 33"/>
                <a:gd name="T45" fmla="*/ 22 h 25"/>
                <a:gd name="T46" fmla="*/ 7 w 33"/>
                <a:gd name="T47" fmla="*/ 21 h 25"/>
                <a:gd name="T48" fmla="*/ 17 w 33"/>
                <a:gd name="T49" fmla="*/ 9 h 25"/>
                <a:gd name="T50" fmla="*/ 17 w 33"/>
                <a:gd name="T51" fmla="*/ 9 h 25"/>
                <a:gd name="T52" fmla="*/ 5 w 33"/>
                <a:gd name="T53" fmla="*/ 20 h 25"/>
                <a:gd name="T54" fmla="*/ 5 w 33"/>
                <a:gd name="T55" fmla="*/ 20 h 25"/>
                <a:gd name="T56" fmla="*/ 19 w 33"/>
                <a:gd name="T5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 h="25">
                  <a:moveTo>
                    <a:pt x="19" y="0"/>
                  </a:moveTo>
                  <a:cubicBezTo>
                    <a:pt x="19" y="0"/>
                    <a:pt x="19" y="0"/>
                    <a:pt x="19" y="0"/>
                  </a:cubicBezTo>
                  <a:cubicBezTo>
                    <a:pt x="16" y="1"/>
                    <a:pt x="5" y="18"/>
                    <a:pt x="3" y="18"/>
                  </a:cubicBezTo>
                  <a:cubicBezTo>
                    <a:pt x="3" y="18"/>
                    <a:pt x="3" y="18"/>
                    <a:pt x="3" y="18"/>
                  </a:cubicBezTo>
                  <a:cubicBezTo>
                    <a:pt x="3" y="14"/>
                    <a:pt x="14" y="1"/>
                    <a:pt x="12" y="0"/>
                  </a:cubicBezTo>
                  <a:cubicBezTo>
                    <a:pt x="12" y="0"/>
                    <a:pt x="12" y="0"/>
                    <a:pt x="12" y="0"/>
                  </a:cubicBezTo>
                  <a:cubicBezTo>
                    <a:pt x="10" y="0"/>
                    <a:pt x="8" y="4"/>
                    <a:pt x="7" y="6"/>
                  </a:cubicBezTo>
                  <a:cubicBezTo>
                    <a:pt x="7" y="6"/>
                    <a:pt x="7" y="6"/>
                    <a:pt x="7" y="6"/>
                  </a:cubicBezTo>
                  <a:cubicBezTo>
                    <a:pt x="7" y="7"/>
                    <a:pt x="7" y="7"/>
                    <a:pt x="6" y="7"/>
                  </a:cubicBezTo>
                  <a:cubicBezTo>
                    <a:pt x="6" y="7"/>
                    <a:pt x="6" y="7"/>
                    <a:pt x="6" y="7"/>
                  </a:cubicBezTo>
                  <a:cubicBezTo>
                    <a:pt x="6" y="7"/>
                    <a:pt x="6" y="7"/>
                    <a:pt x="6" y="7"/>
                  </a:cubicBezTo>
                  <a:cubicBezTo>
                    <a:pt x="6" y="8"/>
                    <a:pt x="6" y="8"/>
                    <a:pt x="6" y="9"/>
                  </a:cubicBezTo>
                  <a:cubicBezTo>
                    <a:pt x="2" y="15"/>
                    <a:pt x="0" y="19"/>
                    <a:pt x="0" y="20"/>
                  </a:cubicBezTo>
                  <a:cubicBezTo>
                    <a:pt x="0" y="21"/>
                    <a:pt x="1" y="22"/>
                    <a:pt x="2" y="22"/>
                  </a:cubicBezTo>
                  <a:cubicBezTo>
                    <a:pt x="4" y="23"/>
                    <a:pt x="2" y="24"/>
                    <a:pt x="6" y="24"/>
                  </a:cubicBezTo>
                  <a:cubicBezTo>
                    <a:pt x="7" y="25"/>
                    <a:pt x="7" y="25"/>
                    <a:pt x="8" y="25"/>
                  </a:cubicBezTo>
                  <a:cubicBezTo>
                    <a:pt x="12" y="25"/>
                    <a:pt x="24" y="20"/>
                    <a:pt x="32" y="12"/>
                  </a:cubicBezTo>
                  <a:cubicBezTo>
                    <a:pt x="32" y="11"/>
                    <a:pt x="33" y="11"/>
                    <a:pt x="33" y="10"/>
                  </a:cubicBezTo>
                  <a:cubicBezTo>
                    <a:pt x="29" y="15"/>
                    <a:pt x="16" y="22"/>
                    <a:pt x="14" y="22"/>
                  </a:cubicBezTo>
                  <a:cubicBezTo>
                    <a:pt x="13" y="22"/>
                    <a:pt x="14" y="21"/>
                    <a:pt x="16" y="19"/>
                  </a:cubicBezTo>
                  <a:cubicBezTo>
                    <a:pt x="25" y="12"/>
                    <a:pt x="29" y="4"/>
                    <a:pt x="28" y="4"/>
                  </a:cubicBezTo>
                  <a:cubicBezTo>
                    <a:pt x="28" y="4"/>
                    <a:pt x="27" y="5"/>
                    <a:pt x="27" y="6"/>
                  </a:cubicBezTo>
                  <a:cubicBezTo>
                    <a:pt x="23" y="11"/>
                    <a:pt x="9" y="22"/>
                    <a:pt x="7" y="22"/>
                  </a:cubicBezTo>
                  <a:cubicBezTo>
                    <a:pt x="7" y="22"/>
                    <a:pt x="7" y="21"/>
                    <a:pt x="7" y="21"/>
                  </a:cubicBezTo>
                  <a:cubicBezTo>
                    <a:pt x="7" y="20"/>
                    <a:pt x="20" y="9"/>
                    <a:pt x="17" y="9"/>
                  </a:cubicBezTo>
                  <a:cubicBezTo>
                    <a:pt x="17" y="9"/>
                    <a:pt x="17" y="9"/>
                    <a:pt x="17" y="9"/>
                  </a:cubicBezTo>
                  <a:cubicBezTo>
                    <a:pt x="14" y="10"/>
                    <a:pt x="6" y="20"/>
                    <a:pt x="5" y="20"/>
                  </a:cubicBezTo>
                  <a:cubicBezTo>
                    <a:pt x="5" y="20"/>
                    <a:pt x="5" y="20"/>
                    <a:pt x="5" y="20"/>
                  </a:cubicBezTo>
                  <a:cubicBezTo>
                    <a:pt x="6" y="16"/>
                    <a:pt x="21" y="0"/>
                    <a:pt x="19"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1" name="Freeform 29"/>
            <p:cNvSpPr/>
            <p:nvPr/>
          </p:nvSpPr>
          <p:spPr bwMode="auto">
            <a:xfrm flipH="1">
              <a:off x="1501775" y="6357938"/>
              <a:ext cx="46038" cy="98425"/>
            </a:xfrm>
            <a:custGeom>
              <a:avLst/>
              <a:gdLst>
                <a:gd name="T0" fmla="*/ 7 w 16"/>
                <a:gd name="T1" fmla="*/ 0 h 35"/>
                <a:gd name="T2" fmla="*/ 9 w 16"/>
                <a:gd name="T3" fmla="*/ 3 h 35"/>
                <a:gd name="T4" fmla="*/ 14 w 16"/>
                <a:gd name="T5" fmla="*/ 23 h 35"/>
                <a:gd name="T6" fmla="*/ 13 w 16"/>
                <a:gd name="T7" fmla="*/ 25 h 35"/>
                <a:gd name="T8" fmla="*/ 9 w 16"/>
                <a:gd name="T9" fmla="*/ 9 h 35"/>
                <a:gd name="T10" fmla="*/ 7 w 16"/>
                <a:gd name="T11" fmla="*/ 7 h 35"/>
                <a:gd name="T12" fmla="*/ 8 w 16"/>
                <a:gd name="T13" fmla="*/ 13 h 35"/>
                <a:gd name="T14" fmla="*/ 10 w 16"/>
                <a:gd name="T15" fmla="*/ 26 h 35"/>
                <a:gd name="T16" fmla="*/ 10 w 16"/>
                <a:gd name="T17" fmla="*/ 26 h 35"/>
                <a:gd name="T18" fmla="*/ 3 w 16"/>
                <a:gd name="T19" fmla="*/ 7 h 35"/>
                <a:gd name="T20" fmla="*/ 0 w 16"/>
                <a:gd name="T21" fmla="*/ 5 h 35"/>
                <a:gd name="T22" fmla="*/ 1 w 16"/>
                <a:gd name="T23" fmla="*/ 9 h 35"/>
                <a:gd name="T24" fmla="*/ 1 w 16"/>
                <a:gd name="T25" fmla="*/ 9 h 35"/>
                <a:gd name="T26" fmla="*/ 1 w 16"/>
                <a:gd name="T27" fmla="*/ 9 h 35"/>
                <a:gd name="T28" fmla="*/ 3 w 16"/>
                <a:gd name="T29" fmla="*/ 14 h 35"/>
                <a:gd name="T30" fmla="*/ 12 w 16"/>
                <a:gd name="T31" fmla="*/ 35 h 35"/>
                <a:gd name="T32" fmla="*/ 16 w 16"/>
                <a:gd name="T33" fmla="*/ 23 h 35"/>
                <a:gd name="T34" fmla="*/ 16 w 16"/>
                <a:gd name="T35" fmla="*/ 18 h 35"/>
                <a:gd name="T36" fmla="*/ 15 w 16"/>
                <a:gd name="T37" fmla="*/ 11 h 35"/>
                <a:gd name="T38" fmla="*/ 15 w 16"/>
                <a:gd name="T39" fmla="*/ 11 h 35"/>
                <a:gd name="T40" fmla="*/ 8 w 16"/>
                <a:gd name="T41" fmla="*/ 1 h 35"/>
                <a:gd name="T42" fmla="*/ 7 w 16"/>
                <a:gd name="T4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 h="35">
                  <a:moveTo>
                    <a:pt x="7" y="0"/>
                  </a:moveTo>
                  <a:cubicBezTo>
                    <a:pt x="7" y="0"/>
                    <a:pt x="7" y="1"/>
                    <a:pt x="9" y="3"/>
                  </a:cubicBezTo>
                  <a:cubicBezTo>
                    <a:pt x="12" y="7"/>
                    <a:pt x="15" y="14"/>
                    <a:pt x="14" y="23"/>
                  </a:cubicBezTo>
                  <a:cubicBezTo>
                    <a:pt x="14" y="24"/>
                    <a:pt x="13" y="25"/>
                    <a:pt x="13" y="25"/>
                  </a:cubicBezTo>
                  <a:cubicBezTo>
                    <a:pt x="12" y="25"/>
                    <a:pt x="11" y="15"/>
                    <a:pt x="9" y="9"/>
                  </a:cubicBezTo>
                  <a:cubicBezTo>
                    <a:pt x="8" y="7"/>
                    <a:pt x="8" y="7"/>
                    <a:pt x="7" y="7"/>
                  </a:cubicBezTo>
                  <a:cubicBezTo>
                    <a:pt x="7" y="7"/>
                    <a:pt x="7" y="10"/>
                    <a:pt x="8" y="13"/>
                  </a:cubicBezTo>
                  <a:cubicBezTo>
                    <a:pt x="10" y="18"/>
                    <a:pt x="11" y="24"/>
                    <a:pt x="10" y="26"/>
                  </a:cubicBezTo>
                  <a:cubicBezTo>
                    <a:pt x="10" y="26"/>
                    <a:pt x="10" y="26"/>
                    <a:pt x="10" y="26"/>
                  </a:cubicBezTo>
                  <a:cubicBezTo>
                    <a:pt x="10" y="26"/>
                    <a:pt x="6" y="12"/>
                    <a:pt x="3" y="7"/>
                  </a:cubicBezTo>
                  <a:cubicBezTo>
                    <a:pt x="1" y="5"/>
                    <a:pt x="1" y="5"/>
                    <a:pt x="0" y="5"/>
                  </a:cubicBezTo>
                  <a:cubicBezTo>
                    <a:pt x="0" y="5"/>
                    <a:pt x="0" y="6"/>
                    <a:pt x="1" y="9"/>
                  </a:cubicBezTo>
                  <a:cubicBezTo>
                    <a:pt x="1" y="9"/>
                    <a:pt x="1" y="9"/>
                    <a:pt x="1" y="9"/>
                  </a:cubicBezTo>
                  <a:cubicBezTo>
                    <a:pt x="1" y="9"/>
                    <a:pt x="1" y="9"/>
                    <a:pt x="1" y="9"/>
                  </a:cubicBezTo>
                  <a:cubicBezTo>
                    <a:pt x="1" y="11"/>
                    <a:pt x="2" y="13"/>
                    <a:pt x="3" y="14"/>
                  </a:cubicBezTo>
                  <a:cubicBezTo>
                    <a:pt x="7" y="24"/>
                    <a:pt x="9" y="35"/>
                    <a:pt x="12" y="35"/>
                  </a:cubicBezTo>
                  <a:cubicBezTo>
                    <a:pt x="13" y="35"/>
                    <a:pt x="14" y="31"/>
                    <a:pt x="16" y="23"/>
                  </a:cubicBezTo>
                  <a:cubicBezTo>
                    <a:pt x="16" y="22"/>
                    <a:pt x="16" y="20"/>
                    <a:pt x="16" y="18"/>
                  </a:cubicBezTo>
                  <a:cubicBezTo>
                    <a:pt x="16" y="16"/>
                    <a:pt x="16" y="14"/>
                    <a:pt x="15" y="11"/>
                  </a:cubicBezTo>
                  <a:cubicBezTo>
                    <a:pt x="15" y="11"/>
                    <a:pt x="15" y="11"/>
                    <a:pt x="15" y="11"/>
                  </a:cubicBezTo>
                  <a:cubicBezTo>
                    <a:pt x="15" y="11"/>
                    <a:pt x="13" y="3"/>
                    <a:pt x="8" y="1"/>
                  </a:cubicBezTo>
                  <a:cubicBezTo>
                    <a:pt x="8" y="0"/>
                    <a:pt x="8" y="0"/>
                    <a:pt x="7"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2" name="Freeform 30"/>
            <p:cNvSpPr/>
            <p:nvPr/>
          </p:nvSpPr>
          <p:spPr bwMode="auto">
            <a:xfrm flipH="1">
              <a:off x="1655763" y="6110288"/>
              <a:ext cx="82550" cy="47625"/>
            </a:xfrm>
            <a:custGeom>
              <a:avLst/>
              <a:gdLst>
                <a:gd name="T0" fmla="*/ 1 w 29"/>
                <a:gd name="T1" fmla="*/ 0 h 17"/>
                <a:gd name="T2" fmla="*/ 0 w 29"/>
                <a:gd name="T3" fmla="*/ 1 h 17"/>
                <a:gd name="T4" fmla="*/ 15 w 29"/>
                <a:gd name="T5" fmla="*/ 16 h 17"/>
                <a:gd name="T6" fmla="*/ 17 w 29"/>
                <a:gd name="T7" fmla="*/ 17 h 17"/>
                <a:gd name="T8" fmla="*/ 7 w 29"/>
                <a:gd name="T9" fmla="*/ 6 h 17"/>
                <a:gd name="T10" fmla="*/ 7 w 29"/>
                <a:gd name="T11" fmla="*/ 6 h 17"/>
                <a:gd name="T12" fmla="*/ 20 w 29"/>
                <a:gd name="T13" fmla="*/ 14 h 17"/>
                <a:gd name="T14" fmla="*/ 20 w 29"/>
                <a:gd name="T15" fmla="*/ 13 h 17"/>
                <a:gd name="T16" fmla="*/ 8 w 29"/>
                <a:gd name="T17" fmla="*/ 4 h 17"/>
                <a:gd name="T18" fmla="*/ 10 w 29"/>
                <a:gd name="T19" fmla="*/ 5 h 17"/>
                <a:gd name="T20" fmla="*/ 29 w 29"/>
                <a:gd name="T21" fmla="*/ 15 h 17"/>
                <a:gd name="T22" fmla="*/ 29 w 29"/>
                <a:gd name="T23" fmla="*/ 14 h 17"/>
                <a:gd name="T24" fmla="*/ 28 w 29"/>
                <a:gd name="T25" fmla="*/ 12 h 17"/>
                <a:gd name="T26" fmla="*/ 28 w 29"/>
                <a:gd name="T27" fmla="*/ 12 h 17"/>
                <a:gd name="T28" fmla="*/ 7 w 29"/>
                <a:gd name="T29" fmla="*/ 2 h 17"/>
                <a:gd name="T30" fmla="*/ 1 w 29"/>
                <a:gd name="T3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7">
                  <a:moveTo>
                    <a:pt x="1" y="0"/>
                  </a:moveTo>
                  <a:cubicBezTo>
                    <a:pt x="0" y="0"/>
                    <a:pt x="0" y="1"/>
                    <a:pt x="0" y="1"/>
                  </a:cubicBezTo>
                  <a:cubicBezTo>
                    <a:pt x="0" y="3"/>
                    <a:pt x="3" y="7"/>
                    <a:pt x="15" y="16"/>
                  </a:cubicBezTo>
                  <a:cubicBezTo>
                    <a:pt x="16" y="17"/>
                    <a:pt x="16" y="17"/>
                    <a:pt x="17" y="17"/>
                  </a:cubicBezTo>
                  <a:cubicBezTo>
                    <a:pt x="14" y="13"/>
                    <a:pt x="4" y="6"/>
                    <a:pt x="7" y="6"/>
                  </a:cubicBezTo>
                  <a:cubicBezTo>
                    <a:pt x="7" y="6"/>
                    <a:pt x="7" y="6"/>
                    <a:pt x="7" y="6"/>
                  </a:cubicBezTo>
                  <a:cubicBezTo>
                    <a:pt x="9" y="6"/>
                    <a:pt x="19" y="14"/>
                    <a:pt x="20" y="14"/>
                  </a:cubicBezTo>
                  <a:cubicBezTo>
                    <a:pt x="20" y="14"/>
                    <a:pt x="20" y="14"/>
                    <a:pt x="20" y="13"/>
                  </a:cubicBezTo>
                  <a:cubicBezTo>
                    <a:pt x="19" y="11"/>
                    <a:pt x="7" y="4"/>
                    <a:pt x="8" y="4"/>
                  </a:cubicBezTo>
                  <a:cubicBezTo>
                    <a:pt x="8" y="4"/>
                    <a:pt x="9" y="5"/>
                    <a:pt x="10" y="5"/>
                  </a:cubicBezTo>
                  <a:cubicBezTo>
                    <a:pt x="17" y="8"/>
                    <a:pt x="26" y="15"/>
                    <a:pt x="29" y="15"/>
                  </a:cubicBezTo>
                  <a:cubicBezTo>
                    <a:pt x="29" y="15"/>
                    <a:pt x="29" y="14"/>
                    <a:pt x="29" y="14"/>
                  </a:cubicBezTo>
                  <a:cubicBezTo>
                    <a:pt x="29" y="13"/>
                    <a:pt x="29" y="13"/>
                    <a:pt x="28" y="12"/>
                  </a:cubicBezTo>
                  <a:cubicBezTo>
                    <a:pt x="28" y="12"/>
                    <a:pt x="28" y="12"/>
                    <a:pt x="28" y="12"/>
                  </a:cubicBezTo>
                  <a:cubicBezTo>
                    <a:pt x="20" y="8"/>
                    <a:pt x="13" y="5"/>
                    <a:pt x="7" y="2"/>
                  </a:cubicBezTo>
                  <a:cubicBezTo>
                    <a:pt x="6" y="1"/>
                    <a:pt x="3" y="0"/>
                    <a:pt x="1"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3" name="Freeform 31"/>
            <p:cNvSpPr/>
            <p:nvPr/>
          </p:nvSpPr>
          <p:spPr bwMode="auto">
            <a:xfrm flipH="1">
              <a:off x="1860550" y="620395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4" name="Oval 32"/>
            <p:cNvSpPr>
              <a:spLocks noChangeArrowheads="1"/>
            </p:cNvSpPr>
            <p:nvPr/>
          </p:nvSpPr>
          <p:spPr bwMode="auto">
            <a:xfrm flipH="1">
              <a:off x="1858963" y="6203950"/>
              <a:ext cx="1588" cy="1588"/>
            </a:xfrm>
            <a:prstGeom prst="ellipse">
              <a:avLst/>
            </a:prstGeom>
            <a:solidFill>
              <a:srgbClr val="FFFC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5" name="Freeform 33"/>
            <p:cNvSpPr/>
            <p:nvPr/>
          </p:nvSpPr>
          <p:spPr bwMode="auto">
            <a:xfrm flipH="1">
              <a:off x="1814513" y="6207125"/>
              <a:ext cx="42863" cy="14288"/>
            </a:xfrm>
            <a:custGeom>
              <a:avLst/>
              <a:gdLst>
                <a:gd name="T0" fmla="*/ 0 w 15"/>
                <a:gd name="T1" fmla="*/ 0 h 5"/>
                <a:gd name="T2" fmla="*/ 15 w 15"/>
                <a:gd name="T3" fmla="*/ 5 h 5"/>
                <a:gd name="T4" fmla="*/ 0 w 15"/>
                <a:gd name="T5" fmla="*/ 0 h 5"/>
              </a:gdLst>
              <a:ahLst/>
              <a:cxnLst>
                <a:cxn ang="0">
                  <a:pos x="T0" y="T1"/>
                </a:cxn>
                <a:cxn ang="0">
                  <a:pos x="T2" y="T3"/>
                </a:cxn>
                <a:cxn ang="0">
                  <a:pos x="T4" y="T5"/>
                </a:cxn>
              </a:cxnLst>
              <a:rect l="0" t="0" r="r" b="b"/>
              <a:pathLst>
                <a:path w="15" h="5">
                  <a:moveTo>
                    <a:pt x="0" y="0"/>
                  </a:moveTo>
                  <a:cubicBezTo>
                    <a:pt x="2" y="1"/>
                    <a:pt x="11" y="3"/>
                    <a:pt x="15" y="5"/>
                  </a:cubicBezTo>
                  <a:cubicBezTo>
                    <a:pt x="10" y="2"/>
                    <a:pt x="2" y="1"/>
                    <a:pt x="0"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6" name="Freeform 34"/>
            <p:cNvSpPr/>
            <p:nvPr/>
          </p:nvSpPr>
          <p:spPr bwMode="auto">
            <a:xfrm flipH="1">
              <a:off x="1806575" y="6203950"/>
              <a:ext cx="53975" cy="22225"/>
            </a:xfrm>
            <a:custGeom>
              <a:avLst/>
              <a:gdLst>
                <a:gd name="T0" fmla="*/ 0 w 19"/>
                <a:gd name="T1" fmla="*/ 0 h 8"/>
                <a:gd name="T2" fmla="*/ 0 w 19"/>
                <a:gd name="T3" fmla="*/ 4 h 8"/>
                <a:gd name="T4" fmla="*/ 1 w 19"/>
                <a:gd name="T5" fmla="*/ 4 h 8"/>
                <a:gd name="T6" fmla="*/ 19 w 19"/>
                <a:gd name="T7" fmla="*/ 8 h 8"/>
                <a:gd name="T8" fmla="*/ 16 w 19"/>
                <a:gd name="T9" fmla="*/ 6 h 8"/>
                <a:gd name="T10" fmla="*/ 1 w 19"/>
                <a:gd name="T11" fmla="*/ 1 h 8"/>
                <a:gd name="T12" fmla="*/ 0 w 19"/>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9" h="8">
                  <a:moveTo>
                    <a:pt x="0" y="0"/>
                  </a:moveTo>
                  <a:cubicBezTo>
                    <a:pt x="0" y="4"/>
                    <a:pt x="0" y="4"/>
                    <a:pt x="0" y="4"/>
                  </a:cubicBezTo>
                  <a:cubicBezTo>
                    <a:pt x="0" y="4"/>
                    <a:pt x="0" y="4"/>
                    <a:pt x="1" y="4"/>
                  </a:cubicBezTo>
                  <a:cubicBezTo>
                    <a:pt x="5" y="4"/>
                    <a:pt x="14" y="7"/>
                    <a:pt x="19" y="8"/>
                  </a:cubicBezTo>
                  <a:cubicBezTo>
                    <a:pt x="18" y="8"/>
                    <a:pt x="17" y="7"/>
                    <a:pt x="16" y="6"/>
                  </a:cubicBezTo>
                  <a:cubicBezTo>
                    <a:pt x="12" y="4"/>
                    <a:pt x="3" y="2"/>
                    <a:pt x="1" y="1"/>
                  </a:cubicBezTo>
                  <a:cubicBezTo>
                    <a:pt x="1" y="1"/>
                    <a:pt x="0" y="0"/>
                    <a:pt x="0" y="0"/>
                  </a:cubicBezTo>
                </a:path>
              </a:pathLst>
            </a:custGeom>
            <a:solidFill>
              <a:srgbClr val="FFFC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7" name="Freeform 35"/>
            <p:cNvSpPr/>
            <p:nvPr/>
          </p:nvSpPr>
          <p:spPr bwMode="auto">
            <a:xfrm flipH="1">
              <a:off x="1857375" y="6192838"/>
              <a:ext cx="3175" cy="1588"/>
            </a:xfrm>
            <a:custGeom>
              <a:avLst/>
              <a:gdLst>
                <a:gd name="T0" fmla="*/ 1 w 1"/>
                <a:gd name="T1" fmla="*/ 0 h 1"/>
                <a:gd name="T2" fmla="*/ 1 w 1"/>
                <a:gd name="T3" fmla="*/ 1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1"/>
                    <a:pt x="1" y="1"/>
                  </a:cubicBezTo>
                  <a:cubicBezTo>
                    <a:pt x="1" y="1"/>
                    <a:pt x="1" y="1"/>
                    <a:pt x="1" y="1"/>
                  </a:cubicBezTo>
                  <a:cubicBezTo>
                    <a:pt x="1" y="0"/>
                    <a:pt x="1" y="0"/>
                    <a:pt x="1"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8" name="Freeform 36"/>
            <p:cNvSpPr/>
            <p:nvPr/>
          </p:nvSpPr>
          <p:spPr bwMode="auto">
            <a:xfrm flipH="1">
              <a:off x="1857375" y="6192838"/>
              <a:ext cx="3175" cy="1588"/>
            </a:xfrm>
            <a:custGeom>
              <a:avLst/>
              <a:gdLst>
                <a:gd name="T0" fmla="*/ 1 w 1"/>
                <a:gd name="T1" fmla="*/ 0 h 1"/>
                <a:gd name="T2" fmla="*/ 1 w 1"/>
                <a:gd name="T3" fmla="*/ 1 h 1"/>
                <a:gd name="T4" fmla="*/ 1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1"/>
                    <a:pt x="1" y="1"/>
                  </a:cubicBezTo>
                  <a:cubicBezTo>
                    <a:pt x="0" y="1"/>
                    <a:pt x="0" y="0"/>
                    <a:pt x="1" y="0"/>
                  </a:cubicBezTo>
                  <a:cubicBezTo>
                    <a:pt x="1" y="0"/>
                    <a:pt x="1" y="0"/>
                    <a:pt x="1" y="0"/>
                  </a:cubicBezTo>
                </a:path>
              </a:pathLst>
            </a:custGeom>
            <a:solidFill>
              <a:srgbClr val="FFFC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9" name="Freeform 37"/>
            <p:cNvSpPr/>
            <p:nvPr/>
          </p:nvSpPr>
          <p:spPr bwMode="auto">
            <a:xfrm flipH="1">
              <a:off x="1820863" y="6194425"/>
              <a:ext cx="36513" cy="3175"/>
            </a:xfrm>
            <a:custGeom>
              <a:avLst/>
              <a:gdLst>
                <a:gd name="T0" fmla="*/ 7 w 13"/>
                <a:gd name="T1" fmla="*/ 0 h 1"/>
                <a:gd name="T2" fmla="*/ 4 w 13"/>
                <a:gd name="T3" fmla="*/ 0 h 1"/>
                <a:gd name="T4" fmla="*/ 1 w 13"/>
                <a:gd name="T5" fmla="*/ 0 h 1"/>
                <a:gd name="T6" fmla="*/ 0 w 13"/>
                <a:gd name="T7" fmla="*/ 0 h 1"/>
                <a:gd name="T8" fmla="*/ 0 w 13"/>
                <a:gd name="T9" fmla="*/ 0 h 1"/>
                <a:gd name="T10" fmla="*/ 2 w 13"/>
                <a:gd name="T11" fmla="*/ 0 h 1"/>
                <a:gd name="T12" fmla="*/ 5 w 13"/>
                <a:gd name="T13" fmla="*/ 0 h 1"/>
                <a:gd name="T14" fmla="*/ 8 w 13"/>
                <a:gd name="T15" fmla="*/ 0 h 1"/>
                <a:gd name="T16" fmla="*/ 13 w 13"/>
                <a:gd name="T17" fmla="*/ 1 h 1"/>
                <a:gd name="T18" fmla="*/ 13 w 13"/>
                <a:gd name="T19" fmla="*/ 1 h 1"/>
                <a:gd name="T20" fmla="*/ 7 w 13"/>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
                  <a:moveTo>
                    <a:pt x="7" y="0"/>
                  </a:moveTo>
                  <a:cubicBezTo>
                    <a:pt x="6" y="0"/>
                    <a:pt x="5" y="0"/>
                    <a:pt x="4" y="0"/>
                  </a:cubicBezTo>
                  <a:cubicBezTo>
                    <a:pt x="3" y="0"/>
                    <a:pt x="2" y="0"/>
                    <a:pt x="1" y="0"/>
                  </a:cubicBezTo>
                  <a:cubicBezTo>
                    <a:pt x="0" y="0"/>
                    <a:pt x="0" y="0"/>
                    <a:pt x="0" y="0"/>
                  </a:cubicBezTo>
                  <a:cubicBezTo>
                    <a:pt x="0" y="0"/>
                    <a:pt x="0" y="0"/>
                    <a:pt x="0" y="0"/>
                  </a:cubicBezTo>
                  <a:cubicBezTo>
                    <a:pt x="0" y="0"/>
                    <a:pt x="1" y="0"/>
                    <a:pt x="2" y="0"/>
                  </a:cubicBezTo>
                  <a:cubicBezTo>
                    <a:pt x="3" y="0"/>
                    <a:pt x="4" y="0"/>
                    <a:pt x="5" y="0"/>
                  </a:cubicBezTo>
                  <a:cubicBezTo>
                    <a:pt x="6" y="0"/>
                    <a:pt x="7" y="0"/>
                    <a:pt x="8" y="0"/>
                  </a:cubicBezTo>
                  <a:cubicBezTo>
                    <a:pt x="10" y="0"/>
                    <a:pt x="12" y="0"/>
                    <a:pt x="13" y="1"/>
                  </a:cubicBezTo>
                  <a:cubicBezTo>
                    <a:pt x="13" y="1"/>
                    <a:pt x="13" y="1"/>
                    <a:pt x="13" y="1"/>
                  </a:cubicBezTo>
                  <a:cubicBezTo>
                    <a:pt x="12" y="0"/>
                    <a:pt x="10" y="0"/>
                    <a:pt x="7"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0" name="Freeform 38"/>
            <p:cNvSpPr/>
            <p:nvPr/>
          </p:nvSpPr>
          <p:spPr bwMode="auto">
            <a:xfrm flipH="1">
              <a:off x="1820863" y="6194425"/>
              <a:ext cx="39688" cy="9525"/>
            </a:xfrm>
            <a:custGeom>
              <a:avLst/>
              <a:gdLst>
                <a:gd name="T0" fmla="*/ 1 w 14"/>
                <a:gd name="T1" fmla="*/ 0 h 3"/>
                <a:gd name="T2" fmla="*/ 0 w 14"/>
                <a:gd name="T3" fmla="*/ 3 h 3"/>
                <a:gd name="T4" fmla="*/ 14 w 14"/>
                <a:gd name="T5" fmla="*/ 1 h 3"/>
                <a:gd name="T6" fmla="*/ 9 w 14"/>
                <a:gd name="T7" fmla="*/ 0 h 3"/>
                <a:gd name="T8" fmla="*/ 6 w 14"/>
                <a:gd name="T9" fmla="*/ 0 h 3"/>
                <a:gd name="T10" fmla="*/ 3 w 14"/>
                <a:gd name="T11" fmla="*/ 0 h 3"/>
                <a:gd name="T12" fmla="*/ 1 w 14"/>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4" h="3">
                  <a:moveTo>
                    <a:pt x="1" y="0"/>
                  </a:moveTo>
                  <a:cubicBezTo>
                    <a:pt x="0" y="3"/>
                    <a:pt x="0" y="3"/>
                    <a:pt x="0" y="3"/>
                  </a:cubicBezTo>
                  <a:cubicBezTo>
                    <a:pt x="2" y="0"/>
                    <a:pt x="8" y="1"/>
                    <a:pt x="14" y="1"/>
                  </a:cubicBezTo>
                  <a:cubicBezTo>
                    <a:pt x="13" y="0"/>
                    <a:pt x="11" y="0"/>
                    <a:pt x="9" y="0"/>
                  </a:cubicBezTo>
                  <a:cubicBezTo>
                    <a:pt x="8" y="0"/>
                    <a:pt x="7" y="0"/>
                    <a:pt x="6" y="0"/>
                  </a:cubicBezTo>
                  <a:cubicBezTo>
                    <a:pt x="5" y="0"/>
                    <a:pt x="4" y="0"/>
                    <a:pt x="3" y="0"/>
                  </a:cubicBezTo>
                  <a:cubicBezTo>
                    <a:pt x="2" y="0"/>
                    <a:pt x="1" y="0"/>
                    <a:pt x="1" y="0"/>
                  </a:cubicBezTo>
                </a:path>
              </a:pathLst>
            </a:custGeom>
            <a:solidFill>
              <a:srgbClr val="FFFC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1" name="Freeform 39"/>
            <p:cNvSpPr/>
            <p:nvPr/>
          </p:nvSpPr>
          <p:spPr bwMode="auto">
            <a:xfrm flipH="1">
              <a:off x="1836738" y="6261100"/>
              <a:ext cx="20638" cy="7938"/>
            </a:xfrm>
            <a:custGeom>
              <a:avLst/>
              <a:gdLst>
                <a:gd name="T0" fmla="*/ 0 w 7"/>
                <a:gd name="T1" fmla="*/ 0 h 3"/>
                <a:gd name="T2" fmla="*/ 4 w 7"/>
                <a:gd name="T3" fmla="*/ 2 h 3"/>
                <a:gd name="T4" fmla="*/ 7 w 7"/>
                <a:gd name="T5" fmla="*/ 3 h 3"/>
                <a:gd name="T6" fmla="*/ 5 w 7"/>
                <a:gd name="T7" fmla="*/ 2 h 3"/>
                <a:gd name="T8" fmla="*/ 0 w 7"/>
                <a:gd name="T9" fmla="*/ 0 h 3"/>
              </a:gdLst>
              <a:ahLst/>
              <a:cxnLst>
                <a:cxn ang="0">
                  <a:pos x="T0" y="T1"/>
                </a:cxn>
                <a:cxn ang="0">
                  <a:pos x="T2" y="T3"/>
                </a:cxn>
                <a:cxn ang="0">
                  <a:pos x="T4" y="T5"/>
                </a:cxn>
                <a:cxn ang="0">
                  <a:pos x="T6" y="T7"/>
                </a:cxn>
                <a:cxn ang="0">
                  <a:pos x="T8" y="T9"/>
                </a:cxn>
              </a:cxnLst>
              <a:rect l="0" t="0" r="r" b="b"/>
              <a:pathLst>
                <a:path w="7" h="3">
                  <a:moveTo>
                    <a:pt x="0" y="0"/>
                  </a:moveTo>
                  <a:cubicBezTo>
                    <a:pt x="1" y="1"/>
                    <a:pt x="3" y="2"/>
                    <a:pt x="4" y="2"/>
                  </a:cubicBezTo>
                  <a:cubicBezTo>
                    <a:pt x="5" y="3"/>
                    <a:pt x="6" y="3"/>
                    <a:pt x="7" y="3"/>
                  </a:cubicBezTo>
                  <a:cubicBezTo>
                    <a:pt x="6" y="3"/>
                    <a:pt x="5" y="3"/>
                    <a:pt x="5" y="2"/>
                  </a:cubicBezTo>
                  <a:cubicBezTo>
                    <a:pt x="3" y="2"/>
                    <a:pt x="2" y="1"/>
                    <a:pt x="0"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2" name="Freeform 40"/>
            <p:cNvSpPr/>
            <p:nvPr/>
          </p:nvSpPr>
          <p:spPr bwMode="auto">
            <a:xfrm flipH="1">
              <a:off x="1820863" y="6251575"/>
              <a:ext cx="41275" cy="20638"/>
            </a:xfrm>
            <a:custGeom>
              <a:avLst/>
              <a:gdLst>
                <a:gd name="T0" fmla="*/ 0 w 15"/>
                <a:gd name="T1" fmla="*/ 0 h 7"/>
                <a:gd name="T2" fmla="*/ 1 w 15"/>
                <a:gd name="T3" fmla="*/ 3 h 7"/>
                <a:gd name="T4" fmla="*/ 1 w 15"/>
                <a:gd name="T5" fmla="*/ 3 h 7"/>
                <a:gd name="T6" fmla="*/ 2 w 15"/>
                <a:gd name="T7" fmla="*/ 3 h 7"/>
                <a:gd name="T8" fmla="*/ 7 w 15"/>
                <a:gd name="T9" fmla="*/ 5 h 7"/>
                <a:gd name="T10" fmla="*/ 9 w 15"/>
                <a:gd name="T11" fmla="*/ 6 h 7"/>
                <a:gd name="T12" fmla="*/ 13 w 15"/>
                <a:gd name="T13" fmla="*/ 7 h 7"/>
                <a:gd name="T14" fmla="*/ 15 w 15"/>
                <a:gd name="T15" fmla="*/ 7 h 7"/>
                <a:gd name="T16" fmla="*/ 0 w 15"/>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
                  <a:moveTo>
                    <a:pt x="0" y="0"/>
                  </a:moveTo>
                  <a:cubicBezTo>
                    <a:pt x="1" y="3"/>
                    <a:pt x="1" y="3"/>
                    <a:pt x="1" y="3"/>
                  </a:cubicBezTo>
                  <a:cubicBezTo>
                    <a:pt x="1" y="3"/>
                    <a:pt x="1" y="3"/>
                    <a:pt x="1" y="3"/>
                  </a:cubicBezTo>
                  <a:cubicBezTo>
                    <a:pt x="1" y="3"/>
                    <a:pt x="2" y="3"/>
                    <a:pt x="2" y="3"/>
                  </a:cubicBezTo>
                  <a:cubicBezTo>
                    <a:pt x="4" y="4"/>
                    <a:pt x="5" y="5"/>
                    <a:pt x="7" y="5"/>
                  </a:cubicBezTo>
                  <a:cubicBezTo>
                    <a:pt x="7" y="6"/>
                    <a:pt x="8" y="6"/>
                    <a:pt x="9" y="6"/>
                  </a:cubicBezTo>
                  <a:cubicBezTo>
                    <a:pt x="10" y="7"/>
                    <a:pt x="12" y="7"/>
                    <a:pt x="13" y="7"/>
                  </a:cubicBezTo>
                  <a:cubicBezTo>
                    <a:pt x="14" y="7"/>
                    <a:pt x="14" y="7"/>
                    <a:pt x="15" y="7"/>
                  </a:cubicBezTo>
                  <a:cubicBezTo>
                    <a:pt x="11" y="6"/>
                    <a:pt x="6" y="4"/>
                    <a:pt x="0" y="0"/>
                  </a:cubicBezTo>
                </a:path>
              </a:pathLst>
            </a:custGeom>
            <a:solidFill>
              <a:srgbClr val="FFFC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3" name="Freeform 41"/>
            <p:cNvSpPr/>
            <p:nvPr/>
          </p:nvSpPr>
          <p:spPr bwMode="auto">
            <a:xfrm flipH="1">
              <a:off x="1554163" y="6229350"/>
              <a:ext cx="44450" cy="68263"/>
            </a:xfrm>
            <a:custGeom>
              <a:avLst/>
              <a:gdLst>
                <a:gd name="T0" fmla="*/ 6 w 16"/>
                <a:gd name="T1" fmla="*/ 0 h 24"/>
                <a:gd name="T2" fmla="*/ 5 w 16"/>
                <a:gd name="T3" fmla="*/ 9 h 24"/>
                <a:gd name="T4" fmla="*/ 0 w 16"/>
                <a:gd name="T5" fmla="*/ 14 h 24"/>
                <a:gd name="T6" fmla="*/ 6 w 16"/>
                <a:gd name="T7" fmla="*/ 15 h 24"/>
                <a:gd name="T8" fmla="*/ 8 w 16"/>
                <a:gd name="T9" fmla="*/ 24 h 24"/>
                <a:gd name="T10" fmla="*/ 10 w 16"/>
                <a:gd name="T11" fmla="*/ 18 h 24"/>
                <a:gd name="T12" fmla="*/ 16 w 16"/>
                <a:gd name="T13" fmla="*/ 22 h 24"/>
                <a:gd name="T14" fmla="*/ 12 w 16"/>
                <a:gd name="T15" fmla="*/ 15 h 24"/>
                <a:gd name="T16" fmla="*/ 6 w 16"/>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4">
                  <a:moveTo>
                    <a:pt x="6" y="0"/>
                  </a:moveTo>
                  <a:cubicBezTo>
                    <a:pt x="6" y="0"/>
                    <a:pt x="6" y="7"/>
                    <a:pt x="5" y="9"/>
                  </a:cubicBezTo>
                  <a:cubicBezTo>
                    <a:pt x="4" y="12"/>
                    <a:pt x="0" y="14"/>
                    <a:pt x="0" y="14"/>
                  </a:cubicBezTo>
                  <a:cubicBezTo>
                    <a:pt x="0" y="14"/>
                    <a:pt x="5" y="14"/>
                    <a:pt x="6" y="15"/>
                  </a:cubicBezTo>
                  <a:cubicBezTo>
                    <a:pt x="8" y="16"/>
                    <a:pt x="8" y="21"/>
                    <a:pt x="8" y="24"/>
                  </a:cubicBezTo>
                  <a:cubicBezTo>
                    <a:pt x="8" y="24"/>
                    <a:pt x="9" y="17"/>
                    <a:pt x="10" y="18"/>
                  </a:cubicBezTo>
                  <a:cubicBezTo>
                    <a:pt x="11" y="18"/>
                    <a:pt x="16" y="22"/>
                    <a:pt x="16" y="22"/>
                  </a:cubicBezTo>
                  <a:cubicBezTo>
                    <a:pt x="16" y="22"/>
                    <a:pt x="15" y="17"/>
                    <a:pt x="12" y="15"/>
                  </a:cubicBezTo>
                  <a:cubicBezTo>
                    <a:pt x="10" y="12"/>
                    <a:pt x="8" y="4"/>
                    <a:pt x="6" y="0"/>
                  </a:cubicBezTo>
                  <a:close/>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4" name="Freeform 42"/>
            <p:cNvSpPr/>
            <p:nvPr/>
          </p:nvSpPr>
          <p:spPr bwMode="auto">
            <a:xfrm flipH="1">
              <a:off x="1558925" y="6246813"/>
              <a:ext cx="17463" cy="25400"/>
            </a:xfrm>
            <a:custGeom>
              <a:avLst/>
              <a:gdLst>
                <a:gd name="T0" fmla="*/ 0 w 6"/>
                <a:gd name="T1" fmla="*/ 0 h 9"/>
                <a:gd name="T2" fmla="*/ 4 w 6"/>
                <a:gd name="T3" fmla="*/ 3 h 9"/>
                <a:gd name="T4" fmla="*/ 5 w 6"/>
                <a:gd name="T5" fmla="*/ 9 h 9"/>
                <a:gd name="T6" fmla="*/ 1 w 6"/>
                <a:gd name="T7" fmla="*/ 5 h 9"/>
                <a:gd name="T8" fmla="*/ 0 w 6"/>
                <a:gd name="T9" fmla="*/ 0 h 9"/>
              </a:gdLst>
              <a:ahLst/>
              <a:cxnLst>
                <a:cxn ang="0">
                  <a:pos x="T0" y="T1"/>
                </a:cxn>
                <a:cxn ang="0">
                  <a:pos x="T2" y="T3"/>
                </a:cxn>
                <a:cxn ang="0">
                  <a:pos x="T4" y="T5"/>
                </a:cxn>
                <a:cxn ang="0">
                  <a:pos x="T6" y="T7"/>
                </a:cxn>
                <a:cxn ang="0">
                  <a:pos x="T8" y="T9"/>
                </a:cxn>
              </a:cxnLst>
              <a:rect l="0" t="0" r="r" b="b"/>
              <a:pathLst>
                <a:path w="6" h="9">
                  <a:moveTo>
                    <a:pt x="0" y="0"/>
                  </a:moveTo>
                  <a:cubicBezTo>
                    <a:pt x="0" y="0"/>
                    <a:pt x="3" y="1"/>
                    <a:pt x="4" y="3"/>
                  </a:cubicBezTo>
                  <a:cubicBezTo>
                    <a:pt x="6" y="5"/>
                    <a:pt x="5" y="9"/>
                    <a:pt x="5" y="9"/>
                  </a:cubicBezTo>
                  <a:cubicBezTo>
                    <a:pt x="1" y="5"/>
                    <a:pt x="1" y="5"/>
                    <a:pt x="1" y="5"/>
                  </a:cubicBezTo>
                  <a:lnTo>
                    <a:pt x="0" y="0"/>
                  </a:lnTo>
                  <a:close/>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5" name="Freeform 43"/>
            <p:cNvSpPr/>
            <p:nvPr/>
          </p:nvSpPr>
          <p:spPr bwMode="auto">
            <a:xfrm flipH="1">
              <a:off x="1352550" y="6086475"/>
              <a:ext cx="217488" cy="174625"/>
            </a:xfrm>
            <a:custGeom>
              <a:avLst/>
              <a:gdLst>
                <a:gd name="T0" fmla="*/ 0 w 77"/>
                <a:gd name="T1" fmla="*/ 58 h 61"/>
                <a:gd name="T2" fmla="*/ 69 w 77"/>
                <a:gd name="T3" fmla="*/ 5 h 61"/>
                <a:gd name="T4" fmla="*/ 74 w 77"/>
                <a:gd name="T5" fmla="*/ 1 h 61"/>
                <a:gd name="T6" fmla="*/ 2 w 77"/>
                <a:gd name="T7" fmla="*/ 61 h 61"/>
                <a:gd name="T8" fmla="*/ 0 w 77"/>
                <a:gd name="T9" fmla="*/ 58 h 61"/>
              </a:gdLst>
              <a:ahLst/>
              <a:cxnLst>
                <a:cxn ang="0">
                  <a:pos x="T0" y="T1"/>
                </a:cxn>
                <a:cxn ang="0">
                  <a:pos x="T2" y="T3"/>
                </a:cxn>
                <a:cxn ang="0">
                  <a:pos x="T4" y="T5"/>
                </a:cxn>
                <a:cxn ang="0">
                  <a:pos x="T6" y="T7"/>
                </a:cxn>
                <a:cxn ang="0">
                  <a:pos x="T8" y="T9"/>
                </a:cxn>
              </a:cxnLst>
              <a:rect l="0" t="0" r="r" b="b"/>
              <a:pathLst>
                <a:path w="77" h="61">
                  <a:moveTo>
                    <a:pt x="0" y="58"/>
                  </a:moveTo>
                  <a:cubicBezTo>
                    <a:pt x="0" y="58"/>
                    <a:pt x="43" y="44"/>
                    <a:pt x="69" y="5"/>
                  </a:cubicBezTo>
                  <a:cubicBezTo>
                    <a:pt x="69" y="5"/>
                    <a:pt x="72" y="0"/>
                    <a:pt x="74" y="1"/>
                  </a:cubicBezTo>
                  <a:cubicBezTo>
                    <a:pt x="77" y="3"/>
                    <a:pt x="50" y="43"/>
                    <a:pt x="2" y="61"/>
                  </a:cubicBezTo>
                  <a:cubicBezTo>
                    <a:pt x="0" y="58"/>
                    <a:pt x="0" y="58"/>
                    <a:pt x="0" y="58"/>
                  </a:cubicBezTo>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6" name="Freeform 44"/>
            <p:cNvSpPr/>
            <p:nvPr/>
          </p:nvSpPr>
          <p:spPr bwMode="auto">
            <a:xfrm flipH="1">
              <a:off x="838200" y="5988050"/>
              <a:ext cx="403225" cy="398463"/>
            </a:xfrm>
            <a:custGeom>
              <a:avLst/>
              <a:gdLst>
                <a:gd name="T0" fmla="*/ 124 w 142"/>
                <a:gd name="T1" fmla="*/ 98 h 140"/>
                <a:gd name="T2" fmla="*/ 114 w 142"/>
                <a:gd name="T3" fmla="*/ 99 h 140"/>
                <a:gd name="T4" fmla="*/ 74 w 142"/>
                <a:gd name="T5" fmla="*/ 73 h 140"/>
                <a:gd name="T6" fmla="*/ 103 w 142"/>
                <a:gd name="T7" fmla="*/ 102 h 140"/>
                <a:gd name="T8" fmla="*/ 102 w 142"/>
                <a:gd name="T9" fmla="*/ 120 h 140"/>
                <a:gd name="T10" fmla="*/ 91 w 142"/>
                <a:gd name="T11" fmla="*/ 136 h 140"/>
                <a:gd name="T12" fmla="*/ 70 w 142"/>
                <a:gd name="T13" fmla="*/ 131 h 140"/>
                <a:gd name="T14" fmla="*/ 69 w 142"/>
                <a:gd name="T15" fmla="*/ 130 h 140"/>
                <a:gd name="T16" fmla="*/ 69 w 142"/>
                <a:gd name="T17" fmla="*/ 129 h 140"/>
                <a:gd name="T18" fmla="*/ 61 w 142"/>
                <a:gd name="T19" fmla="*/ 90 h 140"/>
                <a:gd name="T20" fmla="*/ 57 w 142"/>
                <a:gd name="T21" fmla="*/ 87 h 140"/>
                <a:gd name="T22" fmla="*/ 39 w 142"/>
                <a:gd name="T23" fmla="*/ 105 h 140"/>
                <a:gd name="T24" fmla="*/ 27 w 142"/>
                <a:gd name="T25" fmla="*/ 108 h 140"/>
                <a:gd name="T26" fmla="*/ 4 w 142"/>
                <a:gd name="T27" fmla="*/ 94 h 140"/>
                <a:gd name="T28" fmla="*/ 12 w 142"/>
                <a:gd name="T29" fmla="*/ 71 h 140"/>
                <a:gd name="T30" fmla="*/ 15 w 142"/>
                <a:gd name="T31" fmla="*/ 67 h 140"/>
                <a:gd name="T32" fmla="*/ 62 w 142"/>
                <a:gd name="T33" fmla="*/ 65 h 140"/>
                <a:gd name="T34" fmla="*/ 41 w 142"/>
                <a:gd name="T35" fmla="*/ 57 h 140"/>
                <a:gd name="T36" fmla="*/ 25 w 142"/>
                <a:gd name="T37" fmla="*/ 49 h 140"/>
                <a:gd name="T38" fmla="*/ 23 w 142"/>
                <a:gd name="T39" fmla="*/ 48 h 140"/>
                <a:gd name="T40" fmla="*/ 16 w 142"/>
                <a:gd name="T41" fmla="*/ 39 h 140"/>
                <a:gd name="T42" fmla="*/ 15 w 142"/>
                <a:gd name="T43" fmla="*/ 20 h 140"/>
                <a:gd name="T44" fmla="*/ 34 w 142"/>
                <a:gd name="T45" fmla="*/ 12 h 140"/>
                <a:gd name="T46" fmla="*/ 40 w 142"/>
                <a:gd name="T47" fmla="*/ 13 h 140"/>
                <a:gd name="T48" fmla="*/ 63 w 142"/>
                <a:gd name="T49" fmla="*/ 30 h 140"/>
                <a:gd name="T50" fmla="*/ 69 w 142"/>
                <a:gd name="T51" fmla="*/ 56 h 140"/>
                <a:gd name="T52" fmla="*/ 75 w 142"/>
                <a:gd name="T53" fmla="*/ 20 h 140"/>
                <a:gd name="T54" fmla="*/ 86 w 142"/>
                <a:gd name="T55" fmla="*/ 6 h 140"/>
                <a:gd name="T56" fmla="*/ 104 w 142"/>
                <a:gd name="T57" fmla="*/ 2 h 140"/>
                <a:gd name="T58" fmla="*/ 115 w 142"/>
                <a:gd name="T59" fmla="*/ 19 h 140"/>
                <a:gd name="T60" fmla="*/ 116 w 142"/>
                <a:gd name="T61" fmla="*/ 25 h 140"/>
                <a:gd name="T62" fmla="*/ 113 w 142"/>
                <a:gd name="T63" fmla="*/ 38 h 140"/>
                <a:gd name="T64" fmla="*/ 112 w 142"/>
                <a:gd name="T65" fmla="*/ 41 h 140"/>
                <a:gd name="T66" fmla="*/ 102 w 142"/>
                <a:gd name="T67" fmla="*/ 51 h 140"/>
                <a:gd name="T68" fmla="*/ 78 w 142"/>
                <a:gd name="T69" fmla="*/ 63 h 140"/>
                <a:gd name="T70" fmla="*/ 78 w 142"/>
                <a:gd name="T71" fmla="*/ 63 h 140"/>
                <a:gd name="T72" fmla="*/ 109 w 142"/>
                <a:gd name="T73" fmla="*/ 54 h 140"/>
                <a:gd name="T74" fmla="*/ 114 w 142"/>
                <a:gd name="T75" fmla="*/ 55 h 140"/>
                <a:gd name="T76" fmla="*/ 115 w 142"/>
                <a:gd name="T77" fmla="*/ 55 h 140"/>
                <a:gd name="T78" fmla="*/ 125 w 142"/>
                <a:gd name="T79" fmla="*/ 59 h 140"/>
                <a:gd name="T80" fmla="*/ 127 w 142"/>
                <a:gd name="T81" fmla="*/ 61 h 140"/>
                <a:gd name="T82" fmla="*/ 135 w 142"/>
                <a:gd name="T83" fmla="*/ 70 h 140"/>
                <a:gd name="T84" fmla="*/ 138 w 142"/>
                <a:gd name="T85" fmla="*/ 9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 h="140">
                  <a:moveTo>
                    <a:pt x="138" y="90"/>
                  </a:moveTo>
                  <a:cubicBezTo>
                    <a:pt x="138" y="92"/>
                    <a:pt x="132" y="97"/>
                    <a:pt x="124" y="98"/>
                  </a:cubicBezTo>
                  <a:cubicBezTo>
                    <a:pt x="123" y="99"/>
                    <a:pt x="123" y="99"/>
                    <a:pt x="122" y="99"/>
                  </a:cubicBezTo>
                  <a:cubicBezTo>
                    <a:pt x="120" y="99"/>
                    <a:pt x="117" y="99"/>
                    <a:pt x="114" y="99"/>
                  </a:cubicBezTo>
                  <a:cubicBezTo>
                    <a:pt x="101" y="97"/>
                    <a:pt x="93" y="87"/>
                    <a:pt x="87" y="81"/>
                  </a:cubicBezTo>
                  <a:cubicBezTo>
                    <a:pt x="83" y="77"/>
                    <a:pt x="77" y="74"/>
                    <a:pt x="74" y="73"/>
                  </a:cubicBezTo>
                  <a:cubicBezTo>
                    <a:pt x="78" y="77"/>
                    <a:pt x="86" y="81"/>
                    <a:pt x="96" y="91"/>
                  </a:cubicBezTo>
                  <a:cubicBezTo>
                    <a:pt x="99" y="95"/>
                    <a:pt x="101" y="98"/>
                    <a:pt x="103" y="102"/>
                  </a:cubicBezTo>
                  <a:cubicBezTo>
                    <a:pt x="104" y="108"/>
                    <a:pt x="104" y="114"/>
                    <a:pt x="102" y="120"/>
                  </a:cubicBezTo>
                  <a:cubicBezTo>
                    <a:pt x="102" y="120"/>
                    <a:pt x="102" y="120"/>
                    <a:pt x="102" y="120"/>
                  </a:cubicBezTo>
                  <a:cubicBezTo>
                    <a:pt x="102" y="122"/>
                    <a:pt x="101" y="124"/>
                    <a:pt x="101" y="126"/>
                  </a:cubicBezTo>
                  <a:cubicBezTo>
                    <a:pt x="97" y="135"/>
                    <a:pt x="93" y="137"/>
                    <a:pt x="91" y="136"/>
                  </a:cubicBezTo>
                  <a:cubicBezTo>
                    <a:pt x="88" y="136"/>
                    <a:pt x="88" y="138"/>
                    <a:pt x="85" y="139"/>
                  </a:cubicBezTo>
                  <a:cubicBezTo>
                    <a:pt x="83" y="140"/>
                    <a:pt x="76" y="137"/>
                    <a:pt x="70" y="131"/>
                  </a:cubicBezTo>
                  <a:cubicBezTo>
                    <a:pt x="69" y="130"/>
                    <a:pt x="69" y="130"/>
                    <a:pt x="69" y="130"/>
                  </a:cubicBezTo>
                  <a:cubicBezTo>
                    <a:pt x="69" y="130"/>
                    <a:pt x="69" y="130"/>
                    <a:pt x="69" y="130"/>
                  </a:cubicBezTo>
                  <a:cubicBezTo>
                    <a:pt x="69" y="129"/>
                    <a:pt x="69" y="129"/>
                    <a:pt x="69" y="129"/>
                  </a:cubicBezTo>
                  <a:cubicBezTo>
                    <a:pt x="69" y="129"/>
                    <a:pt x="69" y="129"/>
                    <a:pt x="69" y="129"/>
                  </a:cubicBezTo>
                  <a:cubicBezTo>
                    <a:pt x="67" y="128"/>
                    <a:pt x="66" y="126"/>
                    <a:pt x="65" y="124"/>
                  </a:cubicBezTo>
                  <a:cubicBezTo>
                    <a:pt x="59" y="112"/>
                    <a:pt x="57" y="97"/>
                    <a:pt x="61" y="90"/>
                  </a:cubicBezTo>
                  <a:cubicBezTo>
                    <a:pt x="64" y="85"/>
                    <a:pt x="63" y="82"/>
                    <a:pt x="65" y="78"/>
                  </a:cubicBezTo>
                  <a:cubicBezTo>
                    <a:pt x="63" y="80"/>
                    <a:pt x="59" y="84"/>
                    <a:pt x="57" y="87"/>
                  </a:cubicBezTo>
                  <a:cubicBezTo>
                    <a:pt x="52" y="93"/>
                    <a:pt x="47" y="101"/>
                    <a:pt x="39" y="105"/>
                  </a:cubicBezTo>
                  <a:cubicBezTo>
                    <a:pt x="39" y="105"/>
                    <a:pt x="39" y="105"/>
                    <a:pt x="39" y="105"/>
                  </a:cubicBezTo>
                  <a:cubicBezTo>
                    <a:pt x="37" y="106"/>
                    <a:pt x="35" y="107"/>
                    <a:pt x="33" y="107"/>
                  </a:cubicBezTo>
                  <a:cubicBezTo>
                    <a:pt x="31" y="108"/>
                    <a:pt x="29" y="108"/>
                    <a:pt x="27" y="108"/>
                  </a:cubicBezTo>
                  <a:cubicBezTo>
                    <a:pt x="16" y="108"/>
                    <a:pt x="6" y="102"/>
                    <a:pt x="5" y="100"/>
                  </a:cubicBezTo>
                  <a:cubicBezTo>
                    <a:pt x="4" y="97"/>
                    <a:pt x="6" y="96"/>
                    <a:pt x="4" y="94"/>
                  </a:cubicBezTo>
                  <a:cubicBezTo>
                    <a:pt x="2" y="93"/>
                    <a:pt x="0" y="88"/>
                    <a:pt x="5" y="80"/>
                  </a:cubicBezTo>
                  <a:cubicBezTo>
                    <a:pt x="7" y="77"/>
                    <a:pt x="9" y="73"/>
                    <a:pt x="12" y="71"/>
                  </a:cubicBezTo>
                  <a:cubicBezTo>
                    <a:pt x="12" y="71"/>
                    <a:pt x="12" y="71"/>
                    <a:pt x="12" y="71"/>
                  </a:cubicBezTo>
                  <a:cubicBezTo>
                    <a:pt x="13" y="69"/>
                    <a:pt x="14" y="68"/>
                    <a:pt x="15" y="67"/>
                  </a:cubicBezTo>
                  <a:cubicBezTo>
                    <a:pt x="20" y="63"/>
                    <a:pt x="26" y="60"/>
                    <a:pt x="35" y="61"/>
                  </a:cubicBezTo>
                  <a:cubicBezTo>
                    <a:pt x="48" y="62"/>
                    <a:pt x="56" y="65"/>
                    <a:pt x="62" y="65"/>
                  </a:cubicBezTo>
                  <a:cubicBezTo>
                    <a:pt x="59" y="64"/>
                    <a:pt x="54" y="61"/>
                    <a:pt x="49" y="59"/>
                  </a:cubicBezTo>
                  <a:cubicBezTo>
                    <a:pt x="47" y="58"/>
                    <a:pt x="44" y="58"/>
                    <a:pt x="41" y="57"/>
                  </a:cubicBezTo>
                  <a:cubicBezTo>
                    <a:pt x="41" y="57"/>
                    <a:pt x="41" y="57"/>
                    <a:pt x="41" y="57"/>
                  </a:cubicBezTo>
                  <a:cubicBezTo>
                    <a:pt x="36" y="56"/>
                    <a:pt x="30" y="53"/>
                    <a:pt x="25" y="49"/>
                  </a:cubicBezTo>
                  <a:cubicBezTo>
                    <a:pt x="25" y="49"/>
                    <a:pt x="25" y="49"/>
                    <a:pt x="25" y="49"/>
                  </a:cubicBezTo>
                  <a:cubicBezTo>
                    <a:pt x="24" y="49"/>
                    <a:pt x="23" y="48"/>
                    <a:pt x="23" y="48"/>
                  </a:cubicBezTo>
                  <a:cubicBezTo>
                    <a:pt x="22" y="47"/>
                    <a:pt x="21" y="46"/>
                    <a:pt x="20" y="45"/>
                  </a:cubicBezTo>
                  <a:cubicBezTo>
                    <a:pt x="18" y="43"/>
                    <a:pt x="17" y="41"/>
                    <a:pt x="16" y="39"/>
                  </a:cubicBezTo>
                  <a:cubicBezTo>
                    <a:pt x="16" y="39"/>
                    <a:pt x="16" y="39"/>
                    <a:pt x="16" y="39"/>
                  </a:cubicBezTo>
                  <a:cubicBezTo>
                    <a:pt x="12" y="30"/>
                    <a:pt x="13" y="21"/>
                    <a:pt x="15" y="20"/>
                  </a:cubicBezTo>
                  <a:cubicBezTo>
                    <a:pt x="17" y="18"/>
                    <a:pt x="19" y="19"/>
                    <a:pt x="20" y="16"/>
                  </a:cubicBezTo>
                  <a:cubicBezTo>
                    <a:pt x="20" y="14"/>
                    <a:pt x="24" y="11"/>
                    <a:pt x="34" y="12"/>
                  </a:cubicBezTo>
                  <a:cubicBezTo>
                    <a:pt x="35" y="12"/>
                    <a:pt x="37" y="12"/>
                    <a:pt x="39" y="13"/>
                  </a:cubicBezTo>
                  <a:cubicBezTo>
                    <a:pt x="40" y="13"/>
                    <a:pt x="40" y="13"/>
                    <a:pt x="40" y="13"/>
                  </a:cubicBezTo>
                  <a:cubicBezTo>
                    <a:pt x="48" y="15"/>
                    <a:pt x="58" y="19"/>
                    <a:pt x="62" y="30"/>
                  </a:cubicBezTo>
                  <a:cubicBezTo>
                    <a:pt x="63" y="30"/>
                    <a:pt x="63" y="30"/>
                    <a:pt x="63" y="30"/>
                  </a:cubicBezTo>
                  <a:cubicBezTo>
                    <a:pt x="63" y="31"/>
                    <a:pt x="63" y="31"/>
                    <a:pt x="63" y="31"/>
                  </a:cubicBezTo>
                  <a:cubicBezTo>
                    <a:pt x="67" y="42"/>
                    <a:pt x="67" y="50"/>
                    <a:pt x="69" y="56"/>
                  </a:cubicBezTo>
                  <a:cubicBezTo>
                    <a:pt x="70" y="53"/>
                    <a:pt x="72" y="48"/>
                    <a:pt x="72" y="43"/>
                  </a:cubicBezTo>
                  <a:cubicBezTo>
                    <a:pt x="73" y="37"/>
                    <a:pt x="72" y="28"/>
                    <a:pt x="75" y="20"/>
                  </a:cubicBezTo>
                  <a:cubicBezTo>
                    <a:pt x="77" y="17"/>
                    <a:pt x="78" y="14"/>
                    <a:pt x="80" y="11"/>
                  </a:cubicBezTo>
                  <a:cubicBezTo>
                    <a:pt x="82" y="9"/>
                    <a:pt x="84" y="8"/>
                    <a:pt x="86" y="6"/>
                  </a:cubicBezTo>
                  <a:cubicBezTo>
                    <a:pt x="86" y="6"/>
                    <a:pt x="86" y="6"/>
                    <a:pt x="86" y="6"/>
                  </a:cubicBezTo>
                  <a:cubicBezTo>
                    <a:pt x="94" y="1"/>
                    <a:pt x="102" y="0"/>
                    <a:pt x="104" y="2"/>
                  </a:cubicBezTo>
                  <a:cubicBezTo>
                    <a:pt x="106" y="4"/>
                    <a:pt x="106" y="6"/>
                    <a:pt x="108" y="6"/>
                  </a:cubicBezTo>
                  <a:cubicBezTo>
                    <a:pt x="111" y="6"/>
                    <a:pt x="114" y="8"/>
                    <a:pt x="115" y="19"/>
                  </a:cubicBezTo>
                  <a:cubicBezTo>
                    <a:pt x="115" y="21"/>
                    <a:pt x="116" y="23"/>
                    <a:pt x="116" y="25"/>
                  </a:cubicBezTo>
                  <a:cubicBezTo>
                    <a:pt x="116" y="25"/>
                    <a:pt x="116" y="25"/>
                    <a:pt x="116" y="25"/>
                  </a:cubicBezTo>
                  <a:cubicBezTo>
                    <a:pt x="115" y="29"/>
                    <a:pt x="115" y="34"/>
                    <a:pt x="113" y="38"/>
                  </a:cubicBezTo>
                  <a:cubicBezTo>
                    <a:pt x="113" y="38"/>
                    <a:pt x="113" y="38"/>
                    <a:pt x="113" y="38"/>
                  </a:cubicBezTo>
                  <a:cubicBezTo>
                    <a:pt x="113" y="38"/>
                    <a:pt x="113" y="38"/>
                    <a:pt x="113" y="38"/>
                  </a:cubicBezTo>
                  <a:cubicBezTo>
                    <a:pt x="113" y="39"/>
                    <a:pt x="112" y="40"/>
                    <a:pt x="112" y="41"/>
                  </a:cubicBezTo>
                  <a:cubicBezTo>
                    <a:pt x="112" y="41"/>
                    <a:pt x="112" y="41"/>
                    <a:pt x="112" y="41"/>
                  </a:cubicBezTo>
                  <a:cubicBezTo>
                    <a:pt x="110" y="45"/>
                    <a:pt x="107" y="48"/>
                    <a:pt x="102" y="51"/>
                  </a:cubicBezTo>
                  <a:cubicBezTo>
                    <a:pt x="92" y="58"/>
                    <a:pt x="83" y="59"/>
                    <a:pt x="79" y="62"/>
                  </a:cubicBezTo>
                  <a:cubicBezTo>
                    <a:pt x="78" y="63"/>
                    <a:pt x="78" y="63"/>
                    <a:pt x="78" y="63"/>
                  </a:cubicBezTo>
                  <a:cubicBezTo>
                    <a:pt x="78" y="63"/>
                    <a:pt x="78" y="63"/>
                    <a:pt x="78" y="63"/>
                  </a:cubicBezTo>
                  <a:cubicBezTo>
                    <a:pt x="78" y="63"/>
                    <a:pt x="78" y="63"/>
                    <a:pt x="78" y="63"/>
                  </a:cubicBezTo>
                  <a:cubicBezTo>
                    <a:pt x="83" y="62"/>
                    <a:pt x="90" y="57"/>
                    <a:pt x="104" y="55"/>
                  </a:cubicBezTo>
                  <a:cubicBezTo>
                    <a:pt x="106" y="55"/>
                    <a:pt x="108" y="54"/>
                    <a:pt x="109" y="54"/>
                  </a:cubicBezTo>
                  <a:cubicBezTo>
                    <a:pt x="110" y="54"/>
                    <a:pt x="110" y="54"/>
                    <a:pt x="110" y="54"/>
                  </a:cubicBezTo>
                  <a:cubicBezTo>
                    <a:pt x="111" y="54"/>
                    <a:pt x="113" y="55"/>
                    <a:pt x="114" y="55"/>
                  </a:cubicBezTo>
                  <a:cubicBezTo>
                    <a:pt x="114" y="55"/>
                    <a:pt x="114" y="55"/>
                    <a:pt x="115" y="55"/>
                  </a:cubicBezTo>
                  <a:cubicBezTo>
                    <a:pt x="115" y="55"/>
                    <a:pt x="115" y="55"/>
                    <a:pt x="115" y="55"/>
                  </a:cubicBezTo>
                  <a:cubicBezTo>
                    <a:pt x="116" y="55"/>
                    <a:pt x="116" y="55"/>
                    <a:pt x="116" y="55"/>
                  </a:cubicBezTo>
                  <a:cubicBezTo>
                    <a:pt x="119" y="56"/>
                    <a:pt x="122" y="58"/>
                    <a:pt x="125" y="59"/>
                  </a:cubicBezTo>
                  <a:cubicBezTo>
                    <a:pt x="125" y="59"/>
                    <a:pt x="125" y="59"/>
                    <a:pt x="125" y="59"/>
                  </a:cubicBezTo>
                  <a:cubicBezTo>
                    <a:pt x="126" y="60"/>
                    <a:pt x="126" y="61"/>
                    <a:pt x="127" y="61"/>
                  </a:cubicBezTo>
                  <a:cubicBezTo>
                    <a:pt x="127" y="61"/>
                    <a:pt x="127" y="61"/>
                    <a:pt x="127" y="61"/>
                  </a:cubicBezTo>
                  <a:cubicBezTo>
                    <a:pt x="131" y="64"/>
                    <a:pt x="133" y="67"/>
                    <a:pt x="135" y="70"/>
                  </a:cubicBezTo>
                  <a:cubicBezTo>
                    <a:pt x="142" y="78"/>
                    <a:pt x="141" y="83"/>
                    <a:pt x="139" y="84"/>
                  </a:cubicBezTo>
                  <a:cubicBezTo>
                    <a:pt x="137" y="86"/>
                    <a:pt x="138" y="87"/>
                    <a:pt x="138" y="90"/>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7" name="Freeform 45"/>
            <p:cNvSpPr>
              <a:spLocks noEditPoints="1"/>
            </p:cNvSpPr>
            <p:nvPr/>
          </p:nvSpPr>
          <p:spPr bwMode="auto">
            <a:xfrm flipH="1">
              <a:off x="885825" y="6096000"/>
              <a:ext cx="290513" cy="58738"/>
            </a:xfrm>
            <a:custGeom>
              <a:avLst/>
              <a:gdLst>
                <a:gd name="T0" fmla="*/ 91 w 102"/>
                <a:gd name="T1" fmla="*/ 17 h 21"/>
                <a:gd name="T2" fmla="*/ 91 w 102"/>
                <a:gd name="T3" fmla="*/ 17 h 21"/>
                <a:gd name="T4" fmla="*/ 92 w 102"/>
                <a:gd name="T5" fmla="*/ 17 h 21"/>
                <a:gd name="T6" fmla="*/ 92 w 102"/>
                <a:gd name="T7" fmla="*/ 17 h 21"/>
                <a:gd name="T8" fmla="*/ 93 w 102"/>
                <a:gd name="T9" fmla="*/ 17 h 21"/>
                <a:gd name="T10" fmla="*/ 102 w 102"/>
                <a:gd name="T11" fmla="*/ 21 h 21"/>
                <a:gd name="T12" fmla="*/ 102 w 102"/>
                <a:gd name="T13" fmla="*/ 21 h 21"/>
                <a:gd name="T14" fmla="*/ 102 w 102"/>
                <a:gd name="T15" fmla="*/ 21 h 21"/>
                <a:gd name="T16" fmla="*/ 102 w 102"/>
                <a:gd name="T17" fmla="*/ 21 h 21"/>
                <a:gd name="T18" fmla="*/ 93 w 102"/>
                <a:gd name="T19" fmla="*/ 17 h 21"/>
                <a:gd name="T20" fmla="*/ 92 w 102"/>
                <a:gd name="T21" fmla="*/ 17 h 21"/>
                <a:gd name="T22" fmla="*/ 92 w 102"/>
                <a:gd name="T23" fmla="*/ 17 h 21"/>
                <a:gd name="T24" fmla="*/ 91 w 102"/>
                <a:gd name="T25" fmla="*/ 17 h 21"/>
                <a:gd name="T26" fmla="*/ 91 w 102"/>
                <a:gd name="T27" fmla="*/ 17 h 21"/>
                <a:gd name="T28" fmla="*/ 0 w 102"/>
                <a:gd name="T29" fmla="*/ 10 h 21"/>
                <a:gd name="T30" fmla="*/ 2 w 102"/>
                <a:gd name="T31" fmla="*/ 11 h 21"/>
                <a:gd name="T32" fmla="*/ 0 w 102"/>
                <a:gd name="T33" fmla="*/ 10 h 21"/>
                <a:gd name="T34" fmla="*/ 90 w 102"/>
                <a:gd name="T35" fmla="*/ 0 h 21"/>
                <a:gd name="T36" fmla="*/ 90 w 102"/>
                <a:gd name="T37" fmla="*/ 0 h 21"/>
                <a:gd name="T38" fmla="*/ 90 w 102"/>
                <a:gd name="T39" fmla="*/ 0 h 21"/>
                <a:gd name="T40" fmla="*/ 90 w 102"/>
                <a:gd name="T41" fmla="*/ 0 h 21"/>
                <a:gd name="T42" fmla="*/ 90 w 102"/>
                <a:gd name="T43"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2" h="21">
                  <a:moveTo>
                    <a:pt x="91" y="17"/>
                  </a:moveTo>
                  <a:cubicBezTo>
                    <a:pt x="91" y="17"/>
                    <a:pt x="91" y="17"/>
                    <a:pt x="91" y="17"/>
                  </a:cubicBezTo>
                  <a:cubicBezTo>
                    <a:pt x="91" y="17"/>
                    <a:pt x="91" y="17"/>
                    <a:pt x="92" y="17"/>
                  </a:cubicBezTo>
                  <a:cubicBezTo>
                    <a:pt x="92" y="17"/>
                    <a:pt x="92" y="17"/>
                    <a:pt x="92" y="17"/>
                  </a:cubicBezTo>
                  <a:cubicBezTo>
                    <a:pt x="93" y="17"/>
                    <a:pt x="93" y="17"/>
                    <a:pt x="93" y="17"/>
                  </a:cubicBezTo>
                  <a:cubicBezTo>
                    <a:pt x="96" y="18"/>
                    <a:pt x="99" y="20"/>
                    <a:pt x="102" y="21"/>
                  </a:cubicBezTo>
                  <a:cubicBezTo>
                    <a:pt x="102" y="21"/>
                    <a:pt x="102" y="21"/>
                    <a:pt x="102" y="21"/>
                  </a:cubicBezTo>
                  <a:cubicBezTo>
                    <a:pt x="102" y="21"/>
                    <a:pt x="102" y="21"/>
                    <a:pt x="102" y="21"/>
                  </a:cubicBezTo>
                  <a:cubicBezTo>
                    <a:pt x="102" y="21"/>
                    <a:pt x="102" y="21"/>
                    <a:pt x="102" y="21"/>
                  </a:cubicBezTo>
                  <a:cubicBezTo>
                    <a:pt x="99" y="19"/>
                    <a:pt x="96" y="18"/>
                    <a:pt x="93" y="17"/>
                  </a:cubicBezTo>
                  <a:cubicBezTo>
                    <a:pt x="93" y="17"/>
                    <a:pt x="93" y="17"/>
                    <a:pt x="92" y="17"/>
                  </a:cubicBezTo>
                  <a:cubicBezTo>
                    <a:pt x="92" y="17"/>
                    <a:pt x="92" y="17"/>
                    <a:pt x="92" y="17"/>
                  </a:cubicBezTo>
                  <a:cubicBezTo>
                    <a:pt x="91" y="17"/>
                    <a:pt x="91" y="17"/>
                    <a:pt x="91" y="17"/>
                  </a:cubicBezTo>
                  <a:cubicBezTo>
                    <a:pt x="91" y="17"/>
                    <a:pt x="91" y="17"/>
                    <a:pt x="91" y="17"/>
                  </a:cubicBezTo>
                  <a:moveTo>
                    <a:pt x="0" y="10"/>
                  </a:moveTo>
                  <a:cubicBezTo>
                    <a:pt x="0" y="10"/>
                    <a:pt x="1" y="11"/>
                    <a:pt x="2" y="11"/>
                  </a:cubicBezTo>
                  <a:cubicBezTo>
                    <a:pt x="1" y="11"/>
                    <a:pt x="0" y="10"/>
                    <a:pt x="0" y="10"/>
                  </a:cubicBezTo>
                  <a:moveTo>
                    <a:pt x="90" y="0"/>
                  </a:moveTo>
                  <a:cubicBezTo>
                    <a:pt x="90" y="0"/>
                    <a:pt x="90" y="0"/>
                    <a:pt x="90" y="0"/>
                  </a:cubicBezTo>
                  <a:cubicBezTo>
                    <a:pt x="90" y="0"/>
                    <a:pt x="90" y="0"/>
                    <a:pt x="90" y="0"/>
                  </a:cubicBezTo>
                  <a:cubicBezTo>
                    <a:pt x="90" y="0"/>
                    <a:pt x="90" y="0"/>
                    <a:pt x="90" y="0"/>
                  </a:cubicBezTo>
                  <a:cubicBezTo>
                    <a:pt x="90" y="0"/>
                    <a:pt x="90" y="0"/>
                    <a:pt x="90" y="0"/>
                  </a:cubicBezTo>
                </a:path>
              </a:pathLst>
            </a:custGeom>
            <a:solidFill>
              <a:srgbClr val="FDEF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8" name="Freeform 46"/>
            <p:cNvSpPr/>
            <p:nvPr/>
          </p:nvSpPr>
          <p:spPr bwMode="auto">
            <a:xfrm flipH="1">
              <a:off x="885825" y="6021388"/>
              <a:ext cx="312738" cy="333375"/>
            </a:xfrm>
            <a:custGeom>
              <a:avLst/>
              <a:gdLst>
                <a:gd name="T0" fmla="*/ 60 w 110"/>
                <a:gd name="T1" fmla="*/ 8 h 117"/>
                <a:gd name="T2" fmla="*/ 48 w 110"/>
                <a:gd name="T3" fmla="*/ 19 h 117"/>
                <a:gd name="T4" fmla="*/ 47 w 110"/>
                <a:gd name="T5" fmla="*/ 18 h 117"/>
                <a:gd name="T6" fmla="*/ 42 w 110"/>
                <a:gd name="T7" fmla="*/ 13 h 117"/>
                <a:gd name="T8" fmla="*/ 38 w 110"/>
                <a:gd name="T9" fmla="*/ 18 h 117"/>
                <a:gd name="T10" fmla="*/ 47 w 110"/>
                <a:gd name="T11" fmla="*/ 40 h 117"/>
                <a:gd name="T12" fmla="*/ 44 w 110"/>
                <a:gd name="T13" fmla="*/ 42 h 117"/>
                <a:gd name="T14" fmla="*/ 40 w 110"/>
                <a:gd name="T15" fmla="*/ 42 h 117"/>
                <a:gd name="T16" fmla="*/ 12 w 110"/>
                <a:gd name="T17" fmla="*/ 27 h 117"/>
                <a:gd name="T18" fmla="*/ 12 w 110"/>
                <a:gd name="T19" fmla="*/ 37 h 117"/>
                <a:gd name="T20" fmla="*/ 8 w 110"/>
                <a:gd name="T21" fmla="*/ 36 h 117"/>
                <a:gd name="T22" fmla="*/ 10 w 110"/>
                <a:gd name="T23" fmla="*/ 37 h 117"/>
                <a:gd name="T24" fmla="*/ 34 w 110"/>
                <a:gd name="T25" fmla="*/ 47 h 117"/>
                <a:gd name="T26" fmla="*/ 47 w 110"/>
                <a:gd name="T27" fmla="*/ 53 h 117"/>
                <a:gd name="T28" fmla="*/ 0 w 110"/>
                <a:gd name="T29" fmla="*/ 55 h 117"/>
                <a:gd name="T30" fmla="*/ 34 w 110"/>
                <a:gd name="T31" fmla="*/ 57 h 117"/>
                <a:gd name="T32" fmla="*/ 37 w 110"/>
                <a:gd name="T33" fmla="*/ 60 h 117"/>
                <a:gd name="T34" fmla="*/ 41 w 110"/>
                <a:gd name="T35" fmla="*/ 64 h 117"/>
                <a:gd name="T36" fmla="*/ 44 w 110"/>
                <a:gd name="T37" fmla="*/ 66 h 117"/>
                <a:gd name="T38" fmla="*/ 42 w 110"/>
                <a:gd name="T39" fmla="*/ 75 h 117"/>
                <a:gd name="T40" fmla="*/ 50 w 110"/>
                <a:gd name="T41" fmla="*/ 66 h 117"/>
                <a:gd name="T42" fmla="*/ 50 w 110"/>
                <a:gd name="T43" fmla="*/ 112 h 117"/>
                <a:gd name="T44" fmla="*/ 51 w 110"/>
                <a:gd name="T45" fmla="*/ 76 h 117"/>
                <a:gd name="T46" fmla="*/ 58 w 110"/>
                <a:gd name="T47" fmla="*/ 77 h 117"/>
                <a:gd name="T48" fmla="*/ 62 w 110"/>
                <a:gd name="T49" fmla="*/ 73 h 117"/>
                <a:gd name="T50" fmla="*/ 76 w 110"/>
                <a:gd name="T51" fmla="*/ 102 h 117"/>
                <a:gd name="T52" fmla="*/ 81 w 110"/>
                <a:gd name="T53" fmla="*/ 79 h 117"/>
                <a:gd name="T54" fmla="*/ 59 w 110"/>
                <a:gd name="T55" fmla="*/ 61 h 117"/>
                <a:gd name="T56" fmla="*/ 103 w 110"/>
                <a:gd name="T57" fmla="*/ 87 h 117"/>
                <a:gd name="T58" fmla="*/ 78 w 110"/>
                <a:gd name="T59" fmla="*/ 71 h 117"/>
                <a:gd name="T60" fmla="*/ 71 w 110"/>
                <a:gd name="T61" fmla="*/ 64 h 117"/>
                <a:gd name="T62" fmla="*/ 91 w 110"/>
                <a:gd name="T63" fmla="*/ 64 h 117"/>
                <a:gd name="T64" fmla="*/ 88 w 110"/>
                <a:gd name="T65" fmla="*/ 56 h 117"/>
                <a:gd name="T66" fmla="*/ 78 w 110"/>
                <a:gd name="T67" fmla="*/ 54 h 117"/>
                <a:gd name="T68" fmla="*/ 95 w 110"/>
                <a:gd name="T69" fmla="*/ 45 h 117"/>
                <a:gd name="T70" fmla="*/ 100 w 110"/>
                <a:gd name="T71" fmla="*/ 43 h 117"/>
                <a:gd name="T72" fmla="*/ 99 w 110"/>
                <a:gd name="T73" fmla="*/ 43 h 117"/>
                <a:gd name="T74" fmla="*/ 94 w 110"/>
                <a:gd name="T75" fmla="*/ 42 h 117"/>
                <a:gd name="T76" fmla="*/ 63 w 110"/>
                <a:gd name="T77" fmla="*/ 51 h 117"/>
                <a:gd name="T78" fmla="*/ 63 w 110"/>
                <a:gd name="T79" fmla="*/ 51 h 117"/>
                <a:gd name="T80" fmla="*/ 97 w 110"/>
                <a:gd name="T81" fmla="*/ 29 h 117"/>
                <a:gd name="T82" fmla="*/ 98 w 110"/>
                <a:gd name="T83" fmla="*/ 26 h 117"/>
                <a:gd name="T84" fmla="*/ 75 w 110"/>
                <a:gd name="T85" fmla="*/ 42 h 117"/>
                <a:gd name="T86" fmla="*/ 89 w 110"/>
                <a:gd name="T87" fmla="*/ 21 h 117"/>
                <a:gd name="T88" fmla="*/ 69 w 110"/>
                <a:gd name="T89" fmla="*/ 36 h 117"/>
                <a:gd name="T90" fmla="*/ 62 w 110"/>
                <a:gd name="T91" fmla="*/ 30 h 117"/>
                <a:gd name="T92" fmla="*/ 60 w 110"/>
                <a:gd name="T93" fmla="*/ 25 h 117"/>
                <a:gd name="T94" fmla="*/ 70 w 110"/>
                <a:gd name="T95"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0" h="117">
                  <a:moveTo>
                    <a:pt x="70" y="0"/>
                  </a:moveTo>
                  <a:cubicBezTo>
                    <a:pt x="69" y="0"/>
                    <a:pt x="64" y="2"/>
                    <a:pt x="60" y="8"/>
                  </a:cubicBezTo>
                  <a:cubicBezTo>
                    <a:pt x="60" y="8"/>
                    <a:pt x="60" y="8"/>
                    <a:pt x="60" y="8"/>
                  </a:cubicBezTo>
                  <a:cubicBezTo>
                    <a:pt x="57" y="16"/>
                    <a:pt x="58" y="25"/>
                    <a:pt x="57" y="31"/>
                  </a:cubicBezTo>
                  <a:cubicBezTo>
                    <a:pt x="57" y="36"/>
                    <a:pt x="55" y="41"/>
                    <a:pt x="54" y="44"/>
                  </a:cubicBezTo>
                  <a:cubicBezTo>
                    <a:pt x="52" y="38"/>
                    <a:pt x="52" y="30"/>
                    <a:pt x="48" y="19"/>
                  </a:cubicBezTo>
                  <a:cubicBezTo>
                    <a:pt x="48" y="18"/>
                    <a:pt x="48" y="18"/>
                    <a:pt x="48" y="18"/>
                  </a:cubicBezTo>
                  <a:cubicBezTo>
                    <a:pt x="47" y="18"/>
                    <a:pt x="47" y="18"/>
                    <a:pt x="47" y="18"/>
                  </a:cubicBezTo>
                  <a:cubicBezTo>
                    <a:pt x="47" y="18"/>
                    <a:pt x="47" y="18"/>
                    <a:pt x="47" y="18"/>
                  </a:cubicBezTo>
                  <a:cubicBezTo>
                    <a:pt x="47" y="18"/>
                    <a:pt x="44" y="12"/>
                    <a:pt x="40" y="11"/>
                  </a:cubicBezTo>
                  <a:cubicBezTo>
                    <a:pt x="38" y="10"/>
                    <a:pt x="38" y="10"/>
                    <a:pt x="38" y="10"/>
                  </a:cubicBezTo>
                  <a:cubicBezTo>
                    <a:pt x="37" y="10"/>
                    <a:pt x="40" y="11"/>
                    <a:pt x="42" y="13"/>
                  </a:cubicBezTo>
                  <a:cubicBezTo>
                    <a:pt x="44" y="16"/>
                    <a:pt x="50" y="28"/>
                    <a:pt x="50" y="34"/>
                  </a:cubicBezTo>
                  <a:cubicBezTo>
                    <a:pt x="50" y="35"/>
                    <a:pt x="50" y="35"/>
                    <a:pt x="49" y="35"/>
                  </a:cubicBezTo>
                  <a:cubicBezTo>
                    <a:pt x="48" y="35"/>
                    <a:pt x="43" y="19"/>
                    <a:pt x="38" y="18"/>
                  </a:cubicBezTo>
                  <a:cubicBezTo>
                    <a:pt x="41" y="22"/>
                    <a:pt x="42" y="23"/>
                    <a:pt x="44" y="30"/>
                  </a:cubicBezTo>
                  <a:cubicBezTo>
                    <a:pt x="47" y="37"/>
                    <a:pt x="47" y="39"/>
                    <a:pt x="47" y="40"/>
                  </a:cubicBezTo>
                  <a:cubicBezTo>
                    <a:pt x="47" y="40"/>
                    <a:pt x="47" y="40"/>
                    <a:pt x="47" y="40"/>
                  </a:cubicBezTo>
                  <a:cubicBezTo>
                    <a:pt x="46" y="40"/>
                    <a:pt x="41" y="22"/>
                    <a:pt x="31" y="20"/>
                  </a:cubicBezTo>
                  <a:cubicBezTo>
                    <a:pt x="39" y="27"/>
                    <a:pt x="43" y="35"/>
                    <a:pt x="44" y="40"/>
                  </a:cubicBezTo>
                  <a:cubicBezTo>
                    <a:pt x="45" y="41"/>
                    <a:pt x="45" y="42"/>
                    <a:pt x="44" y="42"/>
                  </a:cubicBezTo>
                  <a:cubicBezTo>
                    <a:pt x="41" y="42"/>
                    <a:pt x="32" y="34"/>
                    <a:pt x="29" y="30"/>
                  </a:cubicBezTo>
                  <a:cubicBezTo>
                    <a:pt x="28" y="29"/>
                    <a:pt x="28" y="29"/>
                    <a:pt x="28" y="29"/>
                  </a:cubicBezTo>
                  <a:cubicBezTo>
                    <a:pt x="27" y="29"/>
                    <a:pt x="32" y="38"/>
                    <a:pt x="40" y="42"/>
                  </a:cubicBezTo>
                  <a:cubicBezTo>
                    <a:pt x="44" y="44"/>
                    <a:pt x="44" y="45"/>
                    <a:pt x="42" y="45"/>
                  </a:cubicBezTo>
                  <a:cubicBezTo>
                    <a:pt x="39" y="45"/>
                    <a:pt x="30" y="43"/>
                    <a:pt x="26" y="40"/>
                  </a:cubicBezTo>
                  <a:cubicBezTo>
                    <a:pt x="20" y="34"/>
                    <a:pt x="17" y="32"/>
                    <a:pt x="12" y="27"/>
                  </a:cubicBezTo>
                  <a:cubicBezTo>
                    <a:pt x="13" y="29"/>
                    <a:pt x="20" y="39"/>
                    <a:pt x="28" y="43"/>
                  </a:cubicBezTo>
                  <a:cubicBezTo>
                    <a:pt x="30" y="43"/>
                    <a:pt x="30" y="44"/>
                    <a:pt x="29" y="44"/>
                  </a:cubicBezTo>
                  <a:cubicBezTo>
                    <a:pt x="27" y="44"/>
                    <a:pt x="14" y="40"/>
                    <a:pt x="12" y="37"/>
                  </a:cubicBezTo>
                  <a:cubicBezTo>
                    <a:pt x="8" y="34"/>
                    <a:pt x="7" y="34"/>
                    <a:pt x="4" y="28"/>
                  </a:cubicBezTo>
                  <a:cubicBezTo>
                    <a:pt x="4" y="29"/>
                    <a:pt x="6" y="34"/>
                    <a:pt x="8" y="36"/>
                  </a:cubicBezTo>
                  <a:cubicBezTo>
                    <a:pt x="8" y="36"/>
                    <a:pt x="8" y="36"/>
                    <a:pt x="8" y="36"/>
                  </a:cubicBezTo>
                  <a:cubicBezTo>
                    <a:pt x="8" y="36"/>
                    <a:pt x="9" y="37"/>
                    <a:pt x="10" y="37"/>
                  </a:cubicBezTo>
                  <a:cubicBezTo>
                    <a:pt x="10" y="37"/>
                    <a:pt x="10" y="37"/>
                    <a:pt x="10" y="37"/>
                  </a:cubicBezTo>
                  <a:cubicBezTo>
                    <a:pt x="10" y="37"/>
                    <a:pt x="10" y="37"/>
                    <a:pt x="10" y="37"/>
                  </a:cubicBezTo>
                  <a:cubicBezTo>
                    <a:pt x="15" y="41"/>
                    <a:pt x="21" y="44"/>
                    <a:pt x="26" y="45"/>
                  </a:cubicBezTo>
                  <a:cubicBezTo>
                    <a:pt x="26" y="45"/>
                    <a:pt x="26" y="45"/>
                    <a:pt x="26" y="45"/>
                  </a:cubicBezTo>
                  <a:cubicBezTo>
                    <a:pt x="29" y="46"/>
                    <a:pt x="32" y="46"/>
                    <a:pt x="34" y="47"/>
                  </a:cubicBezTo>
                  <a:cubicBezTo>
                    <a:pt x="39" y="49"/>
                    <a:pt x="44" y="52"/>
                    <a:pt x="47" y="53"/>
                  </a:cubicBezTo>
                  <a:cubicBezTo>
                    <a:pt x="47" y="53"/>
                    <a:pt x="47" y="53"/>
                    <a:pt x="47" y="53"/>
                  </a:cubicBezTo>
                  <a:cubicBezTo>
                    <a:pt x="47" y="53"/>
                    <a:pt x="47" y="53"/>
                    <a:pt x="47" y="53"/>
                  </a:cubicBezTo>
                  <a:cubicBezTo>
                    <a:pt x="41" y="53"/>
                    <a:pt x="33" y="50"/>
                    <a:pt x="20" y="49"/>
                  </a:cubicBezTo>
                  <a:cubicBezTo>
                    <a:pt x="19" y="49"/>
                    <a:pt x="19" y="49"/>
                    <a:pt x="18" y="49"/>
                  </a:cubicBezTo>
                  <a:cubicBezTo>
                    <a:pt x="11" y="49"/>
                    <a:pt x="5" y="51"/>
                    <a:pt x="0" y="55"/>
                  </a:cubicBezTo>
                  <a:cubicBezTo>
                    <a:pt x="0" y="55"/>
                    <a:pt x="11" y="52"/>
                    <a:pt x="21" y="52"/>
                  </a:cubicBezTo>
                  <a:cubicBezTo>
                    <a:pt x="25" y="52"/>
                    <a:pt x="29" y="52"/>
                    <a:pt x="32" y="54"/>
                  </a:cubicBezTo>
                  <a:cubicBezTo>
                    <a:pt x="32" y="54"/>
                    <a:pt x="35" y="55"/>
                    <a:pt x="34" y="57"/>
                  </a:cubicBezTo>
                  <a:cubicBezTo>
                    <a:pt x="33" y="59"/>
                    <a:pt x="20" y="57"/>
                    <a:pt x="9" y="66"/>
                  </a:cubicBezTo>
                  <a:cubicBezTo>
                    <a:pt x="9" y="66"/>
                    <a:pt x="27" y="60"/>
                    <a:pt x="35" y="60"/>
                  </a:cubicBezTo>
                  <a:cubicBezTo>
                    <a:pt x="36" y="60"/>
                    <a:pt x="36" y="60"/>
                    <a:pt x="37" y="60"/>
                  </a:cubicBezTo>
                  <a:cubicBezTo>
                    <a:pt x="42" y="62"/>
                    <a:pt x="28" y="67"/>
                    <a:pt x="26" y="68"/>
                  </a:cubicBezTo>
                  <a:cubicBezTo>
                    <a:pt x="28" y="68"/>
                    <a:pt x="37" y="66"/>
                    <a:pt x="40" y="65"/>
                  </a:cubicBezTo>
                  <a:cubicBezTo>
                    <a:pt x="40" y="64"/>
                    <a:pt x="41" y="64"/>
                    <a:pt x="41" y="64"/>
                  </a:cubicBezTo>
                  <a:cubicBezTo>
                    <a:pt x="43" y="64"/>
                    <a:pt x="41" y="70"/>
                    <a:pt x="27" y="75"/>
                  </a:cubicBezTo>
                  <a:cubicBezTo>
                    <a:pt x="27" y="75"/>
                    <a:pt x="38" y="73"/>
                    <a:pt x="43" y="67"/>
                  </a:cubicBezTo>
                  <a:cubicBezTo>
                    <a:pt x="43" y="67"/>
                    <a:pt x="44" y="66"/>
                    <a:pt x="44" y="66"/>
                  </a:cubicBezTo>
                  <a:cubicBezTo>
                    <a:pt x="44" y="66"/>
                    <a:pt x="45" y="67"/>
                    <a:pt x="45" y="67"/>
                  </a:cubicBezTo>
                  <a:cubicBezTo>
                    <a:pt x="45" y="70"/>
                    <a:pt x="31" y="88"/>
                    <a:pt x="24" y="93"/>
                  </a:cubicBezTo>
                  <a:cubicBezTo>
                    <a:pt x="32" y="89"/>
                    <a:pt x="37" y="81"/>
                    <a:pt x="42" y="75"/>
                  </a:cubicBezTo>
                  <a:cubicBezTo>
                    <a:pt x="44" y="72"/>
                    <a:pt x="48" y="68"/>
                    <a:pt x="50" y="66"/>
                  </a:cubicBezTo>
                  <a:cubicBezTo>
                    <a:pt x="50" y="66"/>
                    <a:pt x="50" y="66"/>
                    <a:pt x="50" y="66"/>
                  </a:cubicBezTo>
                  <a:cubicBezTo>
                    <a:pt x="50" y="66"/>
                    <a:pt x="50" y="66"/>
                    <a:pt x="50" y="66"/>
                  </a:cubicBezTo>
                  <a:cubicBezTo>
                    <a:pt x="48" y="70"/>
                    <a:pt x="49" y="73"/>
                    <a:pt x="46" y="78"/>
                  </a:cubicBezTo>
                  <a:cubicBezTo>
                    <a:pt x="45" y="80"/>
                    <a:pt x="44" y="84"/>
                    <a:pt x="44" y="88"/>
                  </a:cubicBezTo>
                  <a:cubicBezTo>
                    <a:pt x="44" y="95"/>
                    <a:pt x="46" y="104"/>
                    <a:pt x="50" y="112"/>
                  </a:cubicBezTo>
                  <a:cubicBezTo>
                    <a:pt x="51" y="114"/>
                    <a:pt x="52" y="116"/>
                    <a:pt x="54" y="117"/>
                  </a:cubicBezTo>
                  <a:cubicBezTo>
                    <a:pt x="53" y="116"/>
                    <a:pt x="42" y="95"/>
                    <a:pt x="49" y="78"/>
                  </a:cubicBezTo>
                  <a:cubicBezTo>
                    <a:pt x="49" y="78"/>
                    <a:pt x="50" y="76"/>
                    <a:pt x="51" y="76"/>
                  </a:cubicBezTo>
                  <a:cubicBezTo>
                    <a:pt x="52" y="76"/>
                    <a:pt x="52" y="76"/>
                    <a:pt x="53" y="76"/>
                  </a:cubicBezTo>
                  <a:cubicBezTo>
                    <a:pt x="55" y="78"/>
                    <a:pt x="50" y="90"/>
                    <a:pt x="56" y="99"/>
                  </a:cubicBezTo>
                  <a:cubicBezTo>
                    <a:pt x="56" y="98"/>
                    <a:pt x="54" y="78"/>
                    <a:pt x="58" y="77"/>
                  </a:cubicBezTo>
                  <a:cubicBezTo>
                    <a:pt x="58" y="77"/>
                    <a:pt x="58" y="77"/>
                    <a:pt x="58" y="77"/>
                  </a:cubicBezTo>
                  <a:cubicBezTo>
                    <a:pt x="62" y="77"/>
                    <a:pt x="66" y="92"/>
                    <a:pt x="66" y="92"/>
                  </a:cubicBezTo>
                  <a:cubicBezTo>
                    <a:pt x="66" y="92"/>
                    <a:pt x="67" y="81"/>
                    <a:pt x="62" y="73"/>
                  </a:cubicBezTo>
                  <a:cubicBezTo>
                    <a:pt x="61" y="71"/>
                    <a:pt x="61" y="70"/>
                    <a:pt x="62" y="70"/>
                  </a:cubicBezTo>
                  <a:cubicBezTo>
                    <a:pt x="64" y="70"/>
                    <a:pt x="70" y="76"/>
                    <a:pt x="72" y="79"/>
                  </a:cubicBezTo>
                  <a:cubicBezTo>
                    <a:pt x="76" y="90"/>
                    <a:pt x="76" y="94"/>
                    <a:pt x="76" y="102"/>
                  </a:cubicBezTo>
                  <a:cubicBezTo>
                    <a:pt x="76" y="102"/>
                    <a:pt x="81" y="88"/>
                    <a:pt x="72" y="75"/>
                  </a:cubicBezTo>
                  <a:cubicBezTo>
                    <a:pt x="72" y="75"/>
                    <a:pt x="81" y="78"/>
                    <a:pt x="88" y="90"/>
                  </a:cubicBezTo>
                  <a:cubicBezTo>
                    <a:pt x="86" y="86"/>
                    <a:pt x="84" y="83"/>
                    <a:pt x="81" y="79"/>
                  </a:cubicBezTo>
                  <a:cubicBezTo>
                    <a:pt x="71" y="69"/>
                    <a:pt x="63" y="65"/>
                    <a:pt x="59" y="61"/>
                  </a:cubicBezTo>
                  <a:cubicBezTo>
                    <a:pt x="59" y="61"/>
                    <a:pt x="59" y="61"/>
                    <a:pt x="59" y="61"/>
                  </a:cubicBezTo>
                  <a:cubicBezTo>
                    <a:pt x="59" y="61"/>
                    <a:pt x="59" y="61"/>
                    <a:pt x="59" y="61"/>
                  </a:cubicBezTo>
                  <a:cubicBezTo>
                    <a:pt x="62" y="62"/>
                    <a:pt x="68" y="65"/>
                    <a:pt x="72" y="69"/>
                  </a:cubicBezTo>
                  <a:cubicBezTo>
                    <a:pt x="78" y="75"/>
                    <a:pt x="86" y="85"/>
                    <a:pt x="99" y="87"/>
                  </a:cubicBezTo>
                  <a:cubicBezTo>
                    <a:pt x="101" y="87"/>
                    <a:pt x="102" y="87"/>
                    <a:pt x="103" y="87"/>
                  </a:cubicBezTo>
                  <a:cubicBezTo>
                    <a:pt x="104" y="87"/>
                    <a:pt x="106" y="87"/>
                    <a:pt x="107" y="87"/>
                  </a:cubicBezTo>
                  <a:cubicBezTo>
                    <a:pt x="100" y="86"/>
                    <a:pt x="94" y="83"/>
                    <a:pt x="94" y="83"/>
                  </a:cubicBezTo>
                  <a:cubicBezTo>
                    <a:pt x="75" y="73"/>
                    <a:pt x="78" y="71"/>
                    <a:pt x="78" y="71"/>
                  </a:cubicBezTo>
                  <a:cubicBezTo>
                    <a:pt x="80" y="71"/>
                    <a:pt x="82" y="72"/>
                    <a:pt x="85" y="72"/>
                  </a:cubicBezTo>
                  <a:cubicBezTo>
                    <a:pt x="90" y="72"/>
                    <a:pt x="96" y="70"/>
                    <a:pt x="96" y="70"/>
                  </a:cubicBezTo>
                  <a:cubicBezTo>
                    <a:pt x="78" y="69"/>
                    <a:pt x="68" y="64"/>
                    <a:pt x="71" y="64"/>
                  </a:cubicBezTo>
                  <a:cubicBezTo>
                    <a:pt x="71" y="64"/>
                    <a:pt x="72" y="64"/>
                    <a:pt x="74" y="64"/>
                  </a:cubicBezTo>
                  <a:cubicBezTo>
                    <a:pt x="77" y="65"/>
                    <a:pt x="80" y="66"/>
                    <a:pt x="82" y="66"/>
                  </a:cubicBezTo>
                  <a:cubicBezTo>
                    <a:pt x="87" y="66"/>
                    <a:pt x="91" y="64"/>
                    <a:pt x="91" y="64"/>
                  </a:cubicBezTo>
                  <a:cubicBezTo>
                    <a:pt x="90" y="64"/>
                    <a:pt x="89" y="64"/>
                    <a:pt x="88" y="64"/>
                  </a:cubicBezTo>
                  <a:cubicBezTo>
                    <a:pt x="81" y="64"/>
                    <a:pt x="69" y="61"/>
                    <a:pt x="73" y="58"/>
                  </a:cubicBezTo>
                  <a:cubicBezTo>
                    <a:pt x="75" y="56"/>
                    <a:pt x="82" y="56"/>
                    <a:pt x="88" y="56"/>
                  </a:cubicBezTo>
                  <a:cubicBezTo>
                    <a:pt x="95" y="56"/>
                    <a:pt x="100" y="56"/>
                    <a:pt x="100" y="56"/>
                  </a:cubicBezTo>
                  <a:cubicBezTo>
                    <a:pt x="96" y="54"/>
                    <a:pt x="91" y="53"/>
                    <a:pt x="86" y="53"/>
                  </a:cubicBezTo>
                  <a:cubicBezTo>
                    <a:pt x="83" y="53"/>
                    <a:pt x="80" y="53"/>
                    <a:pt x="78" y="54"/>
                  </a:cubicBezTo>
                  <a:cubicBezTo>
                    <a:pt x="75" y="54"/>
                    <a:pt x="73" y="54"/>
                    <a:pt x="72" y="54"/>
                  </a:cubicBezTo>
                  <a:cubicBezTo>
                    <a:pt x="70" y="54"/>
                    <a:pt x="71" y="53"/>
                    <a:pt x="76" y="50"/>
                  </a:cubicBezTo>
                  <a:cubicBezTo>
                    <a:pt x="82" y="46"/>
                    <a:pt x="89" y="45"/>
                    <a:pt x="95" y="45"/>
                  </a:cubicBezTo>
                  <a:cubicBezTo>
                    <a:pt x="103" y="45"/>
                    <a:pt x="109" y="47"/>
                    <a:pt x="110" y="47"/>
                  </a:cubicBezTo>
                  <a:cubicBezTo>
                    <a:pt x="107" y="46"/>
                    <a:pt x="104" y="44"/>
                    <a:pt x="101" y="43"/>
                  </a:cubicBezTo>
                  <a:cubicBezTo>
                    <a:pt x="101" y="43"/>
                    <a:pt x="101" y="43"/>
                    <a:pt x="100" y="43"/>
                  </a:cubicBezTo>
                  <a:cubicBezTo>
                    <a:pt x="100" y="43"/>
                    <a:pt x="100" y="43"/>
                    <a:pt x="100" y="43"/>
                  </a:cubicBezTo>
                  <a:cubicBezTo>
                    <a:pt x="99" y="43"/>
                    <a:pt x="99" y="43"/>
                    <a:pt x="99" y="43"/>
                  </a:cubicBezTo>
                  <a:cubicBezTo>
                    <a:pt x="99" y="43"/>
                    <a:pt x="99" y="43"/>
                    <a:pt x="99" y="43"/>
                  </a:cubicBezTo>
                  <a:cubicBezTo>
                    <a:pt x="97" y="43"/>
                    <a:pt x="96" y="42"/>
                    <a:pt x="95" y="42"/>
                  </a:cubicBezTo>
                  <a:cubicBezTo>
                    <a:pt x="95" y="42"/>
                    <a:pt x="95" y="42"/>
                    <a:pt x="95" y="42"/>
                  </a:cubicBezTo>
                  <a:cubicBezTo>
                    <a:pt x="94" y="42"/>
                    <a:pt x="94" y="42"/>
                    <a:pt x="94" y="42"/>
                  </a:cubicBezTo>
                  <a:cubicBezTo>
                    <a:pt x="94" y="42"/>
                    <a:pt x="94" y="42"/>
                    <a:pt x="94" y="42"/>
                  </a:cubicBezTo>
                  <a:cubicBezTo>
                    <a:pt x="92" y="42"/>
                    <a:pt x="91" y="43"/>
                    <a:pt x="89" y="43"/>
                  </a:cubicBezTo>
                  <a:cubicBezTo>
                    <a:pt x="75" y="45"/>
                    <a:pt x="68" y="50"/>
                    <a:pt x="63" y="51"/>
                  </a:cubicBezTo>
                  <a:cubicBezTo>
                    <a:pt x="63" y="51"/>
                    <a:pt x="63" y="51"/>
                    <a:pt x="63" y="51"/>
                  </a:cubicBezTo>
                  <a:cubicBezTo>
                    <a:pt x="63" y="51"/>
                    <a:pt x="63" y="51"/>
                    <a:pt x="63" y="51"/>
                  </a:cubicBezTo>
                  <a:cubicBezTo>
                    <a:pt x="63" y="51"/>
                    <a:pt x="63" y="51"/>
                    <a:pt x="63" y="51"/>
                  </a:cubicBezTo>
                  <a:cubicBezTo>
                    <a:pt x="63" y="50"/>
                    <a:pt x="63" y="50"/>
                    <a:pt x="64" y="50"/>
                  </a:cubicBezTo>
                  <a:cubicBezTo>
                    <a:pt x="68" y="47"/>
                    <a:pt x="77" y="46"/>
                    <a:pt x="87" y="39"/>
                  </a:cubicBezTo>
                  <a:cubicBezTo>
                    <a:pt x="92" y="36"/>
                    <a:pt x="95" y="33"/>
                    <a:pt x="97" y="29"/>
                  </a:cubicBezTo>
                  <a:cubicBezTo>
                    <a:pt x="97" y="29"/>
                    <a:pt x="97" y="29"/>
                    <a:pt x="97" y="29"/>
                  </a:cubicBezTo>
                  <a:cubicBezTo>
                    <a:pt x="98" y="26"/>
                    <a:pt x="98" y="26"/>
                    <a:pt x="98" y="26"/>
                  </a:cubicBezTo>
                  <a:cubicBezTo>
                    <a:pt x="98" y="26"/>
                    <a:pt x="98" y="26"/>
                    <a:pt x="98" y="26"/>
                  </a:cubicBezTo>
                  <a:cubicBezTo>
                    <a:pt x="98" y="26"/>
                    <a:pt x="98" y="26"/>
                    <a:pt x="98" y="26"/>
                  </a:cubicBezTo>
                  <a:cubicBezTo>
                    <a:pt x="98" y="26"/>
                    <a:pt x="98" y="26"/>
                    <a:pt x="98" y="26"/>
                  </a:cubicBezTo>
                  <a:cubicBezTo>
                    <a:pt x="94" y="33"/>
                    <a:pt x="78" y="42"/>
                    <a:pt x="75" y="42"/>
                  </a:cubicBezTo>
                  <a:cubicBezTo>
                    <a:pt x="75" y="43"/>
                    <a:pt x="75" y="43"/>
                    <a:pt x="74" y="43"/>
                  </a:cubicBezTo>
                  <a:cubicBezTo>
                    <a:pt x="73" y="43"/>
                    <a:pt x="74" y="41"/>
                    <a:pt x="74" y="41"/>
                  </a:cubicBezTo>
                  <a:cubicBezTo>
                    <a:pt x="84" y="37"/>
                    <a:pt x="88" y="24"/>
                    <a:pt x="89" y="21"/>
                  </a:cubicBezTo>
                  <a:cubicBezTo>
                    <a:pt x="86" y="30"/>
                    <a:pt x="71" y="40"/>
                    <a:pt x="68" y="40"/>
                  </a:cubicBezTo>
                  <a:cubicBezTo>
                    <a:pt x="68" y="40"/>
                    <a:pt x="67" y="40"/>
                    <a:pt x="67" y="40"/>
                  </a:cubicBezTo>
                  <a:cubicBezTo>
                    <a:pt x="66" y="38"/>
                    <a:pt x="69" y="36"/>
                    <a:pt x="69" y="36"/>
                  </a:cubicBezTo>
                  <a:cubicBezTo>
                    <a:pt x="76" y="28"/>
                    <a:pt x="78" y="19"/>
                    <a:pt x="78" y="19"/>
                  </a:cubicBezTo>
                  <a:cubicBezTo>
                    <a:pt x="76" y="23"/>
                    <a:pt x="67" y="35"/>
                    <a:pt x="63" y="35"/>
                  </a:cubicBezTo>
                  <a:cubicBezTo>
                    <a:pt x="62" y="35"/>
                    <a:pt x="62" y="34"/>
                    <a:pt x="62" y="30"/>
                  </a:cubicBezTo>
                  <a:cubicBezTo>
                    <a:pt x="64" y="17"/>
                    <a:pt x="75" y="6"/>
                    <a:pt x="75" y="6"/>
                  </a:cubicBezTo>
                  <a:cubicBezTo>
                    <a:pt x="71" y="6"/>
                    <a:pt x="68" y="11"/>
                    <a:pt x="65" y="15"/>
                  </a:cubicBezTo>
                  <a:cubicBezTo>
                    <a:pt x="63" y="18"/>
                    <a:pt x="61" y="25"/>
                    <a:pt x="60" y="25"/>
                  </a:cubicBezTo>
                  <a:cubicBezTo>
                    <a:pt x="59" y="25"/>
                    <a:pt x="59" y="23"/>
                    <a:pt x="60" y="19"/>
                  </a:cubicBezTo>
                  <a:cubicBezTo>
                    <a:pt x="61" y="5"/>
                    <a:pt x="71" y="0"/>
                    <a:pt x="71" y="0"/>
                  </a:cubicBezTo>
                  <a:cubicBezTo>
                    <a:pt x="71" y="0"/>
                    <a:pt x="70" y="0"/>
                    <a:pt x="70" y="0"/>
                  </a:cubicBezTo>
                </a:path>
              </a:pathLst>
            </a:custGeom>
            <a:solidFill>
              <a:srgbClr val="FCE9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9" name="Freeform 47"/>
            <p:cNvSpPr/>
            <p:nvPr/>
          </p:nvSpPr>
          <p:spPr bwMode="auto">
            <a:xfrm flipH="1">
              <a:off x="960438" y="6078538"/>
              <a:ext cx="179388" cy="190500"/>
            </a:xfrm>
            <a:custGeom>
              <a:avLst/>
              <a:gdLst>
                <a:gd name="T0" fmla="*/ 37 w 63"/>
                <a:gd name="T1" fmla="*/ 32 h 67"/>
                <a:gd name="T2" fmla="*/ 57 w 63"/>
                <a:gd name="T3" fmla="*/ 32 h 67"/>
                <a:gd name="T4" fmla="*/ 57 w 63"/>
                <a:gd name="T5" fmla="*/ 31 h 67"/>
                <a:gd name="T6" fmla="*/ 36 w 63"/>
                <a:gd name="T7" fmla="*/ 32 h 67"/>
                <a:gd name="T8" fmla="*/ 55 w 63"/>
                <a:gd name="T9" fmla="*/ 15 h 67"/>
                <a:gd name="T10" fmla="*/ 36 w 63"/>
                <a:gd name="T11" fmla="*/ 31 h 67"/>
                <a:gd name="T12" fmla="*/ 35 w 63"/>
                <a:gd name="T13" fmla="*/ 1 h 67"/>
                <a:gd name="T14" fmla="*/ 33 w 63"/>
                <a:gd name="T15" fmla="*/ 1 h 67"/>
                <a:gd name="T16" fmla="*/ 34 w 63"/>
                <a:gd name="T17" fmla="*/ 3 h 67"/>
                <a:gd name="T18" fmla="*/ 33 w 63"/>
                <a:gd name="T19" fmla="*/ 18 h 67"/>
                <a:gd name="T20" fmla="*/ 32 w 63"/>
                <a:gd name="T21" fmla="*/ 18 h 67"/>
                <a:gd name="T22" fmla="*/ 33 w 63"/>
                <a:gd name="T23" fmla="*/ 19 h 67"/>
                <a:gd name="T24" fmla="*/ 34 w 63"/>
                <a:gd name="T25" fmla="*/ 31 h 67"/>
                <a:gd name="T26" fmla="*/ 21 w 63"/>
                <a:gd name="T27" fmla="*/ 9 h 67"/>
                <a:gd name="T28" fmla="*/ 20 w 63"/>
                <a:gd name="T29" fmla="*/ 9 h 67"/>
                <a:gd name="T30" fmla="*/ 20 w 63"/>
                <a:gd name="T31" fmla="*/ 10 h 67"/>
                <a:gd name="T32" fmla="*/ 33 w 63"/>
                <a:gd name="T33" fmla="*/ 31 h 67"/>
                <a:gd name="T34" fmla="*/ 22 w 63"/>
                <a:gd name="T35" fmla="*/ 17 h 67"/>
                <a:gd name="T36" fmla="*/ 20 w 63"/>
                <a:gd name="T37" fmla="*/ 16 h 67"/>
                <a:gd name="T38" fmla="*/ 22 w 63"/>
                <a:gd name="T39" fmla="*/ 17 h 67"/>
                <a:gd name="T40" fmla="*/ 32 w 63"/>
                <a:gd name="T41" fmla="*/ 32 h 67"/>
                <a:gd name="T42" fmla="*/ 4 w 63"/>
                <a:gd name="T43" fmla="*/ 21 h 67"/>
                <a:gd name="T44" fmla="*/ 4 w 63"/>
                <a:gd name="T45" fmla="*/ 22 h 67"/>
                <a:gd name="T46" fmla="*/ 13 w 63"/>
                <a:gd name="T47" fmla="*/ 29 h 67"/>
                <a:gd name="T48" fmla="*/ 12 w 63"/>
                <a:gd name="T49" fmla="*/ 30 h 67"/>
                <a:gd name="T50" fmla="*/ 31 w 63"/>
                <a:gd name="T51" fmla="*/ 32 h 67"/>
                <a:gd name="T52" fmla="*/ 5 w 63"/>
                <a:gd name="T53" fmla="*/ 44 h 67"/>
                <a:gd name="T54" fmla="*/ 6 w 63"/>
                <a:gd name="T55" fmla="*/ 45 h 67"/>
                <a:gd name="T56" fmla="*/ 12 w 63"/>
                <a:gd name="T57" fmla="*/ 48 h 67"/>
                <a:gd name="T58" fmla="*/ 11 w 63"/>
                <a:gd name="T59" fmla="*/ 51 h 67"/>
                <a:gd name="T60" fmla="*/ 32 w 63"/>
                <a:gd name="T61" fmla="*/ 34 h 67"/>
                <a:gd name="T62" fmla="*/ 19 w 63"/>
                <a:gd name="T63" fmla="*/ 47 h 67"/>
                <a:gd name="T64" fmla="*/ 21 w 63"/>
                <a:gd name="T65" fmla="*/ 46 h 67"/>
                <a:gd name="T66" fmla="*/ 20 w 63"/>
                <a:gd name="T67" fmla="*/ 52 h 67"/>
                <a:gd name="T68" fmla="*/ 20 w 63"/>
                <a:gd name="T69" fmla="*/ 53 h 67"/>
                <a:gd name="T70" fmla="*/ 33 w 63"/>
                <a:gd name="T71" fmla="*/ 37 h 67"/>
                <a:gd name="T72" fmla="*/ 27 w 63"/>
                <a:gd name="T73" fmla="*/ 56 h 67"/>
                <a:gd name="T74" fmla="*/ 26 w 63"/>
                <a:gd name="T75" fmla="*/ 59 h 67"/>
                <a:gd name="T76" fmla="*/ 28 w 63"/>
                <a:gd name="T77" fmla="*/ 57 h 67"/>
                <a:gd name="T78" fmla="*/ 34 w 63"/>
                <a:gd name="T79" fmla="*/ 37 h 67"/>
                <a:gd name="T80" fmla="*/ 30 w 63"/>
                <a:gd name="T81" fmla="*/ 64 h 67"/>
                <a:gd name="T82" fmla="*/ 31 w 63"/>
                <a:gd name="T83" fmla="*/ 64 h 67"/>
                <a:gd name="T84" fmla="*/ 39 w 63"/>
                <a:gd name="T85" fmla="*/ 58 h 67"/>
                <a:gd name="T86" fmla="*/ 38 w 63"/>
                <a:gd name="T87" fmla="*/ 59 h 67"/>
                <a:gd name="T88" fmla="*/ 40 w 63"/>
                <a:gd name="T89" fmla="*/ 60 h 67"/>
                <a:gd name="T90" fmla="*/ 36 w 63"/>
                <a:gd name="T91" fmla="*/ 39 h 67"/>
                <a:gd name="T92" fmla="*/ 53 w 63"/>
                <a:gd name="T93" fmla="*/ 51 h 67"/>
                <a:gd name="T94" fmla="*/ 56 w 63"/>
                <a:gd name="T95" fmla="*/ 52 h 67"/>
                <a:gd name="T96" fmla="*/ 41 w 63"/>
                <a:gd name="T97" fmla="*/ 43 h 67"/>
                <a:gd name="T98" fmla="*/ 52 w 63"/>
                <a:gd name="T99" fmla="*/ 46 h 67"/>
                <a:gd name="T100" fmla="*/ 54 w 63"/>
                <a:gd name="T101" fmla="*/ 47 h 67"/>
                <a:gd name="T102" fmla="*/ 54 w 63"/>
                <a:gd name="T103" fmla="*/ 46 h 67"/>
                <a:gd name="T104" fmla="*/ 37 w 63"/>
                <a:gd name="T105" fmla="*/ 35 h 67"/>
                <a:gd name="T106" fmla="*/ 55 w 63"/>
                <a:gd name="T107" fmla="*/ 43 h 67"/>
                <a:gd name="T108" fmla="*/ 55 w 63"/>
                <a:gd name="T109" fmla="*/ 42 h 67"/>
                <a:gd name="T110" fmla="*/ 47 w 63"/>
                <a:gd name="T111" fmla="*/ 37 h 67"/>
                <a:gd name="T112" fmla="*/ 48 w 63"/>
                <a:gd name="T113" fmla="*/ 36 h 67"/>
                <a:gd name="T114" fmla="*/ 37 w 63"/>
                <a:gd name="T115" fmla="*/ 33 h 67"/>
                <a:gd name="T116" fmla="*/ 58 w 63"/>
                <a:gd name="T117" fmla="*/ 36 h 67"/>
                <a:gd name="T118" fmla="*/ 58 w 63"/>
                <a:gd name="T119"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 h="67">
                  <a:moveTo>
                    <a:pt x="58" y="35"/>
                  </a:moveTo>
                  <a:cubicBezTo>
                    <a:pt x="52" y="31"/>
                    <a:pt x="42" y="32"/>
                    <a:pt x="37" y="32"/>
                  </a:cubicBezTo>
                  <a:cubicBezTo>
                    <a:pt x="39" y="31"/>
                    <a:pt x="41" y="31"/>
                    <a:pt x="44" y="30"/>
                  </a:cubicBezTo>
                  <a:cubicBezTo>
                    <a:pt x="49" y="29"/>
                    <a:pt x="55" y="31"/>
                    <a:pt x="57" y="32"/>
                  </a:cubicBezTo>
                  <a:cubicBezTo>
                    <a:pt x="58" y="32"/>
                    <a:pt x="59" y="34"/>
                    <a:pt x="60" y="32"/>
                  </a:cubicBezTo>
                  <a:cubicBezTo>
                    <a:pt x="61" y="31"/>
                    <a:pt x="57" y="31"/>
                    <a:pt x="57" y="31"/>
                  </a:cubicBezTo>
                  <a:cubicBezTo>
                    <a:pt x="57" y="31"/>
                    <a:pt x="57" y="31"/>
                    <a:pt x="57" y="31"/>
                  </a:cubicBezTo>
                  <a:cubicBezTo>
                    <a:pt x="47" y="27"/>
                    <a:pt x="39" y="30"/>
                    <a:pt x="36" y="32"/>
                  </a:cubicBezTo>
                  <a:cubicBezTo>
                    <a:pt x="41" y="21"/>
                    <a:pt x="48" y="18"/>
                    <a:pt x="51" y="17"/>
                  </a:cubicBezTo>
                  <a:cubicBezTo>
                    <a:pt x="51" y="17"/>
                    <a:pt x="57" y="17"/>
                    <a:pt x="55" y="15"/>
                  </a:cubicBezTo>
                  <a:cubicBezTo>
                    <a:pt x="54" y="13"/>
                    <a:pt x="52" y="15"/>
                    <a:pt x="52" y="15"/>
                  </a:cubicBezTo>
                  <a:cubicBezTo>
                    <a:pt x="44" y="17"/>
                    <a:pt x="38" y="26"/>
                    <a:pt x="36" y="31"/>
                  </a:cubicBezTo>
                  <a:cubicBezTo>
                    <a:pt x="39" y="18"/>
                    <a:pt x="36" y="5"/>
                    <a:pt x="35" y="2"/>
                  </a:cubicBezTo>
                  <a:cubicBezTo>
                    <a:pt x="35" y="1"/>
                    <a:pt x="35" y="1"/>
                    <a:pt x="35" y="1"/>
                  </a:cubicBezTo>
                  <a:cubicBezTo>
                    <a:pt x="35" y="1"/>
                    <a:pt x="35" y="0"/>
                    <a:pt x="34" y="0"/>
                  </a:cubicBezTo>
                  <a:cubicBezTo>
                    <a:pt x="34" y="0"/>
                    <a:pt x="33" y="0"/>
                    <a:pt x="33" y="1"/>
                  </a:cubicBezTo>
                  <a:cubicBezTo>
                    <a:pt x="33" y="2"/>
                    <a:pt x="33" y="3"/>
                    <a:pt x="34" y="3"/>
                  </a:cubicBezTo>
                  <a:cubicBezTo>
                    <a:pt x="34" y="3"/>
                    <a:pt x="34" y="3"/>
                    <a:pt x="34" y="3"/>
                  </a:cubicBezTo>
                  <a:cubicBezTo>
                    <a:pt x="38" y="13"/>
                    <a:pt x="36" y="25"/>
                    <a:pt x="34" y="31"/>
                  </a:cubicBezTo>
                  <a:cubicBezTo>
                    <a:pt x="35" y="24"/>
                    <a:pt x="34" y="19"/>
                    <a:pt x="33" y="18"/>
                  </a:cubicBezTo>
                  <a:cubicBezTo>
                    <a:pt x="33" y="18"/>
                    <a:pt x="33" y="17"/>
                    <a:pt x="33" y="17"/>
                  </a:cubicBezTo>
                  <a:cubicBezTo>
                    <a:pt x="32" y="17"/>
                    <a:pt x="32" y="18"/>
                    <a:pt x="32" y="18"/>
                  </a:cubicBezTo>
                  <a:cubicBezTo>
                    <a:pt x="32" y="19"/>
                    <a:pt x="32" y="19"/>
                    <a:pt x="32" y="19"/>
                  </a:cubicBezTo>
                  <a:cubicBezTo>
                    <a:pt x="33" y="19"/>
                    <a:pt x="33" y="19"/>
                    <a:pt x="33" y="19"/>
                  </a:cubicBezTo>
                  <a:cubicBezTo>
                    <a:pt x="33" y="19"/>
                    <a:pt x="33" y="19"/>
                    <a:pt x="33" y="19"/>
                  </a:cubicBezTo>
                  <a:cubicBezTo>
                    <a:pt x="34" y="23"/>
                    <a:pt x="34" y="28"/>
                    <a:pt x="34" y="31"/>
                  </a:cubicBezTo>
                  <a:cubicBezTo>
                    <a:pt x="32" y="25"/>
                    <a:pt x="28" y="17"/>
                    <a:pt x="25" y="14"/>
                  </a:cubicBezTo>
                  <a:cubicBezTo>
                    <a:pt x="23" y="11"/>
                    <a:pt x="22" y="10"/>
                    <a:pt x="21" y="9"/>
                  </a:cubicBezTo>
                  <a:cubicBezTo>
                    <a:pt x="21" y="9"/>
                    <a:pt x="21" y="8"/>
                    <a:pt x="20" y="8"/>
                  </a:cubicBezTo>
                  <a:cubicBezTo>
                    <a:pt x="20" y="8"/>
                    <a:pt x="20" y="9"/>
                    <a:pt x="20" y="9"/>
                  </a:cubicBezTo>
                  <a:cubicBezTo>
                    <a:pt x="19" y="10"/>
                    <a:pt x="20" y="10"/>
                    <a:pt x="20" y="10"/>
                  </a:cubicBezTo>
                  <a:cubicBezTo>
                    <a:pt x="20" y="10"/>
                    <a:pt x="20" y="10"/>
                    <a:pt x="20" y="10"/>
                  </a:cubicBezTo>
                  <a:cubicBezTo>
                    <a:pt x="21" y="11"/>
                    <a:pt x="22" y="12"/>
                    <a:pt x="22" y="12"/>
                  </a:cubicBezTo>
                  <a:cubicBezTo>
                    <a:pt x="28" y="18"/>
                    <a:pt x="31" y="27"/>
                    <a:pt x="33" y="31"/>
                  </a:cubicBezTo>
                  <a:cubicBezTo>
                    <a:pt x="31" y="28"/>
                    <a:pt x="26" y="19"/>
                    <a:pt x="22" y="17"/>
                  </a:cubicBezTo>
                  <a:cubicBezTo>
                    <a:pt x="22" y="17"/>
                    <a:pt x="22" y="17"/>
                    <a:pt x="22" y="17"/>
                  </a:cubicBezTo>
                  <a:cubicBezTo>
                    <a:pt x="21" y="16"/>
                    <a:pt x="21" y="16"/>
                    <a:pt x="21" y="16"/>
                  </a:cubicBezTo>
                  <a:cubicBezTo>
                    <a:pt x="21" y="16"/>
                    <a:pt x="20" y="16"/>
                    <a:pt x="20" y="16"/>
                  </a:cubicBezTo>
                  <a:cubicBezTo>
                    <a:pt x="20" y="16"/>
                    <a:pt x="20" y="17"/>
                    <a:pt x="20" y="17"/>
                  </a:cubicBezTo>
                  <a:cubicBezTo>
                    <a:pt x="21" y="17"/>
                    <a:pt x="21" y="18"/>
                    <a:pt x="22" y="17"/>
                  </a:cubicBezTo>
                  <a:cubicBezTo>
                    <a:pt x="22" y="17"/>
                    <a:pt x="22" y="17"/>
                    <a:pt x="22" y="17"/>
                  </a:cubicBezTo>
                  <a:cubicBezTo>
                    <a:pt x="24" y="19"/>
                    <a:pt x="28" y="24"/>
                    <a:pt x="32" y="32"/>
                  </a:cubicBezTo>
                  <a:cubicBezTo>
                    <a:pt x="21" y="24"/>
                    <a:pt x="8" y="21"/>
                    <a:pt x="4" y="21"/>
                  </a:cubicBezTo>
                  <a:cubicBezTo>
                    <a:pt x="4" y="21"/>
                    <a:pt x="4" y="21"/>
                    <a:pt x="4" y="21"/>
                  </a:cubicBezTo>
                  <a:cubicBezTo>
                    <a:pt x="4" y="21"/>
                    <a:pt x="2" y="21"/>
                    <a:pt x="1" y="22"/>
                  </a:cubicBezTo>
                  <a:cubicBezTo>
                    <a:pt x="0" y="23"/>
                    <a:pt x="2" y="24"/>
                    <a:pt x="4" y="22"/>
                  </a:cubicBezTo>
                  <a:cubicBezTo>
                    <a:pt x="15" y="23"/>
                    <a:pt x="25" y="28"/>
                    <a:pt x="30" y="31"/>
                  </a:cubicBezTo>
                  <a:cubicBezTo>
                    <a:pt x="26" y="30"/>
                    <a:pt x="19" y="27"/>
                    <a:pt x="13" y="29"/>
                  </a:cubicBezTo>
                  <a:cubicBezTo>
                    <a:pt x="13" y="29"/>
                    <a:pt x="13" y="29"/>
                    <a:pt x="13" y="29"/>
                  </a:cubicBezTo>
                  <a:cubicBezTo>
                    <a:pt x="13" y="29"/>
                    <a:pt x="11" y="28"/>
                    <a:pt x="12" y="30"/>
                  </a:cubicBezTo>
                  <a:cubicBezTo>
                    <a:pt x="12" y="31"/>
                    <a:pt x="14" y="30"/>
                    <a:pt x="14" y="30"/>
                  </a:cubicBezTo>
                  <a:cubicBezTo>
                    <a:pt x="16" y="29"/>
                    <a:pt x="23" y="28"/>
                    <a:pt x="31" y="32"/>
                  </a:cubicBezTo>
                  <a:cubicBezTo>
                    <a:pt x="26" y="33"/>
                    <a:pt x="14" y="34"/>
                    <a:pt x="5" y="44"/>
                  </a:cubicBezTo>
                  <a:cubicBezTo>
                    <a:pt x="5" y="44"/>
                    <a:pt x="5" y="44"/>
                    <a:pt x="5" y="44"/>
                  </a:cubicBezTo>
                  <a:cubicBezTo>
                    <a:pt x="5" y="44"/>
                    <a:pt x="3" y="45"/>
                    <a:pt x="4" y="46"/>
                  </a:cubicBezTo>
                  <a:cubicBezTo>
                    <a:pt x="5" y="47"/>
                    <a:pt x="6" y="45"/>
                    <a:pt x="6" y="45"/>
                  </a:cubicBezTo>
                  <a:cubicBezTo>
                    <a:pt x="9" y="42"/>
                    <a:pt x="18" y="33"/>
                    <a:pt x="32" y="34"/>
                  </a:cubicBezTo>
                  <a:cubicBezTo>
                    <a:pt x="27" y="34"/>
                    <a:pt x="17" y="38"/>
                    <a:pt x="12" y="48"/>
                  </a:cubicBezTo>
                  <a:cubicBezTo>
                    <a:pt x="12" y="48"/>
                    <a:pt x="12" y="48"/>
                    <a:pt x="12" y="48"/>
                  </a:cubicBezTo>
                  <a:cubicBezTo>
                    <a:pt x="12" y="48"/>
                    <a:pt x="10" y="50"/>
                    <a:pt x="11" y="51"/>
                  </a:cubicBezTo>
                  <a:cubicBezTo>
                    <a:pt x="13" y="52"/>
                    <a:pt x="13" y="48"/>
                    <a:pt x="13" y="48"/>
                  </a:cubicBezTo>
                  <a:cubicBezTo>
                    <a:pt x="15" y="45"/>
                    <a:pt x="18" y="37"/>
                    <a:pt x="32" y="34"/>
                  </a:cubicBezTo>
                  <a:cubicBezTo>
                    <a:pt x="31" y="36"/>
                    <a:pt x="27" y="41"/>
                    <a:pt x="21" y="45"/>
                  </a:cubicBezTo>
                  <a:cubicBezTo>
                    <a:pt x="21" y="45"/>
                    <a:pt x="18" y="46"/>
                    <a:pt x="19" y="47"/>
                  </a:cubicBezTo>
                  <a:cubicBezTo>
                    <a:pt x="20" y="49"/>
                    <a:pt x="21" y="46"/>
                    <a:pt x="21" y="46"/>
                  </a:cubicBezTo>
                  <a:cubicBezTo>
                    <a:pt x="21" y="46"/>
                    <a:pt x="21" y="46"/>
                    <a:pt x="21" y="46"/>
                  </a:cubicBezTo>
                  <a:cubicBezTo>
                    <a:pt x="24" y="44"/>
                    <a:pt x="31" y="38"/>
                    <a:pt x="33" y="35"/>
                  </a:cubicBezTo>
                  <a:cubicBezTo>
                    <a:pt x="33" y="37"/>
                    <a:pt x="30" y="48"/>
                    <a:pt x="20" y="52"/>
                  </a:cubicBezTo>
                  <a:cubicBezTo>
                    <a:pt x="20" y="52"/>
                    <a:pt x="17" y="51"/>
                    <a:pt x="17" y="54"/>
                  </a:cubicBezTo>
                  <a:cubicBezTo>
                    <a:pt x="17" y="56"/>
                    <a:pt x="20" y="53"/>
                    <a:pt x="20" y="53"/>
                  </a:cubicBezTo>
                  <a:cubicBezTo>
                    <a:pt x="22" y="52"/>
                    <a:pt x="27" y="49"/>
                    <a:pt x="29" y="46"/>
                  </a:cubicBezTo>
                  <a:cubicBezTo>
                    <a:pt x="31" y="43"/>
                    <a:pt x="33" y="39"/>
                    <a:pt x="33" y="37"/>
                  </a:cubicBezTo>
                  <a:cubicBezTo>
                    <a:pt x="33" y="41"/>
                    <a:pt x="32" y="48"/>
                    <a:pt x="28" y="55"/>
                  </a:cubicBezTo>
                  <a:cubicBezTo>
                    <a:pt x="28" y="55"/>
                    <a:pt x="27" y="56"/>
                    <a:pt x="27" y="56"/>
                  </a:cubicBezTo>
                  <a:cubicBezTo>
                    <a:pt x="27" y="56"/>
                    <a:pt x="27" y="56"/>
                    <a:pt x="27" y="56"/>
                  </a:cubicBezTo>
                  <a:cubicBezTo>
                    <a:pt x="27" y="56"/>
                    <a:pt x="25" y="58"/>
                    <a:pt x="26" y="59"/>
                  </a:cubicBezTo>
                  <a:cubicBezTo>
                    <a:pt x="27" y="60"/>
                    <a:pt x="28" y="57"/>
                    <a:pt x="28" y="57"/>
                  </a:cubicBezTo>
                  <a:cubicBezTo>
                    <a:pt x="28" y="57"/>
                    <a:pt x="28" y="57"/>
                    <a:pt x="28" y="57"/>
                  </a:cubicBezTo>
                  <a:cubicBezTo>
                    <a:pt x="29" y="55"/>
                    <a:pt x="31" y="52"/>
                    <a:pt x="31" y="49"/>
                  </a:cubicBezTo>
                  <a:cubicBezTo>
                    <a:pt x="33" y="45"/>
                    <a:pt x="34" y="40"/>
                    <a:pt x="34" y="37"/>
                  </a:cubicBezTo>
                  <a:cubicBezTo>
                    <a:pt x="35" y="44"/>
                    <a:pt x="36" y="56"/>
                    <a:pt x="30" y="63"/>
                  </a:cubicBezTo>
                  <a:cubicBezTo>
                    <a:pt x="30" y="64"/>
                    <a:pt x="30" y="64"/>
                    <a:pt x="30" y="64"/>
                  </a:cubicBezTo>
                  <a:cubicBezTo>
                    <a:pt x="30" y="64"/>
                    <a:pt x="27" y="64"/>
                    <a:pt x="28" y="66"/>
                  </a:cubicBezTo>
                  <a:cubicBezTo>
                    <a:pt x="29" y="67"/>
                    <a:pt x="31" y="64"/>
                    <a:pt x="31" y="64"/>
                  </a:cubicBezTo>
                  <a:cubicBezTo>
                    <a:pt x="33" y="61"/>
                    <a:pt x="37" y="54"/>
                    <a:pt x="35" y="39"/>
                  </a:cubicBezTo>
                  <a:cubicBezTo>
                    <a:pt x="37" y="43"/>
                    <a:pt x="40" y="51"/>
                    <a:pt x="39" y="58"/>
                  </a:cubicBezTo>
                  <a:cubicBezTo>
                    <a:pt x="39" y="58"/>
                    <a:pt x="39" y="59"/>
                    <a:pt x="38" y="59"/>
                  </a:cubicBezTo>
                  <a:cubicBezTo>
                    <a:pt x="38" y="59"/>
                    <a:pt x="38" y="59"/>
                    <a:pt x="38" y="59"/>
                  </a:cubicBezTo>
                  <a:cubicBezTo>
                    <a:pt x="38" y="59"/>
                    <a:pt x="36" y="62"/>
                    <a:pt x="38" y="63"/>
                  </a:cubicBezTo>
                  <a:cubicBezTo>
                    <a:pt x="41" y="63"/>
                    <a:pt x="40" y="60"/>
                    <a:pt x="40" y="60"/>
                  </a:cubicBezTo>
                  <a:cubicBezTo>
                    <a:pt x="40" y="60"/>
                    <a:pt x="40" y="60"/>
                    <a:pt x="40" y="60"/>
                  </a:cubicBezTo>
                  <a:cubicBezTo>
                    <a:pt x="40" y="56"/>
                    <a:pt x="39" y="47"/>
                    <a:pt x="36" y="39"/>
                  </a:cubicBezTo>
                  <a:cubicBezTo>
                    <a:pt x="39" y="43"/>
                    <a:pt x="44" y="49"/>
                    <a:pt x="52" y="51"/>
                  </a:cubicBezTo>
                  <a:cubicBezTo>
                    <a:pt x="53" y="51"/>
                    <a:pt x="53" y="51"/>
                    <a:pt x="53" y="51"/>
                  </a:cubicBezTo>
                  <a:cubicBezTo>
                    <a:pt x="53" y="51"/>
                    <a:pt x="53" y="51"/>
                    <a:pt x="53" y="51"/>
                  </a:cubicBezTo>
                  <a:cubicBezTo>
                    <a:pt x="53" y="51"/>
                    <a:pt x="56" y="53"/>
                    <a:pt x="56" y="52"/>
                  </a:cubicBezTo>
                  <a:cubicBezTo>
                    <a:pt x="56" y="50"/>
                    <a:pt x="53" y="51"/>
                    <a:pt x="53" y="51"/>
                  </a:cubicBezTo>
                  <a:cubicBezTo>
                    <a:pt x="50" y="50"/>
                    <a:pt x="45" y="47"/>
                    <a:pt x="41" y="43"/>
                  </a:cubicBezTo>
                  <a:cubicBezTo>
                    <a:pt x="37" y="39"/>
                    <a:pt x="35" y="36"/>
                    <a:pt x="35" y="34"/>
                  </a:cubicBezTo>
                  <a:cubicBezTo>
                    <a:pt x="37" y="36"/>
                    <a:pt x="43" y="43"/>
                    <a:pt x="52" y="46"/>
                  </a:cubicBezTo>
                  <a:cubicBezTo>
                    <a:pt x="52" y="46"/>
                    <a:pt x="53" y="47"/>
                    <a:pt x="54" y="47"/>
                  </a:cubicBezTo>
                  <a:cubicBezTo>
                    <a:pt x="54" y="47"/>
                    <a:pt x="54" y="47"/>
                    <a:pt x="54" y="47"/>
                  </a:cubicBezTo>
                  <a:cubicBezTo>
                    <a:pt x="54" y="47"/>
                    <a:pt x="57" y="48"/>
                    <a:pt x="56" y="47"/>
                  </a:cubicBezTo>
                  <a:cubicBezTo>
                    <a:pt x="56" y="46"/>
                    <a:pt x="54" y="46"/>
                    <a:pt x="54" y="46"/>
                  </a:cubicBezTo>
                  <a:cubicBezTo>
                    <a:pt x="52" y="46"/>
                    <a:pt x="50" y="45"/>
                    <a:pt x="47" y="43"/>
                  </a:cubicBezTo>
                  <a:cubicBezTo>
                    <a:pt x="42" y="40"/>
                    <a:pt x="39" y="37"/>
                    <a:pt x="37" y="35"/>
                  </a:cubicBezTo>
                  <a:cubicBezTo>
                    <a:pt x="43" y="40"/>
                    <a:pt x="52" y="42"/>
                    <a:pt x="54" y="43"/>
                  </a:cubicBezTo>
                  <a:cubicBezTo>
                    <a:pt x="54" y="43"/>
                    <a:pt x="55" y="43"/>
                    <a:pt x="55" y="43"/>
                  </a:cubicBezTo>
                  <a:cubicBezTo>
                    <a:pt x="55" y="43"/>
                    <a:pt x="58" y="43"/>
                    <a:pt x="57" y="42"/>
                  </a:cubicBezTo>
                  <a:cubicBezTo>
                    <a:pt x="57" y="41"/>
                    <a:pt x="55" y="42"/>
                    <a:pt x="55" y="42"/>
                  </a:cubicBezTo>
                  <a:cubicBezTo>
                    <a:pt x="49" y="42"/>
                    <a:pt x="39" y="35"/>
                    <a:pt x="36" y="34"/>
                  </a:cubicBezTo>
                  <a:cubicBezTo>
                    <a:pt x="42" y="34"/>
                    <a:pt x="46" y="36"/>
                    <a:pt x="47" y="37"/>
                  </a:cubicBezTo>
                  <a:cubicBezTo>
                    <a:pt x="47" y="37"/>
                    <a:pt x="48" y="39"/>
                    <a:pt x="49" y="38"/>
                  </a:cubicBezTo>
                  <a:cubicBezTo>
                    <a:pt x="51" y="37"/>
                    <a:pt x="48" y="36"/>
                    <a:pt x="48" y="36"/>
                  </a:cubicBezTo>
                  <a:cubicBezTo>
                    <a:pt x="48" y="36"/>
                    <a:pt x="48" y="36"/>
                    <a:pt x="48" y="36"/>
                  </a:cubicBezTo>
                  <a:cubicBezTo>
                    <a:pt x="45" y="34"/>
                    <a:pt x="40" y="33"/>
                    <a:pt x="37" y="33"/>
                  </a:cubicBezTo>
                  <a:cubicBezTo>
                    <a:pt x="41" y="33"/>
                    <a:pt x="50" y="32"/>
                    <a:pt x="55" y="34"/>
                  </a:cubicBezTo>
                  <a:cubicBezTo>
                    <a:pt x="57" y="35"/>
                    <a:pt x="57" y="35"/>
                    <a:pt x="58" y="36"/>
                  </a:cubicBezTo>
                  <a:cubicBezTo>
                    <a:pt x="58" y="36"/>
                    <a:pt x="60" y="39"/>
                    <a:pt x="62" y="37"/>
                  </a:cubicBezTo>
                  <a:cubicBezTo>
                    <a:pt x="63" y="36"/>
                    <a:pt x="59" y="35"/>
                    <a:pt x="58" y="35"/>
                  </a:cubicBezTo>
                  <a:close/>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0" name="Freeform 48"/>
            <p:cNvSpPr/>
            <p:nvPr/>
          </p:nvSpPr>
          <p:spPr bwMode="auto">
            <a:xfrm flipH="1">
              <a:off x="1141413" y="6042025"/>
              <a:ext cx="3175"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close/>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1" name="Freeform 49"/>
            <p:cNvSpPr/>
            <p:nvPr/>
          </p:nvSpPr>
          <p:spPr bwMode="auto">
            <a:xfrm flipH="1">
              <a:off x="1141413" y="6042025"/>
              <a:ext cx="3175"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2" name="Freeform 50"/>
            <p:cNvSpPr/>
            <p:nvPr/>
          </p:nvSpPr>
          <p:spPr bwMode="auto">
            <a:xfrm flipH="1">
              <a:off x="1130300" y="6021388"/>
              <a:ext cx="71438" cy="76200"/>
            </a:xfrm>
            <a:custGeom>
              <a:avLst/>
              <a:gdLst>
                <a:gd name="T0" fmla="*/ 16 w 25"/>
                <a:gd name="T1" fmla="*/ 0 h 27"/>
                <a:gd name="T2" fmla="*/ 12 w 25"/>
                <a:gd name="T3" fmla="*/ 0 h 27"/>
                <a:gd name="T4" fmla="*/ 6 w 25"/>
                <a:gd name="T5" fmla="*/ 5 h 27"/>
                <a:gd name="T6" fmla="*/ 1 w 25"/>
                <a:gd name="T7" fmla="*/ 8 h 27"/>
                <a:gd name="T8" fmla="*/ 0 w 25"/>
                <a:gd name="T9" fmla="*/ 14 h 27"/>
                <a:gd name="T10" fmla="*/ 2 w 25"/>
                <a:gd name="T11" fmla="*/ 27 h 27"/>
                <a:gd name="T12" fmla="*/ 3 w 25"/>
                <a:gd name="T13" fmla="*/ 12 h 27"/>
                <a:gd name="T14" fmla="*/ 4 w 25"/>
                <a:gd name="T15" fmla="*/ 11 h 27"/>
                <a:gd name="T16" fmla="*/ 10 w 25"/>
                <a:gd name="T17" fmla="*/ 27 h 27"/>
                <a:gd name="T18" fmla="*/ 8 w 25"/>
                <a:gd name="T19" fmla="*/ 10 h 27"/>
                <a:gd name="T20" fmla="*/ 9 w 25"/>
                <a:gd name="T21" fmla="*/ 9 h 27"/>
                <a:gd name="T22" fmla="*/ 19 w 25"/>
                <a:gd name="T23" fmla="*/ 16 h 27"/>
                <a:gd name="T24" fmla="*/ 11 w 25"/>
                <a:gd name="T25" fmla="*/ 7 h 27"/>
                <a:gd name="T26" fmla="*/ 11 w 25"/>
                <a:gd name="T27" fmla="*/ 4 h 27"/>
                <a:gd name="T28" fmla="*/ 20 w 25"/>
                <a:gd name="T29" fmla="*/ 7 h 27"/>
                <a:gd name="T30" fmla="*/ 13 w 25"/>
                <a:gd name="T31" fmla="*/ 2 h 27"/>
                <a:gd name="T32" fmla="*/ 22 w 25"/>
                <a:gd name="T33" fmla="*/ 1 h 27"/>
                <a:gd name="T34" fmla="*/ 25 w 25"/>
                <a:gd name="T35" fmla="*/ 1 h 27"/>
                <a:gd name="T36" fmla="*/ 20 w 25"/>
                <a:gd name="T37" fmla="*/ 0 h 27"/>
                <a:gd name="T38" fmla="*/ 16 w 25"/>
                <a:gd name="T3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 h="27">
                  <a:moveTo>
                    <a:pt x="16" y="0"/>
                  </a:moveTo>
                  <a:cubicBezTo>
                    <a:pt x="14" y="0"/>
                    <a:pt x="13" y="0"/>
                    <a:pt x="12" y="0"/>
                  </a:cubicBezTo>
                  <a:cubicBezTo>
                    <a:pt x="10" y="1"/>
                    <a:pt x="8" y="3"/>
                    <a:pt x="6" y="5"/>
                  </a:cubicBezTo>
                  <a:cubicBezTo>
                    <a:pt x="5" y="7"/>
                    <a:pt x="3" y="6"/>
                    <a:pt x="1" y="8"/>
                  </a:cubicBezTo>
                  <a:cubicBezTo>
                    <a:pt x="0" y="9"/>
                    <a:pt x="0" y="11"/>
                    <a:pt x="0" y="14"/>
                  </a:cubicBezTo>
                  <a:cubicBezTo>
                    <a:pt x="0" y="18"/>
                    <a:pt x="0" y="22"/>
                    <a:pt x="2" y="27"/>
                  </a:cubicBezTo>
                  <a:cubicBezTo>
                    <a:pt x="2" y="25"/>
                    <a:pt x="0" y="14"/>
                    <a:pt x="3" y="12"/>
                  </a:cubicBezTo>
                  <a:cubicBezTo>
                    <a:pt x="4" y="11"/>
                    <a:pt x="4" y="11"/>
                    <a:pt x="4" y="11"/>
                  </a:cubicBezTo>
                  <a:cubicBezTo>
                    <a:pt x="6" y="11"/>
                    <a:pt x="6" y="22"/>
                    <a:pt x="10" y="27"/>
                  </a:cubicBezTo>
                  <a:cubicBezTo>
                    <a:pt x="10" y="27"/>
                    <a:pt x="6" y="12"/>
                    <a:pt x="8" y="10"/>
                  </a:cubicBezTo>
                  <a:cubicBezTo>
                    <a:pt x="8" y="10"/>
                    <a:pt x="9" y="9"/>
                    <a:pt x="9" y="9"/>
                  </a:cubicBezTo>
                  <a:cubicBezTo>
                    <a:pt x="12" y="9"/>
                    <a:pt x="17" y="13"/>
                    <a:pt x="19" y="16"/>
                  </a:cubicBezTo>
                  <a:cubicBezTo>
                    <a:pt x="19" y="16"/>
                    <a:pt x="17" y="11"/>
                    <a:pt x="11" y="7"/>
                  </a:cubicBezTo>
                  <a:cubicBezTo>
                    <a:pt x="9" y="5"/>
                    <a:pt x="10" y="4"/>
                    <a:pt x="11" y="4"/>
                  </a:cubicBezTo>
                  <a:cubicBezTo>
                    <a:pt x="14" y="4"/>
                    <a:pt x="18" y="5"/>
                    <a:pt x="20" y="7"/>
                  </a:cubicBezTo>
                  <a:cubicBezTo>
                    <a:pt x="18" y="5"/>
                    <a:pt x="14" y="3"/>
                    <a:pt x="13" y="2"/>
                  </a:cubicBezTo>
                  <a:cubicBezTo>
                    <a:pt x="13" y="2"/>
                    <a:pt x="18" y="1"/>
                    <a:pt x="22" y="1"/>
                  </a:cubicBezTo>
                  <a:cubicBezTo>
                    <a:pt x="23" y="1"/>
                    <a:pt x="24" y="1"/>
                    <a:pt x="25" y="1"/>
                  </a:cubicBezTo>
                  <a:cubicBezTo>
                    <a:pt x="23" y="0"/>
                    <a:pt x="21" y="0"/>
                    <a:pt x="20" y="0"/>
                  </a:cubicBezTo>
                  <a:cubicBezTo>
                    <a:pt x="18" y="0"/>
                    <a:pt x="17" y="0"/>
                    <a:pt x="16"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3" name="Freeform 51"/>
            <p:cNvSpPr/>
            <p:nvPr/>
          </p:nvSpPr>
          <p:spPr bwMode="auto">
            <a:xfrm flipH="1">
              <a:off x="912813" y="5989638"/>
              <a:ext cx="84138" cy="68263"/>
            </a:xfrm>
            <a:custGeom>
              <a:avLst/>
              <a:gdLst>
                <a:gd name="T0" fmla="*/ 15 w 30"/>
                <a:gd name="T1" fmla="*/ 0 h 24"/>
                <a:gd name="T2" fmla="*/ 0 w 30"/>
                <a:gd name="T3" fmla="*/ 5 h 24"/>
                <a:gd name="T4" fmla="*/ 10 w 30"/>
                <a:gd name="T5" fmla="*/ 3 h 24"/>
                <a:gd name="T6" fmla="*/ 14 w 30"/>
                <a:gd name="T7" fmla="*/ 4 h 24"/>
                <a:gd name="T8" fmla="*/ 2 w 30"/>
                <a:gd name="T9" fmla="*/ 14 h 24"/>
                <a:gd name="T10" fmla="*/ 16 w 30"/>
                <a:gd name="T11" fmla="*/ 7 h 24"/>
                <a:gd name="T12" fmla="*/ 17 w 30"/>
                <a:gd name="T13" fmla="*/ 7 h 24"/>
                <a:gd name="T14" fmla="*/ 16 w 30"/>
                <a:gd name="T15" fmla="*/ 18 h 24"/>
                <a:gd name="T16" fmla="*/ 21 w 30"/>
                <a:gd name="T17" fmla="*/ 9 h 24"/>
                <a:gd name="T18" fmla="*/ 22 w 30"/>
                <a:gd name="T19" fmla="*/ 9 h 24"/>
                <a:gd name="T20" fmla="*/ 23 w 30"/>
                <a:gd name="T21" fmla="*/ 19 h 24"/>
                <a:gd name="T22" fmla="*/ 26 w 30"/>
                <a:gd name="T23" fmla="*/ 11 h 24"/>
                <a:gd name="T24" fmla="*/ 30 w 30"/>
                <a:gd name="T25" fmla="*/ 24 h 24"/>
                <a:gd name="T26" fmla="*/ 30 w 30"/>
                <a:gd name="T27" fmla="*/ 23 h 24"/>
                <a:gd name="T28" fmla="*/ 29 w 30"/>
                <a:gd name="T29" fmla="*/ 18 h 24"/>
                <a:gd name="T30" fmla="*/ 22 w 30"/>
                <a:gd name="T31" fmla="*/ 5 h 24"/>
                <a:gd name="T32" fmla="*/ 22 w 30"/>
                <a:gd name="T33" fmla="*/ 5 h 24"/>
                <a:gd name="T34" fmla="*/ 22 w 30"/>
                <a:gd name="T35" fmla="*/ 5 h 24"/>
                <a:gd name="T36" fmla="*/ 18 w 30"/>
                <a:gd name="T37" fmla="*/ 1 h 24"/>
                <a:gd name="T38" fmla="*/ 15 w 30"/>
                <a:gd name="T3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24">
                  <a:moveTo>
                    <a:pt x="15" y="0"/>
                  </a:moveTo>
                  <a:cubicBezTo>
                    <a:pt x="11" y="0"/>
                    <a:pt x="5" y="2"/>
                    <a:pt x="0" y="5"/>
                  </a:cubicBezTo>
                  <a:cubicBezTo>
                    <a:pt x="1" y="5"/>
                    <a:pt x="6" y="3"/>
                    <a:pt x="10" y="3"/>
                  </a:cubicBezTo>
                  <a:cubicBezTo>
                    <a:pt x="12" y="3"/>
                    <a:pt x="13" y="3"/>
                    <a:pt x="14" y="4"/>
                  </a:cubicBezTo>
                  <a:cubicBezTo>
                    <a:pt x="14" y="4"/>
                    <a:pt x="8" y="6"/>
                    <a:pt x="2" y="14"/>
                  </a:cubicBezTo>
                  <a:cubicBezTo>
                    <a:pt x="3" y="13"/>
                    <a:pt x="12" y="7"/>
                    <a:pt x="16" y="7"/>
                  </a:cubicBezTo>
                  <a:cubicBezTo>
                    <a:pt x="16" y="7"/>
                    <a:pt x="16" y="7"/>
                    <a:pt x="17" y="7"/>
                  </a:cubicBezTo>
                  <a:cubicBezTo>
                    <a:pt x="20" y="9"/>
                    <a:pt x="16" y="18"/>
                    <a:pt x="16" y="18"/>
                  </a:cubicBezTo>
                  <a:cubicBezTo>
                    <a:pt x="16" y="18"/>
                    <a:pt x="21" y="12"/>
                    <a:pt x="21" y="9"/>
                  </a:cubicBezTo>
                  <a:cubicBezTo>
                    <a:pt x="22" y="9"/>
                    <a:pt x="22" y="9"/>
                    <a:pt x="22" y="9"/>
                  </a:cubicBezTo>
                  <a:cubicBezTo>
                    <a:pt x="23" y="9"/>
                    <a:pt x="24" y="14"/>
                    <a:pt x="23" y="19"/>
                  </a:cubicBezTo>
                  <a:cubicBezTo>
                    <a:pt x="23" y="19"/>
                    <a:pt x="26" y="14"/>
                    <a:pt x="26" y="11"/>
                  </a:cubicBezTo>
                  <a:cubicBezTo>
                    <a:pt x="26" y="11"/>
                    <a:pt x="29" y="17"/>
                    <a:pt x="30" y="24"/>
                  </a:cubicBezTo>
                  <a:cubicBezTo>
                    <a:pt x="30" y="24"/>
                    <a:pt x="30" y="24"/>
                    <a:pt x="30" y="23"/>
                  </a:cubicBezTo>
                  <a:cubicBezTo>
                    <a:pt x="30" y="21"/>
                    <a:pt x="29" y="19"/>
                    <a:pt x="29" y="18"/>
                  </a:cubicBezTo>
                  <a:cubicBezTo>
                    <a:pt x="29" y="7"/>
                    <a:pt x="25" y="5"/>
                    <a:pt x="22" y="5"/>
                  </a:cubicBezTo>
                  <a:cubicBezTo>
                    <a:pt x="22" y="5"/>
                    <a:pt x="22" y="5"/>
                    <a:pt x="22" y="5"/>
                  </a:cubicBezTo>
                  <a:cubicBezTo>
                    <a:pt x="22" y="5"/>
                    <a:pt x="22" y="5"/>
                    <a:pt x="22" y="5"/>
                  </a:cubicBezTo>
                  <a:cubicBezTo>
                    <a:pt x="20" y="5"/>
                    <a:pt x="20" y="3"/>
                    <a:pt x="18" y="1"/>
                  </a:cubicBezTo>
                  <a:cubicBezTo>
                    <a:pt x="17" y="0"/>
                    <a:pt x="16" y="0"/>
                    <a:pt x="15"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4" name="Freeform 52"/>
            <p:cNvSpPr/>
            <p:nvPr/>
          </p:nvSpPr>
          <p:spPr bwMode="auto">
            <a:xfrm flipH="1">
              <a:off x="844550" y="6161088"/>
              <a:ext cx="58738" cy="104775"/>
            </a:xfrm>
            <a:custGeom>
              <a:avLst/>
              <a:gdLst>
                <a:gd name="T0" fmla="*/ 8 w 21"/>
                <a:gd name="T1" fmla="*/ 0 h 37"/>
                <a:gd name="T2" fmla="*/ 16 w 21"/>
                <a:gd name="T3" fmla="*/ 13 h 37"/>
                <a:gd name="T4" fmla="*/ 15 w 21"/>
                <a:gd name="T5" fmla="*/ 14 h 37"/>
                <a:gd name="T6" fmla="*/ 15 w 21"/>
                <a:gd name="T7" fmla="*/ 14 h 37"/>
                <a:gd name="T8" fmla="*/ 1 w 21"/>
                <a:gd name="T9" fmla="*/ 5 h 37"/>
                <a:gd name="T10" fmla="*/ 14 w 21"/>
                <a:gd name="T11" fmla="*/ 19 h 37"/>
                <a:gd name="T12" fmla="*/ 10 w 21"/>
                <a:gd name="T13" fmla="*/ 21 h 37"/>
                <a:gd name="T14" fmla="*/ 3 w 21"/>
                <a:gd name="T15" fmla="*/ 20 h 37"/>
                <a:gd name="T16" fmla="*/ 13 w 21"/>
                <a:gd name="T17" fmla="*/ 24 h 37"/>
                <a:gd name="T18" fmla="*/ 13 w 21"/>
                <a:gd name="T19" fmla="*/ 24 h 37"/>
                <a:gd name="T20" fmla="*/ 15 w 21"/>
                <a:gd name="T21" fmla="*/ 25 h 37"/>
                <a:gd name="T22" fmla="*/ 6 w 21"/>
                <a:gd name="T23" fmla="*/ 27 h 37"/>
                <a:gd name="T24" fmla="*/ 0 w 21"/>
                <a:gd name="T25" fmla="*/ 27 h 37"/>
                <a:gd name="T26" fmla="*/ 11 w 21"/>
                <a:gd name="T27" fmla="*/ 30 h 37"/>
                <a:gd name="T28" fmla="*/ 13 w 21"/>
                <a:gd name="T29" fmla="*/ 30 h 37"/>
                <a:gd name="T30" fmla="*/ 13 w 21"/>
                <a:gd name="T31" fmla="*/ 30 h 37"/>
                <a:gd name="T32" fmla="*/ 15 w 21"/>
                <a:gd name="T33" fmla="*/ 30 h 37"/>
                <a:gd name="T34" fmla="*/ 5 w 21"/>
                <a:gd name="T35" fmla="*/ 37 h 37"/>
                <a:gd name="T36" fmla="*/ 19 w 21"/>
                <a:gd name="T37" fmla="*/ 29 h 37"/>
                <a:gd name="T38" fmla="*/ 19 w 21"/>
                <a:gd name="T39" fmla="*/ 28 h 37"/>
                <a:gd name="T40" fmla="*/ 19 w 21"/>
                <a:gd name="T41" fmla="*/ 25 h 37"/>
                <a:gd name="T42" fmla="*/ 20 w 21"/>
                <a:gd name="T43" fmla="*/ 23 h 37"/>
                <a:gd name="T44" fmla="*/ 21 w 21"/>
                <a:gd name="T45" fmla="*/ 20 h 37"/>
                <a:gd name="T46" fmla="*/ 16 w 21"/>
                <a:gd name="T47" fmla="*/ 9 h 37"/>
                <a:gd name="T48" fmla="*/ 8 w 21"/>
                <a:gd name="T4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 h="37">
                  <a:moveTo>
                    <a:pt x="8" y="0"/>
                  </a:moveTo>
                  <a:cubicBezTo>
                    <a:pt x="9" y="1"/>
                    <a:pt x="15" y="8"/>
                    <a:pt x="16" y="13"/>
                  </a:cubicBezTo>
                  <a:cubicBezTo>
                    <a:pt x="16" y="14"/>
                    <a:pt x="16" y="14"/>
                    <a:pt x="15" y="14"/>
                  </a:cubicBezTo>
                  <a:cubicBezTo>
                    <a:pt x="15" y="14"/>
                    <a:pt x="15" y="14"/>
                    <a:pt x="15" y="14"/>
                  </a:cubicBezTo>
                  <a:cubicBezTo>
                    <a:pt x="13" y="11"/>
                    <a:pt x="8" y="7"/>
                    <a:pt x="1" y="5"/>
                  </a:cubicBezTo>
                  <a:cubicBezTo>
                    <a:pt x="1" y="5"/>
                    <a:pt x="14" y="15"/>
                    <a:pt x="14" y="19"/>
                  </a:cubicBezTo>
                  <a:cubicBezTo>
                    <a:pt x="14" y="20"/>
                    <a:pt x="12" y="21"/>
                    <a:pt x="10" y="21"/>
                  </a:cubicBezTo>
                  <a:cubicBezTo>
                    <a:pt x="7" y="21"/>
                    <a:pt x="3" y="20"/>
                    <a:pt x="3" y="20"/>
                  </a:cubicBezTo>
                  <a:cubicBezTo>
                    <a:pt x="3" y="20"/>
                    <a:pt x="9" y="24"/>
                    <a:pt x="13" y="24"/>
                  </a:cubicBezTo>
                  <a:cubicBezTo>
                    <a:pt x="13" y="24"/>
                    <a:pt x="13" y="24"/>
                    <a:pt x="13" y="24"/>
                  </a:cubicBezTo>
                  <a:cubicBezTo>
                    <a:pt x="13" y="24"/>
                    <a:pt x="16" y="24"/>
                    <a:pt x="15" y="25"/>
                  </a:cubicBezTo>
                  <a:cubicBezTo>
                    <a:pt x="15" y="26"/>
                    <a:pt x="10" y="27"/>
                    <a:pt x="6" y="27"/>
                  </a:cubicBezTo>
                  <a:cubicBezTo>
                    <a:pt x="4" y="27"/>
                    <a:pt x="2" y="27"/>
                    <a:pt x="0" y="27"/>
                  </a:cubicBezTo>
                  <a:cubicBezTo>
                    <a:pt x="1" y="27"/>
                    <a:pt x="6" y="30"/>
                    <a:pt x="11" y="30"/>
                  </a:cubicBezTo>
                  <a:cubicBezTo>
                    <a:pt x="11" y="30"/>
                    <a:pt x="12" y="30"/>
                    <a:pt x="13" y="30"/>
                  </a:cubicBezTo>
                  <a:cubicBezTo>
                    <a:pt x="13" y="30"/>
                    <a:pt x="13" y="30"/>
                    <a:pt x="13" y="30"/>
                  </a:cubicBezTo>
                  <a:cubicBezTo>
                    <a:pt x="14" y="30"/>
                    <a:pt x="15" y="30"/>
                    <a:pt x="15" y="30"/>
                  </a:cubicBezTo>
                  <a:cubicBezTo>
                    <a:pt x="15" y="31"/>
                    <a:pt x="9" y="36"/>
                    <a:pt x="5" y="37"/>
                  </a:cubicBezTo>
                  <a:cubicBezTo>
                    <a:pt x="13" y="36"/>
                    <a:pt x="19" y="31"/>
                    <a:pt x="19" y="29"/>
                  </a:cubicBezTo>
                  <a:cubicBezTo>
                    <a:pt x="19" y="29"/>
                    <a:pt x="19" y="29"/>
                    <a:pt x="19" y="28"/>
                  </a:cubicBezTo>
                  <a:cubicBezTo>
                    <a:pt x="19" y="27"/>
                    <a:pt x="19" y="26"/>
                    <a:pt x="19" y="25"/>
                  </a:cubicBezTo>
                  <a:cubicBezTo>
                    <a:pt x="19" y="25"/>
                    <a:pt x="19" y="24"/>
                    <a:pt x="20" y="23"/>
                  </a:cubicBezTo>
                  <a:cubicBezTo>
                    <a:pt x="21" y="23"/>
                    <a:pt x="21" y="21"/>
                    <a:pt x="21" y="20"/>
                  </a:cubicBezTo>
                  <a:cubicBezTo>
                    <a:pt x="21" y="17"/>
                    <a:pt x="20" y="14"/>
                    <a:pt x="16" y="9"/>
                  </a:cubicBezTo>
                  <a:cubicBezTo>
                    <a:pt x="14" y="6"/>
                    <a:pt x="12" y="3"/>
                    <a:pt x="8"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5" name="Freeform 53"/>
            <p:cNvSpPr/>
            <p:nvPr/>
          </p:nvSpPr>
          <p:spPr bwMode="auto">
            <a:xfrm flipH="1">
              <a:off x="952500" y="6319838"/>
              <a:ext cx="90488" cy="63500"/>
            </a:xfrm>
            <a:custGeom>
              <a:avLst/>
              <a:gdLst>
                <a:gd name="T0" fmla="*/ 11 w 32"/>
                <a:gd name="T1" fmla="*/ 0 h 22"/>
                <a:gd name="T2" fmla="*/ 14 w 32"/>
                <a:gd name="T3" fmla="*/ 13 h 22"/>
                <a:gd name="T4" fmla="*/ 13 w 32"/>
                <a:gd name="T5" fmla="*/ 18 h 22"/>
                <a:gd name="T6" fmla="*/ 0 w 32"/>
                <a:gd name="T7" fmla="*/ 4 h 22"/>
                <a:gd name="T8" fmla="*/ 9 w 32"/>
                <a:gd name="T9" fmla="*/ 19 h 22"/>
                <a:gd name="T10" fmla="*/ 0 w 32"/>
                <a:gd name="T11" fmla="*/ 14 h 22"/>
                <a:gd name="T12" fmla="*/ 14 w 32"/>
                <a:gd name="T13" fmla="*/ 22 h 22"/>
                <a:gd name="T14" fmla="*/ 15 w 32"/>
                <a:gd name="T15" fmla="*/ 22 h 22"/>
                <a:gd name="T16" fmla="*/ 20 w 32"/>
                <a:gd name="T17" fmla="*/ 19 h 22"/>
                <a:gd name="T18" fmla="*/ 21 w 32"/>
                <a:gd name="T19" fmla="*/ 19 h 22"/>
                <a:gd name="T20" fmla="*/ 22 w 32"/>
                <a:gd name="T21" fmla="*/ 19 h 22"/>
                <a:gd name="T22" fmla="*/ 31 w 32"/>
                <a:gd name="T23" fmla="*/ 9 h 22"/>
                <a:gd name="T24" fmla="*/ 32 w 32"/>
                <a:gd name="T25" fmla="*/ 3 h 22"/>
                <a:gd name="T26" fmla="*/ 26 w 32"/>
                <a:gd name="T27" fmla="*/ 14 h 22"/>
                <a:gd name="T28" fmla="*/ 27 w 32"/>
                <a:gd name="T29" fmla="*/ 2 h 22"/>
                <a:gd name="T30" fmla="*/ 21 w 32"/>
                <a:gd name="T31" fmla="*/ 14 h 22"/>
                <a:gd name="T32" fmla="*/ 21 w 32"/>
                <a:gd name="T33" fmla="*/ 14 h 22"/>
                <a:gd name="T34" fmla="*/ 19 w 32"/>
                <a:gd name="T35" fmla="*/ 2 h 22"/>
                <a:gd name="T36" fmla="*/ 17 w 32"/>
                <a:gd name="T37" fmla="*/ 15 h 22"/>
                <a:gd name="T38" fmla="*/ 17 w 32"/>
                <a:gd name="T39" fmla="*/ 15 h 22"/>
                <a:gd name="T40" fmla="*/ 11 w 32"/>
                <a:gd name="T4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22">
                  <a:moveTo>
                    <a:pt x="11" y="0"/>
                  </a:moveTo>
                  <a:cubicBezTo>
                    <a:pt x="11" y="2"/>
                    <a:pt x="13" y="9"/>
                    <a:pt x="14" y="13"/>
                  </a:cubicBezTo>
                  <a:cubicBezTo>
                    <a:pt x="14" y="16"/>
                    <a:pt x="13" y="18"/>
                    <a:pt x="13" y="18"/>
                  </a:cubicBezTo>
                  <a:cubicBezTo>
                    <a:pt x="8" y="17"/>
                    <a:pt x="0" y="4"/>
                    <a:pt x="0" y="4"/>
                  </a:cubicBezTo>
                  <a:cubicBezTo>
                    <a:pt x="2" y="13"/>
                    <a:pt x="9" y="19"/>
                    <a:pt x="9" y="19"/>
                  </a:cubicBezTo>
                  <a:cubicBezTo>
                    <a:pt x="5" y="18"/>
                    <a:pt x="0" y="14"/>
                    <a:pt x="0" y="14"/>
                  </a:cubicBezTo>
                  <a:cubicBezTo>
                    <a:pt x="5" y="19"/>
                    <a:pt x="11" y="22"/>
                    <a:pt x="14" y="22"/>
                  </a:cubicBezTo>
                  <a:cubicBezTo>
                    <a:pt x="15" y="22"/>
                    <a:pt x="15" y="22"/>
                    <a:pt x="15" y="22"/>
                  </a:cubicBezTo>
                  <a:cubicBezTo>
                    <a:pt x="18" y="21"/>
                    <a:pt x="18" y="19"/>
                    <a:pt x="20" y="19"/>
                  </a:cubicBezTo>
                  <a:cubicBezTo>
                    <a:pt x="20" y="19"/>
                    <a:pt x="20" y="19"/>
                    <a:pt x="21" y="19"/>
                  </a:cubicBezTo>
                  <a:cubicBezTo>
                    <a:pt x="21" y="19"/>
                    <a:pt x="21" y="19"/>
                    <a:pt x="22" y="19"/>
                  </a:cubicBezTo>
                  <a:cubicBezTo>
                    <a:pt x="24" y="19"/>
                    <a:pt x="28" y="17"/>
                    <a:pt x="31" y="9"/>
                  </a:cubicBezTo>
                  <a:cubicBezTo>
                    <a:pt x="31" y="7"/>
                    <a:pt x="32" y="5"/>
                    <a:pt x="32" y="3"/>
                  </a:cubicBezTo>
                  <a:cubicBezTo>
                    <a:pt x="31" y="7"/>
                    <a:pt x="26" y="14"/>
                    <a:pt x="26" y="14"/>
                  </a:cubicBezTo>
                  <a:cubicBezTo>
                    <a:pt x="27" y="12"/>
                    <a:pt x="27" y="4"/>
                    <a:pt x="27" y="2"/>
                  </a:cubicBezTo>
                  <a:cubicBezTo>
                    <a:pt x="27" y="6"/>
                    <a:pt x="23" y="14"/>
                    <a:pt x="21" y="14"/>
                  </a:cubicBezTo>
                  <a:cubicBezTo>
                    <a:pt x="21" y="14"/>
                    <a:pt x="21" y="14"/>
                    <a:pt x="21" y="14"/>
                  </a:cubicBezTo>
                  <a:cubicBezTo>
                    <a:pt x="20" y="14"/>
                    <a:pt x="19" y="4"/>
                    <a:pt x="19" y="2"/>
                  </a:cubicBezTo>
                  <a:cubicBezTo>
                    <a:pt x="19" y="4"/>
                    <a:pt x="19" y="15"/>
                    <a:pt x="17" y="15"/>
                  </a:cubicBezTo>
                  <a:cubicBezTo>
                    <a:pt x="17" y="15"/>
                    <a:pt x="17" y="15"/>
                    <a:pt x="17" y="15"/>
                  </a:cubicBezTo>
                  <a:cubicBezTo>
                    <a:pt x="15" y="14"/>
                    <a:pt x="12" y="3"/>
                    <a:pt x="11"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6" name="Freeform 54"/>
            <p:cNvSpPr/>
            <p:nvPr/>
          </p:nvSpPr>
          <p:spPr bwMode="auto">
            <a:xfrm flipH="1">
              <a:off x="1166813" y="6261100"/>
              <a:ext cx="6350"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7" name="Freeform 55"/>
            <p:cNvSpPr/>
            <p:nvPr/>
          </p:nvSpPr>
          <p:spPr bwMode="auto">
            <a:xfrm flipH="1">
              <a:off x="1165225" y="6189663"/>
              <a:ext cx="69850" cy="104775"/>
            </a:xfrm>
            <a:custGeom>
              <a:avLst/>
              <a:gdLst>
                <a:gd name="T0" fmla="*/ 10 w 25"/>
                <a:gd name="T1" fmla="*/ 0 h 37"/>
                <a:gd name="T2" fmla="*/ 3 w 25"/>
                <a:gd name="T3" fmla="*/ 9 h 37"/>
                <a:gd name="T4" fmla="*/ 0 w 25"/>
                <a:gd name="T5" fmla="*/ 19 h 37"/>
                <a:gd name="T6" fmla="*/ 2 w 25"/>
                <a:gd name="T7" fmla="*/ 23 h 37"/>
                <a:gd name="T8" fmla="*/ 3 w 25"/>
                <a:gd name="T9" fmla="*/ 25 h 37"/>
                <a:gd name="T10" fmla="*/ 3 w 25"/>
                <a:gd name="T11" fmla="*/ 27 h 37"/>
                <a:gd name="T12" fmla="*/ 3 w 25"/>
                <a:gd name="T13" fmla="*/ 29 h 37"/>
                <a:gd name="T14" fmla="*/ 24 w 25"/>
                <a:gd name="T15" fmla="*/ 37 h 37"/>
                <a:gd name="T16" fmla="*/ 25 w 25"/>
                <a:gd name="T17" fmla="*/ 37 h 37"/>
                <a:gd name="T18" fmla="*/ 12 w 25"/>
                <a:gd name="T19" fmla="*/ 31 h 37"/>
                <a:gd name="T20" fmla="*/ 22 w 25"/>
                <a:gd name="T21" fmla="*/ 25 h 37"/>
                <a:gd name="T22" fmla="*/ 12 w 25"/>
                <a:gd name="T23" fmla="*/ 27 h 37"/>
                <a:gd name="T24" fmla="*/ 10 w 25"/>
                <a:gd name="T25" fmla="*/ 26 h 37"/>
                <a:gd name="T26" fmla="*/ 22 w 25"/>
                <a:gd name="T27" fmla="*/ 18 h 37"/>
                <a:gd name="T28" fmla="*/ 9 w 25"/>
                <a:gd name="T29" fmla="*/ 22 h 37"/>
                <a:gd name="T30" fmla="*/ 9 w 25"/>
                <a:gd name="T31" fmla="*/ 22 h 37"/>
                <a:gd name="T32" fmla="*/ 17 w 25"/>
                <a:gd name="T33" fmla="*/ 9 h 37"/>
                <a:gd name="T34" fmla="*/ 6 w 25"/>
                <a:gd name="T35" fmla="*/ 17 h 37"/>
                <a:gd name="T36" fmla="*/ 5 w 25"/>
                <a:gd name="T37" fmla="*/ 16 h 37"/>
                <a:gd name="T38" fmla="*/ 10 w 25"/>
                <a:gd name="T3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 h="37">
                  <a:moveTo>
                    <a:pt x="10" y="0"/>
                  </a:moveTo>
                  <a:cubicBezTo>
                    <a:pt x="7" y="2"/>
                    <a:pt x="5" y="6"/>
                    <a:pt x="3" y="9"/>
                  </a:cubicBezTo>
                  <a:cubicBezTo>
                    <a:pt x="1" y="13"/>
                    <a:pt x="0" y="16"/>
                    <a:pt x="0" y="19"/>
                  </a:cubicBezTo>
                  <a:cubicBezTo>
                    <a:pt x="0" y="21"/>
                    <a:pt x="1" y="23"/>
                    <a:pt x="2" y="23"/>
                  </a:cubicBezTo>
                  <a:cubicBezTo>
                    <a:pt x="3" y="24"/>
                    <a:pt x="3" y="25"/>
                    <a:pt x="3" y="25"/>
                  </a:cubicBezTo>
                  <a:cubicBezTo>
                    <a:pt x="3" y="26"/>
                    <a:pt x="3" y="27"/>
                    <a:pt x="3" y="27"/>
                  </a:cubicBezTo>
                  <a:cubicBezTo>
                    <a:pt x="3" y="28"/>
                    <a:pt x="3" y="28"/>
                    <a:pt x="3" y="29"/>
                  </a:cubicBezTo>
                  <a:cubicBezTo>
                    <a:pt x="4" y="31"/>
                    <a:pt x="14" y="37"/>
                    <a:pt x="24" y="37"/>
                  </a:cubicBezTo>
                  <a:cubicBezTo>
                    <a:pt x="24" y="37"/>
                    <a:pt x="24" y="37"/>
                    <a:pt x="25" y="37"/>
                  </a:cubicBezTo>
                  <a:cubicBezTo>
                    <a:pt x="20" y="37"/>
                    <a:pt x="14" y="34"/>
                    <a:pt x="12" y="31"/>
                  </a:cubicBezTo>
                  <a:cubicBezTo>
                    <a:pt x="10" y="29"/>
                    <a:pt x="17" y="27"/>
                    <a:pt x="22" y="25"/>
                  </a:cubicBezTo>
                  <a:cubicBezTo>
                    <a:pt x="19" y="26"/>
                    <a:pt x="15" y="27"/>
                    <a:pt x="12" y="27"/>
                  </a:cubicBezTo>
                  <a:cubicBezTo>
                    <a:pt x="11" y="27"/>
                    <a:pt x="11" y="27"/>
                    <a:pt x="10" y="26"/>
                  </a:cubicBezTo>
                  <a:cubicBezTo>
                    <a:pt x="10" y="24"/>
                    <a:pt x="21" y="18"/>
                    <a:pt x="22" y="18"/>
                  </a:cubicBezTo>
                  <a:cubicBezTo>
                    <a:pt x="22" y="18"/>
                    <a:pt x="12" y="22"/>
                    <a:pt x="9" y="22"/>
                  </a:cubicBezTo>
                  <a:cubicBezTo>
                    <a:pt x="9" y="22"/>
                    <a:pt x="9" y="22"/>
                    <a:pt x="9" y="22"/>
                  </a:cubicBezTo>
                  <a:cubicBezTo>
                    <a:pt x="7" y="21"/>
                    <a:pt x="16" y="11"/>
                    <a:pt x="17" y="9"/>
                  </a:cubicBezTo>
                  <a:cubicBezTo>
                    <a:pt x="16" y="10"/>
                    <a:pt x="10" y="17"/>
                    <a:pt x="6" y="17"/>
                  </a:cubicBezTo>
                  <a:cubicBezTo>
                    <a:pt x="5" y="17"/>
                    <a:pt x="5" y="16"/>
                    <a:pt x="5" y="16"/>
                  </a:cubicBezTo>
                  <a:cubicBezTo>
                    <a:pt x="2" y="12"/>
                    <a:pt x="9" y="1"/>
                    <a:pt x="10"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8" name="Freeform 56"/>
            <p:cNvSpPr/>
            <p:nvPr/>
          </p:nvSpPr>
          <p:spPr bwMode="auto">
            <a:xfrm flipH="1">
              <a:off x="2141538" y="6124575"/>
              <a:ext cx="217488" cy="138113"/>
            </a:xfrm>
            <a:custGeom>
              <a:avLst/>
              <a:gdLst>
                <a:gd name="T0" fmla="*/ 2 w 77"/>
                <a:gd name="T1" fmla="*/ 18 h 49"/>
                <a:gd name="T2" fmla="*/ 9 w 77"/>
                <a:gd name="T3" fmla="*/ 5 h 49"/>
                <a:gd name="T4" fmla="*/ 14 w 77"/>
                <a:gd name="T5" fmla="*/ 1 h 49"/>
                <a:gd name="T6" fmla="*/ 28 w 77"/>
                <a:gd name="T7" fmla="*/ 3 h 49"/>
                <a:gd name="T8" fmla="*/ 41 w 77"/>
                <a:gd name="T9" fmla="*/ 8 h 49"/>
                <a:gd name="T10" fmla="*/ 28 w 77"/>
                <a:gd name="T11" fmla="*/ 9 h 49"/>
                <a:gd name="T12" fmla="*/ 48 w 77"/>
                <a:gd name="T13" fmla="*/ 11 h 49"/>
                <a:gd name="T14" fmla="*/ 73 w 77"/>
                <a:gd name="T15" fmla="*/ 25 h 49"/>
                <a:gd name="T16" fmla="*/ 72 w 77"/>
                <a:gd name="T17" fmla="*/ 25 h 49"/>
                <a:gd name="T18" fmla="*/ 75 w 77"/>
                <a:gd name="T19" fmla="*/ 43 h 49"/>
                <a:gd name="T20" fmla="*/ 58 w 77"/>
                <a:gd name="T21" fmla="*/ 46 h 49"/>
                <a:gd name="T22" fmla="*/ 42 w 77"/>
                <a:gd name="T23" fmla="*/ 49 h 49"/>
                <a:gd name="T24" fmla="*/ 29 w 77"/>
                <a:gd name="T25" fmla="*/ 46 h 49"/>
                <a:gd name="T26" fmla="*/ 28 w 77"/>
                <a:gd name="T27" fmla="*/ 46 h 49"/>
                <a:gd name="T28" fmla="*/ 11 w 77"/>
                <a:gd name="T29" fmla="*/ 40 h 49"/>
                <a:gd name="T30" fmla="*/ 2 w 77"/>
                <a:gd name="T31" fmla="*/ 24 h 49"/>
                <a:gd name="T32" fmla="*/ 2 w 77"/>
                <a:gd name="T33" fmla="*/ 1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7" h="49">
                  <a:moveTo>
                    <a:pt x="2" y="18"/>
                  </a:moveTo>
                  <a:cubicBezTo>
                    <a:pt x="4" y="15"/>
                    <a:pt x="4" y="11"/>
                    <a:pt x="9" y="5"/>
                  </a:cubicBezTo>
                  <a:cubicBezTo>
                    <a:pt x="10" y="4"/>
                    <a:pt x="12" y="3"/>
                    <a:pt x="14" y="1"/>
                  </a:cubicBezTo>
                  <a:cubicBezTo>
                    <a:pt x="17" y="0"/>
                    <a:pt x="22" y="1"/>
                    <a:pt x="28" y="3"/>
                  </a:cubicBezTo>
                  <a:cubicBezTo>
                    <a:pt x="32" y="4"/>
                    <a:pt x="36" y="6"/>
                    <a:pt x="41" y="8"/>
                  </a:cubicBezTo>
                  <a:cubicBezTo>
                    <a:pt x="35" y="8"/>
                    <a:pt x="30" y="9"/>
                    <a:pt x="28" y="9"/>
                  </a:cubicBezTo>
                  <a:cubicBezTo>
                    <a:pt x="33" y="9"/>
                    <a:pt x="41" y="10"/>
                    <a:pt x="48" y="11"/>
                  </a:cubicBezTo>
                  <a:cubicBezTo>
                    <a:pt x="57" y="16"/>
                    <a:pt x="67" y="21"/>
                    <a:pt x="73" y="25"/>
                  </a:cubicBezTo>
                  <a:cubicBezTo>
                    <a:pt x="72" y="25"/>
                    <a:pt x="72" y="25"/>
                    <a:pt x="72" y="25"/>
                  </a:cubicBezTo>
                  <a:cubicBezTo>
                    <a:pt x="59" y="30"/>
                    <a:pt x="77" y="43"/>
                    <a:pt x="75" y="43"/>
                  </a:cubicBezTo>
                  <a:cubicBezTo>
                    <a:pt x="58" y="46"/>
                    <a:pt x="58" y="46"/>
                    <a:pt x="58" y="46"/>
                  </a:cubicBezTo>
                  <a:cubicBezTo>
                    <a:pt x="42" y="49"/>
                    <a:pt x="42" y="49"/>
                    <a:pt x="42" y="49"/>
                  </a:cubicBezTo>
                  <a:cubicBezTo>
                    <a:pt x="42" y="49"/>
                    <a:pt x="36" y="48"/>
                    <a:pt x="29" y="46"/>
                  </a:cubicBezTo>
                  <a:cubicBezTo>
                    <a:pt x="28" y="46"/>
                    <a:pt x="28" y="46"/>
                    <a:pt x="28" y="46"/>
                  </a:cubicBezTo>
                  <a:cubicBezTo>
                    <a:pt x="22" y="45"/>
                    <a:pt x="15" y="42"/>
                    <a:pt x="11" y="40"/>
                  </a:cubicBezTo>
                  <a:cubicBezTo>
                    <a:pt x="4" y="34"/>
                    <a:pt x="3" y="26"/>
                    <a:pt x="2" y="24"/>
                  </a:cubicBezTo>
                  <a:cubicBezTo>
                    <a:pt x="2" y="23"/>
                    <a:pt x="0" y="21"/>
                    <a:pt x="2" y="18"/>
                  </a:cubicBezTo>
                </a:path>
              </a:pathLst>
            </a:custGeom>
            <a:solidFill>
              <a:srgbClr val="F9E5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9" name="Freeform 57"/>
            <p:cNvSpPr>
              <a:spLocks noEditPoints="1"/>
            </p:cNvSpPr>
            <p:nvPr/>
          </p:nvSpPr>
          <p:spPr bwMode="auto">
            <a:xfrm flipH="1">
              <a:off x="2271713" y="6138863"/>
              <a:ext cx="84138" cy="107950"/>
            </a:xfrm>
            <a:custGeom>
              <a:avLst/>
              <a:gdLst>
                <a:gd name="T0" fmla="*/ 15 w 30"/>
                <a:gd name="T1" fmla="*/ 33 h 38"/>
                <a:gd name="T2" fmla="*/ 12 w 30"/>
                <a:gd name="T3" fmla="*/ 36 h 38"/>
                <a:gd name="T4" fmla="*/ 17 w 30"/>
                <a:gd name="T5" fmla="*/ 38 h 38"/>
                <a:gd name="T6" fmla="*/ 19 w 30"/>
                <a:gd name="T7" fmla="*/ 36 h 38"/>
                <a:gd name="T8" fmla="*/ 15 w 30"/>
                <a:gd name="T9" fmla="*/ 33 h 38"/>
                <a:gd name="T10" fmla="*/ 25 w 30"/>
                <a:gd name="T11" fmla="*/ 24 h 38"/>
                <a:gd name="T12" fmla="*/ 24 w 30"/>
                <a:gd name="T13" fmla="*/ 25 h 38"/>
                <a:gd name="T14" fmla="*/ 30 w 30"/>
                <a:gd name="T15" fmla="*/ 26 h 38"/>
                <a:gd name="T16" fmla="*/ 25 w 30"/>
                <a:gd name="T17" fmla="*/ 24 h 38"/>
                <a:gd name="T18" fmla="*/ 18 w 30"/>
                <a:gd name="T19" fmla="*/ 21 h 38"/>
                <a:gd name="T20" fmla="*/ 6 w 30"/>
                <a:gd name="T21" fmla="*/ 30 h 38"/>
                <a:gd name="T22" fmla="*/ 10 w 30"/>
                <a:gd name="T23" fmla="*/ 35 h 38"/>
                <a:gd name="T24" fmla="*/ 11 w 30"/>
                <a:gd name="T25" fmla="*/ 35 h 38"/>
                <a:gd name="T26" fmla="*/ 13 w 30"/>
                <a:gd name="T27" fmla="*/ 32 h 38"/>
                <a:gd name="T28" fmla="*/ 11 w 30"/>
                <a:gd name="T29" fmla="*/ 27 h 38"/>
                <a:gd name="T30" fmla="*/ 18 w 30"/>
                <a:gd name="T31" fmla="*/ 24 h 38"/>
                <a:gd name="T32" fmla="*/ 22 w 30"/>
                <a:gd name="T33" fmla="*/ 24 h 38"/>
                <a:gd name="T34" fmla="*/ 23 w 30"/>
                <a:gd name="T35" fmla="*/ 23 h 38"/>
                <a:gd name="T36" fmla="*/ 18 w 30"/>
                <a:gd name="T37" fmla="*/ 21 h 38"/>
                <a:gd name="T38" fmla="*/ 15 w 30"/>
                <a:gd name="T39" fmla="*/ 13 h 38"/>
                <a:gd name="T40" fmla="*/ 1 w 30"/>
                <a:gd name="T41" fmla="*/ 19 h 38"/>
                <a:gd name="T42" fmla="*/ 5 w 30"/>
                <a:gd name="T43" fmla="*/ 29 h 38"/>
                <a:gd name="T44" fmla="*/ 16 w 30"/>
                <a:gd name="T45" fmla="*/ 20 h 38"/>
                <a:gd name="T46" fmla="*/ 12 w 30"/>
                <a:gd name="T47" fmla="*/ 16 h 38"/>
                <a:gd name="T48" fmla="*/ 15 w 30"/>
                <a:gd name="T49" fmla="*/ 13 h 38"/>
                <a:gd name="T50" fmla="*/ 15 w 30"/>
                <a:gd name="T51" fmla="*/ 13 h 38"/>
                <a:gd name="T52" fmla="*/ 10 w 30"/>
                <a:gd name="T53" fmla="*/ 6 h 38"/>
                <a:gd name="T54" fmla="*/ 3 w 30"/>
                <a:gd name="T55" fmla="*/ 8 h 38"/>
                <a:gd name="T56" fmla="*/ 1 w 30"/>
                <a:gd name="T57" fmla="*/ 13 h 38"/>
                <a:gd name="T58" fmla="*/ 0 w 30"/>
                <a:gd name="T59" fmla="*/ 16 h 38"/>
                <a:gd name="T60" fmla="*/ 0 w 30"/>
                <a:gd name="T61" fmla="*/ 17 h 38"/>
                <a:gd name="T62" fmla="*/ 14 w 30"/>
                <a:gd name="T63" fmla="*/ 11 h 38"/>
                <a:gd name="T64" fmla="*/ 13 w 30"/>
                <a:gd name="T65" fmla="*/ 10 h 38"/>
                <a:gd name="T66" fmla="*/ 9 w 30"/>
                <a:gd name="T67" fmla="*/ 7 h 38"/>
                <a:gd name="T68" fmla="*/ 10 w 30"/>
                <a:gd name="T69" fmla="*/ 6 h 38"/>
                <a:gd name="T70" fmla="*/ 8 w 30"/>
                <a:gd name="T71" fmla="*/ 0 h 38"/>
                <a:gd name="T72" fmla="*/ 8 w 30"/>
                <a:gd name="T73" fmla="*/ 0 h 38"/>
                <a:gd name="T74" fmla="*/ 5 w 30"/>
                <a:gd name="T75" fmla="*/ 5 h 38"/>
                <a:gd name="T76" fmla="*/ 9 w 30"/>
                <a:gd name="T77" fmla="*/ 3 h 38"/>
                <a:gd name="T78" fmla="*/ 8 w 30"/>
                <a:gd name="T79"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0" h="38">
                  <a:moveTo>
                    <a:pt x="15" y="33"/>
                  </a:moveTo>
                  <a:cubicBezTo>
                    <a:pt x="14" y="34"/>
                    <a:pt x="13" y="35"/>
                    <a:pt x="12" y="36"/>
                  </a:cubicBezTo>
                  <a:cubicBezTo>
                    <a:pt x="14" y="37"/>
                    <a:pt x="15" y="37"/>
                    <a:pt x="17" y="38"/>
                  </a:cubicBezTo>
                  <a:cubicBezTo>
                    <a:pt x="17" y="37"/>
                    <a:pt x="18" y="37"/>
                    <a:pt x="19" y="36"/>
                  </a:cubicBezTo>
                  <a:cubicBezTo>
                    <a:pt x="17" y="35"/>
                    <a:pt x="16" y="34"/>
                    <a:pt x="15" y="33"/>
                  </a:cubicBezTo>
                  <a:moveTo>
                    <a:pt x="25" y="24"/>
                  </a:moveTo>
                  <a:cubicBezTo>
                    <a:pt x="25" y="24"/>
                    <a:pt x="24" y="25"/>
                    <a:pt x="24" y="25"/>
                  </a:cubicBezTo>
                  <a:cubicBezTo>
                    <a:pt x="27" y="25"/>
                    <a:pt x="29" y="26"/>
                    <a:pt x="30" y="26"/>
                  </a:cubicBezTo>
                  <a:cubicBezTo>
                    <a:pt x="29" y="26"/>
                    <a:pt x="27" y="25"/>
                    <a:pt x="25" y="24"/>
                  </a:cubicBezTo>
                  <a:moveTo>
                    <a:pt x="18" y="21"/>
                  </a:moveTo>
                  <a:cubicBezTo>
                    <a:pt x="13" y="24"/>
                    <a:pt x="9" y="27"/>
                    <a:pt x="6" y="30"/>
                  </a:cubicBezTo>
                  <a:cubicBezTo>
                    <a:pt x="7" y="32"/>
                    <a:pt x="8" y="33"/>
                    <a:pt x="10" y="35"/>
                  </a:cubicBezTo>
                  <a:cubicBezTo>
                    <a:pt x="10" y="35"/>
                    <a:pt x="11" y="35"/>
                    <a:pt x="11" y="35"/>
                  </a:cubicBezTo>
                  <a:cubicBezTo>
                    <a:pt x="12" y="34"/>
                    <a:pt x="13" y="33"/>
                    <a:pt x="13" y="32"/>
                  </a:cubicBezTo>
                  <a:cubicBezTo>
                    <a:pt x="12" y="31"/>
                    <a:pt x="11" y="29"/>
                    <a:pt x="11" y="27"/>
                  </a:cubicBezTo>
                  <a:cubicBezTo>
                    <a:pt x="11" y="25"/>
                    <a:pt x="14" y="24"/>
                    <a:pt x="18" y="24"/>
                  </a:cubicBezTo>
                  <a:cubicBezTo>
                    <a:pt x="19" y="24"/>
                    <a:pt x="20" y="24"/>
                    <a:pt x="22" y="24"/>
                  </a:cubicBezTo>
                  <a:cubicBezTo>
                    <a:pt x="22" y="24"/>
                    <a:pt x="22" y="24"/>
                    <a:pt x="23" y="23"/>
                  </a:cubicBezTo>
                  <a:cubicBezTo>
                    <a:pt x="21" y="23"/>
                    <a:pt x="19" y="22"/>
                    <a:pt x="18" y="21"/>
                  </a:cubicBezTo>
                  <a:moveTo>
                    <a:pt x="15" y="13"/>
                  </a:moveTo>
                  <a:cubicBezTo>
                    <a:pt x="10" y="15"/>
                    <a:pt x="6" y="17"/>
                    <a:pt x="1" y="19"/>
                  </a:cubicBezTo>
                  <a:cubicBezTo>
                    <a:pt x="1" y="21"/>
                    <a:pt x="2" y="24"/>
                    <a:pt x="5" y="29"/>
                  </a:cubicBezTo>
                  <a:cubicBezTo>
                    <a:pt x="8" y="25"/>
                    <a:pt x="12" y="22"/>
                    <a:pt x="16" y="20"/>
                  </a:cubicBezTo>
                  <a:cubicBezTo>
                    <a:pt x="14" y="19"/>
                    <a:pt x="12" y="17"/>
                    <a:pt x="12" y="16"/>
                  </a:cubicBezTo>
                  <a:cubicBezTo>
                    <a:pt x="12" y="14"/>
                    <a:pt x="13" y="14"/>
                    <a:pt x="15" y="13"/>
                  </a:cubicBezTo>
                  <a:cubicBezTo>
                    <a:pt x="15" y="13"/>
                    <a:pt x="15" y="13"/>
                    <a:pt x="15" y="13"/>
                  </a:cubicBezTo>
                  <a:moveTo>
                    <a:pt x="10" y="6"/>
                  </a:moveTo>
                  <a:cubicBezTo>
                    <a:pt x="7" y="7"/>
                    <a:pt x="5" y="7"/>
                    <a:pt x="3" y="8"/>
                  </a:cubicBezTo>
                  <a:cubicBezTo>
                    <a:pt x="2" y="10"/>
                    <a:pt x="2" y="12"/>
                    <a:pt x="1" y="13"/>
                  </a:cubicBezTo>
                  <a:cubicBezTo>
                    <a:pt x="0" y="14"/>
                    <a:pt x="0" y="15"/>
                    <a:pt x="0" y="16"/>
                  </a:cubicBezTo>
                  <a:cubicBezTo>
                    <a:pt x="0" y="17"/>
                    <a:pt x="0" y="17"/>
                    <a:pt x="0" y="17"/>
                  </a:cubicBezTo>
                  <a:cubicBezTo>
                    <a:pt x="5" y="15"/>
                    <a:pt x="9" y="13"/>
                    <a:pt x="14" y="11"/>
                  </a:cubicBezTo>
                  <a:cubicBezTo>
                    <a:pt x="14" y="11"/>
                    <a:pt x="13" y="11"/>
                    <a:pt x="13" y="10"/>
                  </a:cubicBezTo>
                  <a:cubicBezTo>
                    <a:pt x="11" y="10"/>
                    <a:pt x="10" y="9"/>
                    <a:pt x="9" y="7"/>
                  </a:cubicBezTo>
                  <a:cubicBezTo>
                    <a:pt x="9" y="7"/>
                    <a:pt x="9" y="6"/>
                    <a:pt x="10" y="6"/>
                  </a:cubicBezTo>
                  <a:moveTo>
                    <a:pt x="8" y="0"/>
                  </a:moveTo>
                  <a:cubicBezTo>
                    <a:pt x="8" y="0"/>
                    <a:pt x="8" y="0"/>
                    <a:pt x="8" y="0"/>
                  </a:cubicBezTo>
                  <a:cubicBezTo>
                    <a:pt x="6" y="2"/>
                    <a:pt x="5" y="3"/>
                    <a:pt x="5" y="5"/>
                  </a:cubicBezTo>
                  <a:cubicBezTo>
                    <a:pt x="6" y="4"/>
                    <a:pt x="8" y="4"/>
                    <a:pt x="9" y="3"/>
                  </a:cubicBezTo>
                  <a:cubicBezTo>
                    <a:pt x="9" y="2"/>
                    <a:pt x="8" y="1"/>
                    <a:pt x="8" y="0"/>
                  </a:cubicBezTo>
                </a:path>
              </a:pathLst>
            </a:custGeom>
            <a:solidFill>
              <a:srgbClr val="FCF2F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0" name="Freeform 58"/>
            <p:cNvSpPr/>
            <p:nvPr/>
          </p:nvSpPr>
          <p:spPr bwMode="auto">
            <a:xfrm flipH="1">
              <a:off x="2098675" y="6297613"/>
              <a:ext cx="201613" cy="190500"/>
            </a:xfrm>
            <a:custGeom>
              <a:avLst/>
              <a:gdLst>
                <a:gd name="T0" fmla="*/ 3 w 71"/>
                <a:gd name="T1" fmla="*/ 26 h 67"/>
                <a:gd name="T2" fmla="*/ 3 w 71"/>
                <a:gd name="T3" fmla="*/ 26 h 67"/>
                <a:gd name="T4" fmla="*/ 4 w 71"/>
                <a:gd name="T5" fmla="*/ 26 h 67"/>
                <a:gd name="T6" fmla="*/ 26 w 71"/>
                <a:gd name="T7" fmla="*/ 0 h 67"/>
                <a:gd name="T8" fmla="*/ 71 w 71"/>
                <a:gd name="T9" fmla="*/ 12 h 67"/>
                <a:gd name="T10" fmla="*/ 40 w 71"/>
                <a:gd name="T11" fmla="*/ 55 h 67"/>
                <a:gd name="T12" fmla="*/ 40 w 71"/>
                <a:gd name="T13" fmla="*/ 55 h 67"/>
                <a:gd name="T14" fmla="*/ 22 w 71"/>
                <a:gd name="T15" fmla="*/ 63 h 67"/>
                <a:gd name="T16" fmla="*/ 16 w 71"/>
                <a:gd name="T17" fmla="*/ 63 h 67"/>
                <a:gd name="T18" fmla="*/ 11 w 71"/>
                <a:gd name="T19" fmla="*/ 53 h 67"/>
                <a:gd name="T20" fmla="*/ 3 w 71"/>
                <a:gd name="T21" fmla="*/ 49 h 67"/>
                <a:gd name="T22" fmla="*/ 3 w 71"/>
                <a:gd name="T23" fmla="*/ 2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 h="67">
                  <a:moveTo>
                    <a:pt x="3" y="26"/>
                  </a:moveTo>
                  <a:cubicBezTo>
                    <a:pt x="3" y="26"/>
                    <a:pt x="3" y="26"/>
                    <a:pt x="3" y="26"/>
                  </a:cubicBezTo>
                  <a:cubicBezTo>
                    <a:pt x="4" y="26"/>
                    <a:pt x="4" y="26"/>
                    <a:pt x="4" y="26"/>
                  </a:cubicBezTo>
                  <a:cubicBezTo>
                    <a:pt x="6" y="17"/>
                    <a:pt x="13" y="8"/>
                    <a:pt x="26" y="0"/>
                  </a:cubicBezTo>
                  <a:cubicBezTo>
                    <a:pt x="71" y="12"/>
                    <a:pt x="71" y="12"/>
                    <a:pt x="71" y="12"/>
                  </a:cubicBezTo>
                  <a:cubicBezTo>
                    <a:pt x="71" y="12"/>
                    <a:pt x="63" y="39"/>
                    <a:pt x="40" y="55"/>
                  </a:cubicBezTo>
                  <a:cubicBezTo>
                    <a:pt x="40" y="55"/>
                    <a:pt x="40" y="55"/>
                    <a:pt x="40" y="55"/>
                  </a:cubicBezTo>
                  <a:cubicBezTo>
                    <a:pt x="35" y="58"/>
                    <a:pt x="29" y="61"/>
                    <a:pt x="22" y="63"/>
                  </a:cubicBezTo>
                  <a:cubicBezTo>
                    <a:pt x="22" y="63"/>
                    <a:pt x="19" y="67"/>
                    <a:pt x="16" y="63"/>
                  </a:cubicBezTo>
                  <a:cubicBezTo>
                    <a:pt x="13" y="60"/>
                    <a:pt x="15" y="54"/>
                    <a:pt x="11" y="53"/>
                  </a:cubicBezTo>
                  <a:cubicBezTo>
                    <a:pt x="8" y="52"/>
                    <a:pt x="6" y="54"/>
                    <a:pt x="3" y="49"/>
                  </a:cubicBezTo>
                  <a:cubicBezTo>
                    <a:pt x="2" y="47"/>
                    <a:pt x="0" y="37"/>
                    <a:pt x="3" y="26"/>
                  </a:cubicBezTo>
                </a:path>
              </a:pathLst>
            </a:custGeom>
            <a:solidFill>
              <a:srgbClr val="F9E5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1" name="Freeform 59"/>
            <p:cNvSpPr>
              <a:spLocks noEditPoints="1"/>
            </p:cNvSpPr>
            <p:nvPr/>
          </p:nvSpPr>
          <p:spPr bwMode="auto">
            <a:xfrm flipH="1">
              <a:off x="2185988" y="6372225"/>
              <a:ext cx="111125" cy="109538"/>
            </a:xfrm>
            <a:custGeom>
              <a:avLst/>
              <a:gdLst>
                <a:gd name="T0" fmla="*/ 39 w 39"/>
                <a:gd name="T1" fmla="*/ 29 h 39"/>
                <a:gd name="T2" fmla="*/ 28 w 39"/>
                <a:gd name="T3" fmla="*/ 32 h 39"/>
                <a:gd name="T4" fmla="*/ 18 w 39"/>
                <a:gd name="T5" fmla="*/ 39 h 39"/>
                <a:gd name="T6" fmla="*/ 18 w 39"/>
                <a:gd name="T7" fmla="*/ 39 h 39"/>
                <a:gd name="T8" fmla="*/ 21 w 39"/>
                <a:gd name="T9" fmla="*/ 37 h 39"/>
                <a:gd name="T10" fmla="*/ 39 w 39"/>
                <a:gd name="T11" fmla="*/ 29 h 39"/>
                <a:gd name="T12" fmla="*/ 32 w 39"/>
                <a:gd name="T13" fmla="*/ 18 h 39"/>
                <a:gd name="T14" fmla="*/ 17 w 39"/>
                <a:gd name="T15" fmla="*/ 23 h 39"/>
                <a:gd name="T16" fmla="*/ 16 w 39"/>
                <a:gd name="T17" fmla="*/ 23 h 39"/>
                <a:gd name="T18" fmla="*/ 7 w 39"/>
                <a:gd name="T19" fmla="*/ 24 h 39"/>
                <a:gd name="T20" fmla="*/ 3 w 39"/>
                <a:gd name="T21" fmla="*/ 24 h 39"/>
                <a:gd name="T22" fmla="*/ 10 w 39"/>
                <a:gd name="T23" fmla="*/ 27 h 39"/>
                <a:gd name="T24" fmla="*/ 15 w 39"/>
                <a:gd name="T25" fmla="*/ 37 h 39"/>
                <a:gd name="T26" fmla="*/ 16 w 39"/>
                <a:gd name="T27" fmla="*/ 38 h 39"/>
                <a:gd name="T28" fmla="*/ 25 w 39"/>
                <a:gd name="T29" fmla="*/ 32 h 39"/>
                <a:gd name="T30" fmla="*/ 22 w 39"/>
                <a:gd name="T31" fmla="*/ 31 h 39"/>
                <a:gd name="T32" fmla="*/ 32 w 39"/>
                <a:gd name="T33" fmla="*/ 18 h 39"/>
                <a:gd name="T34" fmla="*/ 19 w 39"/>
                <a:gd name="T35" fmla="*/ 12 h 39"/>
                <a:gd name="T36" fmla="*/ 18 w 39"/>
                <a:gd name="T37" fmla="*/ 12 h 39"/>
                <a:gd name="T38" fmla="*/ 10 w 39"/>
                <a:gd name="T39" fmla="*/ 17 h 39"/>
                <a:gd name="T40" fmla="*/ 9 w 39"/>
                <a:gd name="T41" fmla="*/ 17 h 39"/>
                <a:gd name="T42" fmla="*/ 9 w 39"/>
                <a:gd name="T43" fmla="*/ 14 h 39"/>
                <a:gd name="T44" fmla="*/ 1 w 39"/>
                <a:gd name="T45" fmla="*/ 15 h 39"/>
                <a:gd name="T46" fmla="*/ 2 w 39"/>
                <a:gd name="T47" fmla="*/ 22 h 39"/>
                <a:gd name="T48" fmla="*/ 8 w 39"/>
                <a:gd name="T49" fmla="*/ 22 h 39"/>
                <a:gd name="T50" fmla="*/ 14 w 39"/>
                <a:gd name="T51" fmla="*/ 22 h 39"/>
                <a:gd name="T52" fmla="*/ 19 w 39"/>
                <a:gd name="T53" fmla="*/ 12 h 39"/>
                <a:gd name="T54" fmla="*/ 22 w 39"/>
                <a:gd name="T55" fmla="*/ 9 h 39"/>
                <a:gd name="T56" fmla="*/ 21 w 39"/>
                <a:gd name="T57" fmla="*/ 9 h 39"/>
                <a:gd name="T58" fmla="*/ 22 w 39"/>
                <a:gd name="T59" fmla="*/ 9 h 39"/>
                <a:gd name="T60" fmla="*/ 22 w 39"/>
                <a:gd name="T61" fmla="*/ 9 h 39"/>
                <a:gd name="T62" fmla="*/ 2 w 39"/>
                <a:gd name="T63" fmla="*/ 9 h 39"/>
                <a:gd name="T64" fmla="*/ 1 w 39"/>
                <a:gd name="T65" fmla="*/ 9 h 39"/>
                <a:gd name="T66" fmla="*/ 0 w 39"/>
                <a:gd name="T67" fmla="*/ 12 h 39"/>
                <a:gd name="T68" fmla="*/ 3 w 39"/>
                <a:gd name="T69" fmla="*/ 12 h 39"/>
                <a:gd name="T70" fmla="*/ 3 w 39"/>
                <a:gd name="T71" fmla="*/ 12 h 39"/>
                <a:gd name="T72" fmla="*/ 2 w 39"/>
                <a:gd name="T73" fmla="*/ 9 h 39"/>
                <a:gd name="T74" fmla="*/ 9 w 39"/>
                <a:gd name="T75" fmla="*/ 8 h 39"/>
                <a:gd name="T76" fmla="*/ 8 w 39"/>
                <a:gd name="T77" fmla="*/ 8 h 39"/>
                <a:gd name="T78" fmla="*/ 5 w 39"/>
                <a:gd name="T79" fmla="*/ 12 h 39"/>
                <a:gd name="T80" fmla="*/ 9 w 39"/>
                <a:gd name="T81" fmla="*/ 12 h 39"/>
                <a:gd name="T82" fmla="*/ 9 w 39"/>
                <a:gd name="T83" fmla="*/ 8 h 39"/>
                <a:gd name="T84" fmla="*/ 10 w 39"/>
                <a:gd name="T85" fmla="*/ 3 h 39"/>
                <a:gd name="T86" fmla="*/ 8 w 39"/>
                <a:gd name="T87" fmla="*/ 6 h 39"/>
                <a:gd name="T88" fmla="*/ 9 w 39"/>
                <a:gd name="T89" fmla="*/ 6 h 39"/>
                <a:gd name="T90" fmla="*/ 10 w 39"/>
                <a:gd name="T91" fmla="*/ 3 h 39"/>
                <a:gd name="T92" fmla="*/ 2 w 39"/>
                <a:gd name="T93" fmla="*/ 0 h 39"/>
                <a:gd name="T94" fmla="*/ 1 w 39"/>
                <a:gd name="T95" fmla="*/ 7 h 39"/>
                <a:gd name="T96" fmla="*/ 1 w 39"/>
                <a:gd name="T97" fmla="*/ 7 h 39"/>
                <a:gd name="T98" fmla="*/ 2 w 39"/>
                <a:gd name="T99" fmla="*/ 7 h 39"/>
                <a:gd name="T100" fmla="*/ 2 w 39"/>
                <a:gd name="T101" fmla="*/ 0 h 39"/>
                <a:gd name="T102" fmla="*/ 2 w 39"/>
                <a:gd name="T103" fmla="*/ 0 h 39"/>
                <a:gd name="T104" fmla="*/ 2 w 39"/>
                <a:gd name="T105" fmla="*/ 0 h 39"/>
                <a:gd name="T106" fmla="*/ 2 w 39"/>
                <a:gd name="T10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9" y="29"/>
                  </a:moveTo>
                  <a:cubicBezTo>
                    <a:pt x="38" y="29"/>
                    <a:pt x="33" y="31"/>
                    <a:pt x="28" y="32"/>
                  </a:cubicBezTo>
                  <a:cubicBezTo>
                    <a:pt x="25" y="34"/>
                    <a:pt x="22" y="37"/>
                    <a:pt x="18" y="39"/>
                  </a:cubicBezTo>
                  <a:cubicBezTo>
                    <a:pt x="18" y="39"/>
                    <a:pt x="18" y="39"/>
                    <a:pt x="18" y="39"/>
                  </a:cubicBezTo>
                  <a:cubicBezTo>
                    <a:pt x="20" y="39"/>
                    <a:pt x="21" y="37"/>
                    <a:pt x="21" y="37"/>
                  </a:cubicBezTo>
                  <a:cubicBezTo>
                    <a:pt x="28" y="35"/>
                    <a:pt x="34" y="32"/>
                    <a:pt x="39" y="29"/>
                  </a:cubicBezTo>
                  <a:moveTo>
                    <a:pt x="32" y="18"/>
                  </a:moveTo>
                  <a:cubicBezTo>
                    <a:pt x="31" y="19"/>
                    <a:pt x="22" y="23"/>
                    <a:pt x="17" y="23"/>
                  </a:cubicBezTo>
                  <a:cubicBezTo>
                    <a:pt x="17" y="23"/>
                    <a:pt x="17" y="23"/>
                    <a:pt x="16" y="23"/>
                  </a:cubicBezTo>
                  <a:cubicBezTo>
                    <a:pt x="13" y="24"/>
                    <a:pt x="10" y="24"/>
                    <a:pt x="7" y="24"/>
                  </a:cubicBezTo>
                  <a:cubicBezTo>
                    <a:pt x="6" y="24"/>
                    <a:pt x="4" y="24"/>
                    <a:pt x="3" y="24"/>
                  </a:cubicBezTo>
                  <a:cubicBezTo>
                    <a:pt x="5" y="28"/>
                    <a:pt x="7" y="26"/>
                    <a:pt x="10" y="27"/>
                  </a:cubicBezTo>
                  <a:cubicBezTo>
                    <a:pt x="14" y="28"/>
                    <a:pt x="12" y="34"/>
                    <a:pt x="15" y="37"/>
                  </a:cubicBezTo>
                  <a:cubicBezTo>
                    <a:pt x="15" y="37"/>
                    <a:pt x="16" y="37"/>
                    <a:pt x="16" y="38"/>
                  </a:cubicBezTo>
                  <a:cubicBezTo>
                    <a:pt x="19" y="36"/>
                    <a:pt x="22" y="34"/>
                    <a:pt x="25" y="32"/>
                  </a:cubicBezTo>
                  <a:cubicBezTo>
                    <a:pt x="23" y="32"/>
                    <a:pt x="22" y="32"/>
                    <a:pt x="22" y="31"/>
                  </a:cubicBezTo>
                  <a:cubicBezTo>
                    <a:pt x="18" y="28"/>
                    <a:pt x="30" y="19"/>
                    <a:pt x="32" y="18"/>
                  </a:cubicBezTo>
                  <a:moveTo>
                    <a:pt x="19" y="12"/>
                  </a:moveTo>
                  <a:cubicBezTo>
                    <a:pt x="19" y="12"/>
                    <a:pt x="18" y="12"/>
                    <a:pt x="18" y="12"/>
                  </a:cubicBezTo>
                  <a:cubicBezTo>
                    <a:pt x="15" y="15"/>
                    <a:pt x="12" y="17"/>
                    <a:pt x="10" y="17"/>
                  </a:cubicBezTo>
                  <a:cubicBezTo>
                    <a:pt x="10" y="17"/>
                    <a:pt x="10" y="17"/>
                    <a:pt x="9" y="17"/>
                  </a:cubicBezTo>
                  <a:cubicBezTo>
                    <a:pt x="9" y="17"/>
                    <a:pt x="9" y="16"/>
                    <a:pt x="9" y="14"/>
                  </a:cubicBezTo>
                  <a:cubicBezTo>
                    <a:pt x="6" y="15"/>
                    <a:pt x="3" y="15"/>
                    <a:pt x="1" y="15"/>
                  </a:cubicBezTo>
                  <a:cubicBezTo>
                    <a:pt x="1" y="18"/>
                    <a:pt x="1" y="20"/>
                    <a:pt x="2" y="22"/>
                  </a:cubicBezTo>
                  <a:cubicBezTo>
                    <a:pt x="4" y="22"/>
                    <a:pt x="6" y="22"/>
                    <a:pt x="8" y="22"/>
                  </a:cubicBezTo>
                  <a:cubicBezTo>
                    <a:pt x="10" y="22"/>
                    <a:pt x="12" y="22"/>
                    <a:pt x="14" y="22"/>
                  </a:cubicBezTo>
                  <a:cubicBezTo>
                    <a:pt x="13" y="20"/>
                    <a:pt x="16" y="15"/>
                    <a:pt x="19" y="12"/>
                  </a:cubicBezTo>
                  <a:moveTo>
                    <a:pt x="22" y="9"/>
                  </a:moveTo>
                  <a:cubicBezTo>
                    <a:pt x="22" y="9"/>
                    <a:pt x="22" y="9"/>
                    <a:pt x="21" y="9"/>
                  </a:cubicBezTo>
                  <a:cubicBezTo>
                    <a:pt x="21" y="9"/>
                    <a:pt x="21" y="9"/>
                    <a:pt x="22" y="9"/>
                  </a:cubicBezTo>
                  <a:cubicBezTo>
                    <a:pt x="22" y="9"/>
                    <a:pt x="22" y="9"/>
                    <a:pt x="22" y="9"/>
                  </a:cubicBezTo>
                  <a:moveTo>
                    <a:pt x="2" y="9"/>
                  </a:moveTo>
                  <a:cubicBezTo>
                    <a:pt x="1" y="9"/>
                    <a:pt x="1" y="9"/>
                    <a:pt x="1" y="9"/>
                  </a:cubicBezTo>
                  <a:cubicBezTo>
                    <a:pt x="0" y="10"/>
                    <a:pt x="0" y="11"/>
                    <a:pt x="0" y="12"/>
                  </a:cubicBezTo>
                  <a:cubicBezTo>
                    <a:pt x="1" y="12"/>
                    <a:pt x="2" y="12"/>
                    <a:pt x="3" y="12"/>
                  </a:cubicBezTo>
                  <a:cubicBezTo>
                    <a:pt x="3" y="12"/>
                    <a:pt x="3" y="12"/>
                    <a:pt x="3" y="12"/>
                  </a:cubicBezTo>
                  <a:cubicBezTo>
                    <a:pt x="2" y="11"/>
                    <a:pt x="2" y="10"/>
                    <a:pt x="2" y="9"/>
                  </a:cubicBezTo>
                  <a:moveTo>
                    <a:pt x="9" y="8"/>
                  </a:moveTo>
                  <a:cubicBezTo>
                    <a:pt x="9" y="8"/>
                    <a:pt x="8" y="8"/>
                    <a:pt x="8" y="8"/>
                  </a:cubicBezTo>
                  <a:cubicBezTo>
                    <a:pt x="7" y="10"/>
                    <a:pt x="6" y="12"/>
                    <a:pt x="5" y="12"/>
                  </a:cubicBezTo>
                  <a:cubicBezTo>
                    <a:pt x="6" y="12"/>
                    <a:pt x="7" y="12"/>
                    <a:pt x="9" y="12"/>
                  </a:cubicBezTo>
                  <a:cubicBezTo>
                    <a:pt x="9" y="11"/>
                    <a:pt x="9" y="9"/>
                    <a:pt x="9" y="8"/>
                  </a:cubicBezTo>
                  <a:moveTo>
                    <a:pt x="10" y="3"/>
                  </a:moveTo>
                  <a:cubicBezTo>
                    <a:pt x="10" y="3"/>
                    <a:pt x="9" y="5"/>
                    <a:pt x="8" y="6"/>
                  </a:cubicBezTo>
                  <a:cubicBezTo>
                    <a:pt x="9" y="6"/>
                    <a:pt x="9" y="6"/>
                    <a:pt x="9" y="6"/>
                  </a:cubicBezTo>
                  <a:cubicBezTo>
                    <a:pt x="9" y="4"/>
                    <a:pt x="10" y="3"/>
                    <a:pt x="10" y="3"/>
                  </a:cubicBezTo>
                  <a:moveTo>
                    <a:pt x="2" y="0"/>
                  </a:moveTo>
                  <a:cubicBezTo>
                    <a:pt x="2" y="3"/>
                    <a:pt x="1" y="5"/>
                    <a:pt x="1" y="7"/>
                  </a:cubicBezTo>
                  <a:cubicBezTo>
                    <a:pt x="1" y="7"/>
                    <a:pt x="1" y="7"/>
                    <a:pt x="1" y="7"/>
                  </a:cubicBezTo>
                  <a:cubicBezTo>
                    <a:pt x="2" y="7"/>
                    <a:pt x="2" y="7"/>
                    <a:pt x="2" y="7"/>
                  </a:cubicBezTo>
                  <a:cubicBezTo>
                    <a:pt x="2" y="4"/>
                    <a:pt x="2" y="2"/>
                    <a:pt x="2" y="0"/>
                  </a:cubicBezTo>
                  <a:moveTo>
                    <a:pt x="2" y="0"/>
                  </a:moveTo>
                  <a:cubicBezTo>
                    <a:pt x="2" y="0"/>
                    <a:pt x="2" y="0"/>
                    <a:pt x="2" y="0"/>
                  </a:cubicBezTo>
                  <a:cubicBezTo>
                    <a:pt x="2" y="0"/>
                    <a:pt x="2" y="0"/>
                    <a:pt x="2" y="0"/>
                  </a:cubicBezTo>
                </a:path>
              </a:pathLst>
            </a:custGeom>
            <a:solidFill>
              <a:srgbClr val="FCF2F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2" name="Freeform 60"/>
            <p:cNvSpPr/>
            <p:nvPr/>
          </p:nvSpPr>
          <p:spPr bwMode="auto">
            <a:xfrm flipH="1">
              <a:off x="2114550" y="6223000"/>
              <a:ext cx="233363" cy="125413"/>
            </a:xfrm>
            <a:custGeom>
              <a:avLst/>
              <a:gdLst>
                <a:gd name="T0" fmla="*/ 8 w 82"/>
                <a:gd name="T1" fmla="*/ 34 h 44"/>
                <a:gd name="T2" fmla="*/ 52 w 82"/>
                <a:gd name="T3" fmla="*/ 27 h 44"/>
                <a:gd name="T4" fmla="*/ 81 w 82"/>
                <a:gd name="T5" fmla="*/ 0 h 44"/>
                <a:gd name="T6" fmla="*/ 82 w 82"/>
                <a:gd name="T7" fmla="*/ 4 h 44"/>
                <a:gd name="T8" fmla="*/ 7 w 82"/>
                <a:gd name="T9" fmla="*/ 35 h 44"/>
                <a:gd name="T10" fmla="*/ 7 w 82"/>
                <a:gd name="T11" fmla="*/ 35 h 44"/>
                <a:gd name="T12" fmla="*/ 2 w 82"/>
                <a:gd name="T13" fmla="*/ 35 h 44"/>
                <a:gd name="T14" fmla="*/ 5 w 82"/>
                <a:gd name="T15" fmla="*/ 31 h 44"/>
                <a:gd name="T16" fmla="*/ 8 w 82"/>
                <a:gd name="T17" fmla="*/ 3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44">
                  <a:moveTo>
                    <a:pt x="8" y="34"/>
                  </a:moveTo>
                  <a:cubicBezTo>
                    <a:pt x="16" y="35"/>
                    <a:pt x="35" y="37"/>
                    <a:pt x="52" y="27"/>
                  </a:cubicBezTo>
                  <a:cubicBezTo>
                    <a:pt x="74" y="14"/>
                    <a:pt x="81" y="0"/>
                    <a:pt x="81" y="0"/>
                  </a:cubicBezTo>
                  <a:cubicBezTo>
                    <a:pt x="82" y="4"/>
                    <a:pt x="82" y="4"/>
                    <a:pt x="82" y="4"/>
                  </a:cubicBezTo>
                  <a:cubicBezTo>
                    <a:pt x="82" y="4"/>
                    <a:pt x="56" y="44"/>
                    <a:pt x="7" y="35"/>
                  </a:cubicBezTo>
                  <a:cubicBezTo>
                    <a:pt x="7" y="35"/>
                    <a:pt x="7" y="35"/>
                    <a:pt x="7" y="35"/>
                  </a:cubicBezTo>
                  <a:cubicBezTo>
                    <a:pt x="6" y="35"/>
                    <a:pt x="4" y="36"/>
                    <a:pt x="2" y="35"/>
                  </a:cubicBezTo>
                  <a:cubicBezTo>
                    <a:pt x="0" y="35"/>
                    <a:pt x="1" y="31"/>
                    <a:pt x="5" y="31"/>
                  </a:cubicBezTo>
                  <a:cubicBezTo>
                    <a:pt x="8" y="31"/>
                    <a:pt x="8" y="33"/>
                    <a:pt x="8" y="34"/>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3" name="Freeform 61"/>
            <p:cNvSpPr/>
            <p:nvPr/>
          </p:nvSpPr>
          <p:spPr bwMode="auto">
            <a:xfrm flipH="1">
              <a:off x="2124075" y="6183313"/>
              <a:ext cx="263525" cy="134938"/>
            </a:xfrm>
            <a:custGeom>
              <a:avLst/>
              <a:gdLst>
                <a:gd name="T0" fmla="*/ 92 w 93"/>
                <a:gd name="T1" fmla="*/ 5 h 47"/>
                <a:gd name="T2" fmla="*/ 93 w 93"/>
                <a:gd name="T3" fmla="*/ 0 h 47"/>
                <a:gd name="T4" fmla="*/ 9 w 93"/>
                <a:gd name="T5" fmla="*/ 43 h 47"/>
                <a:gd name="T6" fmla="*/ 3 w 93"/>
                <a:gd name="T7" fmla="*/ 42 h 47"/>
                <a:gd name="T8" fmla="*/ 9 w 93"/>
                <a:gd name="T9" fmla="*/ 44 h 47"/>
                <a:gd name="T10" fmla="*/ 9 w 93"/>
                <a:gd name="T11" fmla="*/ 44 h 47"/>
                <a:gd name="T12" fmla="*/ 40 w 93"/>
                <a:gd name="T13" fmla="*/ 38 h 47"/>
                <a:gd name="T14" fmla="*/ 92 w 93"/>
                <a:gd name="T15" fmla="*/ 5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 h="47">
                  <a:moveTo>
                    <a:pt x="92" y="5"/>
                  </a:moveTo>
                  <a:cubicBezTo>
                    <a:pt x="93" y="0"/>
                    <a:pt x="93" y="0"/>
                    <a:pt x="93" y="0"/>
                  </a:cubicBezTo>
                  <a:cubicBezTo>
                    <a:pt x="93" y="0"/>
                    <a:pt x="52" y="42"/>
                    <a:pt x="9" y="43"/>
                  </a:cubicBezTo>
                  <a:cubicBezTo>
                    <a:pt x="9" y="43"/>
                    <a:pt x="6" y="40"/>
                    <a:pt x="3" y="42"/>
                  </a:cubicBezTo>
                  <a:cubicBezTo>
                    <a:pt x="0" y="44"/>
                    <a:pt x="5" y="47"/>
                    <a:pt x="9" y="44"/>
                  </a:cubicBezTo>
                  <a:cubicBezTo>
                    <a:pt x="9" y="44"/>
                    <a:pt x="9" y="44"/>
                    <a:pt x="9" y="44"/>
                  </a:cubicBezTo>
                  <a:cubicBezTo>
                    <a:pt x="16" y="44"/>
                    <a:pt x="28" y="42"/>
                    <a:pt x="40" y="38"/>
                  </a:cubicBezTo>
                  <a:cubicBezTo>
                    <a:pt x="60" y="30"/>
                    <a:pt x="85" y="11"/>
                    <a:pt x="92" y="5"/>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4" name="Freeform 62"/>
            <p:cNvSpPr/>
            <p:nvPr/>
          </p:nvSpPr>
          <p:spPr bwMode="auto">
            <a:xfrm flipH="1">
              <a:off x="2132013" y="6029325"/>
              <a:ext cx="414338" cy="222250"/>
            </a:xfrm>
            <a:custGeom>
              <a:avLst/>
              <a:gdLst>
                <a:gd name="T0" fmla="*/ 5 w 146"/>
                <a:gd name="T1" fmla="*/ 67 h 78"/>
                <a:gd name="T2" fmla="*/ 0 w 146"/>
                <a:gd name="T3" fmla="*/ 73 h 78"/>
                <a:gd name="T4" fmla="*/ 10 w 146"/>
                <a:gd name="T5" fmla="*/ 67 h 78"/>
                <a:gd name="T6" fmla="*/ 143 w 146"/>
                <a:gd name="T7" fmla="*/ 60 h 78"/>
                <a:gd name="T8" fmla="*/ 146 w 146"/>
                <a:gd name="T9" fmla="*/ 57 h 78"/>
                <a:gd name="T10" fmla="*/ 5 w 146"/>
                <a:gd name="T11" fmla="*/ 67 h 78"/>
              </a:gdLst>
              <a:ahLst/>
              <a:cxnLst>
                <a:cxn ang="0">
                  <a:pos x="T0" y="T1"/>
                </a:cxn>
                <a:cxn ang="0">
                  <a:pos x="T2" y="T3"/>
                </a:cxn>
                <a:cxn ang="0">
                  <a:pos x="T4" y="T5"/>
                </a:cxn>
                <a:cxn ang="0">
                  <a:pos x="T6" y="T7"/>
                </a:cxn>
                <a:cxn ang="0">
                  <a:pos x="T8" y="T9"/>
                </a:cxn>
                <a:cxn ang="0">
                  <a:pos x="T10" y="T11"/>
                </a:cxn>
              </a:cxnLst>
              <a:rect l="0" t="0" r="r" b="b"/>
              <a:pathLst>
                <a:path w="146" h="78">
                  <a:moveTo>
                    <a:pt x="5" y="67"/>
                  </a:moveTo>
                  <a:cubicBezTo>
                    <a:pt x="3" y="68"/>
                    <a:pt x="0" y="70"/>
                    <a:pt x="0" y="73"/>
                  </a:cubicBezTo>
                  <a:cubicBezTo>
                    <a:pt x="1" y="78"/>
                    <a:pt x="13" y="73"/>
                    <a:pt x="10" y="67"/>
                  </a:cubicBezTo>
                  <a:cubicBezTo>
                    <a:pt x="60" y="3"/>
                    <a:pt x="142" y="60"/>
                    <a:pt x="143" y="60"/>
                  </a:cubicBezTo>
                  <a:cubicBezTo>
                    <a:pt x="146" y="57"/>
                    <a:pt x="146" y="57"/>
                    <a:pt x="146" y="57"/>
                  </a:cubicBezTo>
                  <a:cubicBezTo>
                    <a:pt x="145" y="56"/>
                    <a:pt x="55" y="0"/>
                    <a:pt x="5" y="67"/>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5" name="Freeform 63"/>
            <p:cNvSpPr/>
            <p:nvPr/>
          </p:nvSpPr>
          <p:spPr bwMode="auto">
            <a:xfrm flipH="1">
              <a:off x="2066925" y="6075363"/>
              <a:ext cx="395288" cy="250825"/>
            </a:xfrm>
            <a:custGeom>
              <a:avLst/>
              <a:gdLst>
                <a:gd name="T0" fmla="*/ 5 w 139"/>
                <a:gd name="T1" fmla="*/ 77 h 88"/>
                <a:gd name="T2" fmla="*/ 1 w 139"/>
                <a:gd name="T3" fmla="*/ 83 h 88"/>
                <a:gd name="T4" fmla="*/ 9 w 139"/>
                <a:gd name="T5" fmla="*/ 75 h 88"/>
                <a:gd name="T6" fmla="*/ 138 w 139"/>
                <a:gd name="T7" fmla="*/ 39 h 88"/>
                <a:gd name="T8" fmla="*/ 139 w 139"/>
                <a:gd name="T9" fmla="*/ 35 h 88"/>
                <a:gd name="T10" fmla="*/ 5 w 139"/>
                <a:gd name="T11" fmla="*/ 77 h 88"/>
              </a:gdLst>
              <a:ahLst/>
              <a:cxnLst>
                <a:cxn ang="0">
                  <a:pos x="T0" y="T1"/>
                </a:cxn>
                <a:cxn ang="0">
                  <a:pos x="T2" y="T3"/>
                </a:cxn>
                <a:cxn ang="0">
                  <a:pos x="T4" y="T5"/>
                </a:cxn>
                <a:cxn ang="0">
                  <a:pos x="T6" y="T7"/>
                </a:cxn>
                <a:cxn ang="0">
                  <a:pos x="T8" y="T9"/>
                </a:cxn>
                <a:cxn ang="0">
                  <a:pos x="T10" y="T11"/>
                </a:cxn>
              </a:cxnLst>
              <a:rect l="0" t="0" r="r" b="b"/>
              <a:pathLst>
                <a:path w="139" h="88">
                  <a:moveTo>
                    <a:pt x="5" y="77"/>
                  </a:moveTo>
                  <a:cubicBezTo>
                    <a:pt x="2" y="78"/>
                    <a:pt x="0" y="80"/>
                    <a:pt x="1" y="83"/>
                  </a:cubicBezTo>
                  <a:cubicBezTo>
                    <a:pt x="3" y="88"/>
                    <a:pt x="13" y="80"/>
                    <a:pt x="9" y="75"/>
                  </a:cubicBezTo>
                  <a:cubicBezTo>
                    <a:pt x="44" y="2"/>
                    <a:pt x="137" y="39"/>
                    <a:pt x="138" y="39"/>
                  </a:cubicBezTo>
                  <a:cubicBezTo>
                    <a:pt x="139" y="35"/>
                    <a:pt x="139" y="35"/>
                    <a:pt x="139" y="35"/>
                  </a:cubicBezTo>
                  <a:cubicBezTo>
                    <a:pt x="138" y="35"/>
                    <a:pt x="39" y="0"/>
                    <a:pt x="5" y="77"/>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6" name="Freeform 64"/>
            <p:cNvSpPr/>
            <p:nvPr/>
          </p:nvSpPr>
          <p:spPr bwMode="auto">
            <a:xfrm flipH="1">
              <a:off x="2033588" y="6229350"/>
              <a:ext cx="393700" cy="265113"/>
            </a:xfrm>
            <a:custGeom>
              <a:avLst/>
              <a:gdLst>
                <a:gd name="T0" fmla="*/ 9 w 139"/>
                <a:gd name="T1" fmla="*/ 56 h 93"/>
                <a:gd name="T2" fmla="*/ 2 w 139"/>
                <a:gd name="T3" fmla="*/ 53 h 93"/>
                <a:gd name="T4" fmla="*/ 13 w 139"/>
                <a:gd name="T5" fmla="*/ 55 h 93"/>
                <a:gd name="T6" fmla="*/ 135 w 139"/>
                <a:gd name="T7" fmla="*/ 0 h 93"/>
                <a:gd name="T8" fmla="*/ 139 w 139"/>
                <a:gd name="T9" fmla="*/ 2 h 93"/>
                <a:gd name="T10" fmla="*/ 9 w 139"/>
                <a:gd name="T11" fmla="*/ 56 h 93"/>
              </a:gdLst>
              <a:ahLst/>
              <a:cxnLst>
                <a:cxn ang="0">
                  <a:pos x="T0" y="T1"/>
                </a:cxn>
                <a:cxn ang="0">
                  <a:pos x="T2" y="T3"/>
                </a:cxn>
                <a:cxn ang="0">
                  <a:pos x="T4" y="T5"/>
                </a:cxn>
                <a:cxn ang="0">
                  <a:pos x="T6" y="T7"/>
                </a:cxn>
                <a:cxn ang="0">
                  <a:pos x="T8" y="T9"/>
                </a:cxn>
                <a:cxn ang="0">
                  <a:pos x="T10" y="T11"/>
                </a:cxn>
              </a:cxnLst>
              <a:rect l="0" t="0" r="r" b="b"/>
              <a:pathLst>
                <a:path w="139" h="93">
                  <a:moveTo>
                    <a:pt x="9" y="56"/>
                  </a:moveTo>
                  <a:cubicBezTo>
                    <a:pt x="6" y="56"/>
                    <a:pt x="3" y="56"/>
                    <a:pt x="2" y="53"/>
                  </a:cubicBezTo>
                  <a:cubicBezTo>
                    <a:pt x="0" y="48"/>
                    <a:pt x="13" y="48"/>
                    <a:pt x="13" y="55"/>
                  </a:cubicBezTo>
                  <a:cubicBezTo>
                    <a:pt x="86" y="89"/>
                    <a:pt x="134" y="1"/>
                    <a:pt x="135" y="0"/>
                  </a:cubicBezTo>
                  <a:cubicBezTo>
                    <a:pt x="139" y="2"/>
                    <a:pt x="139" y="2"/>
                    <a:pt x="139" y="2"/>
                  </a:cubicBezTo>
                  <a:cubicBezTo>
                    <a:pt x="138" y="3"/>
                    <a:pt x="83" y="93"/>
                    <a:pt x="9" y="56"/>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7" name="Freeform 65"/>
            <p:cNvSpPr/>
            <p:nvPr/>
          </p:nvSpPr>
          <p:spPr bwMode="auto">
            <a:xfrm flipH="1">
              <a:off x="2095500" y="6300788"/>
              <a:ext cx="258763" cy="187325"/>
            </a:xfrm>
            <a:custGeom>
              <a:avLst/>
              <a:gdLst>
                <a:gd name="T0" fmla="*/ 6 w 91"/>
                <a:gd name="T1" fmla="*/ 45 h 66"/>
                <a:gd name="T2" fmla="*/ 1 w 91"/>
                <a:gd name="T3" fmla="*/ 43 h 66"/>
                <a:gd name="T4" fmla="*/ 9 w 91"/>
                <a:gd name="T5" fmla="*/ 44 h 66"/>
                <a:gd name="T6" fmla="*/ 89 w 91"/>
                <a:gd name="T7" fmla="*/ 0 h 66"/>
                <a:gd name="T8" fmla="*/ 91 w 91"/>
                <a:gd name="T9" fmla="*/ 1 h 66"/>
                <a:gd name="T10" fmla="*/ 6 w 91"/>
                <a:gd name="T11" fmla="*/ 45 h 66"/>
              </a:gdLst>
              <a:ahLst/>
              <a:cxnLst>
                <a:cxn ang="0">
                  <a:pos x="T0" y="T1"/>
                </a:cxn>
                <a:cxn ang="0">
                  <a:pos x="T2" y="T3"/>
                </a:cxn>
                <a:cxn ang="0">
                  <a:pos x="T4" y="T5"/>
                </a:cxn>
                <a:cxn ang="0">
                  <a:pos x="T6" y="T7"/>
                </a:cxn>
                <a:cxn ang="0">
                  <a:pos x="T8" y="T9"/>
                </a:cxn>
                <a:cxn ang="0">
                  <a:pos x="T10" y="T11"/>
                </a:cxn>
              </a:cxnLst>
              <a:rect l="0" t="0" r="r" b="b"/>
              <a:pathLst>
                <a:path w="91" h="66">
                  <a:moveTo>
                    <a:pt x="6" y="45"/>
                  </a:moveTo>
                  <a:cubicBezTo>
                    <a:pt x="4" y="45"/>
                    <a:pt x="2" y="45"/>
                    <a:pt x="1" y="43"/>
                  </a:cubicBezTo>
                  <a:cubicBezTo>
                    <a:pt x="0" y="40"/>
                    <a:pt x="9" y="39"/>
                    <a:pt x="9" y="44"/>
                  </a:cubicBezTo>
                  <a:cubicBezTo>
                    <a:pt x="61" y="63"/>
                    <a:pt x="88" y="0"/>
                    <a:pt x="89" y="0"/>
                  </a:cubicBezTo>
                  <a:cubicBezTo>
                    <a:pt x="91" y="1"/>
                    <a:pt x="91" y="1"/>
                    <a:pt x="91" y="1"/>
                  </a:cubicBezTo>
                  <a:cubicBezTo>
                    <a:pt x="91" y="2"/>
                    <a:pt x="59" y="66"/>
                    <a:pt x="6" y="45"/>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8" name="Freeform 66"/>
            <p:cNvSpPr/>
            <p:nvPr/>
          </p:nvSpPr>
          <p:spPr bwMode="auto">
            <a:xfrm flipH="1">
              <a:off x="2163763" y="6056313"/>
              <a:ext cx="274638" cy="165100"/>
            </a:xfrm>
            <a:custGeom>
              <a:avLst/>
              <a:gdLst>
                <a:gd name="T0" fmla="*/ 3 w 97"/>
                <a:gd name="T1" fmla="*/ 50 h 58"/>
                <a:gd name="T2" fmla="*/ 0 w 97"/>
                <a:gd name="T3" fmla="*/ 54 h 58"/>
                <a:gd name="T4" fmla="*/ 6 w 97"/>
                <a:gd name="T5" fmla="*/ 49 h 58"/>
                <a:gd name="T6" fmla="*/ 95 w 97"/>
                <a:gd name="T7" fmla="*/ 33 h 58"/>
                <a:gd name="T8" fmla="*/ 97 w 97"/>
                <a:gd name="T9" fmla="*/ 30 h 58"/>
                <a:gd name="T10" fmla="*/ 3 w 97"/>
                <a:gd name="T11" fmla="*/ 50 h 58"/>
              </a:gdLst>
              <a:ahLst/>
              <a:cxnLst>
                <a:cxn ang="0">
                  <a:pos x="T0" y="T1"/>
                </a:cxn>
                <a:cxn ang="0">
                  <a:pos x="T2" y="T3"/>
                </a:cxn>
                <a:cxn ang="0">
                  <a:pos x="T4" y="T5"/>
                </a:cxn>
                <a:cxn ang="0">
                  <a:pos x="T6" y="T7"/>
                </a:cxn>
                <a:cxn ang="0">
                  <a:pos x="T8" y="T9"/>
                </a:cxn>
                <a:cxn ang="0">
                  <a:pos x="T10" y="T11"/>
                </a:cxn>
              </a:cxnLst>
              <a:rect l="0" t="0" r="r" b="b"/>
              <a:pathLst>
                <a:path w="97" h="58">
                  <a:moveTo>
                    <a:pt x="3" y="50"/>
                  </a:moveTo>
                  <a:cubicBezTo>
                    <a:pt x="1" y="51"/>
                    <a:pt x="0" y="52"/>
                    <a:pt x="0" y="54"/>
                  </a:cubicBezTo>
                  <a:cubicBezTo>
                    <a:pt x="1" y="58"/>
                    <a:pt x="9" y="53"/>
                    <a:pt x="6" y="49"/>
                  </a:cubicBezTo>
                  <a:cubicBezTo>
                    <a:pt x="34" y="2"/>
                    <a:pt x="95" y="33"/>
                    <a:pt x="95" y="33"/>
                  </a:cubicBezTo>
                  <a:cubicBezTo>
                    <a:pt x="97" y="30"/>
                    <a:pt x="97" y="30"/>
                    <a:pt x="97" y="30"/>
                  </a:cubicBezTo>
                  <a:cubicBezTo>
                    <a:pt x="96" y="30"/>
                    <a:pt x="31" y="0"/>
                    <a:pt x="3" y="50"/>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9" name="Freeform 67"/>
            <p:cNvSpPr/>
            <p:nvPr/>
          </p:nvSpPr>
          <p:spPr bwMode="auto">
            <a:xfrm flipH="1">
              <a:off x="2106613" y="6262688"/>
              <a:ext cx="277813" cy="260350"/>
            </a:xfrm>
            <a:custGeom>
              <a:avLst/>
              <a:gdLst>
                <a:gd name="T0" fmla="*/ 9 w 98"/>
                <a:gd name="T1" fmla="*/ 84 h 91"/>
                <a:gd name="T2" fmla="*/ 3 w 98"/>
                <a:gd name="T3" fmla="*/ 84 h 91"/>
                <a:gd name="T4" fmla="*/ 12 w 98"/>
                <a:gd name="T5" fmla="*/ 82 h 91"/>
                <a:gd name="T6" fmla="*/ 94 w 98"/>
                <a:gd name="T7" fmla="*/ 0 h 91"/>
                <a:gd name="T8" fmla="*/ 98 w 98"/>
                <a:gd name="T9" fmla="*/ 1 h 91"/>
                <a:gd name="T10" fmla="*/ 9 w 98"/>
                <a:gd name="T11" fmla="*/ 84 h 91"/>
              </a:gdLst>
              <a:ahLst/>
              <a:cxnLst>
                <a:cxn ang="0">
                  <a:pos x="T0" y="T1"/>
                </a:cxn>
                <a:cxn ang="0">
                  <a:pos x="T2" y="T3"/>
                </a:cxn>
                <a:cxn ang="0">
                  <a:pos x="T4" y="T5"/>
                </a:cxn>
                <a:cxn ang="0">
                  <a:pos x="T6" y="T7"/>
                </a:cxn>
                <a:cxn ang="0">
                  <a:pos x="T8" y="T9"/>
                </a:cxn>
                <a:cxn ang="0">
                  <a:pos x="T10" y="T11"/>
                </a:cxn>
              </a:cxnLst>
              <a:rect l="0" t="0" r="r" b="b"/>
              <a:pathLst>
                <a:path w="98" h="91">
                  <a:moveTo>
                    <a:pt x="9" y="84"/>
                  </a:moveTo>
                  <a:cubicBezTo>
                    <a:pt x="7" y="85"/>
                    <a:pt x="4" y="86"/>
                    <a:pt x="3" y="84"/>
                  </a:cubicBezTo>
                  <a:cubicBezTo>
                    <a:pt x="0" y="80"/>
                    <a:pt x="10" y="76"/>
                    <a:pt x="12" y="82"/>
                  </a:cubicBezTo>
                  <a:cubicBezTo>
                    <a:pt x="82" y="87"/>
                    <a:pt x="94" y="1"/>
                    <a:pt x="94" y="0"/>
                  </a:cubicBezTo>
                  <a:cubicBezTo>
                    <a:pt x="98" y="1"/>
                    <a:pt x="98" y="1"/>
                    <a:pt x="98" y="1"/>
                  </a:cubicBezTo>
                  <a:cubicBezTo>
                    <a:pt x="98" y="2"/>
                    <a:pt x="81" y="91"/>
                    <a:pt x="9" y="84"/>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0" name="Freeform 68"/>
            <p:cNvSpPr/>
            <p:nvPr/>
          </p:nvSpPr>
          <p:spPr bwMode="auto">
            <a:xfrm flipH="1">
              <a:off x="2114550" y="6272213"/>
              <a:ext cx="266700" cy="179388"/>
            </a:xfrm>
            <a:custGeom>
              <a:avLst/>
              <a:gdLst>
                <a:gd name="T0" fmla="*/ 5 w 94"/>
                <a:gd name="T1" fmla="*/ 37 h 63"/>
                <a:gd name="T2" fmla="*/ 1 w 94"/>
                <a:gd name="T3" fmla="*/ 36 h 63"/>
                <a:gd name="T4" fmla="*/ 8 w 94"/>
                <a:gd name="T5" fmla="*/ 36 h 63"/>
                <a:gd name="T6" fmla="*/ 92 w 94"/>
                <a:gd name="T7" fmla="*/ 0 h 63"/>
                <a:gd name="T8" fmla="*/ 94 w 94"/>
                <a:gd name="T9" fmla="*/ 1 h 63"/>
                <a:gd name="T10" fmla="*/ 5 w 94"/>
                <a:gd name="T11" fmla="*/ 37 h 63"/>
              </a:gdLst>
              <a:ahLst/>
              <a:cxnLst>
                <a:cxn ang="0">
                  <a:pos x="T0" y="T1"/>
                </a:cxn>
                <a:cxn ang="0">
                  <a:pos x="T2" y="T3"/>
                </a:cxn>
                <a:cxn ang="0">
                  <a:pos x="T4" y="T5"/>
                </a:cxn>
                <a:cxn ang="0">
                  <a:pos x="T6" y="T7"/>
                </a:cxn>
                <a:cxn ang="0">
                  <a:pos x="T8" y="T9"/>
                </a:cxn>
                <a:cxn ang="0">
                  <a:pos x="T10" y="T11"/>
                </a:cxn>
              </a:cxnLst>
              <a:rect l="0" t="0" r="r" b="b"/>
              <a:pathLst>
                <a:path w="94" h="63">
                  <a:moveTo>
                    <a:pt x="5" y="37"/>
                  </a:moveTo>
                  <a:cubicBezTo>
                    <a:pt x="4" y="38"/>
                    <a:pt x="2" y="38"/>
                    <a:pt x="1" y="36"/>
                  </a:cubicBezTo>
                  <a:cubicBezTo>
                    <a:pt x="0" y="32"/>
                    <a:pt x="9" y="32"/>
                    <a:pt x="8" y="36"/>
                  </a:cubicBezTo>
                  <a:cubicBezTo>
                    <a:pt x="58" y="60"/>
                    <a:pt x="91" y="0"/>
                    <a:pt x="92" y="0"/>
                  </a:cubicBezTo>
                  <a:cubicBezTo>
                    <a:pt x="94" y="1"/>
                    <a:pt x="94" y="1"/>
                    <a:pt x="94" y="1"/>
                  </a:cubicBezTo>
                  <a:cubicBezTo>
                    <a:pt x="94" y="2"/>
                    <a:pt x="56" y="63"/>
                    <a:pt x="5" y="37"/>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1" name="Freeform 69"/>
            <p:cNvSpPr/>
            <p:nvPr/>
          </p:nvSpPr>
          <p:spPr bwMode="auto">
            <a:xfrm flipH="1">
              <a:off x="2163763" y="6140450"/>
              <a:ext cx="227013" cy="142875"/>
            </a:xfrm>
            <a:custGeom>
              <a:avLst/>
              <a:gdLst>
                <a:gd name="T0" fmla="*/ 6 w 80"/>
                <a:gd name="T1" fmla="*/ 43 h 50"/>
                <a:gd name="T2" fmla="*/ 40 w 80"/>
                <a:gd name="T3" fmla="*/ 15 h 50"/>
                <a:gd name="T4" fmla="*/ 80 w 80"/>
                <a:gd name="T5" fmla="*/ 11 h 50"/>
                <a:gd name="T6" fmla="*/ 78 w 80"/>
                <a:gd name="T7" fmla="*/ 8 h 50"/>
                <a:gd name="T8" fmla="*/ 5 w 80"/>
                <a:gd name="T9" fmla="*/ 43 h 50"/>
                <a:gd name="T10" fmla="*/ 5 w 80"/>
                <a:gd name="T11" fmla="*/ 43 h 50"/>
                <a:gd name="T12" fmla="*/ 1 w 80"/>
                <a:gd name="T13" fmla="*/ 46 h 50"/>
                <a:gd name="T14" fmla="*/ 6 w 80"/>
                <a:gd name="T15" fmla="*/ 47 h 50"/>
                <a:gd name="T16" fmla="*/ 6 w 80"/>
                <a:gd name="T17" fmla="*/ 4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50">
                  <a:moveTo>
                    <a:pt x="6" y="43"/>
                  </a:moveTo>
                  <a:cubicBezTo>
                    <a:pt x="10" y="37"/>
                    <a:pt x="21" y="21"/>
                    <a:pt x="40" y="15"/>
                  </a:cubicBezTo>
                  <a:cubicBezTo>
                    <a:pt x="65" y="7"/>
                    <a:pt x="80" y="11"/>
                    <a:pt x="80" y="11"/>
                  </a:cubicBezTo>
                  <a:cubicBezTo>
                    <a:pt x="78" y="8"/>
                    <a:pt x="78" y="8"/>
                    <a:pt x="78" y="8"/>
                  </a:cubicBezTo>
                  <a:cubicBezTo>
                    <a:pt x="78" y="8"/>
                    <a:pt x="30" y="0"/>
                    <a:pt x="5" y="43"/>
                  </a:cubicBezTo>
                  <a:cubicBezTo>
                    <a:pt x="5" y="43"/>
                    <a:pt x="5" y="43"/>
                    <a:pt x="5" y="43"/>
                  </a:cubicBezTo>
                  <a:cubicBezTo>
                    <a:pt x="4" y="44"/>
                    <a:pt x="2" y="45"/>
                    <a:pt x="1" y="46"/>
                  </a:cubicBezTo>
                  <a:cubicBezTo>
                    <a:pt x="0" y="48"/>
                    <a:pt x="3" y="50"/>
                    <a:pt x="6" y="47"/>
                  </a:cubicBezTo>
                  <a:cubicBezTo>
                    <a:pt x="8" y="45"/>
                    <a:pt x="7" y="44"/>
                    <a:pt x="6" y="43"/>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2" name="Freeform 70"/>
            <p:cNvSpPr/>
            <p:nvPr/>
          </p:nvSpPr>
          <p:spPr bwMode="auto">
            <a:xfrm flipH="1">
              <a:off x="2109788" y="6157913"/>
              <a:ext cx="227013" cy="142875"/>
            </a:xfrm>
            <a:custGeom>
              <a:avLst/>
              <a:gdLst>
                <a:gd name="T0" fmla="*/ 6 w 80"/>
                <a:gd name="T1" fmla="*/ 43 h 50"/>
                <a:gd name="T2" fmla="*/ 40 w 80"/>
                <a:gd name="T3" fmla="*/ 15 h 50"/>
                <a:gd name="T4" fmla="*/ 80 w 80"/>
                <a:gd name="T5" fmla="*/ 11 h 50"/>
                <a:gd name="T6" fmla="*/ 78 w 80"/>
                <a:gd name="T7" fmla="*/ 8 h 50"/>
                <a:gd name="T8" fmla="*/ 5 w 80"/>
                <a:gd name="T9" fmla="*/ 43 h 50"/>
                <a:gd name="T10" fmla="*/ 5 w 80"/>
                <a:gd name="T11" fmla="*/ 43 h 50"/>
                <a:gd name="T12" fmla="*/ 1 w 80"/>
                <a:gd name="T13" fmla="*/ 46 h 50"/>
                <a:gd name="T14" fmla="*/ 6 w 80"/>
                <a:gd name="T15" fmla="*/ 47 h 50"/>
                <a:gd name="T16" fmla="*/ 6 w 80"/>
                <a:gd name="T17" fmla="*/ 4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50">
                  <a:moveTo>
                    <a:pt x="6" y="43"/>
                  </a:moveTo>
                  <a:cubicBezTo>
                    <a:pt x="10" y="37"/>
                    <a:pt x="22" y="21"/>
                    <a:pt x="40" y="15"/>
                  </a:cubicBezTo>
                  <a:cubicBezTo>
                    <a:pt x="65" y="8"/>
                    <a:pt x="80" y="11"/>
                    <a:pt x="80" y="11"/>
                  </a:cubicBezTo>
                  <a:cubicBezTo>
                    <a:pt x="78" y="8"/>
                    <a:pt x="78" y="8"/>
                    <a:pt x="78" y="8"/>
                  </a:cubicBezTo>
                  <a:cubicBezTo>
                    <a:pt x="78" y="8"/>
                    <a:pt x="30" y="0"/>
                    <a:pt x="5" y="43"/>
                  </a:cubicBezTo>
                  <a:cubicBezTo>
                    <a:pt x="5" y="43"/>
                    <a:pt x="5" y="43"/>
                    <a:pt x="5" y="43"/>
                  </a:cubicBezTo>
                  <a:cubicBezTo>
                    <a:pt x="4" y="44"/>
                    <a:pt x="2" y="45"/>
                    <a:pt x="1" y="46"/>
                  </a:cubicBezTo>
                  <a:cubicBezTo>
                    <a:pt x="0" y="48"/>
                    <a:pt x="3" y="50"/>
                    <a:pt x="6" y="47"/>
                  </a:cubicBezTo>
                  <a:cubicBezTo>
                    <a:pt x="8" y="45"/>
                    <a:pt x="7" y="44"/>
                    <a:pt x="6" y="43"/>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3" name="Freeform 71"/>
            <p:cNvSpPr/>
            <p:nvPr/>
          </p:nvSpPr>
          <p:spPr bwMode="auto">
            <a:xfrm flipH="1">
              <a:off x="2143125" y="6149975"/>
              <a:ext cx="219075" cy="147638"/>
            </a:xfrm>
            <a:custGeom>
              <a:avLst/>
              <a:gdLst>
                <a:gd name="T0" fmla="*/ 6 w 77"/>
                <a:gd name="T1" fmla="*/ 45 h 52"/>
                <a:gd name="T2" fmla="*/ 38 w 77"/>
                <a:gd name="T3" fmla="*/ 14 h 52"/>
                <a:gd name="T4" fmla="*/ 77 w 77"/>
                <a:gd name="T5" fmla="*/ 7 h 52"/>
                <a:gd name="T6" fmla="*/ 75 w 77"/>
                <a:gd name="T7" fmla="*/ 4 h 52"/>
                <a:gd name="T8" fmla="*/ 5 w 77"/>
                <a:gd name="T9" fmla="*/ 45 h 52"/>
                <a:gd name="T10" fmla="*/ 4 w 77"/>
                <a:gd name="T11" fmla="*/ 45 h 52"/>
                <a:gd name="T12" fmla="*/ 1 w 77"/>
                <a:gd name="T13" fmla="*/ 48 h 52"/>
                <a:gd name="T14" fmla="*/ 6 w 77"/>
                <a:gd name="T15" fmla="*/ 49 h 52"/>
                <a:gd name="T16" fmla="*/ 6 w 77"/>
                <a:gd name="T17" fmla="*/ 4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52">
                  <a:moveTo>
                    <a:pt x="6" y="45"/>
                  </a:moveTo>
                  <a:cubicBezTo>
                    <a:pt x="9" y="38"/>
                    <a:pt x="20" y="22"/>
                    <a:pt x="38" y="14"/>
                  </a:cubicBezTo>
                  <a:cubicBezTo>
                    <a:pt x="61" y="4"/>
                    <a:pt x="77" y="7"/>
                    <a:pt x="77" y="7"/>
                  </a:cubicBezTo>
                  <a:cubicBezTo>
                    <a:pt x="75" y="4"/>
                    <a:pt x="75" y="4"/>
                    <a:pt x="75" y="4"/>
                  </a:cubicBezTo>
                  <a:cubicBezTo>
                    <a:pt x="75" y="4"/>
                    <a:pt x="26" y="0"/>
                    <a:pt x="5" y="45"/>
                  </a:cubicBezTo>
                  <a:cubicBezTo>
                    <a:pt x="4" y="45"/>
                    <a:pt x="4" y="45"/>
                    <a:pt x="4" y="45"/>
                  </a:cubicBezTo>
                  <a:cubicBezTo>
                    <a:pt x="4" y="45"/>
                    <a:pt x="2" y="47"/>
                    <a:pt x="1" y="48"/>
                  </a:cubicBezTo>
                  <a:cubicBezTo>
                    <a:pt x="0" y="50"/>
                    <a:pt x="3" y="52"/>
                    <a:pt x="6" y="49"/>
                  </a:cubicBezTo>
                  <a:cubicBezTo>
                    <a:pt x="8" y="46"/>
                    <a:pt x="6" y="45"/>
                    <a:pt x="6" y="45"/>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4" name="Freeform 72"/>
            <p:cNvSpPr/>
            <p:nvPr/>
          </p:nvSpPr>
          <p:spPr bwMode="auto">
            <a:xfrm flipH="1">
              <a:off x="2239963" y="6124575"/>
              <a:ext cx="219075" cy="147638"/>
            </a:xfrm>
            <a:custGeom>
              <a:avLst/>
              <a:gdLst>
                <a:gd name="T0" fmla="*/ 5 w 77"/>
                <a:gd name="T1" fmla="*/ 45 h 52"/>
                <a:gd name="T2" fmla="*/ 37 w 77"/>
                <a:gd name="T3" fmla="*/ 14 h 52"/>
                <a:gd name="T4" fmla="*/ 77 w 77"/>
                <a:gd name="T5" fmla="*/ 6 h 52"/>
                <a:gd name="T6" fmla="*/ 74 w 77"/>
                <a:gd name="T7" fmla="*/ 3 h 52"/>
                <a:gd name="T8" fmla="*/ 4 w 77"/>
                <a:gd name="T9" fmla="*/ 44 h 52"/>
                <a:gd name="T10" fmla="*/ 4 w 77"/>
                <a:gd name="T11" fmla="*/ 45 h 52"/>
                <a:gd name="T12" fmla="*/ 1 w 77"/>
                <a:gd name="T13" fmla="*/ 48 h 52"/>
                <a:gd name="T14" fmla="*/ 6 w 77"/>
                <a:gd name="T15" fmla="*/ 48 h 52"/>
                <a:gd name="T16" fmla="*/ 5 w 77"/>
                <a:gd name="T17" fmla="*/ 4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52">
                  <a:moveTo>
                    <a:pt x="5" y="45"/>
                  </a:moveTo>
                  <a:cubicBezTo>
                    <a:pt x="9" y="38"/>
                    <a:pt x="19" y="21"/>
                    <a:pt x="37" y="14"/>
                  </a:cubicBezTo>
                  <a:cubicBezTo>
                    <a:pt x="61" y="4"/>
                    <a:pt x="77" y="6"/>
                    <a:pt x="77" y="6"/>
                  </a:cubicBezTo>
                  <a:cubicBezTo>
                    <a:pt x="74" y="3"/>
                    <a:pt x="74" y="3"/>
                    <a:pt x="74" y="3"/>
                  </a:cubicBezTo>
                  <a:cubicBezTo>
                    <a:pt x="74" y="3"/>
                    <a:pt x="26" y="0"/>
                    <a:pt x="4" y="44"/>
                  </a:cubicBezTo>
                  <a:cubicBezTo>
                    <a:pt x="4" y="45"/>
                    <a:pt x="4" y="45"/>
                    <a:pt x="4" y="45"/>
                  </a:cubicBezTo>
                  <a:cubicBezTo>
                    <a:pt x="3" y="45"/>
                    <a:pt x="1" y="47"/>
                    <a:pt x="1" y="48"/>
                  </a:cubicBezTo>
                  <a:cubicBezTo>
                    <a:pt x="0" y="50"/>
                    <a:pt x="3" y="52"/>
                    <a:pt x="6" y="48"/>
                  </a:cubicBezTo>
                  <a:cubicBezTo>
                    <a:pt x="7" y="46"/>
                    <a:pt x="6" y="45"/>
                    <a:pt x="5" y="45"/>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5" name="Freeform 73"/>
            <p:cNvSpPr/>
            <p:nvPr/>
          </p:nvSpPr>
          <p:spPr bwMode="auto">
            <a:xfrm flipH="1">
              <a:off x="2132013" y="6189663"/>
              <a:ext cx="209550" cy="169863"/>
            </a:xfrm>
            <a:custGeom>
              <a:avLst/>
              <a:gdLst>
                <a:gd name="T0" fmla="*/ 8 w 74"/>
                <a:gd name="T1" fmla="*/ 57 h 60"/>
                <a:gd name="T2" fmla="*/ 50 w 74"/>
                <a:gd name="T3" fmla="*/ 36 h 60"/>
                <a:gd name="T4" fmla="*/ 72 w 74"/>
                <a:gd name="T5" fmla="*/ 0 h 60"/>
                <a:gd name="T6" fmla="*/ 74 w 74"/>
                <a:gd name="T7" fmla="*/ 3 h 60"/>
                <a:gd name="T8" fmla="*/ 7 w 74"/>
                <a:gd name="T9" fmla="*/ 58 h 60"/>
                <a:gd name="T10" fmla="*/ 7 w 74"/>
                <a:gd name="T11" fmla="*/ 58 h 60"/>
                <a:gd name="T12" fmla="*/ 2 w 74"/>
                <a:gd name="T13" fmla="*/ 60 h 60"/>
                <a:gd name="T14" fmla="*/ 4 w 74"/>
                <a:gd name="T15" fmla="*/ 55 h 60"/>
                <a:gd name="T16" fmla="*/ 8 w 74"/>
                <a:gd name="T17" fmla="*/ 5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60">
                  <a:moveTo>
                    <a:pt x="8" y="57"/>
                  </a:moveTo>
                  <a:cubicBezTo>
                    <a:pt x="16" y="55"/>
                    <a:pt x="36" y="51"/>
                    <a:pt x="50" y="36"/>
                  </a:cubicBezTo>
                  <a:cubicBezTo>
                    <a:pt x="68" y="16"/>
                    <a:pt x="72" y="0"/>
                    <a:pt x="72" y="0"/>
                  </a:cubicBezTo>
                  <a:cubicBezTo>
                    <a:pt x="74" y="3"/>
                    <a:pt x="74" y="3"/>
                    <a:pt x="74" y="3"/>
                  </a:cubicBezTo>
                  <a:cubicBezTo>
                    <a:pt x="74" y="3"/>
                    <a:pt x="60" y="53"/>
                    <a:pt x="7" y="58"/>
                  </a:cubicBezTo>
                  <a:cubicBezTo>
                    <a:pt x="7" y="58"/>
                    <a:pt x="7" y="58"/>
                    <a:pt x="7" y="58"/>
                  </a:cubicBezTo>
                  <a:cubicBezTo>
                    <a:pt x="6" y="58"/>
                    <a:pt x="4" y="60"/>
                    <a:pt x="2" y="60"/>
                  </a:cubicBezTo>
                  <a:cubicBezTo>
                    <a:pt x="0" y="60"/>
                    <a:pt x="0" y="56"/>
                    <a:pt x="4" y="55"/>
                  </a:cubicBezTo>
                  <a:cubicBezTo>
                    <a:pt x="7" y="54"/>
                    <a:pt x="7" y="56"/>
                    <a:pt x="8" y="57"/>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6" name="Freeform 74"/>
            <p:cNvSpPr/>
            <p:nvPr/>
          </p:nvSpPr>
          <p:spPr bwMode="auto">
            <a:xfrm flipH="1">
              <a:off x="2020888" y="6240463"/>
              <a:ext cx="161925" cy="333375"/>
            </a:xfrm>
            <a:custGeom>
              <a:avLst/>
              <a:gdLst>
                <a:gd name="T0" fmla="*/ 10 w 57"/>
                <a:gd name="T1" fmla="*/ 42 h 117"/>
                <a:gd name="T2" fmla="*/ 10 w 57"/>
                <a:gd name="T3" fmla="*/ 42 h 117"/>
                <a:gd name="T4" fmla="*/ 10 w 57"/>
                <a:gd name="T5" fmla="*/ 42 h 117"/>
                <a:gd name="T6" fmla="*/ 10 w 57"/>
                <a:gd name="T7" fmla="*/ 42 h 117"/>
                <a:gd name="T8" fmla="*/ 13 w 57"/>
                <a:gd name="T9" fmla="*/ 38 h 117"/>
                <a:gd name="T10" fmla="*/ 54 w 57"/>
                <a:gd name="T11" fmla="*/ 0 h 117"/>
                <a:gd name="T12" fmla="*/ 57 w 57"/>
                <a:gd name="T13" fmla="*/ 2 h 117"/>
                <a:gd name="T14" fmla="*/ 53 w 57"/>
                <a:gd name="T15" fmla="*/ 48 h 117"/>
                <a:gd name="T16" fmla="*/ 44 w 57"/>
                <a:gd name="T17" fmla="*/ 85 h 117"/>
                <a:gd name="T18" fmla="*/ 44 w 57"/>
                <a:gd name="T19" fmla="*/ 86 h 117"/>
                <a:gd name="T20" fmla="*/ 42 w 57"/>
                <a:gd name="T21" fmla="*/ 90 h 117"/>
                <a:gd name="T22" fmla="*/ 42 w 57"/>
                <a:gd name="T23" fmla="*/ 90 h 117"/>
                <a:gd name="T24" fmla="*/ 27 w 57"/>
                <a:gd name="T25" fmla="*/ 113 h 117"/>
                <a:gd name="T26" fmla="*/ 22 w 57"/>
                <a:gd name="T27" fmla="*/ 112 h 117"/>
                <a:gd name="T28" fmla="*/ 15 w 57"/>
                <a:gd name="T29" fmla="*/ 107 h 117"/>
                <a:gd name="T30" fmla="*/ 10 w 57"/>
                <a:gd name="T31" fmla="*/ 101 h 117"/>
                <a:gd name="T32" fmla="*/ 4 w 57"/>
                <a:gd name="T33" fmla="*/ 85 h 117"/>
                <a:gd name="T34" fmla="*/ 4 w 57"/>
                <a:gd name="T35" fmla="*/ 85 h 117"/>
                <a:gd name="T36" fmla="*/ 10 w 57"/>
                <a:gd name="T37" fmla="*/ 4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7" h="117">
                  <a:moveTo>
                    <a:pt x="10" y="42"/>
                  </a:moveTo>
                  <a:cubicBezTo>
                    <a:pt x="10" y="42"/>
                    <a:pt x="10" y="42"/>
                    <a:pt x="10" y="42"/>
                  </a:cubicBezTo>
                  <a:cubicBezTo>
                    <a:pt x="10" y="42"/>
                    <a:pt x="10" y="42"/>
                    <a:pt x="10" y="42"/>
                  </a:cubicBezTo>
                  <a:cubicBezTo>
                    <a:pt x="10" y="42"/>
                    <a:pt x="10" y="42"/>
                    <a:pt x="10" y="42"/>
                  </a:cubicBezTo>
                  <a:cubicBezTo>
                    <a:pt x="11" y="40"/>
                    <a:pt x="12" y="39"/>
                    <a:pt x="13" y="38"/>
                  </a:cubicBezTo>
                  <a:cubicBezTo>
                    <a:pt x="35" y="8"/>
                    <a:pt x="46" y="13"/>
                    <a:pt x="54" y="0"/>
                  </a:cubicBezTo>
                  <a:cubicBezTo>
                    <a:pt x="57" y="2"/>
                    <a:pt x="57" y="2"/>
                    <a:pt x="57" y="2"/>
                  </a:cubicBezTo>
                  <a:cubicBezTo>
                    <a:pt x="57" y="2"/>
                    <a:pt x="54" y="24"/>
                    <a:pt x="53" y="48"/>
                  </a:cubicBezTo>
                  <a:cubicBezTo>
                    <a:pt x="52" y="60"/>
                    <a:pt x="49" y="73"/>
                    <a:pt x="44" y="85"/>
                  </a:cubicBezTo>
                  <a:cubicBezTo>
                    <a:pt x="44" y="86"/>
                    <a:pt x="44" y="86"/>
                    <a:pt x="44" y="86"/>
                  </a:cubicBezTo>
                  <a:cubicBezTo>
                    <a:pt x="43" y="87"/>
                    <a:pt x="43" y="88"/>
                    <a:pt x="42" y="90"/>
                  </a:cubicBezTo>
                  <a:cubicBezTo>
                    <a:pt x="42" y="90"/>
                    <a:pt x="42" y="90"/>
                    <a:pt x="42" y="90"/>
                  </a:cubicBezTo>
                  <a:cubicBezTo>
                    <a:pt x="37" y="100"/>
                    <a:pt x="32" y="109"/>
                    <a:pt x="27" y="113"/>
                  </a:cubicBezTo>
                  <a:cubicBezTo>
                    <a:pt x="27" y="113"/>
                    <a:pt x="23" y="117"/>
                    <a:pt x="22" y="112"/>
                  </a:cubicBezTo>
                  <a:cubicBezTo>
                    <a:pt x="20" y="106"/>
                    <a:pt x="17" y="106"/>
                    <a:pt x="15" y="107"/>
                  </a:cubicBezTo>
                  <a:cubicBezTo>
                    <a:pt x="14" y="107"/>
                    <a:pt x="13" y="107"/>
                    <a:pt x="10" y="101"/>
                  </a:cubicBezTo>
                  <a:cubicBezTo>
                    <a:pt x="9" y="98"/>
                    <a:pt x="6" y="93"/>
                    <a:pt x="4" y="85"/>
                  </a:cubicBezTo>
                  <a:cubicBezTo>
                    <a:pt x="4" y="85"/>
                    <a:pt x="4" y="85"/>
                    <a:pt x="4" y="85"/>
                  </a:cubicBezTo>
                  <a:cubicBezTo>
                    <a:pt x="1" y="74"/>
                    <a:pt x="0" y="58"/>
                    <a:pt x="10" y="42"/>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7" name="Freeform 75"/>
            <p:cNvSpPr>
              <a:spLocks noEditPoints="1"/>
            </p:cNvSpPr>
            <p:nvPr/>
          </p:nvSpPr>
          <p:spPr bwMode="auto">
            <a:xfrm flipH="1">
              <a:off x="2020888" y="6246813"/>
              <a:ext cx="133350" cy="234950"/>
            </a:xfrm>
            <a:custGeom>
              <a:avLst/>
              <a:gdLst>
                <a:gd name="T0" fmla="*/ 3 w 47"/>
                <a:gd name="T1" fmla="*/ 37 h 83"/>
                <a:gd name="T2" fmla="*/ 2 w 47"/>
                <a:gd name="T3" fmla="*/ 37 h 83"/>
                <a:gd name="T4" fmla="*/ 0 w 47"/>
                <a:gd name="T5" fmla="*/ 40 h 83"/>
                <a:gd name="T6" fmla="*/ 3 w 47"/>
                <a:gd name="T7" fmla="*/ 37 h 83"/>
                <a:gd name="T8" fmla="*/ 47 w 47"/>
                <a:gd name="T9" fmla="*/ 0 h 83"/>
                <a:gd name="T10" fmla="*/ 22 w 47"/>
                <a:gd name="T11" fmla="*/ 28 h 83"/>
                <a:gd name="T12" fmla="*/ 16 w 47"/>
                <a:gd name="T13" fmla="*/ 53 h 83"/>
                <a:gd name="T14" fmla="*/ 29 w 47"/>
                <a:gd name="T15" fmla="*/ 32 h 83"/>
                <a:gd name="T16" fmla="*/ 30 w 47"/>
                <a:gd name="T17" fmla="*/ 32 h 83"/>
                <a:gd name="T18" fmla="*/ 26 w 47"/>
                <a:gd name="T19" fmla="*/ 65 h 83"/>
                <a:gd name="T20" fmla="*/ 36 w 47"/>
                <a:gd name="T21" fmla="*/ 41 h 83"/>
                <a:gd name="T22" fmla="*/ 38 w 47"/>
                <a:gd name="T23" fmla="*/ 42 h 83"/>
                <a:gd name="T24" fmla="*/ 34 w 47"/>
                <a:gd name="T25" fmla="*/ 83 h 83"/>
                <a:gd name="T26" fmla="*/ 43 w 47"/>
                <a:gd name="T27" fmla="*/ 46 h 83"/>
                <a:gd name="T28" fmla="*/ 47 w 47"/>
                <a:gd name="T29" fmla="*/ 0 h 83"/>
                <a:gd name="T30" fmla="*/ 47 w 47"/>
                <a:gd name="T31"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 h="83">
                  <a:moveTo>
                    <a:pt x="3" y="37"/>
                  </a:moveTo>
                  <a:cubicBezTo>
                    <a:pt x="3" y="37"/>
                    <a:pt x="2" y="37"/>
                    <a:pt x="2" y="37"/>
                  </a:cubicBezTo>
                  <a:cubicBezTo>
                    <a:pt x="2" y="38"/>
                    <a:pt x="1" y="39"/>
                    <a:pt x="0" y="40"/>
                  </a:cubicBezTo>
                  <a:cubicBezTo>
                    <a:pt x="1" y="39"/>
                    <a:pt x="2" y="38"/>
                    <a:pt x="3" y="37"/>
                  </a:cubicBezTo>
                  <a:moveTo>
                    <a:pt x="47" y="0"/>
                  </a:moveTo>
                  <a:cubicBezTo>
                    <a:pt x="47" y="0"/>
                    <a:pt x="36" y="17"/>
                    <a:pt x="22" y="28"/>
                  </a:cubicBezTo>
                  <a:cubicBezTo>
                    <a:pt x="21" y="38"/>
                    <a:pt x="16" y="53"/>
                    <a:pt x="16" y="53"/>
                  </a:cubicBezTo>
                  <a:cubicBezTo>
                    <a:pt x="16" y="53"/>
                    <a:pt x="25" y="32"/>
                    <a:pt x="29" y="32"/>
                  </a:cubicBezTo>
                  <a:cubicBezTo>
                    <a:pt x="30" y="32"/>
                    <a:pt x="30" y="32"/>
                    <a:pt x="30" y="32"/>
                  </a:cubicBezTo>
                  <a:cubicBezTo>
                    <a:pt x="35" y="35"/>
                    <a:pt x="26" y="65"/>
                    <a:pt x="26" y="65"/>
                  </a:cubicBezTo>
                  <a:cubicBezTo>
                    <a:pt x="34" y="53"/>
                    <a:pt x="34" y="41"/>
                    <a:pt x="36" y="41"/>
                  </a:cubicBezTo>
                  <a:cubicBezTo>
                    <a:pt x="37" y="41"/>
                    <a:pt x="37" y="41"/>
                    <a:pt x="38" y="42"/>
                  </a:cubicBezTo>
                  <a:cubicBezTo>
                    <a:pt x="43" y="47"/>
                    <a:pt x="34" y="81"/>
                    <a:pt x="34" y="83"/>
                  </a:cubicBezTo>
                  <a:cubicBezTo>
                    <a:pt x="39" y="71"/>
                    <a:pt x="42" y="58"/>
                    <a:pt x="43" y="46"/>
                  </a:cubicBezTo>
                  <a:cubicBezTo>
                    <a:pt x="44" y="22"/>
                    <a:pt x="47" y="0"/>
                    <a:pt x="47" y="0"/>
                  </a:cubicBezTo>
                  <a:cubicBezTo>
                    <a:pt x="47" y="0"/>
                    <a:pt x="47" y="0"/>
                    <a:pt x="47" y="0"/>
                  </a:cubicBezTo>
                </a:path>
              </a:pathLst>
            </a:custGeom>
            <a:solidFill>
              <a:srgbClr val="F9E3E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8" name="Freeform 76"/>
            <p:cNvSpPr/>
            <p:nvPr/>
          </p:nvSpPr>
          <p:spPr bwMode="auto">
            <a:xfrm flipH="1">
              <a:off x="2035175" y="6042025"/>
              <a:ext cx="319088" cy="176213"/>
            </a:xfrm>
            <a:custGeom>
              <a:avLst/>
              <a:gdLst>
                <a:gd name="T0" fmla="*/ 4 w 112"/>
                <a:gd name="T1" fmla="*/ 10 h 62"/>
                <a:gd name="T2" fmla="*/ 6 w 112"/>
                <a:gd name="T3" fmla="*/ 3 h 62"/>
                <a:gd name="T4" fmla="*/ 18 w 112"/>
                <a:gd name="T5" fmla="*/ 0 h 62"/>
                <a:gd name="T6" fmla="*/ 19 w 112"/>
                <a:gd name="T7" fmla="*/ 0 h 62"/>
                <a:gd name="T8" fmla="*/ 19 w 112"/>
                <a:gd name="T9" fmla="*/ 0 h 62"/>
                <a:gd name="T10" fmla="*/ 38 w 112"/>
                <a:gd name="T11" fmla="*/ 4 h 62"/>
                <a:gd name="T12" fmla="*/ 39 w 112"/>
                <a:gd name="T13" fmla="*/ 5 h 62"/>
                <a:gd name="T14" fmla="*/ 40 w 112"/>
                <a:gd name="T15" fmla="*/ 5 h 62"/>
                <a:gd name="T16" fmla="*/ 44 w 112"/>
                <a:gd name="T17" fmla="*/ 6 h 62"/>
                <a:gd name="T18" fmla="*/ 112 w 112"/>
                <a:gd name="T19" fmla="*/ 57 h 62"/>
                <a:gd name="T20" fmla="*/ 82 w 112"/>
                <a:gd name="T21" fmla="*/ 62 h 62"/>
                <a:gd name="T22" fmla="*/ 78 w 112"/>
                <a:gd name="T23" fmla="*/ 62 h 62"/>
                <a:gd name="T24" fmla="*/ 33 w 112"/>
                <a:gd name="T25" fmla="*/ 56 h 62"/>
                <a:gd name="T26" fmla="*/ 32 w 112"/>
                <a:gd name="T27" fmla="*/ 56 h 62"/>
                <a:gd name="T28" fmla="*/ 32 w 112"/>
                <a:gd name="T29" fmla="*/ 56 h 62"/>
                <a:gd name="T30" fmla="*/ 27 w 112"/>
                <a:gd name="T31" fmla="*/ 55 h 62"/>
                <a:gd name="T32" fmla="*/ 16 w 112"/>
                <a:gd name="T33" fmla="*/ 49 h 62"/>
                <a:gd name="T34" fmla="*/ 7 w 112"/>
                <a:gd name="T35" fmla="*/ 34 h 62"/>
                <a:gd name="T36" fmla="*/ 2 w 112"/>
                <a:gd name="T37" fmla="*/ 19 h 62"/>
                <a:gd name="T38" fmla="*/ 4 w 112"/>
                <a:gd name="T39" fmla="*/ 1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2" h="62">
                  <a:moveTo>
                    <a:pt x="4" y="10"/>
                  </a:moveTo>
                  <a:cubicBezTo>
                    <a:pt x="7" y="10"/>
                    <a:pt x="5" y="5"/>
                    <a:pt x="6" y="3"/>
                  </a:cubicBezTo>
                  <a:cubicBezTo>
                    <a:pt x="7" y="1"/>
                    <a:pt x="11" y="0"/>
                    <a:pt x="18" y="0"/>
                  </a:cubicBezTo>
                  <a:cubicBezTo>
                    <a:pt x="19" y="0"/>
                    <a:pt x="19" y="0"/>
                    <a:pt x="19" y="0"/>
                  </a:cubicBezTo>
                  <a:cubicBezTo>
                    <a:pt x="19" y="0"/>
                    <a:pt x="19" y="0"/>
                    <a:pt x="19" y="0"/>
                  </a:cubicBezTo>
                  <a:cubicBezTo>
                    <a:pt x="24" y="1"/>
                    <a:pt x="30" y="2"/>
                    <a:pt x="38" y="4"/>
                  </a:cubicBezTo>
                  <a:cubicBezTo>
                    <a:pt x="38" y="4"/>
                    <a:pt x="39" y="5"/>
                    <a:pt x="39" y="5"/>
                  </a:cubicBezTo>
                  <a:cubicBezTo>
                    <a:pt x="40" y="5"/>
                    <a:pt x="40" y="5"/>
                    <a:pt x="40" y="5"/>
                  </a:cubicBezTo>
                  <a:cubicBezTo>
                    <a:pt x="41" y="5"/>
                    <a:pt x="42" y="6"/>
                    <a:pt x="44" y="6"/>
                  </a:cubicBezTo>
                  <a:cubicBezTo>
                    <a:pt x="65" y="14"/>
                    <a:pt x="103" y="29"/>
                    <a:pt x="112" y="57"/>
                  </a:cubicBezTo>
                  <a:cubicBezTo>
                    <a:pt x="82" y="62"/>
                    <a:pt x="82" y="62"/>
                    <a:pt x="82" y="62"/>
                  </a:cubicBezTo>
                  <a:cubicBezTo>
                    <a:pt x="82" y="62"/>
                    <a:pt x="80" y="62"/>
                    <a:pt x="78" y="62"/>
                  </a:cubicBezTo>
                  <a:cubicBezTo>
                    <a:pt x="70" y="61"/>
                    <a:pt x="49" y="60"/>
                    <a:pt x="33" y="56"/>
                  </a:cubicBezTo>
                  <a:cubicBezTo>
                    <a:pt x="32" y="56"/>
                    <a:pt x="32" y="56"/>
                    <a:pt x="32" y="56"/>
                  </a:cubicBezTo>
                  <a:cubicBezTo>
                    <a:pt x="32" y="56"/>
                    <a:pt x="32" y="56"/>
                    <a:pt x="32" y="56"/>
                  </a:cubicBezTo>
                  <a:cubicBezTo>
                    <a:pt x="30" y="56"/>
                    <a:pt x="28" y="55"/>
                    <a:pt x="27" y="55"/>
                  </a:cubicBezTo>
                  <a:cubicBezTo>
                    <a:pt x="22" y="53"/>
                    <a:pt x="18" y="51"/>
                    <a:pt x="16" y="49"/>
                  </a:cubicBezTo>
                  <a:cubicBezTo>
                    <a:pt x="12" y="44"/>
                    <a:pt x="9" y="39"/>
                    <a:pt x="7" y="34"/>
                  </a:cubicBezTo>
                  <a:cubicBezTo>
                    <a:pt x="4" y="28"/>
                    <a:pt x="3" y="23"/>
                    <a:pt x="2" y="19"/>
                  </a:cubicBezTo>
                  <a:cubicBezTo>
                    <a:pt x="0" y="13"/>
                    <a:pt x="1" y="9"/>
                    <a:pt x="4" y="10"/>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9" name="Freeform 77"/>
            <p:cNvSpPr/>
            <p:nvPr/>
          </p:nvSpPr>
          <p:spPr bwMode="auto">
            <a:xfrm flipH="1">
              <a:off x="2035175" y="6057900"/>
              <a:ext cx="207963" cy="146050"/>
            </a:xfrm>
            <a:custGeom>
              <a:avLst/>
              <a:gdLst>
                <a:gd name="T0" fmla="*/ 5 w 73"/>
                <a:gd name="T1" fmla="*/ 0 h 51"/>
                <a:gd name="T2" fmla="*/ 37 w 73"/>
                <a:gd name="T3" fmla="*/ 22 h 51"/>
                <a:gd name="T4" fmla="*/ 36 w 73"/>
                <a:gd name="T5" fmla="*/ 24 h 51"/>
                <a:gd name="T6" fmla="*/ 35 w 73"/>
                <a:gd name="T7" fmla="*/ 24 h 51"/>
                <a:gd name="T8" fmla="*/ 2 w 73"/>
                <a:gd name="T9" fmla="*/ 17 h 51"/>
                <a:gd name="T10" fmla="*/ 0 w 73"/>
                <a:gd name="T11" fmla="*/ 17 h 51"/>
                <a:gd name="T12" fmla="*/ 29 w 73"/>
                <a:gd name="T13" fmla="*/ 33 h 51"/>
                <a:gd name="T14" fmla="*/ 26 w 73"/>
                <a:gd name="T15" fmla="*/ 32 h 51"/>
                <a:gd name="T16" fmla="*/ 7 w 73"/>
                <a:gd name="T17" fmla="*/ 31 h 51"/>
                <a:gd name="T18" fmla="*/ 0 w 73"/>
                <a:gd name="T19" fmla="*/ 31 h 51"/>
                <a:gd name="T20" fmla="*/ 7 w 73"/>
                <a:gd name="T21" fmla="*/ 34 h 51"/>
                <a:gd name="T22" fmla="*/ 32 w 73"/>
                <a:gd name="T23" fmla="*/ 48 h 51"/>
                <a:gd name="T24" fmla="*/ 33 w 73"/>
                <a:gd name="T25" fmla="*/ 49 h 51"/>
                <a:gd name="T26" fmla="*/ 46 w 73"/>
                <a:gd name="T27" fmla="*/ 49 h 51"/>
                <a:gd name="T28" fmla="*/ 73 w 73"/>
                <a:gd name="T29" fmla="*/ 51 h 51"/>
                <a:gd name="T30" fmla="*/ 5 w 73"/>
                <a:gd name="T31"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3" h="51">
                  <a:moveTo>
                    <a:pt x="5" y="0"/>
                  </a:moveTo>
                  <a:cubicBezTo>
                    <a:pt x="17" y="5"/>
                    <a:pt x="34" y="19"/>
                    <a:pt x="37" y="22"/>
                  </a:cubicBezTo>
                  <a:cubicBezTo>
                    <a:pt x="39" y="24"/>
                    <a:pt x="37" y="24"/>
                    <a:pt x="36" y="24"/>
                  </a:cubicBezTo>
                  <a:cubicBezTo>
                    <a:pt x="35" y="24"/>
                    <a:pt x="35" y="24"/>
                    <a:pt x="35" y="24"/>
                  </a:cubicBezTo>
                  <a:cubicBezTo>
                    <a:pt x="22" y="17"/>
                    <a:pt x="8" y="17"/>
                    <a:pt x="2" y="17"/>
                  </a:cubicBezTo>
                  <a:cubicBezTo>
                    <a:pt x="1" y="17"/>
                    <a:pt x="0" y="17"/>
                    <a:pt x="0" y="17"/>
                  </a:cubicBezTo>
                  <a:cubicBezTo>
                    <a:pt x="17" y="18"/>
                    <a:pt x="38" y="33"/>
                    <a:pt x="29" y="33"/>
                  </a:cubicBezTo>
                  <a:cubicBezTo>
                    <a:pt x="28" y="33"/>
                    <a:pt x="27" y="33"/>
                    <a:pt x="26" y="32"/>
                  </a:cubicBezTo>
                  <a:cubicBezTo>
                    <a:pt x="21" y="31"/>
                    <a:pt x="14" y="31"/>
                    <a:pt x="7" y="31"/>
                  </a:cubicBezTo>
                  <a:cubicBezTo>
                    <a:pt x="5" y="31"/>
                    <a:pt x="2" y="31"/>
                    <a:pt x="0" y="31"/>
                  </a:cubicBezTo>
                  <a:cubicBezTo>
                    <a:pt x="3" y="32"/>
                    <a:pt x="5" y="33"/>
                    <a:pt x="7" y="34"/>
                  </a:cubicBezTo>
                  <a:cubicBezTo>
                    <a:pt x="23" y="38"/>
                    <a:pt x="38" y="45"/>
                    <a:pt x="32" y="48"/>
                  </a:cubicBezTo>
                  <a:cubicBezTo>
                    <a:pt x="32" y="48"/>
                    <a:pt x="33" y="49"/>
                    <a:pt x="33" y="49"/>
                  </a:cubicBezTo>
                  <a:cubicBezTo>
                    <a:pt x="38" y="49"/>
                    <a:pt x="42" y="49"/>
                    <a:pt x="46" y="49"/>
                  </a:cubicBezTo>
                  <a:cubicBezTo>
                    <a:pt x="62" y="49"/>
                    <a:pt x="73" y="51"/>
                    <a:pt x="73" y="51"/>
                  </a:cubicBezTo>
                  <a:cubicBezTo>
                    <a:pt x="64" y="23"/>
                    <a:pt x="26" y="8"/>
                    <a:pt x="5" y="0"/>
                  </a:cubicBezTo>
                </a:path>
              </a:pathLst>
            </a:custGeom>
            <a:solidFill>
              <a:srgbClr val="F9E3E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0" name="Freeform 78"/>
            <p:cNvSpPr/>
            <p:nvPr/>
          </p:nvSpPr>
          <p:spPr bwMode="auto">
            <a:xfrm flipH="1">
              <a:off x="2020888" y="6189663"/>
              <a:ext cx="327025" cy="165100"/>
            </a:xfrm>
            <a:custGeom>
              <a:avLst/>
              <a:gdLst>
                <a:gd name="T0" fmla="*/ 1 w 115"/>
                <a:gd name="T1" fmla="*/ 41 h 58"/>
                <a:gd name="T2" fmla="*/ 18 w 115"/>
                <a:gd name="T3" fmla="*/ 17 h 58"/>
                <a:gd name="T4" fmla="*/ 19 w 115"/>
                <a:gd name="T5" fmla="*/ 15 h 58"/>
                <a:gd name="T6" fmla="*/ 20 w 115"/>
                <a:gd name="T7" fmla="*/ 15 h 58"/>
                <a:gd name="T8" fmla="*/ 21 w 115"/>
                <a:gd name="T9" fmla="*/ 14 h 58"/>
                <a:gd name="T10" fmla="*/ 21 w 115"/>
                <a:gd name="T11" fmla="*/ 14 h 58"/>
                <a:gd name="T12" fmla="*/ 33 w 115"/>
                <a:gd name="T13" fmla="*/ 9 h 58"/>
                <a:gd name="T14" fmla="*/ 54 w 115"/>
                <a:gd name="T15" fmla="*/ 5 h 58"/>
                <a:gd name="T16" fmla="*/ 54 w 115"/>
                <a:gd name="T17" fmla="*/ 5 h 58"/>
                <a:gd name="T18" fmla="*/ 55 w 115"/>
                <a:gd name="T19" fmla="*/ 4 h 58"/>
                <a:gd name="T20" fmla="*/ 110 w 115"/>
                <a:gd name="T21" fmla="*/ 5 h 58"/>
                <a:gd name="T22" fmla="*/ 115 w 115"/>
                <a:gd name="T23" fmla="*/ 20 h 58"/>
                <a:gd name="T24" fmla="*/ 81 w 115"/>
                <a:gd name="T25" fmla="*/ 54 h 58"/>
                <a:gd name="T26" fmla="*/ 49 w 115"/>
                <a:gd name="T27" fmla="*/ 58 h 58"/>
                <a:gd name="T28" fmla="*/ 49 w 115"/>
                <a:gd name="T29" fmla="*/ 58 h 58"/>
                <a:gd name="T30" fmla="*/ 37 w 115"/>
                <a:gd name="T31" fmla="*/ 57 h 58"/>
                <a:gd name="T32" fmla="*/ 24 w 115"/>
                <a:gd name="T33" fmla="*/ 55 h 58"/>
                <a:gd name="T34" fmla="*/ 9 w 115"/>
                <a:gd name="T35" fmla="*/ 51 h 58"/>
                <a:gd name="T36" fmla="*/ 9 w 115"/>
                <a:gd name="T37" fmla="*/ 44 h 58"/>
                <a:gd name="T38" fmla="*/ 1 w 115"/>
                <a:gd name="T39"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5" h="58">
                  <a:moveTo>
                    <a:pt x="1" y="41"/>
                  </a:moveTo>
                  <a:cubicBezTo>
                    <a:pt x="0" y="39"/>
                    <a:pt x="6" y="26"/>
                    <a:pt x="18" y="17"/>
                  </a:cubicBezTo>
                  <a:cubicBezTo>
                    <a:pt x="18" y="16"/>
                    <a:pt x="18" y="16"/>
                    <a:pt x="19" y="15"/>
                  </a:cubicBezTo>
                  <a:cubicBezTo>
                    <a:pt x="20" y="15"/>
                    <a:pt x="20" y="15"/>
                    <a:pt x="20" y="15"/>
                  </a:cubicBezTo>
                  <a:cubicBezTo>
                    <a:pt x="20" y="15"/>
                    <a:pt x="21" y="14"/>
                    <a:pt x="21" y="14"/>
                  </a:cubicBezTo>
                  <a:cubicBezTo>
                    <a:pt x="21" y="14"/>
                    <a:pt x="21" y="14"/>
                    <a:pt x="21" y="14"/>
                  </a:cubicBezTo>
                  <a:cubicBezTo>
                    <a:pt x="25" y="11"/>
                    <a:pt x="29" y="10"/>
                    <a:pt x="33" y="9"/>
                  </a:cubicBezTo>
                  <a:cubicBezTo>
                    <a:pt x="40" y="7"/>
                    <a:pt x="47" y="5"/>
                    <a:pt x="54" y="5"/>
                  </a:cubicBezTo>
                  <a:cubicBezTo>
                    <a:pt x="54" y="5"/>
                    <a:pt x="54" y="5"/>
                    <a:pt x="54" y="5"/>
                  </a:cubicBezTo>
                  <a:cubicBezTo>
                    <a:pt x="54" y="4"/>
                    <a:pt x="55" y="4"/>
                    <a:pt x="55" y="4"/>
                  </a:cubicBezTo>
                  <a:cubicBezTo>
                    <a:pt x="87" y="0"/>
                    <a:pt x="110" y="5"/>
                    <a:pt x="110" y="5"/>
                  </a:cubicBezTo>
                  <a:cubicBezTo>
                    <a:pt x="115" y="20"/>
                    <a:pt x="115" y="20"/>
                    <a:pt x="115" y="20"/>
                  </a:cubicBezTo>
                  <a:cubicBezTo>
                    <a:pt x="115" y="20"/>
                    <a:pt x="99" y="46"/>
                    <a:pt x="81" y="54"/>
                  </a:cubicBezTo>
                  <a:cubicBezTo>
                    <a:pt x="71" y="58"/>
                    <a:pt x="60" y="58"/>
                    <a:pt x="49" y="58"/>
                  </a:cubicBezTo>
                  <a:cubicBezTo>
                    <a:pt x="49" y="58"/>
                    <a:pt x="49" y="58"/>
                    <a:pt x="49" y="58"/>
                  </a:cubicBezTo>
                  <a:cubicBezTo>
                    <a:pt x="45" y="58"/>
                    <a:pt x="41" y="57"/>
                    <a:pt x="37" y="57"/>
                  </a:cubicBezTo>
                  <a:cubicBezTo>
                    <a:pt x="32" y="56"/>
                    <a:pt x="27" y="56"/>
                    <a:pt x="24" y="55"/>
                  </a:cubicBezTo>
                  <a:cubicBezTo>
                    <a:pt x="11" y="55"/>
                    <a:pt x="10" y="54"/>
                    <a:pt x="9" y="51"/>
                  </a:cubicBezTo>
                  <a:cubicBezTo>
                    <a:pt x="9" y="47"/>
                    <a:pt x="9" y="46"/>
                    <a:pt x="9" y="44"/>
                  </a:cubicBezTo>
                  <a:cubicBezTo>
                    <a:pt x="9" y="43"/>
                    <a:pt x="2" y="44"/>
                    <a:pt x="1" y="41"/>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1" name="Freeform 79"/>
            <p:cNvSpPr/>
            <p:nvPr/>
          </p:nvSpPr>
          <p:spPr bwMode="auto">
            <a:xfrm flipH="1">
              <a:off x="2020888" y="6197600"/>
              <a:ext cx="193675" cy="157163"/>
            </a:xfrm>
            <a:custGeom>
              <a:avLst/>
              <a:gdLst>
                <a:gd name="T0" fmla="*/ 36 w 68"/>
                <a:gd name="T1" fmla="*/ 0 h 55"/>
                <a:gd name="T2" fmla="*/ 8 w 68"/>
                <a:gd name="T3" fmla="*/ 1 h 55"/>
                <a:gd name="T4" fmla="*/ 18 w 68"/>
                <a:gd name="T5" fmla="*/ 1 h 55"/>
                <a:gd name="T6" fmla="*/ 35 w 68"/>
                <a:gd name="T7" fmla="*/ 2 h 55"/>
                <a:gd name="T8" fmla="*/ 34 w 68"/>
                <a:gd name="T9" fmla="*/ 4 h 55"/>
                <a:gd name="T10" fmla="*/ 31 w 68"/>
                <a:gd name="T11" fmla="*/ 4 h 55"/>
                <a:gd name="T12" fmla="*/ 6 w 68"/>
                <a:gd name="T13" fmla="*/ 13 h 55"/>
                <a:gd name="T14" fmla="*/ 18 w 68"/>
                <a:gd name="T15" fmla="*/ 10 h 55"/>
                <a:gd name="T16" fmla="*/ 27 w 68"/>
                <a:gd name="T17" fmla="*/ 15 h 55"/>
                <a:gd name="T18" fmla="*/ 0 w 68"/>
                <a:gd name="T19" fmla="*/ 28 h 55"/>
                <a:gd name="T20" fmla="*/ 30 w 68"/>
                <a:gd name="T21" fmla="*/ 23 h 55"/>
                <a:gd name="T22" fmla="*/ 38 w 68"/>
                <a:gd name="T23" fmla="*/ 25 h 55"/>
                <a:gd name="T24" fmla="*/ 11 w 68"/>
                <a:gd name="T25" fmla="*/ 39 h 55"/>
                <a:gd name="T26" fmla="*/ 14 w 68"/>
                <a:gd name="T27" fmla="*/ 39 h 55"/>
                <a:gd name="T28" fmla="*/ 40 w 68"/>
                <a:gd name="T29" fmla="*/ 33 h 55"/>
                <a:gd name="T30" fmla="*/ 40 w 68"/>
                <a:gd name="T31" fmla="*/ 33 h 55"/>
                <a:gd name="T32" fmla="*/ 42 w 68"/>
                <a:gd name="T33" fmla="*/ 36 h 55"/>
                <a:gd name="T34" fmla="*/ 2 w 68"/>
                <a:gd name="T35" fmla="*/ 55 h 55"/>
                <a:gd name="T36" fmla="*/ 9 w 68"/>
                <a:gd name="T37" fmla="*/ 55 h 55"/>
                <a:gd name="T38" fmla="*/ 34 w 68"/>
                <a:gd name="T39" fmla="*/ 51 h 55"/>
                <a:gd name="T40" fmla="*/ 68 w 68"/>
                <a:gd name="T41" fmla="*/ 17 h 55"/>
                <a:gd name="T42" fmla="*/ 63 w 68"/>
                <a:gd name="T43" fmla="*/ 2 h 55"/>
                <a:gd name="T44" fmla="*/ 36 w 68"/>
                <a:gd name="T45"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8" h="55">
                  <a:moveTo>
                    <a:pt x="36" y="0"/>
                  </a:moveTo>
                  <a:cubicBezTo>
                    <a:pt x="28" y="0"/>
                    <a:pt x="18" y="0"/>
                    <a:pt x="8" y="1"/>
                  </a:cubicBezTo>
                  <a:cubicBezTo>
                    <a:pt x="11" y="1"/>
                    <a:pt x="14" y="1"/>
                    <a:pt x="18" y="1"/>
                  </a:cubicBezTo>
                  <a:cubicBezTo>
                    <a:pt x="26" y="1"/>
                    <a:pt x="34" y="2"/>
                    <a:pt x="35" y="2"/>
                  </a:cubicBezTo>
                  <a:cubicBezTo>
                    <a:pt x="37" y="3"/>
                    <a:pt x="34" y="4"/>
                    <a:pt x="34" y="4"/>
                  </a:cubicBezTo>
                  <a:cubicBezTo>
                    <a:pt x="33" y="4"/>
                    <a:pt x="32" y="4"/>
                    <a:pt x="31" y="4"/>
                  </a:cubicBezTo>
                  <a:cubicBezTo>
                    <a:pt x="18" y="4"/>
                    <a:pt x="6" y="13"/>
                    <a:pt x="6" y="13"/>
                  </a:cubicBezTo>
                  <a:cubicBezTo>
                    <a:pt x="9" y="11"/>
                    <a:pt x="14" y="10"/>
                    <a:pt x="18" y="10"/>
                  </a:cubicBezTo>
                  <a:cubicBezTo>
                    <a:pt x="27" y="10"/>
                    <a:pt x="34" y="13"/>
                    <a:pt x="27" y="15"/>
                  </a:cubicBezTo>
                  <a:cubicBezTo>
                    <a:pt x="16" y="17"/>
                    <a:pt x="2" y="27"/>
                    <a:pt x="0" y="28"/>
                  </a:cubicBezTo>
                  <a:cubicBezTo>
                    <a:pt x="5" y="26"/>
                    <a:pt x="20" y="23"/>
                    <a:pt x="30" y="23"/>
                  </a:cubicBezTo>
                  <a:cubicBezTo>
                    <a:pt x="34" y="23"/>
                    <a:pt x="38" y="23"/>
                    <a:pt x="38" y="25"/>
                  </a:cubicBezTo>
                  <a:cubicBezTo>
                    <a:pt x="40" y="31"/>
                    <a:pt x="11" y="39"/>
                    <a:pt x="11" y="39"/>
                  </a:cubicBezTo>
                  <a:cubicBezTo>
                    <a:pt x="12" y="39"/>
                    <a:pt x="13" y="39"/>
                    <a:pt x="14" y="39"/>
                  </a:cubicBezTo>
                  <a:cubicBezTo>
                    <a:pt x="25" y="39"/>
                    <a:pt x="37" y="33"/>
                    <a:pt x="40" y="33"/>
                  </a:cubicBezTo>
                  <a:cubicBezTo>
                    <a:pt x="40" y="33"/>
                    <a:pt x="40" y="33"/>
                    <a:pt x="40" y="33"/>
                  </a:cubicBezTo>
                  <a:cubicBezTo>
                    <a:pt x="44" y="33"/>
                    <a:pt x="42" y="36"/>
                    <a:pt x="42" y="36"/>
                  </a:cubicBezTo>
                  <a:cubicBezTo>
                    <a:pt x="33" y="51"/>
                    <a:pt x="8" y="54"/>
                    <a:pt x="2" y="55"/>
                  </a:cubicBezTo>
                  <a:cubicBezTo>
                    <a:pt x="4" y="55"/>
                    <a:pt x="7" y="55"/>
                    <a:pt x="9" y="55"/>
                  </a:cubicBezTo>
                  <a:cubicBezTo>
                    <a:pt x="18" y="55"/>
                    <a:pt x="26" y="54"/>
                    <a:pt x="34" y="51"/>
                  </a:cubicBezTo>
                  <a:cubicBezTo>
                    <a:pt x="52" y="43"/>
                    <a:pt x="68" y="17"/>
                    <a:pt x="68" y="17"/>
                  </a:cubicBezTo>
                  <a:cubicBezTo>
                    <a:pt x="63" y="2"/>
                    <a:pt x="63" y="2"/>
                    <a:pt x="63" y="2"/>
                  </a:cubicBezTo>
                  <a:cubicBezTo>
                    <a:pt x="63" y="2"/>
                    <a:pt x="52" y="0"/>
                    <a:pt x="36" y="0"/>
                  </a:cubicBezTo>
                </a:path>
              </a:pathLst>
            </a:custGeom>
            <a:solidFill>
              <a:srgbClr val="F9E3E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2" name="Freeform 80"/>
            <p:cNvSpPr/>
            <p:nvPr/>
          </p:nvSpPr>
          <p:spPr bwMode="auto">
            <a:xfrm flipH="1">
              <a:off x="2063750" y="6427788"/>
              <a:ext cx="107950" cy="136525"/>
            </a:xfrm>
            <a:custGeom>
              <a:avLst/>
              <a:gdLst>
                <a:gd name="T0" fmla="*/ 25 w 38"/>
                <a:gd name="T1" fmla="*/ 0 h 48"/>
                <a:gd name="T2" fmla="*/ 12 w 38"/>
                <a:gd name="T3" fmla="*/ 27 h 48"/>
                <a:gd name="T4" fmla="*/ 11 w 38"/>
                <a:gd name="T5" fmla="*/ 28 h 48"/>
                <a:gd name="T6" fmla="*/ 10 w 38"/>
                <a:gd name="T7" fmla="*/ 1 h 48"/>
                <a:gd name="T8" fmla="*/ 2 w 38"/>
                <a:gd name="T9" fmla="*/ 20 h 48"/>
                <a:gd name="T10" fmla="*/ 0 w 38"/>
                <a:gd name="T11" fmla="*/ 19 h 48"/>
                <a:gd name="T12" fmla="*/ 6 w 38"/>
                <a:gd name="T13" fmla="*/ 35 h 48"/>
                <a:gd name="T14" fmla="*/ 11 w 38"/>
                <a:gd name="T15" fmla="*/ 41 h 48"/>
                <a:gd name="T16" fmla="*/ 11 w 38"/>
                <a:gd name="T17" fmla="*/ 41 h 48"/>
                <a:gd name="T18" fmla="*/ 12 w 38"/>
                <a:gd name="T19" fmla="*/ 41 h 48"/>
                <a:gd name="T20" fmla="*/ 18 w 38"/>
                <a:gd name="T21" fmla="*/ 46 h 48"/>
                <a:gd name="T22" fmla="*/ 20 w 38"/>
                <a:gd name="T23" fmla="*/ 48 h 48"/>
                <a:gd name="T24" fmla="*/ 23 w 38"/>
                <a:gd name="T25" fmla="*/ 47 h 48"/>
                <a:gd name="T26" fmla="*/ 38 w 38"/>
                <a:gd name="T27" fmla="*/ 24 h 48"/>
                <a:gd name="T28" fmla="*/ 26 w 38"/>
                <a:gd name="T29" fmla="*/ 38 h 48"/>
                <a:gd name="T30" fmla="*/ 26 w 38"/>
                <a:gd name="T31" fmla="*/ 38 h 48"/>
                <a:gd name="T32" fmla="*/ 36 w 38"/>
                <a:gd name="T33" fmla="*/ 10 h 48"/>
                <a:gd name="T34" fmla="*/ 20 w 38"/>
                <a:gd name="T35" fmla="*/ 34 h 48"/>
                <a:gd name="T36" fmla="*/ 18 w 38"/>
                <a:gd name="T37" fmla="*/ 33 h 48"/>
                <a:gd name="T38" fmla="*/ 25 w 38"/>
                <a:gd name="T3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48">
                  <a:moveTo>
                    <a:pt x="25" y="0"/>
                  </a:moveTo>
                  <a:cubicBezTo>
                    <a:pt x="25" y="0"/>
                    <a:pt x="19" y="24"/>
                    <a:pt x="12" y="27"/>
                  </a:cubicBezTo>
                  <a:cubicBezTo>
                    <a:pt x="11" y="28"/>
                    <a:pt x="11" y="28"/>
                    <a:pt x="11" y="28"/>
                  </a:cubicBezTo>
                  <a:cubicBezTo>
                    <a:pt x="5" y="28"/>
                    <a:pt x="9" y="4"/>
                    <a:pt x="10" y="1"/>
                  </a:cubicBezTo>
                  <a:cubicBezTo>
                    <a:pt x="9" y="3"/>
                    <a:pt x="6" y="20"/>
                    <a:pt x="2" y="20"/>
                  </a:cubicBezTo>
                  <a:cubicBezTo>
                    <a:pt x="1" y="20"/>
                    <a:pt x="0" y="20"/>
                    <a:pt x="0" y="19"/>
                  </a:cubicBezTo>
                  <a:cubicBezTo>
                    <a:pt x="2" y="27"/>
                    <a:pt x="5" y="32"/>
                    <a:pt x="6" y="35"/>
                  </a:cubicBezTo>
                  <a:cubicBezTo>
                    <a:pt x="9" y="40"/>
                    <a:pt x="9" y="41"/>
                    <a:pt x="11" y="41"/>
                  </a:cubicBezTo>
                  <a:cubicBezTo>
                    <a:pt x="11" y="41"/>
                    <a:pt x="11" y="41"/>
                    <a:pt x="11" y="41"/>
                  </a:cubicBezTo>
                  <a:cubicBezTo>
                    <a:pt x="12" y="41"/>
                    <a:pt x="12" y="41"/>
                    <a:pt x="12" y="41"/>
                  </a:cubicBezTo>
                  <a:cubicBezTo>
                    <a:pt x="14" y="41"/>
                    <a:pt x="16" y="41"/>
                    <a:pt x="18" y="46"/>
                  </a:cubicBezTo>
                  <a:cubicBezTo>
                    <a:pt x="18" y="48"/>
                    <a:pt x="19" y="48"/>
                    <a:pt x="20" y="48"/>
                  </a:cubicBezTo>
                  <a:cubicBezTo>
                    <a:pt x="22" y="48"/>
                    <a:pt x="23" y="47"/>
                    <a:pt x="23" y="47"/>
                  </a:cubicBezTo>
                  <a:cubicBezTo>
                    <a:pt x="28" y="43"/>
                    <a:pt x="33" y="34"/>
                    <a:pt x="38" y="24"/>
                  </a:cubicBezTo>
                  <a:cubicBezTo>
                    <a:pt x="37" y="25"/>
                    <a:pt x="30" y="38"/>
                    <a:pt x="26" y="38"/>
                  </a:cubicBezTo>
                  <a:cubicBezTo>
                    <a:pt x="26" y="38"/>
                    <a:pt x="26" y="38"/>
                    <a:pt x="26" y="38"/>
                  </a:cubicBezTo>
                  <a:cubicBezTo>
                    <a:pt x="26" y="38"/>
                    <a:pt x="36" y="21"/>
                    <a:pt x="36" y="10"/>
                  </a:cubicBezTo>
                  <a:cubicBezTo>
                    <a:pt x="36" y="10"/>
                    <a:pt x="26" y="34"/>
                    <a:pt x="20" y="34"/>
                  </a:cubicBezTo>
                  <a:cubicBezTo>
                    <a:pt x="19" y="34"/>
                    <a:pt x="18" y="34"/>
                    <a:pt x="18" y="33"/>
                  </a:cubicBezTo>
                  <a:cubicBezTo>
                    <a:pt x="22" y="21"/>
                    <a:pt x="26" y="16"/>
                    <a:pt x="25"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3" name="Freeform 81"/>
            <p:cNvSpPr/>
            <p:nvPr/>
          </p:nvSpPr>
          <p:spPr bwMode="auto">
            <a:xfrm flipH="1">
              <a:off x="2254250" y="6272213"/>
              <a:ext cx="7938"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3" y="0"/>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4" name="Freeform 82"/>
            <p:cNvSpPr/>
            <p:nvPr/>
          </p:nvSpPr>
          <p:spPr bwMode="auto">
            <a:xfrm flipH="1">
              <a:off x="2286000" y="6229350"/>
              <a:ext cx="7938" cy="3175"/>
            </a:xfrm>
            <a:custGeom>
              <a:avLst/>
              <a:gdLst>
                <a:gd name="T0" fmla="*/ 1 w 3"/>
                <a:gd name="T1" fmla="*/ 1 h 1"/>
                <a:gd name="T2" fmla="*/ 0 w 3"/>
                <a:gd name="T3" fmla="*/ 1 h 1"/>
                <a:gd name="T4" fmla="*/ 2 w 3"/>
                <a:gd name="T5" fmla="*/ 0 h 1"/>
                <a:gd name="T6" fmla="*/ 2 w 3"/>
                <a:gd name="T7" fmla="*/ 0 h 1"/>
                <a:gd name="T8" fmla="*/ 3 w 3"/>
                <a:gd name="T9" fmla="*/ 0 h 1"/>
                <a:gd name="T10" fmla="*/ 1 w 3"/>
                <a:gd name="T11" fmla="*/ 1 h 1"/>
              </a:gdLst>
              <a:ahLst/>
              <a:cxnLst>
                <a:cxn ang="0">
                  <a:pos x="T0" y="T1"/>
                </a:cxn>
                <a:cxn ang="0">
                  <a:pos x="T2" y="T3"/>
                </a:cxn>
                <a:cxn ang="0">
                  <a:pos x="T4" y="T5"/>
                </a:cxn>
                <a:cxn ang="0">
                  <a:pos x="T6" y="T7"/>
                </a:cxn>
                <a:cxn ang="0">
                  <a:pos x="T8" y="T9"/>
                </a:cxn>
                <a:cxn ang="0">
                  <a:pos x="T10" y="T11"/>
                </a:cxn>
              </a:cxnLst>
              <a:rect l="0" t="0" r="r" b="b"/>
              <a:pathLst>
                <a:path w="3" h="1">
                  <a:moveTo>
                    <a:pt x="1" y="1"/>
                  </a:moveTo>
                  <a:cubicBezTo>
                    <a:pt x="1" y="1"/>
                    <a:pt x="1" y="1"/>
                    <a:pt x="0" y="1"/>
                  </a:cubicBezTo>
                  <a:cubicBezTo>
                    <a:pt x="1" y="1"/>
                    <a:pt x="2" y="0"/>
                    <a:pt x="2" y="0"/>
                  </a:cubicBezTo>
                  <a:cubicBezTo>
                    <a:pt x="2" y="0"/>
                    <a:pt x="2" y="0"/>
                    <a:pt x="2" y="0"/>
                  </a:cubicBezTo>
                  <a:cubicBezTo>
                    <a:pt x="3" y="0"/>
                    <a:pt x="3" y="0"/>
                    <a:pt x="3" y="0"/>
                  </a:cubicBezTo>
                  <a:cubicBezTo>
                    <a:pt x="3" y="0"/>
                    <a:pt x="2"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5" name="Freeform 83"/>
            <p:cNvSpPr/>
            <p:nvPr/>
          </p:nvSpPr>
          <p:spPr bwMode="auto">
            <a:xfrm flipH="1">
              <a:off x="2243138" y="6237288"/>
              <a:ext cx="101600" cy="114300"/>
            </a:xfrm>
            <a:custGeom>
              <a:avLst/>
              <a:gdLst>
                <a:gd name="T0" fmla="*/ 17 w 36"/>
                <a:gd name="T1" fmla="*/ 0 h 40"/>
                <a:gd name="T2" fmla="*/ 15 w 36"/>
                <a:gd name="T3" fmla="*/ 1 h 40"/>
                <a:gd name="T4" fmla="*/ 13 w 36"/>
                <a:gd name="T5" fmla="*/ 3 h 40"/>
                <a:gd name="T6" fmla="*/ 0 w 36"/>
                <a:gd name="T7" fmla="*/ 24 h 40"/>
                <a:gd name="T8" fmla="*/ 0 w 36"/>
                <a:gd name="T9" fmla="*/ 24 h 40"/>
                <a:gd name="T10" fmla="*/ 8 w 36"/>
                <a:gd name="T11" fmla="*/ 27 h 40"/>
                <a:gd name="T12" fmla="*/ 8 w 36"/>
                <a:gd name="T13" fmla="*/ 27 h 40"/>
                <a:gd name="T14" fmla="*/ 8 w 36"/>
                <a:gd name="T15" fmla="*/ 27 h 40"/>
                <a:gd name="T16" fmla="*/ 8 w 36"/>
                <a:gd name="T17" fmla="*/ 29 h 40"/>
                <a:gd name="T18" fmla="*/ 8 w 36"/>
                <a:gd name="T19" fmla="*/ 30 h 40"/>
                <a:gd name="T20" fmla="*/ 8 w 36"/>
                <a:gd name="T21" fmla="*/ 31 h 40"/>
                <a:gd name="T22" fmla="*/ 8 w 36"/>
                <a:gd name="T23" fmla="*/ 34 h 40"/>
                <a:gd name="T24" fmla="*/ 23 w 36"/>
                <a:gd name="T25" fmla="*/ 38 h 40"/>
                <a:gd name="T26" fmla="*/ 36 w 36"/>
                <a:gd name="T27" fmla="*/ 40 h 40"/>
                <a:gd name="T28" fmla="*/ 16 w 36"/>
                <a:gd name="T29" fmla="*/ 31 h 40"/>
                <a:gd name="T30" fmla="*/ 32 w 36"/>
                <a:gd name="T31" fmla="*/ 26 h 40"/>
                <a:gd name="T32" fmla="*/ 35 w 36"/>
                <a:gd name="T33" fmla="*/ 26 h 40"/>
                <a:gd name="T34" fmla="*/ 15 w 36"/>
                <a:gd name="T35" fmla="*/ 21 h 40"/>
                <a:gd name="T36" fmla="*/ 28 w 36"/>
                <a:gd name="T37" fmla="*/ 12 h 40"/>
                <a:gd name="T38" fmla="*/ 13 w 36"/>
                <a:gd name="T39" fmla="*/ 13 h 40"/>
                <a:gd name="T40" fmla="*/ 13 w 36"/>
                <a:gd name="T41" fmla="*/ 14 h 40"/>
                <a:gd name="T42" fmla="*/ 17 w 36"/>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40">
                  <a:moveTo>
                    <a:pt x="17" y="0"/>
                  </a:moveTo>
                  <a:cubicBezTo>
                    <a:pt x="16" y="0"/>
                    <a:pt x="15" y="1"/>
                    <a:pt x="15" y="1"/>
                  </a:cubicBezTo>
                  <a:cubicBezTo>
                    <a:pt x="14" y="2"/>
                    <a:pt x="13" y="2"/>
                    <a:pt x="13" y="3"/>
                  </a:cubicBezTo>
                  <a:cubicBezTo>
                    <a:pt x="4" y="11"/>
                    <a:pt x="0" y="21"/>
                    <a:pt x="0" y="24"/>
                  </a:cubicBezTo>
                  <a:cubicBezTo>
                    <a:pt x="0" y="24"/>
                    <a:pt x="0" y="24"/>
                    <a:pt x="0" y="24"/>
                  </a:cubicBezTo>
                  <a:cubicBezTo>
                    <a:pt x="1" y="27"/>
                    <a:pt x="8" y="26"/>
                    <a:pt x="8" y="27"/>
                  </a:cubicBezTo>
                  <a:cubicBezTo>
                    <a:pt x="8" y="27"/>
                    <a:pt x="8" y="27"/>
                    <a:pt x="8" y="27"/>
                  </a:cubicBezTo>
                  <a:cubicBezTo>
                    <a:pt x="8" y="27"/>
                    <a:pt x="8" y="27"/>
                    <a:pt x="8" y="27"/>
                  </a:cubicBezTo>
                  <a:cubicBezTo>
                    <a:pt x="8" y="28"/>
                    <a:pt x="8" y="28"/>
                    <a:pt x="8" y="29"/>
                  </a:cubicBezTo>
                  <a:cubicBezTo>
                    <a:pt x="8" y="29"/>
                    <a:pt x="8" y="30"/>
                    <a:pt x="8" y="30"/>
                  </a:cubicBezTo>
                  <a:cubicBezTo>
                    <a:pt x="8" y="30"/>
                    <a:pt x="8" y="31"/>
                    <a:pt x="8" y="31"/>
                  </a:cubicBezTo>
                  <a:cubicBezTo>
                    <a:pt x="8" y="32"/>
                    <a:pt x="8" y="33"/>
                    <a:pt x="8" y="34"/>
                  </a:cubicBezTo>
                  <a:cubicBezTo>
                    <a:pt x="9" y="37"/>
                    <a:pt x="10" y="38"/>
                    <a:pt x="23" y="38"/>
                  </a:cubicBezTo>
                  <a:cubicBezTo>
                    <a:pt x="26" y="39"/>
                    <a:pt x="31" y="39"/>
                    <a:pt x="36" y="40"/>
                  </a:cubicBezTo>
                  <a:cubicBezTo>
                    <a:pt x="36" y="40"/>
                    <a:pt x="17" y="36"/>
                    <a:pt x="16" y="31"/>
                  </a:cubicBezTo>
                  <a:cubicBezTo>
                    <a:pt x="14" y="26"/>
                    <a:pt x="26" y="26"/>
                    <a:pt x="32" y="26"/>
                  </a:cubicBezTo>
                  <a:cubicBezTo>
                    <a:pt x="34" y="26"/>
                    <a:pt x="35" y="26"/>
                    <a:pt x="35" y="26"/>
                  </a:cubicBezTo>
                  <a:cubicBezTo>
                    <a:pt x="35" y="26"/>
                    <a:pt x="16" y="24"/>
                    <a:pt x="15" y="21"/>
                  </a:cubicBezTo>
                  <a:cubicBezTo>
                    <a:pt x="14" y="18"/>
                    <a:pt x="21" y="13"/>
                    <a:pt x="28" y="12"/>
                  </a:cubicBezTo>
                  <a:cubicBezTo>
                    <a:pt x="24" y="12"/>
                    <a:pt x="17" y="13"/>
                    <a:pt x="13" y="13"/>
                  </a:cubicBezTo>
                  <a:cubicBezTo>
                    <a:pt x="13" y="13"/>
                    <a:pt x="13" y="14"/>
                    <a:pt x="13" y="14"/>
                  </a:cubicBezTo>
                  <a:cubicBezTo>
                    <a:pt x="8" y="14"/>
                    <a:pt x="11" y="5"/>
                    <a:pt x="17"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6" name="Freeform 84"/>
            <p:cNvSpPr/>
            <p:nvPr/>
          </p:nvSpPr>
          <p:spPr bwMode="auto">
            <a:xfrm flipH="1">
              <a:off x="2282825" y="617855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7" name="Freeform 85"/>
            <p:cNvSpPr/>
            <p:nvPr/>
          </p:nvSpPr>
          <p:spPr bwMode="auto">
            <a:xfrm flipH="1">
              <a:off x="2235200" y="6042025"/>
              <a:ext cx="115888" cy="155575"/>
            </a:xfrm>
            <a:custGeom>
              <a:avLst/>
              <a:gdLst>
                <a:gd name="T0" fmla="*/ 15 w 41"/>
                <a:gd name="T1" fmla="*/ 0 h 55"/>
                <a:gd name="T2" fmla="*/ 5 w 41"/>
                <a:gd name="T3" fmla="*/ 3 h 55"/>
                <a:gd name="T4" fmla="*/ 5 w 41"/>
                <a:gd name="T5" fmla="*/ 5 h 55"/>
                <a:gd name="T6" fmla="*/ 5 w 41"/>
                <a:gd name="T7" fmla="*/ 7 h 55"/>
                <a:gd name="T8" fmla="*/ 3 w 41"/>
                <a:gd name="T9" fmla="*/ 10 h 55"/>
                <a:gd name="T10" fmla="*/ 3 w 41"/>
                <a:gd name="T11" fmla="*/ 10 h 55"/>
                <a:gd name="T12" fmla="*/ 3 w 41"/>
                <a:gd name="T13" fmla="*/ 10 h 55"/>
                <a:gd name="T14" fmla="*/ 0 w 41"/>
                <a:gd name="T15" fmla="*/ 13 h 55"/>
                <a:gd name="T16" fmla="*/ 1 w 41"/>
                <a:gd name="T17" fmla="*/ 19 h 55"/>
                <a:gd name="T18" fmla="*/ 6 w 41"/>
                <a:gd name="T19" fmla="*/ 34 h 55"/>
                <a:gd name="T20" fmla="*/ 15 w 41"/>
                <a:gd name="T21" fmla="*/ 49 h 55"/>
                <a:gd name="T22" fmla="*/ 26 w 41"/>
                <a:gd name="T23" fmla="*/ 55 h 55"/>
                <a:gd name="T24" fmla="*/ 14 w 41"/>
                <a:gd name="T25" fmla="*/ 36 h 55"/>
                <a:gd name="T26" fmla="*/ 28 w 41"/>
                <a:gd name="T27" fmla="*/ 32 h 55"/>
                <a:gd name="T28" fmla="*/ 35 w 41"/>
                <a:gd name="T29" fmla="*/ 32 h 55"/>
                <a:gd name="T30" fmla="*/ 16 w 41"/>
                <a:gd name="T31" fmla="*/ 26 h 55"/>
                <a:gd name="T32" fmla="*/ 14 w 41"/>
                <a:gd name="T33" fmla="*/ 19 h 55"/>
                <a:gd name="T34" fmla="*/ 16 w 41"/>
                <a:gd name="T35" fmla="*/ 19 h 55"/>
                <a:gd name="T36" fmla="*/ 31 w 41"/>
                <a:gd name="T37" fmla="*/ 22 h 55"/>
                <a:gd name="T38" fmla="*/ 15 w 41"/>
                <a:gd name="T39" fmla="*/ 13 h 55"/>
                <a:gd name="T40" fmla="*/ 18 w 41"/>
                <a:gd name="T41" fmla="*/ 7 h 55"/>
                <a:gd name="T42" fmla="*/ 20 w 41"/>
                <a:gd name="T43" fmla="*/ 7 h 55"/>
                <a:gd name="T44" fmla="*/ 41 w 41"/>
                <a:gd name="T45" fmla="*/ 15 h 55"/>
                <a:gd name="T46" fmla="*/ 18 w 41"/>
                <a:gd name="T47" fmla="*/ 0 h 55"/>
                <a:gd name="T48" fmla="*/ 18 w 41"/>
                <a:gd name="T49" fmla="*/ 0 h 55"/>
                <a:gd name="T50" fmla="*/ 18 w 41"/>
                <a:gd name="T51" fmla="*/ 0 h 55"/>
                <a:gd name="T52" fmla="*/ 17 w 41"/>
                <a:gd name="T53" fmla="*/ 0 h 55"/>
                <a:gd name="T54" fmla="*/ 15 w 41"/>
                <a:gd name="T55"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 h="55">
                  <a:moveTo>
                    <a:pt x="15" y="0"/>
                  </a:moveTo>
                  <a:cubicBezTo>
                    <a:pt x="9" y="0"/>
                    <a:pt x="6" y="1"/>
                    <a:pt x="5" y="3"/>
                  </a:cubicBezTo>
                  <a:cubicBezTo>
                    <a:pt x="5" y="3"/>
                    <a:pt x="5" y="4"/>
                    <a:pt x="5" y="5"/>
                  </a:cubicBezTo>
                  <a:cubicBezTo>
                    <a:pt x="5" y="6"/>
                    <a:pt x="5" y="7"/>
                    <a:pt x="5" y="7"/>
                  </a:cubicBezTo>
                  <a:cubicBezTo>
                    <a:pt x="5" y="9"/>
                    <a:pt x="5" y="10"/>
                    <a:pt x="3" y="10"/>
                  </a:cubicBezTo>
                  <a:cubicBezTo>
                    <a:pt x="3" y="10"/>
                    <a:pt x="3" y="10"/>
                    <a:pt x="3" y="10"/>
                  </a:cubicBezTo>
                  <a:cubicBezTo>
                    <a:pt x="3" y="10"/>
                    <a:pt x="3" y="10"/>
                    <a:pt x="3" y="10"/>
                  </a:cubicBezTo>
                  <a:cubicBezTo>
                    <a:pt x="1" y="10"/>
                    <a:pt x="0" y="11"/>
                    <a:pt x="0" y="13"/>
                  </a:cubicBezTo>
                  <a:cubicBezTo>
                    <a:pt x="0" y="15"/>
                    <a:pt x="0" y="17"/>
                    <a:pt x="1" y="19"/>
                  </a:cubicBezTo>
                  <a:cubicBezTo>
                    <a:pt x="2" y="23"/>
                    <a:pt x="3" y="28"/>
                    <a:pt x="6" y="34"/>
                  </a:cubicBezTo>
                  <a:cubicBezTo>
                    <a:pt x="8" y="39"/>
                    <a:pt x="11" y="44"/>
                    <a:pt x="15" y="49"/>
                  </a:cubicBezTo>
                  <a:cubicBezTo>
                    <a:pt x="17" y="51"/>
                    <a:pt x="21" y="53"/>
                    <a:pt x="26" y="55"/>
                  </a:cubicBezTo>
                  <a:cubicBezTo>
                    <a:pt x="26" y="55"/>
                    <a:pt x="11" y="43"/>
                    <a:pt x="14" y="36"/>
                  </a:cubicBezTo>
                  <a:cubicBezTo>
                    <a:pt x="16" y="32"/>
                    <a:pt x="22" y="32"/>
                    <a:pt x="28" y="32"/>
                  </a:cubicBezTo>
                  <a:cubicBezTo>
                    <a:pt x="32" y="32"/>
                    <a:pt x="35" y="32"/>
                    <a:pt x="35" y="32"/>
                  </a:cubicBezTo>
                  <a:cubicBezTo>
                    <a:pt x="35" y="32"/>
                    <a:pt x="22" y="27"/>
                    <a:pt x="16" y="26"/>
                  </a:cubicBezTo>
                  <a:cubicBezTo>
                    <a:pt x="9" y="26"/>
                    <a:pt x="9" y="20"/>
                    <a:pt x="14" y="19"/>
                  </a:cubicBezTo>
                  <a:cubicBezTo>
                    <a:pt x="15" y="19"/>
                    <a:pt x="16" y="19"/>
                    <a:pt x="16" y="19"/>
                  </a:cubicBezTo>
                  <a:cubicBezTo>
                    <a:pt x="22" y="19"/>
                    <a:pt x="30" y="22"/>
                    <a:pt x="31" y="22"/>
                  </a:cubicBezTo>
                  <a:cubicBezTo>
                    <a:pt x="30" y="21"/>
                    <a:pt x="22" y="15"/>
                    <a:pt x="15" y="13"/>
                  </a:cubicBezTo>
                  <a:cubicBezTo>
                    <a:pt x="8" y="11"/>
                    <a:pt x="11" y="7"/>
                    <a:pt x="18" y="7"/>
                  </a:cubicBezTo>
                  <a:cubicBezTo>
                    <a:pt x="18" y="7"/>
                    <a:pt x="19" y="7"/>
                    <a:pt x="20" y="7"/>
                  </a:cubicBezTo>
                  <a:cubicBezTo>
                    <a:pt x="28" y="8"/>
                    <a:pt x="41" y="15"/>
                    <a:pt x="41" y="15"/>
                  </a:cubicBezTo>
                  <a:cubicBezTo>
                    <a:pt x="41" y="15"/>
                    <a:pt x="32" y="2"/>
                    <a:pt x="18" y="0"/>
                  </a:cubicBezTo>
                  <a:cubicBezTo>
                    <a:pt x="18" y="0"/>
                    <a:pt x="18" y="0"/>
                    <a:pt x="18" y="0"/>
                  </a:cubicBezTo>
                  <a:cubicBezTo>
                    <a:pt x="18" y="0"/>
                    <a:pt x="18" y="0"/>
                    <a:pt x="18" y="0"/>
                  </a:cubicBezTo>
                  <a:cubicBezTo>
                    <a:pt x="17" y="0"/>
                    <a:pt x="17" y="0"/>
                    <a:pt x="17" y="0"/>
                  </a:cubicBezTo>
                  <a:cubicBezTo>
                    <a:pt x="16" y="0"/>
                    <a:pt x="15" y="0"/>
                    <a:pt x="15"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8" name="Freeform 86"/>
            <p:cNvSpPr/>
            <p:nvPr/>
          </p:nvSpPr>
          <p:spPr bwMode="auto">
            <a:xfrm flipH="1">
              <a:off x="1993900" y="6164263"/>
              <a:ext cx="106363" cy="133350"/>
            </a:xfrm>
            <a:custGeom>
              <a:avLst/>
              <a:gdLst>
                <a:gd name="T0" fmla="*/ 0 w 38"/>
                <a:gd name="T1" fmla="*/ 13 h 47"/>
                <a:gd name="T2" fmla="*/ 22 w 38"/>
                <a:gd name="T3" fmla="*/ 24 h 47"/>
                <a:gd name="T4" fmla="*/ 10 w 38"/>
                <a:gd name="T5" fmla="*/ 38 h 47"/>
                <a:gd name="T6" fmla="*/ 23 w 38"/>
                <a:gd name="T7" fmla="*/ 32 h 47"/>
                <a:gd name="T8" fmla="*/ 26 w 38"/>
                <a:gd name="T9" fmla="*/ 47 h 47"/>
                <a:gd name="T10" fmla="*/ 29 w 38"/>
                <a:gd name="T11" fmla="*/ 36 h 47"/>
                <a:gd name="T12" fmla="*/ 31 w 38"/>
                <a:gd name="T13" fmla="*/ 27 h 47"/>
                <a:gd name="T14" fmla="*/ 31 w 38"/>
                <a:gd name="T15" fmla="*/ 17 h 47"/>
                <a:gd name="T16" fmla="*/ 15 w 38"/>
                <a:gd name="T17" fmla="*/ 0 h 47"/>
                <a:gd name="T18" fmla="*/ 22 w 38"/>
                <a:gd name="T19" fmla="*/ 17 h 47"/>
                <a:gd name="T20" fmla="*/ 0 w 38"/>
                <a:gd name="T21" fmla="*/ 1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7">
                  <a:moveTo>
                    <a:pt x="0" y="13"/>
                  </a:moveTo>
                  <a:cubicBezTo>
                    <a:pt x="0" y="13"/>
                    <a:pt x="19" y="18"/>
                    <a:pt x="22" y="24"/>
                  </a:cubicBezTo>
                  <a:cubicBezTo>
                    <a:pt x="24" y="29"/>
                    <a:pt x="10" y="38"/>
                    <a:pt x="10" y="38"/>
                  </a:cubicBezTo>
                  <a:cubicBezTo>
                    <a:pt x="10" y="38"/>
                    <a:pt x="19" y="38"/>
                    <a:pt x="23" y="32"/>
                  </a:cubicBezTo>
                  <a:cubicBezTo>
                    <a:pt x="23" y="32"/>
                    <a:pt x="27" y="34"/>
                    <a:pt x="26" y="47"/>
                  </a:cubicBezTo>
                  <a:cubicBezTo>
                    <a:pt x="26" y="47"/>
                    <a:pt x="28" y="42"/>
                    <a:pt x="29" y="36"/>
                  </a:cubicBezTo>
                  <a:cubicBezTo>
                    <a:pt x="30" y="34"/>
                    <a:pt x="31" y="27"/>
                    <a:pt x="31" y="27"/>
                  </a:cubicBezTo>
                  <a:cubicBezTo>
                    <a:pt x="31" y="27"/>
                    <a:pt x="38" y="21"/>
                    <a:pt x="31" y="17"/>
                  </a:cubicBezTo>
                  <a:cubicBezTo>
                    <a:pt x="31" y="17"/>
                    <a:pt x="22" y="4"/>
                    <a:pt x="15" y="0"/>
                  </a:cubicBezTo>
                  <a:cubicBezTo>
                    <a:pt x="15" y="0"/>
                    <a:pt x="23" y="11"/>
                    <a:pt x="22" y="17"/>
                  </a:cubicBezTo>
                  <a:cubicBezTo>
                    <a:pt x="22" y="17"/>
                    <a:pt x="12" y="13"/>
                    <a:pt x="0" y="13"/>
                  </a:cubicBezTo>
                  <a:close/>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9" name="Freeform 87"/>
            <p:cNvSpPr/>
            <p:nvPr/>
          </p:nvSpPr>
          <p:spPr bwMode="auto">
            <a:xfrm flipH="1">
              <a:off x="1717675" y="6035675"/>
              <a:ext cx="290513" cy="200025"/>
            </a:xfrm>
            <a:custGeom>
              <a:avLst/>
              <a:gdLst>
                <a:gd name="T0" fmla="*/ 0 w 102"/>
                <a:gd name="T1" fmla="*/ 70 h 70"/>
                <a:gd name="T2" fmla="*/ 98 w 102"/>
                <a:gd name="T3" fmla="*/ 5 h 70"/>
                <a:gd name="T4" fmla="*/ 98 w 102"/>
                <a:gd name="T5" fmla="*/ 0 h 70"/>
                <a:gd name="T6" fmla="*/ 0 w 102"/>
                <a:gd name="T7" fmla="*/ 64 h 70"/>
                <a:gd name="T8" fmla="*/ 0 w 102"/>
                <a:gd name="T9" fmla="*/ 70 h 70"/>
              </a:gdLst>
              <a:ahLst/>
              <a:cxnLst>
                <a:cxn ang="0">
                  <a:pos x="T0" y="T1"/>
                </a:cxn>
                <a:cxn ang="0">
                  <a:pos x="T2" y="T3"/>
                </a:cxn>
                <a:cxn ang="0">
                  <a:pos x="T4" y="T5"/>
                </a:cxn>
                <a:cxn ang="0">
                  <a:pos x="T6" y="T7"/>
                </a:cxn>
                <a:cxn ang="0">
                  <a:pos x="T8" y="T9"/>
                </a:cxn>
              </a:cxnLst>
              <a:rect l="0" t="0" r="r" b="b"/>
              <a:pathLst>
                <a:path w="102" h="70">
                  <a:moveTo>
                    <a:pt x="0" y="70"/>
                  </a:moveTo>
                  <a:cubicBezTo>
                    <a:pt x="0" y="70"/>
                    <a:pt x="57" y="55"/>
                    <a:pt x="98" y="5"/>
                  </a:cubicBezTo>
                  <a:cubicBezTo>
                    <a:pt x="98" y="5"/>
                    <a:pt x="102" y="0"/>
                    <a:pt x="98" y="0"/>
                  </a:cubicBezTo>
                  <a:cubicBezTo>
                    <a:pt x="89" y="0"/>
                    <a:pt x="75" y="41"/>
                    <a:pt x="0" y="64"/>
                  </a:cubicBezTo>
                  <a:cubicBezTo>
                    <a:pt x="0" y="70"/>
                    <a:pt x="0" y="70"/>
                    <a:pt x="0" y="70"/>
                  </a:cubicBezTo>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0" name="Freeform 88"/>
            <p:cNvSpPr/>
            <p:nvPr/>
          </p:nvSpPr>
          <p:spPr bwMode="auto">
            <a:xfrm flipH="1">
              <a:off x="1720850" y="5468938"/>
              <a:ext cx="193675" cy="171450"/>
            </a:xfrm>
            <a:custGeom>
              <a:avLst/>
              <a:gdLst>
                <a:gd name="T0" fmla="*/ 68 w 68"/>
                <a:gd name="T1" fmla="*/ 51 h 60"/>
                <a:gd name="T2" fmla="*/ 17 w 68"/>
                <a:gd name="T3" fmla="*/ 1 h 60"/>
                <a:gd name="T4" fmla="*/ 12 w 68"/>
                <a:gd name="T5" fmla="*/ 5 h 60"/>
                <a:gd name="T6" fmla="*/ 2 w 68"/>
                <a:gd name="T7" fmla="*/ 9 h 60"/>
                <a:gd name="T8" fmla="*/ 15 w 68"/>
                <a:gd name="T9" fmla="*/ 34 h 60"/>
                <a:gd name="T10" fmla="*/ 59 w 68"/>
                <a:gd name="T11" fmla="*/ 60 h 60"/>
              </a:gdLst>
              <a:ahLst/>
              <a:cxnLst>
                <a:cxn ang="0">
                  <a:pos x="T0" y="T1"/>
                </a:cxn>
                <a:cxn ang="0">
                  <a:pos x="T2" y="T3"/>
                </a:cxn>
                <a:cxn ang="0">
                  <a:pos x="T4" y="T5"/>
                </a:cxn>
                <a:cxn ang="0">
                  <a:pos x="T6" y="T7"/>
                </a:cxn>
                <a:cxn ang="0">
                  <a:pos x="T8" y="T9"/>
                </a:cxn>
                <a:cxn ang="0">
                  <a:pos x="T10" y="T11"/>
                </a:cxn>
              </a:cxnLst>
              <a:rect l="0" t="0" r="r" b="b"/>
              <a:pathLst>
                <a:path w="68" h="60">
                  <a:moveTo>
                    <a:pt x="68" y="51"/>
                  </a:moveTo>
                  <a:cubicBezTo>
                    <a:pt x="68" y="51"/>
                    <a:pt x="57" y="7"/>
                    <a:pt x="17" y="1"/>
                  </a:cubicBezTo>
                  <a:cubicBezTo>
                    <a:pt x="17" y="1"/>
                    <a:pt x="11" y="0"/>
                    <a:pt x="12" y="5"/>
                  </a:cubicBezTo>
                  <a:cubicBezTo>
                    <a:pt x="12" y="9"/>
                    <a:pt x="5" y="5"/>
                    <a:pt x="2" y="9"/>
                  </a:cubicBezTo>
                  <a:cubicBezTo>
                    <a:pt x="0" y="12"/>
                    <a:pt x="6" y="22"/>
                    <a:pt x="15" y="34"/>
                  </a:cubicBezTo>
                  <a:cubicBezTo>
                    <a:pt x="23" y="47"/>
                    <a:pt x="38" y="60"/>
                    <a:pt x="59" y="60"/>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1" name="Freeform 89"/>
            <p:cNvSpPr/>
            <p:nvPr/>
          </p:nvSpPr>
          <p:spPr bwMode="auto">
            <a:xfrm flipH="1">
              <a:off x="1738313" y="5518150"/>
              <a:ext cx="119063" cy="111125"/>
            </a:xfrm>
            <a:custGeom>
              <a:avLst/>
              <a:gdLst>
                <a:gd name="T0" fmla="*/ 15 w 42"/>
                <a:gd name="T1" fmla="*/ 0 h 39"/>
                <a:gd name="T2" fmla="*/ 26 w 42"/>
                <a:gd name="T3" fmla="*/ 20 h 39"/>
                <a:gd name="T4" fmla="*/ 8 w 42"/>
                <a:gd name="T5" fmla="*/ 9 h 39"/>
                <a:gd name="T6" fmla="*/ 35 w 42"/>
                <a:gd name="T7" fmla="*/ 39 h 39"/>
                <a:gd name="T8" fmla="*/ 41 w 42"/>
                <a:gd name="T9" fmla="*/ 38 h 39"/>
                <a:gd name="T10" fmla="*/ 39 w 42"/>
                <a:gd name="T11" fmla="*/ 24 h 39"/>
                <a:gd name="T12" fmla="*/ 15 w 42"/>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42" h="39">
                  <a:moveTo>
                    <a:pt x="15" y="0"/>
                  </a:moveTo>
                  <a:cubicBezTo>
                    <a:pt x="15" y="0"/>
                    <a:pt x="25" y="15"/>
                    <a:pt x="26" y="20"/>
                  </a:cubicBezTo>
                  <a:cubicBezTo>
                    <a:pt x="26" y="20"/>
                    <a:pt x="17" y="12"/>
                    <a:pt x="8" y="9"/>
                  </a:cubicBezTo>
                  <a:cubicBezTo>
                    <a:pt x="0" y="7"/>
                    <a:pt x="35" y="39"/>
                    <a:pt x="35" y="39"/>
                  </a:cubicBezTo>
                  <a:cubicBezTo>
                    <a:pt x="41" y="38"/>
                    <a:pt x="41" y="38"/>
                    <a:pt x="41" y="38"/>
                  </a:cubicBezTo>
                  <a:cubicBezTo>
                    <a:pt x="41" y="38"/>
                    <a:pt x="42" y="27"/>
                    <a:pt x="39" y="24"/>
                  </a:cubicBezTo>
                  <a:cubicBezTo>
                    <a:pt x="37" y="21"/>
                    <a:pt x="15" y="0"/>
                    <a:pt x="15" y="0"/>
                  </a:cubicBezTo>
                  <a:close/>
                </a:path>
              </a:pathLst>
            </a:custGeom>
            <a:solidFill>
              <a:srgbClr val="FFE1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2" name="Freeform 90"/>
            <p:cNvSpPr/>
            <p:nvPr/>
          </p:nvSpPr>
          <p:spPr bwMode="auto">
            <a:xfrm flipH="1">
              <a:off x="1738313" y="5503863"/>
              <a:ext cx="180975" cy="169863"/>
            </a:xfrm>
            <a:custGeom>
              <a:avLst/>
              <a:gdLst>
                <a:gd name="T0" fmla="*/ 53 w 64"/>
                <a:gd name="T1" fmla="*/ 60 h 60"/>
                <a:gd name="T2" fmla="*/ 29 w 64"/>
                <a:gd name="T3" fmla="*/ 51 h 60"/>
                <a:gd name="T4" fmla="*/ 28 w 64"/>
                <a:gd name="T5" fmla="*/ 50 h 60"/>
                <a:gd name="T6" fmla="*/ 28 w 64"/>
                <a:gd name="T7" fmla="*/ 50 h 60"/>
                <a:gd name="T8" fmla="*/ 2 w 64"/>
                <a:gd name="T9" fmla="*/ 18 h 60"/>
                <a:gd name="T10" fmla="*/ 3 w 64"/>
                <a:gd name="T11" fmla="*/ 13 h 60"/>
                <a:gd name="T12" fmla="*/ 2 w 64"/>
                <a:gd name="T13" fmla="*/ 2 h 60"/>
                <a:gd name="T14" fmla="*/ 8 w 64"/>
                <a:gd name="T15" fmla="*/ 3 h 60"/>
                <a:gd name="T16" fmla="*/ 62 w 64"/>
                <a:gd name="T17" fmla="*/ 47 h 60"/>
                <a:gd name="T18" fmla="*/ 53 w 64"/>
                <a:gd name="T19"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0">
                  <a:moveTo>
                    <a:pt x="53" y="60"/>
                  </a:moveTo>
                  <a:cubicBezTo>
                    <a:pt x="45" y="60"/>
                    <a:pt x="36" y="56"/>
                    <a:pt x="29" y="51"/>
                  </a:cubicBezTo>
                  <a:cubicBezTo>
                    <a:pt x="29" y="51"/>
                    <a:pt x="29" y="50"/>
                    <a:pt x="28" y="50"/>
                  </a:cubicBezTo>
                  <a:cubicBezTo>
                    <a:pt x="28" y="50"/>
                    <a:pt x="28" y="50"/>
                    <a:pt x="28" y="50"/>
                  </a:cubicBezTo>
                  <a:cubicBezTo>
                    <a:pt x="14" y="39"/>
                    <a:pt x="3" y="22"/>
                    <a:pt x="2" y="18"/>
                  </a:cubicBezTo>
                  <a:cubicBezTo>
                    <a:pt x="0" y="12"/>
                    <a:pt x="3" y="16"/>
                    <a:pt x="3" y="13"/>
                  </a:cubicBezTo>
                  <a:cubicBezTo>
                    <a:pt x="3" y="11"/>
                    <a:pt x="0" y="5"/>
                    <a:pt x="2" y="2"/>
                  </a:cubicBezTo>
                  <a:cubicBezTo>
                    <a:pt x="4" y="0"/>
                    <a:pt x="8" y="3"/>
                    <a:pt x="8" y="3"/>
                  </a:cubicBezTo>
                  <a:cubicBezTo>
                    <a:pt x="37" y="14"/>
                    <a:pt x="57" y="34"/>
                    <a:pt x="62" y="47"/>
                  </a:cubicBezTo>
                  <a:cubicBezTo>
                    <a:pt x="64" y="54"/>
                    <a:pt x="61" y="59"/>
                    <a:pt x="53" y="60"/>
                  </a:cubicBezTo>
                  <a:close/>
                </a:path>
              </a:pathLst>
            </a:custGeom>
            <a:solidFill>
              <a:srgbClr val="FFEEF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3" name="Freeform 91"/>
            <p:cNvSpPr/>
            <p:nvPr/>
          </p:nvSpPr>
          <p:spPr bwMode="auto">
            <a:xfrm flipH="1">
              <a:off x="1738313" y="5605463"/>
              <a:ext cx="98425" cy="68263"/>
            </a:xfrm>
            <a:custGeom>
              <a:avLst/>
              <a:gdLst>
                <a:gd name="T0" fmla="*/ 24 w 35"/>
                <a:gd name="T1" fmla="*/ 24 h 24"/>
                <a:gd name="T2" fmla="*/ 0 w 35"/>
                <a:gd name="T3" fmla="*/ 15 h 24"/>
                <a:gd name="T4" fmla="*/ 18 w 35"/>
                <a:gd name="T5" fmla="*/ 22 h 24"/>
                <a:gd name="T6" fmla="*/ 3 w 35"/>
                <a:gd name="T7" fmla="*/ 6 h 24"/>
                <a:gd name="T8" fmla="*/ 20 w 35"/>
                <a:gd name="T9" fmla="*/ 14 h 24"/>
                <a:gd name="T10" fmla="*/ 5 w 35"/>
                <a:gd name="T11" fmla="*/ 0 h 24"/>
                <a:gd name="T12" fmla="*/ 21 w 35"/>
                <a:gd name="T13" fmla="*/ 11 h 24"/>
                <a:gd name="T14" fmla="*/ 30 w 35"/>
                <a:gd name="T15" fmla="*/ 9 h 24"/>
                <a:gd name="T16" fmla="*/ 33 w 35"/>
                <a:gd name="T17" fmla="*/ 11 h 24"/>
                <a:gd name="T18" fmla="*/ 24 w 35"/>
                <a:gd name="T19"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24">
                  <a:moveTo>
                    <a:pt x="24" y="24"/>
                  </a:moveTo>
                  <a:cubicBezTo>
                    <a:pt x="16" y="24"/>
                    <a:pt x="7" y="20"/>
                    <a:pt x="0" y="15"/>
                  </a:cubicBezTo>
                  <a:cubicBezTo>
                    <a:pt x="6" y="19"/>
                    <a:pt x="16" y="22"/>
                    <a:pt x="18" y="22"/>
                  </a:cubicBezTo>
                  <a:cubicBezTo>
                    <a:pt x="9" y="18"/>
                    <a:pt x="3" y="6"/>
                    <a:pt x="3" y="6"/>
                  </a:cubicBezTo>
                  <a:cubicBezTo>
                    <a:pt x="10" y="13"/>
                    <a:pt x="20" y="14"/>
                    <a:pt x="20" y="14"/>
                  </a:cubicBezTo>
                  <a:cubicBezTo>
                    <a:pt x="14" y="11"/>
                    <a:pt x="5" y="0"/>
                    <a:pt x="5" y="0"/>
                  </a:cubicBezTo>
                  <a:cubicBezTo>
                    <a:pt x="5" y="0"/>
                    <a:pt x="14" y="9"/>
                    <a:pt x="21" y="11"/>
                  </a:cubicBezTo>
                  <a:cubicBezTo>
                    <a:pt x="27" y="13"/>
                    <a:pt x="30" y="9"/>
                    <a:pt x="30" y="9"/>
                  </a:cubicBezTo>
                  <a:cubicBezTo>
                    <a:pt x="33" y="11"/>
                    <a:pt x="33" y="11"/>
                    <a:pt x="33" y="11"/>
                  </a:cubicBezTo>
                  <a:cubicBezTo>
                    <a:pt x="35" y="18"/>
                    <a:pt x="32" y="23"/>
                    <a:pt x="24" y="24"/>
                  </a:cubicBezTo>
                  <a:close/>
                </a:path>
              </a:pathLst>
            </a:custGeom>
            <a:solidFill>
              <a:srgbClr val="FFE1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4" name="Freeform 92"/>
            <p:cNvSpPr/>
            <p:nvPr/>
          </p:nvSpPr>
          <p:spPr bwMode="auto">
            <a:xfrm flipH="1">
              <a:off x="1703388" y="5449888"/>
              <a:ext cx="133350" cy="193675"/>
            </a:xfrm>
            <a:custGeom>
              <a:avLst/>
              <a:gdLst>
                <a:gd name="T0" fmla="*/ 37 w 47"/>
                <a:gd name="T1" fmla="*/ 63 h 68"/>
                <a:gd name="T2" fmla="*/ 27 w 47"/>
                <a:gd name="T3" fmla="*/ 50 h 68"/>
                <a:gd name="T4" fmla="*/ 27 w 47"/>
                <a:gd name="T5" fmla="*/ 50 h 68"/>
                <a:gd name="T6" fmla="*/ 24 w 47"/>
                <a:gd name="T7" fmla="*/ 47 h 68"/>
                <a:gd name="T8" fmla="*/ 23 w 47"/>
                <a:gd name="T9" fmla="*/ 46 h 68"/>
                <a:gd name="T10" fmla="*/ 23 w 47"/>
                <a:gd name="T11" fmla="*/ 45 h 68"/>
                <a:gd name="T12" fmla="*/ 1 w 47"/>
                <a:gd name="T13" fmla="*/ 9 h 68"/>
                <a:gd name="T14" fmla="*/ 10 w 47"/>
                <a:gd name="T15" fmla="*/ 7 h 68"/>
                <a:gd name="T16" fmla="*/ 16 w 47"/>
                <a:gd name="T17" fmla="*/ 0 h 68"/>
                <a:gd name="T18" fmla="*/ 40 w 47"/>
                <a:gd name="T19" fmla="*/ 29 h 68"/>
                <a:gd name="T20" fmla="*/ 46 w 47"/>
                <a:gd name="T21" fmla="*/ 59 h 68"/>
                <a:gd name="T22" fmla="*/ 37 w 47"/>
                <a:gd name="T23" fmla="*/ 63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 h="68">
                  <a:moveTo>
                    <a:pt x="37" y="63"/>
                  </a:moveTo>
                  <a:cubicBezTo>
                    <a:pt x="37" y="63"/>
                    <a:pt x="32" y="58"/>
                    <a:pt x="27" y="50"/>
                  </a:cubicBezTo>
                  <a:cubicBezTo>
                    <a:pt x="27" y="50"/>
                    <a:pt x="27" y="50"/>
                    <a:pt x="27" y="50"/>
                  </a:cubicBezTo>
                  <a:cubicBezTo>
                    <a:pt x="26" y="49"/>
                    <a:pt x="25" y="48"/>
                    <a:pt x="24" y="47"/>
                  </a:cubicBezTo>
                  <a:cubicBezTo>
                    <a:pt x="24" y="46"/>
                    <a:pt x="23" y="46"/>
                    <a:pt x="23" y="46"/>
                  </a:cubicBezTo>
                  <a:cubicBezTo>
                    <a:pt x="23" y="45"/>
                    <a:pt x="23" y="45"/>
                    <a:pt x="23" y="45"/>
                  </a:cubicBezTo>
                  <a:cubicBezTo>
                    <a:pt x="13" y="32"/>
                    <a:pt x="0" y="14"/>
                    <a:pt x="1" y="9"/>
                  </a:cubicBezTo>
                  <a:cubicBezTo>
                    <a:pt x="2" y="0"/>
                    <a:pt x="8" y="7"/>
                    <a:pt x="10" y="7"/>
                  </a:cubicBezTo>
                  <a:cubicBezTo>
                    <a:pt x="12" y="7"/>
                    <a:pt x="13" y="0"/>
                    <a:pt x="16" y="0"/>
                  </a:cubicBezTo>
                  <a:cubicBezTo>
                    <a:pt x="17" y="0"/>
                    <a:pt x="31" y="11"/>
                    <a:pt x="40" y="29"/>
                  </a:cubicBezTo>
                  <a:cubicBezTo>
                    <a:pt x="44" y="38"/>
                    <a:pt x="47" y="48"/>
                    <a:pt x="46" y="59"/>
                  </a:cubicBezTo>
                  <a:cubicBezTo>
                    <a:pt x="46" y="59"/>
                    <a:pt x="42" y="68"/>
                    <a:pt x="37" y="63"/>
                  </a:cubicBezTo>
                  <a:close/>
                </a:path>
              </a:pathLst>
            </a:custGeom>
            <a:solidFill>
              <a:srgbClr val="FFEEF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5" name="Freeform 93"/>
            <p:cNvSpPr/>
            <p:nvPr/>
          </p:nvSpPr>
          <p:spPr bwMode="auto">
            <a:xfrm flipH="1">
              <a:off x="1706563" y="5586413"/>
              <a:ext cx="96838" cy="93663"/>
            </a:xfrm>
            <a:custGeom>
              <a:avLst/>
              <a:gdLst>
                <a:gd name="T0" fmla="*/ 33 w 34"/>
                <a:gd name="T1" fmla="*/ 8 h 33"/>
                <a:gd name="T2" fmla="*/ 30 w 34"/>
                <a:gd name="T3" fmla="*/ 0 h 33"/>
                <a:gd name="T4" fmla="*/ 26 w 34"/>
                <a:gd name="T5" fmla="*/ 13 h 33"/>
                <a:gd name="T6" fmla="*/ 14 w 34"/>
                <a:gd name="T7" fmla="*/ 7 h 33"/>
                <a:gd name="T8" fmla="*/ 17 w 34"/>
                <a:gd name="T9" fmla="*/ 21 h 33"/>
                <a:gd name="T10" fmla="*/ 0 w 34"/>
                <a:gd name="T11" fmla="*/ 21 h 33"/>
                <a:gd name="T12" fmla="*/ 12 w 34"/>
                <a:gd name="T13" fmla="*/ 28 h 33"/>
                <a:gd name="T14" fmla="*/ 6 w 34"/>
                <a:gd name="T15" fmla="*/ 31 h 33"/>
                <a:gd name="T16" fmla="*/ 24 w 34"/>
                <a:gd name="T17" fmla="*/ 28 h 33"/>
                <a:gd name="T18" fmla="*/ 29 w 34"/>
                <a:gd name="T19" fmla="*/ 28 h 33"/>
                <a:gd name="T20" fmla="*/ 30 w 34"/>
                <a:gd name="T21" fmla="*/ 22 h 33"/>
                <a:gd name="T22" fmla="*/ 33 w 34"/>
                <a:gd name="T23" fmla="*/ 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33">
                  <a:moveTo>
                    <a:pt x="33" y="8"/>
                  </a:moveTo>
                  <a:cubicBezTo>
                    <a:pt x="33" y="6"/>
                    <a:pt x="32" y="2"/>
                    <a:pt x="30" y="0"/>
                  </a:cubicBezTo>
                  <a:cubicBezTo>
                    <a:pt x="31" y="7"/>
                    <a:pt x="29" y="12"/>
                    <a:pt x="26" y="13"/>
                  </a:cubicBezTo>
                  <a:cubicBezTo>
                    <a:pt x="23" y="13"/>
                    <a:pt x="14" y="7"/>
                    <a:pt x="14" y="7"/>
                  </a:cubicBezTo>
                  <a:cubicBezTo>
                    <a:pt x="14" y="7"/>
                    <a:pt x="19" y="16"/>
                    <a:pt x="17" y="21"/>
                  </a:cubicBezTo>
                  <a:cubicBezTo>
                    <a:pt x="15" y="25"/>
                    <a:pt x="7" y="27"/>
                    <a:pt x="0" y="21"/>
                  </a:cubicBezTo>
                  <a:cubicBezTo>
                    <a:pt x="3" y="26"/>
                    <a:pt x="7" y="28"/>
                    <a:pt x="12" y="28"/>
                  </a:cubicBezTo>
                  <a:cubicBezTo>
                    <a:pt x="14" y="28"/>
                    <a:pt x="6" y="31"/>
                    <a:pt x="6" y="31"/>
                  </a:cubicBezTo>
                  <a:cubicBezTo>
                    <a:pt x="6" y="31"/>
                    <a:pt x="12" y="33"/>
                    <a:pt x="24" y="28"/>
                  </a:cubicBezTo>
                  <a:cubicBezTo>
                    <a:pt x="26" y="27"/>
                    <a:pt x="26" y="30"/>
                    <a:pt x="29" y="28"/>
                  </a:cubicBezTo>
                  <a:cubicBezTo>
                    <a:pt x="31" y="26"/>
                    <a:pt x="29" y="25"/>
                    <a:pt x="30" y="22"/>
                  </a:cubicBezTo>
                  <a:cubicBezTo>
                    <a:pt x="32" y="19"/>
                    <a:pt x="34" y="12"/>
                    <a:pt x="33" y="8"/>
                  </a:cubicBezTo>
                  <a:close/>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6" name="Freeform 94"/>
            <p:cNvSpPr/>
            <p:nvPr/>
          </p:nvSpPr>
          <p:spPr bwMode="auto">
            <a:xfrm flipH="1">
              <a:off x="1428750" y="5651500"/>
              <a:ext cx="306388" cy="230188"/>
            </a:xfrm>
            <a:custGeom>
              <a:avLst/>
              <a:gdLst>
                <a:gd name="T0" fmla="*/ 3 w 108"/>
                <a:gd name="T1" fmla="*/ 0 h 81"/>
                <a:gd name="T2" fmla="*/ 108 w 108"/>
                <a:gd name="T3" fmla="*/ 72 h 81"/>
                <a:gd name="T4" fmla="*/ 105 w 108"/>
                <a:gd name="T5" fmla="*/ 79 h 81"/>
                <a:gd name="T6" fmla="*/ 0 w 108"/>
                <a:gd name="T7" fmla="*/ 2 h 81"/>
                <a:gd name="T8" fmla="*/ 3 w 108"/>
                <a:gd name="T9" fmla="*/ 0 h 81"/>
              </a:gdLst>
              <a:ahLst/>
              <a:cxnLst>
                <a:cxn ang="0">
                  <a:pos x="T0" y="T1"/>
                </a:cxn>
                <a:cxn ang="0">
                  <a:pos x="T2" y="T3"/>
                </a:cxn>
                <a:cxn ang="0">
                  <a:pos x="T4" y="T5"/>
                </a:cxn>
                <a:cxn ang="0">
                  <a:pos x="T6" y="T7"/>
                </a:cxn>
                <a:cxn ang="0">
                  <a:pos x="T8" y="T9"/>
                </a:cxn>
              </a:cxnLst>
              <a:rect l="0" t="0" r="r" b="b"/>
              <a:pathLst>
                <a:path w="108" h="81">
                  <a:moveTo>
                    <a:pt x="3" y="0"/>
                  </a:moveTo>
                  <a:cubicBezTo>
                    <a:pt x="3" y="0"/>
                    <a:pt x="57" y="76"/>
                    <a:pt x="108" y="72"/>
                  </a:cubicBezTo>
                  <a:cubicBezTo>
                    <a:pt x="108" y="72"/>
                    <a:pt x="107" y="76"/>
                    <a:pt x="105" y="79"/>
                  </a:cubicBezTo>
                  <a:cubicBezTo>
                    <a:pt x="103" y="81"/>
                    <a:pt x="56" y="77"/>
                    <a:pt x="0" y="2"/>
                  </a:cubicBezTo>
                  <a:cubicBezTo>
                    <a:pt x="3" y="0"/>
                    <a:pt x="3" y="0"/>
                    <a:pt x="3" y="0"/>
                  </a:cubicBezTo>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7" name="Freeform 95"/>
            <p:cNvSpPr/>
            <p:nvPr/>
          </p:nvSpPr>
          <p:spPr bwMode="auto">
            <a:xfrm flipH="1">
              <a:off x="1703388" y="5532438"/>
              <a:ext cx="60325" cy="111125"/>
            </a:xfrm>
            <a:custGeom>
              <a:avLst/>
              <a:gdLst>
                <a:gd name="T0" fmla="*/ 11 w 21"/>
                <a:gd name="T1" fmla="*/ 34 h 39"/>
                <a:gd name="T2" fmla="*/ 1 w 21"/>
                <a:gd name="T3" fmla="*/ 21 h 39"/>
                <a:gd name="T4" fmla="*/ 10 w 21"/>
                <a:gd name="T5" fmla="*/ 27 h 39"/>
                <a:gd name="T6" fmla="*/ 0 w 21"/>
                <a:gd name="T7" fmla="*/ 7 h 39"/>
                <a:gd name="T8" fmla="*/ 14 w 21"/>
                <a:gd name="T9" fmla="*/ 25 h 39"/>
                <a:gd name="T10" fmla="*/ 7 w 21"/>
                <a:gd name="T11" fmla="*/ 0 h 39"/>
                <a:gd name="T12" fmla="*/ 17 w 21"/>
                <a:gd name="T13" fmla="*/ 17 h 39"/>
                <a:gd name="T14" fmla="*/ 14 w 21"/>
                <a:gd name="T15" fmla="*/ 5 h 39"/>
                <a:gd name="T16" fmla="*/ 14 w 21"/>
                <a:gd name="T17" fmla="*/ 0 h 39"/>
                <a:gd name="T18" fmla="*/ 20 w 21"/>
                <a:gd name="T19" fmla="*/ 30 h 39"/>
                <a:gd name="T20" fmla="*/ 11 w 21"/>
                <a:gd name="T21"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39">
                  <a:moveTo>
                    <a:pt x="11" y="34"/>
                  </a:moveTo>
                  <a:cubicBezTo>
                    <a:pt x="11" y="34"/>
                    <a:pt x="6" y="29"/>
                    <a:pt x="1" y="21"/>
                  </a:cubicBezTo>
                  <a:cubicBezTo>
                    <a:pt x="4" y="26"/>
                    <a:pt x="9" y="31"/>
                    <a:pt x="10" y="27"/>
                  </a:cubicBezTo>
                  <a:cubicBezTo>
                    <a:pt x="12" y="21"/>
                    <a:pt x="0" y="7"/>
                    <a:pt x="0" y="7"/>
                  </a:cubicBezTo>
                  <a:cubicBezTo>
                    <a:pt x="11" y="13"/>
                    <a:pt x="13" y="24"/>
                    <a:pt x="14" y="25"/>
                  </a:cubicBezTo>
                  <a:cubicBezTo>
                    <a:pt x="17" y="15"/>
                    <a:pt x="7" y="0"/>
                    <a:pt x="7" y="0"/>
                  </a:cubicBezTo>
                  <a:cubicBezTo>
                    <a:pt x="14" y="7"/>
                    <a:pt x="16" y="16"/>
                    <a:pt x="17" y="17"/>
                  </a:cubicBezTo>
                  <a:cubicBezTo>
                    <a:pt x="16" y="16"/>
                    <a:pt x="16" y="11"/>
                    <a:pt x="14" y="5"/>
                  </a:cubicBezTo>
                  <a:cubicBezTo>
                    <a:pt x="14" y="2"/>
                    <a:pt x="13" y="1"/>
                    <a:pt x="14" y="0"/>
                  </a:cubicBezTo>
                  <a:cubicBezTo>
                    <a:pt x="18" y="9"/>
                    <a:pt x="21" y="19"/>
                    <a:pt x="20" y="30"/>
                  </a:cubicBezTo>
                  <a:cubicBezTo>
                    <a:pt x="20" y="30"/>
                    <a:pt x="16" y="39"/>
                    <a:pt x="11" y="34"/>
                  </a:cubicBezTo>
                  <a:close/>
                </a:path>
              </a:pathLst>
            </a:custGeom>
            <a:solidFill>
              <a:srgbClr val="FFE1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8" name="Freeform 96"/>
            <p:cNvSpPr/>
            <p:nvPr/>
          </p:nvSpPr>
          <p:spPr bwMode="auto">
            <a:xfrm flipH="1">
              <a:off x="787400" y="5942013"/>
              <a:ext cx="209550" cy="155575"/>
            </a:xfrm>
            <a:custGeom>
              <a:avLst/>
              <a:gdLst>
                <a:gd name="T0" fmla="*/ 69 w 74"/>
                <a:gd name="T1" fmla="*/ 9 h 55"/>
                <a:gd name="T2" fmla="*/ 3 w 74"/>
                <a:gd name="T3" fmla="*/ 35 h 55"/>
                <a:gd name="T4" fmla="*/ 4 w 74"/>
                <a:gd name="T5" fmla="*/ 41 h 55"/>
                <a:gd name="T6" fmla="*/ 4 w 74"/>
                <a:gd name="T7" fmla="*/ 52 h 55"/>
                <a:gd name="T8" fmla="*/ 33 w 74"/>
                <a:gd name="T9" fmla="*/ 51 h 55"/>
                <a:gd name="T10" fmla="*/ 74 w 74"/>
                <a:gd name="T11" fmla="*/ 20 h 55"/>
              </a:gdLst>
              <a:ahLst/>
              <a:cxnLst>
                <a:cxn ang="0">
                  <a:pos x="T0" y="T1"/>
                </a:cxn>
                <a:cxn ang="0">
                  <a:pos x="T2" y="T3"/>
                </a:cxn>
                <a:cxn ang="0">
                  <a:pos x="T4" y="T5"/>
                </a:cxn>
                <a:cxn ang="0">
                  <a:pos x="T6" y="T7"/>
                </a:cxn>
                <a:cxn ang="0">
                  <a:pos x="T8" y="T9"/>
                </a:cxn>
                <a:cxn ang="0">
                  <a:pos x="T10" y="T11"/>
                </a:cxn>
              </a:cxnLst>
              <a:rect l="0" t="0" r="r" b="b"/>
              <a:pathLst>
                <a:path w="74" h="55">
                  <a:moveTo>
                    <a:pt x="69" y="9"/>
                  </a:moveTo>
                  <a:cubicBezTo>
                    <a:pt x="69" y="9"/>
                    <a:pt x="25" y="0"/>
                    <a:pt x="3" y="35"/>
                  </a:cubicBezTo>
                  <a:cubicBezTo>
                    <a:pt x="3" y="35"/>
                    <a:pt x="0" y="41"/>
                    <a:pt x="4" y="41"/>
                  </a:cubicBezTo>
                  <a:cubicBezTo>
                    <a:pt x="8" y="42"/>
                    <a:pt x="2" y="48"/>
                    <a:pt x="4" y="52"/>
                  </a:cubicBezTo>
                  <a:cubicBezTo>
                    <a:pt x="6" y="55"/>
                    <a:pt x="18" y="53"/>
                    <a:pt x="33" y="51"/>
                  </a:cubicBezTo>
                  <a:cubicBezTo>
                    <a:pt x="47" y="48"/>
                    <a:pt x="66" y="39"/>
                    <a:pt x="74" y="20"/>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9" name="Freeform 97"/>
            <p:cNvSpPr/>
            <p:nvPr/>
          </p:nvSpPr>
          <p:spPr bwMode="auto">
            <a:xfrm flipH="1">
              <a:off x="798513" y="5973763"/>
              <a:ext cx="127000" cy="84138"/>
            </a:xfrm>
            <a:custGeom>
              <a:avLst/>
              <a:gdLst>
                <a:gd name="T0" fmla="*/ 0 w 45"/>
                <a:gd name="T1" fmla="*/ 14 h 30"/>
                <a:gd name="T2" fmla="*/ 23 w 45"/>
                <a:gd name="T3" fmla="*/ 12 h 30"/>
                <a:gd name="T4" fmla="*/ 6 w 45"/>
                <a:gd name="T5" fmla="*/ 24 h 30"/>
                <a:gd name="T6" fmla="*/ 44 w 45"/>
                <a:gd name="T7" fmla="*/ 11 h 30"/>
                <a:gd name="T8" fmla="*/ 45 w 45"/>
                <a:gd name="T9" fmla="*/ 5 h 30"/>
                <a:gd name="T10" fmla="*/ 32 w 45"/>
                <a:gd name="T11" fmla="*/ 1 h 30"/>
                <a:gd name="T12" fmla="*/ 0 w 45"/>
                <a:gd name="T13" fmla="*/ 14 h 30"/>
              </a:gdLst>
              <a:ahLst/>
              <a:cxnLst>
                <a:cxn ang="0">
                  <a:pos x="T0" y="T1"/>
                </a:cxn>
                <a:cxn ang="0">
                  <a:pos x="T2" y="T3"/>
                </a:cxn>
                <a:cxn ang="0">
                  <a:pos x="T4" y="T5"/>
                </a:cxn>
                <a:cxn ang="0">
                  <a:pos x="T6" y="T7"/>
                </a:cxn>
                <a:cxn ang="0">
                  <a:pos x="T8" y="T9"/>
                </a:cxn>
                <a:cxn ang="0">
                  <a:pos x="T10" y="T11"/>
                </a:cxn>
                <a:cxn ang="0">
                  <a:pos x="T12" y="T13"/>
                </a:cxn>
              </a:cxnLst>
              <a:rect l="0" t="0" r="r" b="b"/>
              <a:pathLst>
                <a:path w="45" h="30">
                  <a:moveTo>
                    <a:pt x="0" y="14"/>
                  </a:moveTo>
                  <a:cubicBezTo>
                    <a:pt x="0" y="14"/>
                    <a:pt x="18" y="11"/>
                    <a:pt x="23" y="12"/>
                  </a:cubicBezTo>
                  <a:cubicBezTo>
                    <a:pt x="23" y="12"/>
                    <a:pt x="11" y="17"/>
                    <a:pt x="6" y="24"/>
                  </a:cubicBezTo>
                  <a:cubicBezTo>
                    <a:pt x="0" y="30"/>
                    <a:pt x="44" y="11"/>
                    <a:pt x="44" y="11"/>
                  </a:cubicBezTo>
                  <a:cubicBezTo>
                    <a:pt x="45" y="5"/>
                    <a:pt x="45" y="5"/>
                    <a:pt x="45" y="5"/>
                  </a:cubicBezTo>
                  <a:cubicBezTo>
                    <a:pt x="45" y="5"/>
                    <a:pt x="35" y="0"/>
                    <a:pt x="32" y="1"/>
                  </a:cubicBezTo>
                  <a:cubicBezTo>
                    <a:pt x="28" y="3"/>
                    <a:pt x="0" y="14"/>
                    <a:pt x="0" y="14"/>
                  </a:cubicBezTo>
                  <a:close/>
                </a:path>
              </a:pathLst>
            </a:custGeom>
            <a:solidFill>
              <a:srgbClr val="FFE1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0" name="Freeform 98"/>
            <p:cNvSpPr/>
            <p:nvPr/>
          </p:nvSpPr>
          <p:spPr bwMode="auto">
            <a:xfrm flipH="1">
              <a:off x="755650" y="5992813"/>
              <a:ext cx="222250" cy="125413"/>
            </a:xfrm>
            <a:custGeom>
              <a:avLst/>
              <a:gdLst>
                <a:gd name="T0" fmla="*/ 75 w 78"/>
                <a:gd name="T1" fmla="*/ 14 h 44"/>
                <a:gd name="T2" fmla="*/ 57 w 78"/>
                <a:gd name="T3" fmla="*/ 32 h 44"/>
                <a:gd name="T4" fmla="*/ 56 w 78"/>
                <a:gd name="T5" fmla="*/ 33 h 44"/>
                <a:gd name="T6" fmla="*/ 55 w 78"/>
                <a:gd name="T7" fmla="*/ 33 h 44"/>
                <a:gd name="T8" fmla="*/ 16 w 78"/>
                <a:gd name="T9" fmla="*/ 44 h 44"/>
                <a:gd name="T10" fmla="*/ 12 w 78"/>
                <a:gd name="T11" fmla="*/ 41 h 44"/>
                <a:gd name="T12" fmla="*/ 1 w 78"/>
                <a:gd name="T13" fmla="*/ 38 h 44"/>
                <a:gd name="T14" fmla="*/ 5 w 78"/>
                <a:gd name="T15" fmla="*/ 32 h 44"/>
                <a:gd name="T16" fmla="*/ 66 w 78"/>
                <a:gd name="T17" fmla="*/ 1 h 44"/>
                <a:gd name="T18" fmla="*/ 75 w 78"/>
                <a:gd name="T19" fmla="*/ 1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44">
                  <a:moveTo>
                    <a:pt x="75" y="14"/>
                  </a:moveTo>
                  <a:cubicBezTo>
                    <a:pt x="72" y="22"/>
                    <a:pt x="65" y="28"/>
                    <a:pt x="57" y="32"/>
                  </a:cubicBezTo>
                  <a:cubicBezTo>
                    <a:pt x="57" y="33"/>
                    <a:pt x="56" y="33"/>
                    <a:pt x="56" y="33"/>
                  </a:cubicBezTo>
                  <a:cubicBezTo>
                    <a:pt x="55" y="33"/>
                    <a:pt x="55" y="33"/>
                    <a:pt x="55" y="33"/>
                  </a:cubicBezTo>
                  <a:cubicBezTo>
                    <a:pt x="39" y="42"/>
                    <a:pt x="20" y="44"/>
                    <a:pt x="16" y="44"/>
                  </a:cubicBezTo>
                  <a:cubicBezTo>
                    <a:pt x="10" y="43"/>
                    <a:pt x="14" y="42"/>
                    <a:pt x="12" y="41"/>
                  </a:cubicBezTo>
                  <a:cubicBezTo>
                    <a:pt x="10" y="40"/>
                    <a:pt x="3" y="41"/>
                    <a:pt x="1" y="38"/>
                  </a:cubicBezTo>
                  <a:cubicBezTo>
                    <a:pt x="0" y="35"/>
                    <a:pt x="5" y="32"/>
                    <a:pt x="5" y="32"/>
                  </a:cubicBezTo>
                  <a:cubicBezTo>
                    <a:pt x="26" y="11"/>
                    <a:pt x="53" y="0"/>
                    <a:pt x="66" y="1"/>
                  </a:cubicBezTo>
                  <a:cubicBezTo>
                    <a:pt x="74" y="2"/>
                    <a:pt x="78" y="6"/>
                    <a:pt x="75" y="14"/>
                  </a:cubicBezTo>
                  <a:close/>
                </a:path>
              </a:pathLst>
            </a:custGeom>
            <a:solidFill>
              <a:srgbClr val="FFEEF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1" name="Freeform 99"/>
            <p:cNvSpPr/>
            <p:nvPr/>
          </p:nvSpPr>
          <p:spPr bwMode="auto">
            <a:xfrm flipH="1">
              <a:off x="755650" y="5995988"/>
              <a:ext cx="93663" cy="87313"/>
            </a:xfrm>
            <a:custGeom>
              <a:avLst/>
              <a:gdLst>
                <a:gd name="T0" fmla="*/ 30 w 33"/>
                <a:gd name="T1" fmla="*/ 13 h 31"/>
                <a:gd name="T2" fmla="*/ 12 w 33"/>
                <a:gd name="T3" fmla="*/ 31 h 31"/>
                <a:gd name="T4" fmla="*/ 25 w 33"/>
                <a:gd name="T5" fmla="*/ 18 h 31"/>
                <a:gd name="T6" fmla="*/ 5 w 33"/>
                <a:gd name="T7" fmla="*/ 25 h 31"/>
                <a:gd name="T8" fmla="*/ 18 w 33"/>
                <a:gd name="T9" fmla="*/ 13 h 31"/>
                <a:gd name="T10" fmla="*/ 0 w 33"/>
                <a:gd name="T11" fmla="*/ 21 h 31"/>
                <a:gd name="T12" fmla="*/ 16 w 33"/>
                <a:gd name="T13" fmla="*/ 11 h 31"/>
                <a:gd name="T14" fmla="*/ 18 w 33"/>
                <a:gd name="T15" fmla="*/ 1 h 31"/>
                <a:gd name="T16" fmla="*/ 21 w 33"/>
                <a:gd name="T17" fmla="*/ 0 h 31"/>
                <a:gd name="T18" fmla="*/ 30 w 33"/>
                <a:gd name="T19" fmla="*/ 1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1">
                  <a:moveTo>
                    <a:pt x="30" y="13"/>
                  </a:moveTo>
                  <a:cubicBezTo>
                    <a:pt x="27" y="21"/>
                    <a:pt x="20" y="27"/>
                    <a:pt x="12" y="31"/>
                  </a:cubicBezTo>
                  <a:cubicBezTo>
                    <a:pt x="18" y="28"/>
                    <a:pt x="24" y="19"/>
                    <a:pt x="25" y="18"/>
                  </a:cubicBezTo>
                  <a:cubicBezTo>
                    <a:pt x="18" y="25"/>
                    <a:pt x="5" y="25"/>
                    <a:pt x="5" y="25"/>
                  </a:cubicBezTo>
                  <a:cubicBezTo>
                    <a:pt x="15" y="22"/>
                    <a:pt x="18" y="13"/>
                    <a:pt x="18" y="13"/>
                  </a:cubicBezTo>
                  <a:cubicBezTo>
                    <a:pt x="14" y="18"/>
                    <a:pt x="0" y="21"/>
                    <a:pt x="0" y="21"/>
                  </a:cubicBezTo>
                  <a:cubicBezTo>
                    <a:pt x="0" y="21"/>
                    <a:pt x="12" y="16"/>
                    <a:pt x="16" y="11"/>
                  </a:cubicBezTo>
                  <a:cubicBezTo>
                    <a:pt x="21" y="6"/>
                    <a:pt x="18" y="1"/>
                    <a:pt x="18" y="1"/>
                  </a:cubicBezTo>
                  <a:cubicBezTo>
                    <a:pt x="21" y="0"/>
                    <a:pt x="21" y="0"/>
                    <a:pt x="21" y="0"/>
                  </a:cubicBezTo>
                  <a:cubicBezTo>
                    <a:pt x="29" y="1"/>
                    <a:pt x="33" y="5"/>
                    <a:pt x="30" y="13"/>
                  </a:cubicBezTo>
                  <a:close/>
                </a:path>
              </a:pathLst>
            </a:custGeom>
            <a:solidFill>
              <a:srgbClr val="FFE1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2" name="Freeform 100"/>
            <p:cNvSpPr/>
            <p:nvPr/>
          </p:nvSpPr>
          <p:spPr bwMode="auto">
            <a:xfrm flipH="1">
              <a:off x="773113" y="5932488"/>
              <a:ext cx="220663" cy="88900"/>
            </a:xfrm>
            <a:custGeom>
              <a:avLst/>
              <a:gdLst>
                <a:gd name="T0" fmla="*/ 71 w 78"/>
                <a:gd name="T1" fmla="*/ 17 h 31"/>
                <a:gd name="T2" fmla="*/ 55 w 78"/>
                <a:gd name="T3" fmla="*/ 21 h 31"/>
                <a:gd name="T4" fmla="*/ 55 w 78"/>
                <a:gd name="T5" fmla="*/ 21 h 31"/>
                <a:gd name="T6" fmla="*/ 52 w 78"/>
                <a:gd name="T7" fmla="*/ 22 h 31"/>
                <a:gd name="T8" fmla="*/ 50 w 78"/>
                <a:gd name="T9" fmla="*/ 23 h 31"/>
                <a:gd name="T10" fmla="*/ 50 w 78"/>
                <a:gd name="T11" fmla="*/ 23 h 31"/>
                <a:gd name="T12" fmla="*/ 7 w 78"/>
                <a:gd name="T13" fmla="*/ 28 h 31"/>
                <a:gd name="T14" fmla="*/ 9 w 78"/>
                <a:gd name="T15" fmla="*/ 19 h 31"/>
                <a:gd name="T16" fmla="*/ 5 w 78"/>
                <a:gd name="T17" fmla="*/ 11 h 31"/>
                <a:gd name="T18" fmla="*/ 41 w 78"/>
                <a:gd name="T19" fmla="*/ 1 h 31"/>
                <a:gd name="T20" fmla="*/ 71 w 78"/>
                <a:gd name="T21" fmla="*/ 7 h 31"/>
                <a:gd name="T22" fmla="*/ 71 w 78"/>
                <a:gd name="T23" fmla="*/ 1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 h="31">
                  <a:moveTo>
                    <a:pt x="71" y="17"/>
                  </a:moveTo>
                  <a:cubicBezTo>
                    <a:pt x="71" y="17"/>
                    <a:pt x="64" y="19"/>
                    <a:pt x="55" y="21"/>
                  </a:cubicBezTo>
                  <a:cubicBezTo>
                    <a:pt x="55" y="21"/>
                    <a:pt x="55" y="21"/>
                    <a:pt x="55" y="21"/>
                  </a:cubicBezTo>
                  <a:cubicBezTo>
                    <a:pt x="54" y="22"/>
                    <a:pt x="53" y="22"/>
                    <a:pt x="52" y="22"/>
                  </a:cubicBezTo>
                  <a:cubicBezTo>
                    <a:pt x="51" y="23"/>
                    <a:pt x="50" y="23"/>
                    <a:pt x="50" y="23"/>
                  </a:cubicBezTo>
                  <a:cubicBezTo>
                    <a:pt x="50" y="23"/>
                    <a:pt x="50" y="23"/>
                    <a:pt x="50" y="23"/>
                  </a:cubicBezTo>
                  <a:cubicBezTo>
                    <a:pt x="33" y="27"/>
                    <a:pt x="12" y="31"/>
                    <a:pt x="7" y="28"/>
                  </a:cubicBezTo>
                  <a:cubicBezTo>
                    <a:pt x="0" y="24"/>
                    <a:pt x="8" y="21"/>
                    <a:pt x="9" y="19"/>
                  </a:cubicBezTo>
                  <a:cubicBezTo>
                    <a:pt x="10" y="18"/>
                    <a:pt x="4" y="13"/>
                    <a:pt x="5" y="11"/>
                  </a:cubicBezTo>
                  <a:cubicBezTo>
                    <a:pt x="5" y="10"/>
                    <a:pt x="22" y="2"/>
                    <a:pt x="41" y="1"/>
                  </a:cubicBezTo>
                  <a:cubicBezTo>
                    <a:pt x="51" y="0"/>
                    <a:pt x="61" y="2"/>
                    <a:pt x="71" y="7"/>
                  </a:cubicBezTo>
                  <a:cubicBezTo>
                    <a:pt x="71" y="7"/>
                    <a:pt x="78" y="14"/>
                    <a:pt x="71" y="17"/>
                  </a:cubicBezTo>
                  <a:close/>
                </a:path>
              </a:pathLst>
            </a:custGeom>
            <a:solidFill>
              <a:srgbClr val="FFEEF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3" name="Freeform 101"/>
            <p:cNvSpPr/>
            <p:nvPr/>
          </p:nvSpPr>
          <p:spPr bwMode="auto">
            <a:xfrm flipH="1">
              <a:off x="752475" y="5949950"/>
              <a:ext cx="74613" cy="103188"/>
            </a:xfrm>
            <a:custGeom>
              <a:avLst/>
              <a:gdLst>
                <a:gd name="T0" fmla="*/ 9 w 26"/>
                <a:gd name="T1" fmla="*/ 1 h 36"/>
                <a:gd name="T2" fmla="*/ 0 w 26"/>
                <a:gd name="T3" fmla="*/ 1 h 36"/>
                <a:gd name="T4" fmla="*/ 11 w 26"/>
                <a:gd name="T5" fmla="*/ 9 h 36"/>
                <a:gd name="T6" fmla="*/ 0 w 26"/>
                <a:gd name="T7" fmla="*/ 17 h 36"/>
                <a:gd name="T8" fmla="*/ 14 w 26"/>
                <a:gd name="T9" fmla="*/ 20 h 36"/>
                <a:gd name="T10" fmla="*/ 8 w 26"/>
                <a:gd name="T11" fmla="*/ 36 h 36"/>
                <a:gd name="T12" fmla="*/ 19 w 26"/>
                <a:gd name="T13" fmla="*/ 28 h 36"/>
                <a:gd name="T14" fmla="*/ 19 w 26"/>
                <a:gd name="T15" fmla="*/ 34 h 36"/>
                <a:gd name="T16" fmla="*/ 24 w 26"/>
                <a:gd name="T17" fmla="*/ 17 h 36"/>
                <a:gd name="T18" fmla="*/ 25 w 26"/>
                <a:gd name="T19" fmla="*/ 13 h 36"/>
                <a:gd name="T20" fmla="*/ 21 w 26"/>
                <a:gd name="T21" fmla="*/ 9 h 36"/>
                <a:gd name="T22" fmla="*/ 9 w 26"/>
                <a:gd name="T23"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36">
                  <a:moveTo>
                    <a:pt x="9" y="1"/>
                  </a:moveTo>
                  <a:cubicBezTo>
                    <a:pt x="7" y="0"/>
                    <a:pt x="3" y="0"/>
                    <a:pt x="0" y="1"/>
                  </a:cubicBezTo>
                  <a:cubicBezTo>
                    <a:pt x="8" y="2"/>
                    <a:pt x="11" y="6"/>
                    <a:pt x="11" y="9"/>
                  </a:cubicBezTo>
                  <a:cubicBezTo>
                    <a:pt x="10" y="12"/>
                    <a:pt x="0" y="17"/>
                    <a:pt x="0" y="17"/>
                  </a:cubicBezTo>
                  <a:cubicBezTo>
                    <a:pt x="0" y="17"/>
                    <a:pt x="11" y="17"/>
                    <a:pt x="14" y="20"/>
                  </a:cubicBezTo>
                  <a:cubicBezTo>
                    <a:pt x="18" y="24"/>
                    <a:pt x="16" y="32"/>
                    <a:pt x="8" y="36"/>
                  </a:cubicBezTo>
                  <a:cubicBezTo>
                    <a:pt x="14" y="36"/>
                    <a:pt x="17" y="33"/>
                    <a:pt x="19" y="28"/>
                  </a:cubicBezTo>
                  <a:cubicBezTo>
                    <a:pt x="20" y="26"/>
                    <a:pt x="19" y="34"/>
                    <a:pt x="19" y="34"/>
                  </a:cubicBezTo>
                  <a:cubicBezTo>
                    <a:pt x="19" y="34"/>
                    <a:pt x="24" y="30"/>
                    <a:pt x="24" y="17"/>
                  </a:cubicBezTo>
                  <a:cubicBezTo>
                    <a:pt x="24" y="15"/>
                    <a:pt x="26" y="15"/>
                    <a:pt x="25" y="13"/>
                  </a:cubicBezTo>
                  <a:cubicBezTo>
                    <a:pt x="25" y="10"/>
                    <a:pt x="22" y="11"/>
                    <a:pt x="21" y="9"/>
                  </a:cubicBezTo>
                  <a:cubicBezTo>
                    <a:pt x="18" y="6"/>
                    <a:pt x="13" y="2"/>
                    <a:pt x="9" y="1"/>
                  </a:cubicBezTo>
                  <a:close/>
                </a:path>
              </a:pathLst>
            </a:custGeom>
            <a:solidFill>
              <a:srgbClr val="A25C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4" name="Freeform 102"/>
            <p:cNvSpPr/>
            <p:nvPr/>
          </p:nvSpPr>
          <p:spPr bwMode="auto">
            <a:xfrm flipH="1">
              <a:off x="444500" y="5794375"/>
              <a:ext cx="322263" cy="198438"/>
            </a:xfrm>
            <a:custGeom>
              <a:avLst/>
              <a:gdLst>
                <a:gd name="T0" fmla="*/ 0 w 114"/>
                <a:gd name="T1" fmla="*/ 67 h 70"/>
                <a:gd name="T2" fmla="*/ 107 w 114"/>
                <a:gd name="T3" fmla="*/ 0 h 70"/>
                <a:gd name="T4" fmla="*/ 112 w 114"/>
                <a:gd name="T5" fmla="*/ 5 h 70"/>
                <a:gd name="T6" fmla="*/ 0 w 114"/>
                <a:gd name="T7" fmla="*/ 70 h 70"/>
              </a:gdLst>
              <a:ahLst/>
              <a:cxnLst>
                <a:cxn ang="0">
                  <a:pos x="T0" y="T1"/>
                </a:cxn>
                <a:cxn ang="0">
                  <a:pos x="T2" y="T3"/>
                </a:cxn>
                <a:cxn ang="0">
                  <a:pos x="T4" y="T5"/>
                </a:cxn>
                <a:cxn ang="0">
                  <a:pos x="T6" y="T7"/>
                </a:cxn>
              </a:cxnLst>
              <a:rect l="0" t="0" r="r" b="b"/>
              <a:pathLst>
                <a:path w="114" h="70">
                  <a:moveTo>
                    <a:pt x="0" y="67"/>
                  </a:moveTo>
                  <a:cubicBezTo>
                    <a:pt x="0" y="67"/>
                    <a:pt x="90" y="48"/>
                    <a:pt x="107" y="0"/>
                  </a:cubicBezTo>
                  <a:cubicBezTo>
                    <a:pt x="107" y="0"/>
                    <a:pt x="110" y="2"/>
                    <a:pt x="112" y="5"/>
                  </a:cubicBezTo>
                  <a:cubicBezTo>
                    <a:pt x="114" y="8"/>
                    <a:pt x="91" y="49"/>
                    <a:pt x="0" y="70"/>
                  </a:cubicBezTo>
                </a:path>
              </a:pathLst>
            </a:custGeom>
            <a:solidFill>
              <a:srgbClr val="A25C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5" name="Freeform 103"/>
            <p:cNvSpPr/>
            <p:nvPr/>
          </p:nvSpPr>
          <p:spPr bwMode="auto">
            <a:xfrm flipH="1">
              <a:off x="773113" y="5932488"/>
              <a:ext cx="111125" cy="60325"/>
            </a:xfrm>
            <a:custGeom>
              <a:avLst/>
              <a:gdLst>
                <a:gd name="T0" fmla="*/ 32 w 39"/>
                <a:gd name="T1" fmla="*/ 17 h 21"/>
                <a:gd name="T2" fmla="*/ 16 w 39"/>
                <a:gd name="T3" fmla="*/ 21 h 21"/>
                <a:gd name="T4" fmla="*/ 25 w 39"/>
                <a:gd name="T5" fmla="*/ 15 h 21"/>
                <a:gd name="T6" fmla="*/ 3 w 39"/>
                <a:gd name="T7" fmla="*/ 16 h 21"/>
                <a:gd name="T8" fmla="*/ 25 w 39"/>
                <a:gd name="T9" fmla="*/ 11 h 21"/>
                <a:gd name="T10" fmla="*/ 0 w 39"/>
                <a:gd name="T11" fmla="*/ 7 h 21"/>
                <a:gd name="T12" fmla="*/ 18 w 39"/>
                <a:gd name="T13" fmla="*/ 5 h 21"/>
                <a:gd name="T14" fmla="*/ 7 w 39"/>
                <a:gd name="T15" fmla="*/ 2 h 21"/>
                <a:gd name="T16" fmla="*/ 2 w 39"/>
                <a:gd name="T17" fmla="*/ 1 h 21"/>
                <a:gd name="T18" fmla="*/ 32 w 39"/>
                <a:gd name="T19" fmla="*/ 7 h 21"/>
                <a:gd name="T20" fmla="*/ 32 w 39"/>
                <a:gd name="T21"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21">
                  <a:moveTo>
                    <a:pt x="32" y="17"/>
                  </a:moveTo>
                  <a:cubicBezTo>
                    <a:pt x="32" y="17"/>
                    <a:pt x="25" y="19"/>
                    <a:pt x="16" y="21"/>
                  </a:cubicBezTo>
                  <a:cubicBezTo>
                    <a:pt x="22" y="20"/>
                    <a:pt x="28" y="17"/>
                    <a:pt x="25" y="15"/>
                  </a:cubicBezTo>
                  <a:cubicBezTo>
                    <a:pt x="21" y="10"/>
                    <a:pt x="3" y="16"/>
                    <a:pt x="3" y="16"/>
                  </a:cubicBezTo>
                  <a:cubicBezTo>
                    <a:pt x="13" y="8"/>
                    <a:pt x="24" y="11"/>
                    <a:pt x="25" y="11"/>
                  </a:cubicBezTo>
                  <a:cubicBezTo>
                    <a:pt x="18" y="4"/>
                    <a:pt x="0" y="7"/>
                    <a:pt x="0" y="7"/>
                  </a:cubicBezTo>
                  <a:cubicBezTo>
                    <a:pt x="9" y="4"/>
                    <a:pt x="18" y="5"/>
                    <a:pt x="18" y="5"/>
                  </a:cubicBezTo>
                  <a:cubicBezTo>
                    <a:pt x="18" y="5"/>
                    <a:pt x="13" y="3"/>
                    <a:pt x="7" y="2"/>
                  </a:cubicBezTo>
                  <a:cubicBezTo>
                    <a:pt x="4" y="2"/>
                    <a:pt x="3" y="1"/>
                    <a:pt x="2" y="1"/>
                  </a:cubicBezTo>
                  <a:cubicBezTo>
                    <a:pt x="12" y="0"/>
                    <a:pt x="22" y="2"/>
                    <a:pt x="32" y="7"/>
                  </a:cubicBezTo>
                  <a:cubicBezTo>
                    <a:pt x="32" y="7"/>
                    <a:pt x="39" y="14"/>
                    <a:pt x="32" y="17"/>
                  </a:cubicBezTo>
                  <a:close/>
                </a:path>
              </a:pathLst>
            </a:custGeom>
            <a:solidFill>
              <a:srgbClr val="FFE1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6" name="Freeform 104"/>
            <p:cNvSpPr/>
            <p:nvPr/>
          </p:nvSpPr>
          <p:spPr bwMode="auto">
            <a:xfrm flipH="1">
              <a:off x="2874963" y="6007100"/>
              <a:ext cx="219075" cy="147638"/>
            </a:xfrm>
            <a:custGeom>
              <a:avLst/>
              <a:gdLst>
                <a:gd name="T0" fmla="*/ 75 w 77"/>
                <a:gd name="T1" fmla="*/ 19 h 52"/>
                <a:gd name="T2" fmla="*/ 4 w 77"/>
                <a:gd name="T3" fmla="*/ 28 h 52"/>
                <a:gd name="T4" fmla="*/ 4 w 77"/>
                <a:gd name="T5" fmla="*/ 35 h 52"/>
                <a:gd name="T6" fmla="*/ 1 w 77"/>
                <a:gd name="T7" fmla="*/ 45 h 52"/>
                <a:gd name="T8" fmla="*/ 29 w 77"/>
                <a:gd name="T9" fmla="*/ 51 h 52"/>
                <a:gd name="T10" fmla="*/ 77 w 77"/>
                <a:gd name="T11" fmla="*/ 31 h 52"/>
              </a:gdLst>
              <a:ahLst/>
              <a:cxnLst>
                <a:cxn ang="0">
                  <a:pos x="T0" y="T1"/>
                </a:cxn>
                <a:cxn ang="0">
                  <a:pos x="T2" y="T3"/>
                </a:cxn>
                <a:cxn ang="0">
                  <a:pos x="T4" y="T5"/>
                </a:cxn>
                <a:cxn ang="0">
                  <a:pos x="T6" y="T7"/>
                </a:cxn>
                <a:cxn ang="0">
                  <a:pos x="T8" y="T9"/>
                </a:cxn>
                <a:cxn ang="0">
                  <a:pos x="T10" y="T11"/>
                </a:cxn>
              </a:cxnLst>
              <a:rect l="0" t="0" r="r" b="b"/>
              <a:pathLst>
                <a:path w="77" h="52">
                  <a:moveTo>
                    <a:pt x="75" y="19"/>
                  </a:moveTo>
                  <a:cubicBezTo>
                    <a:pt x="75" y="19"/>
                    <a:pt x="33" y="0"/>
                    <a:pt x="4" y="28"/>
                  </a:cubicBezTo>
                  <a:cubicBezTo>
                    <a:pt x="4" y="28"/>
                    <a:pt x="0" y="33"/>
                    <a:pt x="4" y="35"/>
                  </a:cubicBezTo>
                  <a:cubicBezTo>
                    <a:pt x="7" y="37"/>
                    <a:pt x="0" y="41"/>
                    <a:pt x="1" y="45"/>
                  </a:cubicBezTo>
                  <a:cubicBezTo>
                    <a:pt x="2" y="49"/>
                    <a:pt x="14" y="50"/>
                    <a:pt x="29" y="51"/>
                  </a:cubicBezTo>
                  <a:cubicBezTo>
                    <a:pt x="44" y="52"/>
                    <a:pt x="64" y="48"/>
                    <a:pt x="77" y="31"/>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7" name="Freeform 105"/>
            <p:cNvSpPr/>
            <p:nvPr/>
          </p:nvSpPr>
          <p:spPr bwMode="auto">
            <a:xfrm flipH="1">
              <a:off x="2884488" y="6061075"/>
              <a:ext cx="141288" cy="60325"/>
            </a:xfrm>
            <a:custGeom>
              <a:avLst/>
              <a:gdLst>
                <a:gd name="T0" fmla="*/ 4 w 50"/>
                <a:gd name="T1" fmla="*/ 5 h 21"/>
                <a:gd name="T2" fmla="*/ 26 w 50"/>
                <a:gd name="T3" fmla="*/ 8 h 21"/>
                <a:gd name="T4" fmla="*/ 7 w 50"/>
                <a:gd name="T5" fmla="*/ 16 h 21"/>
                <a:gd name="T6" fmla="*/ 47 w 50"/>
                <a:gd name="T7" fmla="*/ 13 h 21"/>
                <a:gd name="T8" fmla="*/ 50 w 50"/>
                <a:gd name="T9" fmla="*/ 7 h 21"/>
                <a:gd name="T10" fmla="*/ 38 w 50"/>
                <a:gd name="T11" fmla="*/ 1 h 21"/>
                <a:gd name="T12" fmla="*/ 4 w 50"/>
                <a:gd name="T13" fmla="*/ 5 h 21"/>
              </a:gdLst>
              <a:ahLst/>
              <a:cxnLst>
                <a:cxn ang="0">
                  <a:pos x="T0" y="T1"/>
                </a:cxn>
                <a:cxn ang="0">
                  <a:pos x="T2" y="T3"/>
                </a:cxn>
                <a:cxn ang="0">
                  <a:pos x="T4" y="T5"/>
                </a:cxn>
                <a:cxn ang="0">
                  <a:pos x="T6" y="T7"/>
                </a:cxn>
                <a:cxn ang="0">
                  <a:pos x="T8" y="T9"/>
                </a:cxn>
                <a:cxn ang="0">
                  <a:pos x="T10" y="T11"/>
                </a:cxn>
                <a:cxn ang="0">
                  <a:pos x="T12" y="T13"/>
                </a:cxn>
              </a:cxnLst>
              <a:rect l="0" t="0" r="r" b="b"/>
              <a:pathLst>
                <a:path w="50" h="21">
                  <a:moveTo>
                    <a:pt x="4" y="5"/>
                  </a:moveTo>
                  <a:cubicBezTo>
                    <a:pt x="4" y="5"/>
                    <a:pt x="22" y="7"/>
                    <a:pt x="26" y="8"/>
                  </a:cubicBezTo>
                  <a:cubicBezTo>
                    <a:pt x="26" y="8"/>
                    <a:pt x="14" y="11"/>
                    <a:pt x="7" y="16"/>
                  </a:cubicBezTo>
                  <a:cubicBezTo>
                    <a:pt x="0" y="21"/>
                    <a:pt x="47" y="13"/>
                    <a:pt x="47" y="13"/>
                  </a:cubicBezTo>
                  <a:cubicBezTo>
                    <a:pt x="50" y="7"/>
                    <a:pt x="50" y="7"/>
                    <a:pt x="50" y="7"/>
                  </a:cubicBezTo>
                  <a:cubicBezTo>
                    <a:pt x="50" y="7"/>
                    <a:pt x="41" y="0"/>
                    <a:pt x="38" y="1"/>
                  </a:cubicBezTo>
                  <a:cubicBezTo>
                    <a:pt x="34" y="1"/>
                    <a:pt x="4" y="5"/>
                    <a:pt x="4" y="5"/>
                  </a:cubicBezTo>
                  <a:close/>
                </a:path>
              </a:pathLst>
            </a:custGeom>
            <a:solidFill>
              <a:srgbClr val="FFE1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8" name="Freeform 106"/>
            <p:cNvSpPr/>
            <p:nvPr/>
          </p:nvSpPr>
          <p:spPr bwMode="auto">
            <a:xfrm flipH="1">
              <a:off x="2849563" y="6081713"/>
              <a:ext cx="236538" cy="104775"/>
            </a:xfrm>
            <a:custGeom>
              <a:avLst/>
              <a:gdLst>
                <a:gd name="T0" fmla="*/ 78 w 83"/>
                <a:gd name="T1" fmla="*/ 19 h 37"/>
                <a:gd name="T2" fmla="*/ 57 w 83"/>
                <a:gd name="T3" fmla="*/ 32 h 37"/>
                <a:gd name="T4" fmla="*/ 55 w 83"/>
                <a:gd name="T5" fmla="*/ 33 h 37"/>
                <a:gd name="T6" fmla="*/ 55 w 83"/>
                <a:gd name="T7" fmla="*/ 33 h 37"/>
                <a:gd name="T8" fmla="*/ 14 w 83"/>
                <a:gd name="T9" fmla="*/ 34 h 37"/>
                <a:gd name="T10" fmla="*/ 11 w 83"/>
                <a:gd name="T11" fmla="*/ 30 h 37"/>
                <a:gd name="T12" fmla="*/ 1 w 83"/>
                <a:gd name="T13" fmla="*/ 25 h 37"/>
                <a:gd name="T14" fmla="*/ 6 w 83"/>
                <a:gd name="T15" fmla="*/ 20 h 37"/>
                <a:gd name="T16" fmla="*/ 73 w 83"/>
                <a:gd name="T17" fmla="*/ 4 h 37"/>
                <a:gd name="T18" fmla="*/ 78 w 83"/>
                <a:gd name="T19"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 h="37">
                  <a:moveTo>
                    <a:pt x="78" y="19"/>
                  </a:moveTo>
                  <a:cubicBezTo>
                    <a:pt x="73" y="26"/>
                    <a:pt x="65" y="30"/>
                    <a:pt x="57" y="32"/>
                  </a:cubicBezTo>
                  <a:cubicBezTo>
                    <a:pt x="56" y="32"/>
                    <a:pt x="56" y="32"/>
                    <a:pt x="55" y="33"/>
                  </a:cubicBezTo>
                  <a:cubicBezTo>
                    <a:pt x="55" y="33"/>
                    <a:pt x="55" y="33"/>
                    <a:pt x="55" y="33"/>
                  </a:cubicBezTo>
                  <a:cubicBezTo>
                    <a:pt x="37" y="37"/>
                    <a:pt x="18" y="35"/>
                    <a:pt x="14" y="34"/>
                  </a:cubicBezTo>
                  <a:cubicBezTo>
                    <a:pt x="8" y="32"/>
                    <a:pt x="13" y="32"/>
                    <a:pt x="11" y="30"/>
                  </a:cubicBezTo>
                  <a:cubicBezTo>
                    <a:pt x="9" y="29"/>
                    <a:pt x="2" y="28"/>
                    <a:pt x="1" y="25"/>
                  </a:cubicBezTo>
                  <a:cubicBezTo>
                    <a:pt x="0" y="21"/>
                    <a:pt x="6" y="20"/>
                    <a:pt x="6" y="20"/>
                  </a:cubicBezTo>
                  <a:cubicBezTo>
                    <a:pt x="32" y="4"/>
                    <a:pt x="60" y="0"/>
                    <a:pt x="73" y="4"/>
                  </a:cubicBezTo>
                  <a:cubicBezTo>
                    <a:pt x="80" y="7"/>
                    <a:pt x="83" y="12"/>
                    <a:pt x="78" y="19"/>
                  </a:cubicBezTo>
                  <a:close/>
                </a:path>
              </a:pathLst>
            </a:custGeom>
            <a:solidFill>
              <a:srgbClr val="FFEEF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9" name="Freeform 107"/>
            <p:cNvSpPr/>
            <p:nvPr/>
          </p:nvSpPr>
          <p:spPr bwMode="auto">
            <a:xfrm flipH="1">
              <a:off x="2849563" y="6092825"/>
              <a:ext cx="103188" cy="79375"/>
            </a:xfrm>
            <a:custGeom>
              <a:avLst/>
              <a:gdLst>
                <a:gd name="T0" fmla="*/ 31 w 36"/>
                <a:gd name="T1" fmla="*/ 15 h 28"/>
                <a:gd name="T2" fmla="*/ 10 w 36"/>
                <a:gd name="T3" fmla="*/ 28 h 28"/>
                <a:gd name="T4" fmla="*/ 26 w 36"/>
                <a:gd name="T5" fmla="*/ 19 h 28"/>
                <a:gd name="T6" fmla="*/ 5 w 36"/>
                <a:gd name="T7" fmla="*/ 20 h 28"/>
                <a:gd name="T8" fmla="*/ 20 w 36"/>
                <a:gd name="T9" fmla="*/ 12 h 28"/>
                <a:gd name="T10" fmla="*/ 0 w 36"/>
                <a:gd name="T11" fmla="*/ 15 h 28"/>
                <a:gd name="T12" fmla="*/ 19 w 36"/>
                <a:gd name="T13" fmla="*/ 9 h 28"/>
                <a:gd name="T14" fmla="*/ 23 w 36"/>
                <a:gd name="T15" fmla="*/ 1 h 28"/>
                <a:gd name="T16" fmla="*/ 26 w 36"/>
                <a:gd name="T17" fmla="*/ 0 h 28"/>
                <a:gd name="T18" fmla="*/ 31 w 36"/>
                <a:gd name="T19" fmla="*/ 1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28">
                  <a:moveTo>
                    <a:pt x="31" y="15"/>
                  </a:moveTo>
                  <a:cubicBezTo>
                    <a:pt x="26" y="22"/>
                    <a:pt x="18" y="26"/>
                    <a:pt x="10" y="28"/>
                  </a:cubicBezTo>
                  <a:cubicBezTo>
                    <a:pt x="16" y="26"/>
                    <a:pt x="25" y="19"/>
                    <a:pt x="26" y="19"/>
                  </a:cubicBezTo>
                  <a:cubicBezTo>
                    <a:pt x="17" y="23"/>
                    <a:pt x="5" y="20"/>
                    <a:pt x="5" y="20"/>
                  </a:cubicBezTo>
                  <a:cubicBezTo>
                    <a:pt x="14" y="19"/>
                    <a:pt x="20" y="12"/>
                    <a:pt x="20" y="12"/>
                  </a:cubicBezTo>
                  <a:cubicBezTo>
                    <a:pt x="15" y="15"/>
                    <a:pt x="0" y="15"/>
                    <a:pt x="0" y="15"/>
                  </a:cubicBezTo>
                  <a:cubicBezTo>
                    <a:pt x="0" y="15"/>
                    <a:pt x="13" y="13"/>
                    <a:pt x="19" y="9"/>
                  </a:cubicBezTo>
                  <a:cubicBezTo>
                    <a:pt x="24" y="6"/>
                    <a:pt x="23" y="1"/>
                    <a:pt x="23" y="1"/>
                  </a:cubicBezTo>
                  <a:cubicBezTo>
                    <a:pt x="26" y="0"/>
                    <a:pt x="26" y="0"/>
                    <a:pt x="26" y="0"/>
                  </a:cubicBezTo>
                  <a:cubicBezTo>
                    <a:pt x="33" y="3"/>
                    <a:pt x="36" y="8"/>
                    <a:pt x="31" y="15"/>
                  </a:cubicBezTo>
                  <a:close/>
                </a:path>
              </a:pathLst>
            </a:custGeom>
            <a:solidFill>
              <a:srgbClr val="FFE1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0" name="Freeform 108"/>
            <p:cNvSpPr/>
            <p:nvPr/>
          </p:nvSpPr>
          <p:spPr bwMode="auto">
            <a:xfrm flipH="1">
              <a:off x="2855913" y="6002338"/>
              <a:ext cx="223838" cy="76200"/>
            </a:xfrm>
            <a:custGeom>
              <a:avLst/>
              <a:gdLst>
                <a:gd name="T0" fmla="*/ 71 w 79"/>
                <a:gd name="T1" fmla="*/ 27 h 27"/>
                <a:gd name="T2" fmla="*/ 55 w 79"/>
                <a:gd name="T3" fmla="*/ 27 h 27"/>
                <a:gd name="T4" fmla="*/ 55 w 79"/>
                <a:gd name="T5" fmla="*/ 27 h 27"/>
                <a:gd name="T6" fmla="*/ 51 w 79"/>
                <a:gd name="T7" fmla="*/ 27 h 27"/>
                <a:gd name="T8" fmla="*/ 49 w 79"/>
                <a:gd name="T9" fmla="*/ 27 h 27"/>
                <a:gd name="T10" fmla="*/ 49 w 79"/>
                <a:gd name="T11" fmla="*/ 27 h 27"/>
                <a:gd name="T12" fmla="*/ 7 w 79"/>
                <a:gd name="T13" fmla="*/ 23 h 27"/>
                <a:gd name="T14" fmla="*/ 10 w 79"/>
                <a:gd name="T15" fmla="*/ 14 h 27"/>
                <a:gd name="T16" fmla="*/ 8 w 79"/>
                <a:gd name="T17" fmla="*/ 5 h 27"/>
                <a:gd name="T18" fmla="*/ 46 w 79"/>
                <a:gd name="T19" fmla="*/ 4 h 27"/>
                <a:gd name="T20" fmla="*/ 73 w 79"/>
                <a:gd name="T21" fmla="*/ 17 h 27"/>
                <a:gd name="T22" fmla="*/ 71 w 79"/>
                <a:gd name="T23"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27">
                  <a:moveTo>
                    <a:pt x="71" y="27"/>
                  </a:moveTo>
                  <a:cubicBezTo>
                    <a:pt x="71" y="27"/>
                    <a:pt x="64" y="27"/>
                    <a:pt x="55" y="27"/>
                  </a:cubicBezTo>
                  <a:cubicBezTo>
                    <a:pt x="55" y="27"/>
                    <a:pt x="55" y="27"/>
                    <a:pt x="55" y="27"/>
                  </a:cubicBezTo>
                  <a:cubicBezTo>
                    <a:pt x="54" y="27"/>
                    <a:pt x="52" y="27"/>
                    <a:pt x="51" y="27"/>
                  </a:cubicBezTo>
                  <a:cubicBezTo>
                    <a:pt x="50" y="27"/>
                    <a:pt x="49" y="27"/>
                    <a:pt x="49" y="27"/>
                  </a:cubicBezTo>
                  <a:cubicBezTo>
                    <a:pt x="49" y="27"/>
                    <a:pt x="49" y="27"/>
                    <a:pt x="49" y="27"/>
                  </a:cubicBezTo>
                  <a:cubicBezTo>
                    <a:pt x="32" y="27"/>
                    <a:pt x="10" y="26"/>
                    <a:pt x="7" y="23"/>
                  </a:cubicBezTo>
                  <a:cubicBezTo>
                    <a:pt x="0" y="16"/>
                    <a:pt x="9" y="16"/>
                    <a:pt x="10" y="14"/>
                  </a:cubicBezTo>
                  <a:cubicBezTo>
                    <a:pt x="12" y="13"/>
                    <a:pt x="7" y="7"/>
                    <a:pt x="8" y="5"/>
                  </a:cubicBezTo>
                  <a:cubicBezTo>
                    <a:pt x="9" y="4"/>
                    <a:pt x="27" y="0"/>
                    <a:pt x="46" y="4"/>
                  </a:cubicBezTo>
                  <a:cubicBezTo>
                    <a:pt x="55" y="6"/>
                    <a:pt x="65" y="10"/>
                    <a:pt x="73" y="17"/>
                  </a:cubicBezTo>
                  <a:cubicBezTo>
                    <a:pt x="73" y="17"/>
                    <a:pt x="79" y="26"/>
                    <a:pt x="71" y="27"/>
                  </a:cubicBezTo>
                  <a:close/>
                </a:path>
              </a:pathLst>
            </a:custGeom>
            <a:solidFill>
              <a:srgbClr val="FFEEF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1" name="Freeform 109"/>
            <p:cNvSpPr/>
            <p:nvPr/>
          </p:nvSpPr>
          <p:spPr bwMode="auto">
            <a:xfrm flipH="1">
              <a:off x="2841625" y="6042025"/>
              <a:ext cx="73025" cy="104775"/>
            </a:xfrm>
            <a:custGeom>
              <a:avLst/>
              <a:gdLst>
                <a:gd name="T0" fmla="*/ 13 w 26"/>
                <a:gd name="T1" fmla="*/ 2 h 37"/>
                <a:gd name="T2" fmla="*/ 4 w 26"/>
                <a:gd name="T3" fmla="*/ 0 h 37"/>
                <a:gd name="T4" fmla="*/ 12 w 26"/>
                <a:gd name="T5" fmla="*/ 10 h 37"/>
                <a:gd name="T6" fmla="*/ 0 w 26"/>
                <a:gd name="T7" fmla="*/ 16 h 37"/>
                <a:gd name="T8" fmla="*/ 13 w 26"/>
                <a:gd name="T9" fmla="*/ 23 h 37"/>
                <a:gd name="T10" fmla="*/ 3 w 26"/>
                <a:gd name="T11" fmla="*/ 37 h 37"/>
                <a:gd name="T12" fmla="*/ 16 w 26"/>
                <a:gd name="T13" fmla="*/ 31 h 37"/>
                <a:gd name="T14" fmla="*/ 14 w 26"/>
                <a:gd name="T15" fmla="*/ 37 h 37"/>
                <a:gd name="T16" fmla="*/ 23 w 26"/>
                <a:gd name="T17" fmla="*/ 22 h 37"/>
                <a:gd name="T18" fmla="*/ 26 w 26"/>
                <a:gd name="T19" fmla="*/ 18 h 37"/>
                <a:gd name="T20" fmla="*/ 22 w 26"/>
                <a:gd name="T21" fmla="*/ 13 h 37"/>
                <a:gd name="T22" fmla="*/ 13 w 26"/>
                <a:gd name="T23"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37">
                  <a:moveTo>
                    <a:pt x="13" y="2"/>
                  </a:moveTo>
                  <a:cubicBezTo>
                    <a:pt x="11" y="1"/>
                    <a:pt x="7" y="0"/>
                    <a:pt x="4" y="0"/>
                  </a:cubicBezTo>
                  <a:cubicBezTo>
                    <a:pt x="11" y="3"/>
                    <a:pt x="14" y="7"/>
                    <a:pt x="12" y="10"/>
                  </a:cubicBezTo>
                  <a:cubicBezTo>
                    <a:pt x="11" y="13"/>
                    <a:pt x="0" y="16"/>
                    <a:pt x="0" y="16"/>
                  </a:cubicBezTo>
                  <a:cubicBezTo>
                    <a:pt x="0" y="16"/>
                    <a:pt x="11" y="18"/>
                    <a:pt x="13" y="23"/>
                  </a:cubicBezTo>
                  <a:cubicBezTo>
                    <a:pt x="15" y="27"/>
                    <a:pt x="12" y="34"/>
                    <a:pt x="3" y="37"/>
                  </a:cubicBezTo>
                  <a:cubicBezTo>
                    <a:pt x="9" y="37"/>
                    <a:pt x="13" y="35"/>
                    <a:pt x="16" y="31"/>
                  </a:cubicBezTo>
                  <a:cubicBezTo>
                    <a:pt x="18" y="29"/>
                    <a:pt x="14" y="37"/>
                    <a:pt x="14" y="37"/>
                  </a:cubicBezTo>
                  <a:cubicBezTo>
                    <a:pt x="14" y="37"/>
                    <a:pt x="20" y="34"/>
                    <a:pt x="23" y="22"/>
                  </a:cubicBezTo>
                  <a:cubicBezTo>
                    <a:pt x="24" y="19"/>
                    <a:pt x="26" y="20"/>
                    <a:pt x="26" y="18"/>
                  </a:cubicBezTo>
                  <a:cubicBezTo>
                    <a:pt x="26" y="15"/>
                    <a:pt x="23" y="16"/>
                    <a:pt x="22" y="13"/>
                  </a:cubicBezTo>
                  <a:cubicBezTo>
                    <a:pt x="21" y="10"/>
                    <a:pt x="17" y="4"/>
                    <a:pt x="13" y="2"/>
                  </a:cubicBezTo>
                  <a:close/>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2" name="Freeform 110"/>
            <p:cNvSpPr/>
            <p:nvPr/>
          </p:nvSpPr>
          <p:spPr bwMode="auto">
            <a:xfrm flipH="1">
              <a:off x="2501900" y="5973763"/>
              <a:ext cx="354013" cy="123825"/>
            </a:xfrm>
            <a:custGeom>
              <a:avLst/>
              <a:gdLst>
                <a:gd name="T0" fmla="*/ 0 w 125"/>
                <a:gd name="T1" fmla="*/ 40 h 44"/>
                <a:gd name="T2" fmla="*/ 120 w 125"/>
                <a:gd name="T3" fmla="*/ 0 h 44"/>
                <a:gd name="T4" fmla="*/ 124 w 125"/>
                <a:gd name="T5" fmla="*/ 7 h 44"/>
                <a:gd name="T6" fmla="*/ 0 w 125"/>
                <a:gd name="T7" fmla="*/ 43 h 44"/>
              </a:gdLst>
              <a:ahLst/>
              <a:cxnLst>
                <a:cxn ang="0">
                  <a:pos x="T0" y="T1"/>
                </a:cxn>
                <a:cxn ang="0">
                  <a:pos x="T2" y="T3"/>
                </a:cxn>
                <a:cxn ang="0">
                  <a:pos x="T4" y="T5"/>
                </a:cxn>
                <a:cxn ang="0">
                  <a:pos x="T6" y="T7"/>
                </a:cxn>
              </a:cxnLst>
              <a:rect l="0" t="0" r="r" b="b"/>
              <a:pathLst>
                <a:path w="125" h="44">
                  <a:moveTo>
                    <a:pt x="0" y="40"/>
                  </a:moveTo>
                  <a:cubicBezTo>
                    <a:pt x="0" y="40"/>
                    <a:pt x="93" y="43"/>
                    <a:pt x="120" y="0"/>
                  </a:cubicBezTo>
                  <a:cubicBezTo>
                    <a:pt x="120" y="0"/>
                    <a:pt x="123" y="4"/>
                    <a:pt x="124" y="7"/>
                  </a:cubicBezTo>
                  <a:cubicBezTo>
                    <a:pt x="125" y="10"/>
                    <a:pt x="94" y="44"/>
                    <a:pt x="0" y="43"/>
                  </a:cubicBezTo>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3" name="Freeform 111"/>
            <p:cNvSpPr/>
            <p:nvPr/>
          </p:nvSpPr>
          <p:spPr bwMode="auto">
            <a:xfrm flipH="1">
              <a:off x="2855913" y="6013450"/>
              <a:ext cx="104775" cy="65088"/>
            </a:xfrm>
            <a:custGeom>
              <a:avLst/>
              <a:gdLst>
                <a:gd name="T0" fmla="*/ 29 w 37"/>
                <a:gd name="T1" fmla="*/ 23 h 23"/>
                <a:gd name="T2" fmla="*/ 13 w 37"/>
                <a:gd name="T3" fmla="*/ 23 h 23"/>
                <a:gd name="T4" fmla="*/ 23 w 37"/>
                <a:gd name="T5" fmla="*/ 19 h 23"/>
                <a:gd name="T6" fmla="*/ 1 w 37"/>
                <a:gd name="T7" fmla="*/ 15 h 23"/>
                <a:gd name="T8" fmla="*/ 24 w 37"/>
                <a:gd name="T9" fmla="*/ 15 h 23"/>
                <a:gd name="T10" fmla="*/ 0 w 37"/>
                <a:gd name="T11" fmla="*/ 5 h 23"/>
                <a:gd name="T12" fmla="*/ 19 w 37"/>
                <a:gd name="T13" fmla="*/ 8 h 23"/>
                <a:gd name="T14" fmla="*/ 8 w 37"/>
                <a:gd name="T15" fmla="*/ 3 h 23"/>
                <a:gd name="T16" fmla="*/ 4 w 37"/>
                <a:gd name="T17" fmla="*/ 0 h 23"/>
                <a:gd name="T18" fmla="*/ 31 w 37"/>
                <a:gd name="T19" fmla="*/ 13 h 23"/>
                <a:gd name="T20" fmla="*/ 29 w 37"/>
                <a:gd name="T2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23">
                  <a:moveTo>
                    <a:pt x="29" y="23"/>
                  </a:moveTo>
                  <a:cubicBezTo>
                    <a:pt x="29" y="23"/>
                    <a:pt x="22" y="23"/>
                    <a:pt x="13" y="23"/>
                  </a:cubicBezTo>
                  <a:cubicBezTo>
                    <a:pt x="19" y="23"/>
                    <a:pt x="26" y="22"/>
                    <a:pt x="23" y="19"/>
                  </a:cubicBezTo>
                  <a:cubicBezTo>
                    <a:pt x="20" y="14"/>
                    <a:pt x="1" y="15"/>
                    <a:pt x="1" y="15"/>
                  </a:cubicBezTo>
                  <a:cubicBezTo>
                    <a:pt x="13" y="10"/>
                    <a:pt x="23" y="15"/>
                    <a:pt x="24" y="15"/>
                  </a:cubicBezTo>
                  <a:cubicBezTo>
                    <a:pt x="18" y="7"/>
                    <a:pt x="0" y="5"/>
                    <a:pt x="0" y="5"/>
                  </a:cubicBezTo>
                  <a:cubicBezTo>
                    <a:pt x="10" y="5"/>
                    <a:pt x="18" y="8"/>
                    <a:pt x="19" y="8"/>
                  </a:cubicBezTo>
                  <a:cubicBezTo>
                    <a:pt x="18" y="8"/>
                    <a:pt x="14" y="5"/>
                    <a:pt x="8" y="3"/>
                  </a:cubicBezTo>
                  <a:cubicBezTo>
                    <a:pt x="6" y="2"/>
                    <a:pt x="5" y="1"/>
                    <a:pt x="4" y="0"/>
                  </a:cubicBezTo>
                  <a:cubicBezTo>
                    <a:pt x="13" y="2"/>
                    <a:pt x="23" y="6"/>
                    <a:pt x="31" y="13"/>
                  </a:cubicBezTo>
                  <a:cubicBezTo>
                    <a:pt x="31" y="13"/>
                    <a:pt x="37" y="22"/>
                    <a:pt x="29" y="23"/>
                  </a:cubicBezTo>
                  <a:close/>
                </a:path>
              </a:pathLst>
            </a:custGeom>
            <a:solidFill>
              <a:srgbClr val="FFE1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4" name="Freeform 112"/>
            <p:cNvSpPr/>
            <p:nvPr/>
          </p:nvSpPr>
          <p:spPr bwMode="auto">
            <a:xfrm flipH="1">
              <a:off x="3190875" y="5805488"/>
              <a:ext cx="158750" cy="111125"/>
            </a:xfrm>
            <a:custGeom>
              <a:avLst/>
              <a:gdLst>
                <a:gd name="T0" fmla="*/ 56 w 56"/>
                <a:gd name="T1" fmla="*/ 22 h 39"/>
                <a:gd name="T2" fmla="*/ 6 w 56"/>
                <a:gd name="T3" fmla="*/ 13 h 39"/>
                <a:gd name="T4" fmla="*/ 4 w 56"/>
                <a:gd name="T5" fmla="*/ 18 h 39"/>
                <a:gd name="T6" fmla="*/ 0 w 56"/>
                <a:gd name="T7" fmla="*/ 24 h 39"/>
                <a:gd name="T8" fmla="*/ 18 w 56"/>
                <a:gd name="T9" fmla="*/ 34 h 39"/>
                <a:gd name="T10" fmla="*/ 55 w 56"/>
                <a:gd name="T11" fmla="*/ 31 h 39"/>
              </a:gdLst>
              <a:ahLst/>
              <a:cxnLst>
                <a:cxn ang="0">
                  <a:pos x="T0" y="T1"/>
                </a:cxn>
                <a:cxn ang="0">
                  <a:pos x="T2" y="T3"/>
                </a:cxn>
                <a:cxn ang="0">
                  <a:pos x="T4" y="T5"/>
                </a:cxn>
                <a:cxn ang="0">
                  <a:pos x="T6" y="T7"/>
                </a:cxn>
                <a:cxn ang="0">
                  <a:pos x="T8" y="T9"/>
                </a:cxn>
                <a:cxn ang="0">
                  <a:pos x="T10" y="T11"/>
                </a:cxn>
              </a:cxnLst>
              <a:rect l="0" t="0" r="r" b="b"/>
              <a:pathLst>
                <a:path w="56" h="39">
                  <a:moveTo>
                    <a:pt x="56" y="22"/>
                  </a:moveTo>
                  <a:cubicBezTo>
                    <a:pt x="56" y="22"/>
                    <a:pt x="32" y="0"/>
                    <a:pt x="6" y="13"/>
                  </a:cubicBezTo>
                  <a:cubicBezTo>
                    <a:pt x="6" y="13"/>
                    <a:pt x="2" y="16"/>
                    <a:pt x="4" y="18"/>
                  </a:cubicBezTo>
                  <a:cubicBezTo>
                    <a:pt x="6" y="20"/>
                    <a:pt x="0" y="21"/>
                    <a:pt x="0" y="24"/>
                  </a:cubicBezTo>
                  <a:cubicBezTo>
                    <a:pt x="0" y="27"/>
                    <a:pt x="8" y="30"/>
                    <a:pt x="18" y="34"/>
                  </a:cubicBezTo>
                  <a:cubicBezTo>
                    <a:pt x="28" y="38"/>
                    <a:pt x="43" y="39"/>
                    <a:pt x="55" y="31"/>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5" name="Freeform 113"/>
            <p:cNvSpPr/>
            <p:nvPr/>
          </p:nvSpPr>
          <p:spPr bwMode="auto">
            <a:xfrm flipH="1">
              <a:off x="3195638" y="5849938"/>
              <a:ext cx="106363" cy="41275"/>
            </a:xfrm>
            <a:custGeom>
              <a:avLst/>
              <a:gdLst>
                <a:gd name="T0" fmla="*/ 6 w 37"/>
                <a:gd name="T1" fmla="*/ 0 h 14"/>
                <a:gd name="T2" fmla="*/ 21 w 37"/>
                <a:gd name="T3" fmla="*/ 6 h 14"/>
                <a:gd name="T4" fmla="*/ 6 w 37"/>
                <a:gd name="T5" fmla="*/ 7 h 14"/>
                <a:gd name="T6" fmla="*/ 34 w 37"/>
                <a:gd name="T7" fmla="*/ 14 h 14"/>
                <a:gd name="T8" fmla="*/ 37 w 37"/>
                <a:gd name="T9" fmla="*/ 11 h 14"/>
                <a:gd name="T10" fmla="*/ 30 w 37"/>
                <a:gd name="T11" fmla="*/ 4 h 14"/>
                <a:gd name="T12" fmla="*/ 6 w 37"/>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37" h="14">
                  <a:moveTo>
                    <a:pt x="6" y="0"/>
                  </a:moveTo>
                  <a:cubicBezTo>
                    <a:pt x="6" y="0"/>
                    <a:pt x="18" y="4"/>
                    <a:pt x="21" y="6"/>
                  </a:cubicBezTo>
                  <a:cubicBezTo>
                    <a:pt x="21" y="6"/>
                    <a:pt x="12" y="5"/>
                    <a:pt x="6" y="7"/>
                  </a:cubicBezTo>
                  <a:cubicBezTo>
                    <a:pt x="0" y="9"/>
                    <a:pt x="34" y="14"/>
                    <a:pt x="34" y="14"/>
                  </a:cubicBezTo>
                  <a:cubicBezTo>
                    <a:pt x="37" y="11"/>
                    <a:pt x="37" y="11"/>
                    <a:pt x="37" y="11"/>
                  </a:cubicBezTo>
                  <a:cubicBezTo>
                    <a:pt x="37" y="11"/>
                    <a:pt x="33" y="4"/>
                    <a:pt x="30" y="4"/>
                  </a:cubicBezTo>
                  <a:cubicBezTo>
                    <a:pt x="28" y="3"/>
                    <a:pt x="6" y="0"/>
                    <a:pt x="6" y="0"/>
                  </a:cubicBezTo>
                  <a:close/>
                </a:path>
              </a:pathLst>
            </a:custGeom>
            <a:solidFill>
              <a:srgbClr val="FFE1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6" name="Freeform 114"/>
            <p:cNvSpPr/>
            <p:nvPr/>
          </p:nvSpPr>
          <p:spPr bwMode="auto">
            <a:xfrm flipH="1">
              <a:off x="3179763" y="5864225"/>
              <a:ext cx="166688" cy="71438"/>
            </a:xfrm>
            <a:custGeom>
              <a:avLst/>
              <a:gdLst>
                <a:gd name="T0" fmla="*/ 54 w 59"/>
                <a:gd name="T1" fmla="*/ 20 h 25"/>
                <a:gd name="T2" fmla="*/ 37 w 59"/>
                <a:gd name="T3" fmla="*/ 24 h 25"/>
                <a:gd name="T4" fmla="*/ 36 w 59"/>
                <a:gd name="T5" fmla="*/ 24 h 25"/>
                <a:gd name="T6" fmla="*/ 35 w 59"/>
                <a:gd name="T7" fmla="*/ 24 h 25"/>
                <a:gd name="T8" fmla="*/ 7 w 59"/>
                <a:gd name="T9" fmla="*/ 16 h 25"/>
                <a:gd name="T10" fmla="*/ 6 w 59"/>
                <a:gd name="T11" fmla="*/ 13 h 25"/>
                <a:gd name="T12" fmla="*/ 0 w 59"/>
                <a:gd name="T13" fmla="*/ 7 h 25"/>
                <a:gd name="T14" fmla="*/ 4 w 59"/>
                <a:gd name="T15" fmla="*/ 5 h 25"/>
                <a:gd name="T16" fmla="*/ 54 w 59"/>
                <a:gd name="T17" fmla="*/ 9 h 25"/>
                <a:gd name="T18" fmla="*/ 54 w 59"/>
                <a:gd name="T19" fmla="*/ 2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25">
                  <a:moveTo>
                    <a:pt x="54" y="20"/>
                  </a:moveTo>
                  <a:cubicBezTo>
                    <a:pt x="49" y="23"/>
                    <a:pt x="43" y="25"/>
                    <a:pt x="37" y="24"/>
                  </a:cubicBezTo>
                  <a:cubicBezTo>
                    <a:pt x="36" y="24"/>
                    <a:pt x="36" y="24"/>
                    <a:pt x="36" y="24"/>
                  </a:cubicBezTo>
                  <a:cubicBezTo>
                    <a:pt x="35" y="24"/>
                    <a:pt x="35" y="24"/>
                    <a:pt x="35" y="24"/>
                  </a:cubicBezTo>
                  <a:cubicBezTo>
                    <a:pt x="22" y="24"/>
                    <a:pt x="9" y="18"/>
                    <a:pt x="7" y="16"/>
                  </a:cubicBezTo>
                  <a:cubicBezTo>
                    <a:pt x="4" y="14"/>
                    <a:pt x="7" y="15"/>
                    <a:pt x="6" y="13"/>
                  </a:cubicBezTo>
                  <a:cubicBezTo>
                    <a:pt x="5" y="12"/>
                    <a:pt x="0" y="10"/>
                    <a:pt x="0" y="7"/>
                  </a:cubicBezTo>
                  <a:cubicBezTo>
                    <a:pt x="0" y="5"/>
                    <a:pt x="4" y="5"/>
                    <a:pt x="4" y="5"/>
                  </a:cubicBezTo>
                  <a:cubicBezTo>
                    <a:pt x="26" y="0"/>
                    <a:pt x="46" y="3"/>
                    <a:pt x="54" y="9"/>
                  </a:cubicBezTo>
                  <a:cubicBezTo>
                    <a:pt x="58" y="12"/>
                    <a:pt x="59" y="16"/>
                    <a:pt x="54" y="20"/>
                  </a:cubicBezTo>
                  <a:close/>
                </a:path>
              </a:pathLst>
            </a:custGeom>
            <a:solidFill>
              <a:srgbClr val="FFEEF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7" name="Freeform 115"/>
            <p:cNvSpPr/>
            <p:nvPr/>
          </p:nvSpPr>
          <p:spPr bwMode="auto">
            <a:xfrm flipH="1">
              <a:off x="3179763" y="5888038"/>
              <a:ext cx="73025" cy="47625"/>
            </a:xfrm>
            <a:custGeom>
              <a:avLst/>
              <a:gdLst>
                <a:gd name="T0" fmla="*/ 21 w 26"/>
                <a:gd name="T1" fmla="*/ 12 h 17"/>
                <a:gd name="T2" fmla="*/ 4 w 26"/>
                <a:gd name="T3" fmla="*/ 16 h 17"/>
                <a:gd name="T4" fmla="*/ 17 w 26"/>
                <a:gd name="T5" fmla="*/ 13 h 17"/>
                <a:gd name="T6" fmla="*/ 2 w 26"/>
                <a:gd name="T7" fmla="*/ 10 h 17"/>
                <a:gd name="T8" fmla="*/ 14 w 26"/>
                <a:gd name="T9" fmla="*/ 8 h 17"/>
                <a:gd name="T10" fmla="*/ 0 w 26"/>
                <a:gd name="T11" fmla="*/ 5 h 17"/>
                <a:gd name="T12" fmla="*/ 14 w 26"/>
                <a:gd name="T13" fmla="*/ 5 h 17"/>
                <a:gd name="T14" fmla="*/ 18 w 26"/>
                <a:gd name="T15" fmla="*/ 0 h 17"/>
                <a:gd name="T16" fmla="*/ 21 w 26"/>
                <a:gd name="T17" fmla="*/ 1 h 17"/>
                <a:gd name="T18" fmla="*/ 21 w 26"/>
                <a:gd name="T19"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7">
                  <a:moveTo>
                    <a:pt x="21" y="12"/>
                  </a:moveTo>
                  <a:cubicBezTo>
                    <a:pt x="16" y="15"/>
                    <a:pt x="10" y="17"/>
                    <a:pt x="4" y="16"/>
                  </a:cubicBezTo>
                  <a:cubicBezTo>
                    <a:pt x="8" y="16"/>
                    <a:pt x="16" y="14"/>
                    <a:pt x="17" y="13"/>
                  </a:cubicBezTo>
                  <a:cubicBezTo>
                    <a:pt x="10" y="15"/>
                    <a:pt x="2" y="10"/>
                    <a:pt x="2" y="10"/>
                  </a:cubicBezTo>
                  <a:cubicBezTo>
                    <a:pt x="9" y="11"/>
                    <a:pt x="14" y="8"/>
                    <a:pt x="14" y="8"/>
                  </a:cubicBezTo>
                  <a:cubicBezTo>
                    <a:pt x="10" y="9"/>
                    <a:pt x="0" y="5"/>
                    <a:pt x="0" y="5"/>
                  </a:cubicBezTo>
                  <a:cubicBezTo>
                    <a:pt x="0" y="5"/>
                    <a:pt x="9" y="7"/>
                    <a:pt x="14" y="5"/>
                  </a:cubicBezTo>
                  <a:cubicBezTo>
                    <a:pt x="18" y="4"/>
                    <a:pt x="18" y="0"/>
                    <a:pt x="18" y="0"/>
                  </a:cubicBezTo>
                  <a:cubicBezTo>
                    <a:pt x="21" y="1"/>
                    <a:pt x="21" y="1"/>
                    <a:pt x="21" y="1"/>
                  </a:cubicBezTo>
                  <a:cubicBezTo>
                    <a:pt x="25" y="4"/>
                    <a:pt x="26" y="8"/>
                    <a:pt x="21" y="12"/>
                  </a:cubicBezTo>
                  <a:close/>
                </a:path>
              </a:pathLst>
            </a:custGeom>
            <a:solidFill>
              <a:srgbClr val="FFE1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8" name="Freeform 116"/>
            <p:cNvSpPr/>
            <p:nvPr/>
          </p:nvSpPr>
          <p:spPr bwMode="auto">
            <a:xfrm flipH="1">
              <a:off x="3176588" y="5795963"/>
              <a:ext cx="144463" cy="85725"/>
            </a:xfrm>
            <a:custGeom>
              <a:avLst/>
              <a:gdLst>
                <a:gd name="T0" fmla="*/ 46 w 51"/>
                <a:gd name="T1" fmla="*/ 29 h 30"/>
                <a:gd name="T2" fmla="*/ 35 w 51"/>
                <a:gd name="T3" fmla="*/ 26 h 30"/>
                <a:gd name="T4" fmla="*/ 35 w 51"/>
                <a:gd name="T5" fmla="*/ 26 h 30"/>
                <a:gd name="T6" fmla="*/ 32 w 51"/>
                <a:gd name="T7" fmla="*/ 25 h 30"/>
                <a:gd name="T8" fmla="*/ 31 w 51"/>
                <a:gd name="T9" fmla="*/ 25 h 30"/>
                <a:gd name="T10" fmla="*/ 31 w 51"/>
                <a:gd name="T11" fmla="*/ 25 h 30"/>
                <a:gd name="T12" fmla="*/ 3 w 51"/>
                <a:gd name="T13" fmla="*/ 12 h 30"/>
                <a:gd name="T14" fmla="*/ 7 w 51"/>
                <a:gd name="T15" fmla="*/ 8 h 30"/>
                <a:gd name="T16" fmla="*/ 8 w 51"/>
                <a:gd name="T17" fmla="*/ 1 h 30"/>
                <a:gd name="T18" fmla="*/ 33 w 51"/>
                <a:gd name="T19" fmla="*/ 8 h 30"/>
                <a:gd name="T20" fmla="*/ 49 w 51"/>
                <a:gd name="T21" fmla="*/ 23 h 30"/>
                <a:gd name="T22" fmla="*/ 46 w 51"/>
                <a:gd name="T23"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30">
                  <a:moveTo>
                    <a:pt x="46" y="29"/>
                  </a:moveTo>
                  <a:cubicBezTo>
                    <a:pt x="46" y="29"/>
                    <a:pt x="41" y="28"/>
                    <a:pt x="35" y="26"/>
                  </a:cubicBezTo>
                  <a:cubicBezTo>
                    <a:pt x="35" y="26"/>
                    <a:pt x="35" y="26"/>
                    <a:pt x="35" y="26"/>
                  </a:cubicBezTo>
                  <a:cubicBezTo>
                    <a:pt x="34" y="26"/>
                    <a:pt x="33" y="25"/>
                    <a:pt x="32" y="25"/>
                  </a:cubicBezTo>
                  <a:cubicBezTo>
                    <a:pt x="31" y="25"/>
                    <a:pt x="31" y="25"/>
                    <a:pt x="31" y="25"/>
                  </a:cubicBezTo>
                  <a:cubicBezTo>
                    <a:pt x="31" y="25"/>
                    <a:pt x="31" y="25"/>
                    <a:pt x="31" y="25"/>
                  </a:cubicBezTo>
                  <a:cubicBezTo>
                    <a:pt x="19" y="21"/>
                    <a:pt x="4" y="16"/>
                    <a:pt x="3" y="12"/>
                  </a:cubicBezTo>
                  <a:cubicBezTo>
                    <a:pt x="0" y="7"/>
                    <a:pt x="6" y="8"/>
                    <a:pt x="7" y="8"/>
                  </a:cubicBezTo>
                  <a:cubicBezTo>
                    <a:pt x="8" y="7"/>
                    <a:pt x="6" y="2"/>
                    <a:pt x="8" y="1"/>
                  </a:cubicBezTo>
                  <a:cubicBezTo>
                    <a:pt x="8" y="0"/>
                    <a:pt x="21" y="1"/>
                    <a:pt x="33" y="8"/>
                  </a:cubicBezTo>
                  <a:cubicBezTo>
                    <a:pt x="40" y="11"/>
                    <a:pt x="45" y="16"/>
                    <a:pt x="49" y="23"/>
                  </a:cubicBezTo>
                  <a:cubicBezTo>
                    <a:pt x="49" y="23"/>
                    <a:pt x="51" y="30"/>
                    <a:pt x="46" y="29"/>
                  </a:cubicBezTo>
                  <a:close/>
                </a:path>
              </a:pathLst>
            </a:custGeom>
            <a:solidFill>
              <a:srgbClr val="FFEEF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9" name="Freeform 117"/>
            <p:cNvSpPr/>
            <p:nvPr/>
          </p:nvSpPr>
          <p:spPr bwMode="auto">
            <a:xfrm flipH="1">
              <a:off x="3168650" y="5848350"/>
              <a:ext cx="55563" cy="79375"/>
            </a:xfrm>
            <a:custGeom>
              <a:avLst/>
              <a:gdLst>
                <a:gd name="T0" fmla="*/ 14 w 20"/>
                <a:gd name="T1" fmla="*/ 4 h 28"/>
                <a:gd name="T2" fmla="*/ 9 w 20"/>
                <a:gd name="T3" fmla="*/ 0 h 28"/>
                <a:gd name="T4" fmla="*/ 12 w 20"/>
                <a:gd name="T5" fmla="*/ 9 h 28"/>
                <a:gd name="T6" fmla="*/ 2 w 20"/>
                <a:gd name="T7" fmla="*/ 11 h 28"/>
                <a:gd name="T8" fmla="*/ 10 w 20"/>
                <a:gd name="T9" fmla="*/ 18 h 28"/>
                <a:gd name="T10" fmla="*/ 0 w 20"/>
                <a:gd name="T11" fmla="*/ 25 h 28"/>
                <a:gd name="T12" fmla="*/ 10 w 20"/>
                <a:gd name="T13" fmla="*/ 24 h 28"/>
                <a:gd name="T14" fmla="*/ 8 w 20"/>
                <a:gd name="T15" fmla="*/ 28 h 28"/>
                <a:gd name="T16" fmla="*/ 17 w 20"/>
                <a:gd name="T17" fmla="*/ 19 h 28"/>
                <a:gd name="T18" fmla="*/ 20 w 20"/>
                <a:gd name="T19" fmla="*/ 17 h 28"/>
                <a:gd name="T20" fmla="*/ 18 w 20"/>
                <a:gd name="T21" fmla="*/ 13 h 28"/>
                <a:gd name="T22" fmla="*/ 14 w 20"/>
                <a:gd name="T23"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 h="28">
                  <a:moveTo>
                    <a:pt x="14" y="4"/>
                  </a:moveTo>
                  <a:cubicBezTo>
                    <a:pt x="13" y="3"/>
                    <a:pt x="11" y="1"/>
                    <a:pt x="9" y="0"/>
                  </a:cubicBezTo>
                  <a:cubicBezTo>
                    <a:pt x="12" y="4"/>
                    <a:pt x="13" y="8"/>
                    <a:pt x="12" y="9"/>
                  </a:cubicBezTo>
                  <a:cubicBezTo>
                    <a:pt x="10" y="11"/>
                    <a:pt x="2" y="11"/>
                    <a:pt x="2" y="11"/>
                  </a:cubicBezTo>
                  <a:cubicBezTo>
                    <a:pt x="2" y="11"/>
                    <a:pt x="9" y="14"/>
                    <a:pt x="10" y="18"/>
                  </a:cubicBezTo>
                  <a:cubicBezTo>
                    <a:pt x="11" y="21"/>
                    <a:pt x="7" y="26"/>
                    <a:pt x="0" y="25"/>
                  </a:cubicBezTo>
                  <a:cubicBezTo>
                    <a:pt x="4" y="27"/>
                    <a:pt x="7" y="26"/>
                    <a:pt x="10" y="24"/>
                  </a:cubicBezTo>
                  <a:cubicBezTo>
                    <a:pt x="11" y="23"/>
                    <a:pt x="8" y="28"/>
                    <a:pt x="8" y="28"/>
                  </a:cubicBezTo>
                  <a:cubicBezTo>
                    <a:pt x="8" y="28"/>
                    <a:pt x="12" y="27"/>
                    <a:pt x="17" y="19"/>
                  </a:cubicBezTo>
                  <a:cubicBezTo>
                    <a:pt x="18" y="18"/>
                    <a:pt x="19" y="19"/>
                    <a:pt x="20" y="17"/>
                  </a:cubicBezTo>
                  <a:cubicBezTo>
                    <a:pt x="20" y="15"/>
                    <a:pt x="18" y="15"/>
                    <a:pt x="18" y="13"/>
                  </a:cubicBezTo>
                  <a:cubicBezTo>
                    <a:pt x="18" y="11"/>
                    <a:pt x="16" y="6"/>
                    <a:pt x="14" y="4"/>
                  </a:cubicBezTo>
                  <a:close/>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0" name="Freeform 118"/>
            <p:cNvSpPr/>
            <p:nvPr/>
          </p:nvSpPr>
          <p:spPr bwMode="auto">
            <a:xfrm flipH="1">
              <a:off x="2914650" y="5884863"/>
              <a:ext cx="265113" cy="71438"/>
            </a:xfrm>
            <a:custGeom>
              <a:avLst/>
              <a:gdLst>
                <a:gd name="T0" fmla="*/ 1 w 93"/>
                <a:gd name="T1" fmla="*/ 2 h 25"/>
                <a:gd name="T2" fmla="*/ 92 w 93"/>
                <a:gd name="T3" fmla="*/ 0 h 25"/>
                <a:gd name="T4" fmla="*/ 93 w 93"/>
                <a:gd name="T5" fmla="*/ 6 h 25"/>
                <a:gd name="T6" fmla="*/ 0 w 93"/>
                <a:gd name="T7" fmla="*/ 4 h 25"/>
              </a:gdLst>
              <a:ahLst/>
              <a:cxnLst>
                <a:cxn ang="0">
                  <a:pos x="T0" y="T1"/>
                </a:cxn>
                <a:cxn ang="0">
                  <a:pos x="T2" y="T3"/>
                </a:cxn>
                <a:cxn ang="0">
                  <a:pos x="T4" y="T5"/>
                </a:cxn>
                <a:cxn ang="0">
                  <a:pos x="T6" y="T7"/>
                </a:cxn>
              </a:cxnLst>
              <a:rect l="0" t="0" r="r" b="b"/>
              <a:pathLst>
                <a:path w="93" h="25">
                  <a:moveTo>
                    <a:pt x="1" y="2"/>
                  </a:moveTo>
                  <a:cubicBezTo>
                    <a:pt x="1" y="2"/>
                    <a:pt x="63" y="24"/>
                    <a:pt x="92" y="0"/>
                  </a:cubicBezTo>
                  <a:cubicBezTo>
                    <a:pt x="92" y="0"/>
                    <a:pt x="93" y="3"/>
                    <a:pt x="93" y="6"/>
                  </a:cubicBezTo>
                  <a:cubicBezTo>
                    <a:pt x="92" y="8"/>
                    <a:pt x="64" y="25"/>
                    <a:pt x="0" y="4"/>
                  </a:cubicBezTo>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1" name="Freeform 119"/>
            <p:cNvSpPr/>
            <p:nvPr/>
          </p:nvSpPr>
          <p:spPr bwMode="auto">
            <a:xfrm flipH="1">
              <a:off x="3176588" y="5819775"/>
              <a:ext cx="61913" cy="61913"/>
            </a:xfrm>
            <a:custGeom>
              <a:avLst/>
              <a:gdLst>
                <a:gd name="T0" fmla="*/ 17 w 22"/>
                <a:gd name="T1" fmla="*/ 21 h 22"/>
                <a:gd name="T2" fmla="*/ 6 w 22"/>
                <a:gd name="T3" fmla="*/ 18 h 22"/>
                <a:gd name="T4" fmla="*/ 14 w 22"/>
                <a:gd name="T5" fmla="*/ 17 h 22"/>
                <a:gd name="T6" fmla="*/ 0 w 22"/>
                <a:gd name="T7" fmla="*/ 10 h 22"/>
                <a:gd name="T8" fmla="*/ 15 w 22"/>
                <a:gd name="T9" fmla="*/ 15 h 22"/>
                <a:gd name="T10" fmla="*/ 1 w 22"/>
                <a:gd name="T11" fmla="*/ 3 h 22"/>
                <a:gd name="T12" fmla="*/ 13 w 22"/>
                <a:gd name="T13" fmla="*/ 9 h 22"/>
                <a:gd name="T14" fmla="*/ 7 w 22"/>
                <a:gd name="T15" fmla="*/ 3 h 22"/>
                <a:gd name="T16" fmla="*/ 4 w 22"/>
                <a:gd name="T17" fmla="*/ 0 h 22"/>
                <a:gd name="T18" fmla="*/ 20 w 22"/>
                <a:gd name="T19" fmla="*/ 15 h 22"/>
                <a:gd name="T20" fmla="*/ 17 w 22"/>
                <a:gd name="T21"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2">
                  <a:moveTo>
                    <a:pt x="17" y="21"/>
                  </a:moveTo>
                  <a:cubicBezTo>
                    <a:pt x="17" y="21"/>
                    <a:pt x="12" y="20"/>
                    <a:pt x="6" y="18"/>
                  </a:cubicBezTo>
                  <a:cubicBezTo>
                    <a:pt x="10" y="19"/>
                    <a:pt x="15" y="20"/>
                    <a:pt x="14" y="17"/>
                  </a:cubicBezTo>
                  <a:cubicBezTo>
                    <a:pt x="12" y="13"/>
                    <a:pt x="0" y="10"/>
                    <a:pt x="0" y="10"/>
                  </a:cubicBezTo>
                  <a:cubicBezTo>
                    <a:pt x="9" y="9"/>
                    <a:pt x="14" y="14"/>
                    <a:pt x="15" y="15"/>
                  </a:cubicBezTo>
                  <a:cubicBezTo>
                    <a:pt x="13" y="8"/>
                    <a:pt x="1" y="3"/>
                    <a:pt x="1" y="3"/>
                  </a:cubicBezTo>
                  <a:cubicBezTo>
                    <a:pt x="8" y="5"/>
                    <a:pt x="13" y="8"/>
                    <a:pt x="13" y="9"/>
                  </a:cubicBezTo>
                  <a:cubicBezTo>
                    <a:pt x="13" y="8"/>
                    <a:pt x="10" y="6"/>
                    <a:pt x="7" y="3"/>
                  </a:cubicBezTo>
                  <a:cubicBezTo>
                    <a:pt x="6" y="2"/>
                    <a:pt x="5" y="1"/>
                    <a:pt x="4" y="0"/>
                  </a:cubicBezTo>
                  <a:cubicBezTo>
                    <a:pt x="11" y="3"/>
                    <a:pt x="16" y="8"/>
                    <a:pt x="20" y="15"/>
                  </a:cubicBezTo>
                  <a:cubicBezTo>
                    <a:pt x="20" y="15"/>
                    <a:pt x="22" y="22"/>
                    <a:pt x="17" y="21"/>
                  </a:cubicBezTo>
                  <a:close/>
                </a:path>
              </a:pathLst>
            </a:custGeom>
            <a:solidFill>
              <a:srgbClr val="FFE1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2" name="Freeform 120"/>
            <p:cNvSpPr/>
            <p:nvPr/>
          </p:nvSpPr>
          <p:spPr bwMode="auto">
            <a:xfrm flipH="1">
              <a:off x="1360488" y="5370513"/>
              <a:ext cx="101600" cy="190500"/>
            </a:xfrm>
            <a:custGeom>
              <a:avLst/>
              <a:gdLst>
                <a:gd name="T0" fmla="*/ 16 w 36"/>
                <a:gd name="T1" fmla="*/ 1 h 67"/>
                <a:gd name="T2" fmla="*/ 19 w 36"/>
                <a:gd name="T3" fmla="*/ 1 h 67"/>
                <a:gd name="T4" fmla="*/ 28 w 36"/>
                <a:gd name="T5" fmla="*/ 3 h 67"/>
                <a:gd name="T6" fmla="*/ 33 w 36"/>
                <a:gd name="T7" fmla="*/ 6 h 67"/>
                <a:gd name="T8" fmla="*/ 36 w 36"/>
                <a:gd name="T9" fmla="*/ 17 h 67"/>
                <a:gd name="T10" fmla="*/ 35 w 36"/>
                <a:gd name="T11" fmla="*/ 29 h 67"/>
                <a:gd name="T12" fmla="*/ 31 w 36"/>
                <a:gd name="T13" fmla="*/ 19 h 67"/>
                <a:gd name="T14" fmla="*/ 35 w 36"/>
                <a:gd name="T15" fmla="*/ 36 h 67"/>
                <a:gd name="T16" fmla="*/ 31 w 36"/>
                <a:gd name="T17" fmla="*/ 59 h 67"/>
                <a:gd name="T18" fmla="*/ 30 w 36"/>
                <a:gd name="T19" fmla="*/ 58 h 67"/>
                <a:gd name="T20" fmla="*/ 20 w 36"/>
                <a:gd name="T21" fmla="*/ 61 h 67"/>
                <a:gd name="T22" fmla="*/ 17 w 36"/>
                <a:gd name="T23" fmla="*/ 66 h 67"/>
                <a:gd name="T24" fmla="*/ 10 w 36"/>
                <a:gd name="T25" fmla="*/ 53 h 67"/>
                <a:gd name="T26" fmla="*/ 3 w 36"/>
                <a:gd name="T27" fmla="*/ 42 h 67"/>
                <a:gd name="T28" fmla="*/ 1 w 36"/>
                <a:gd name="T29" fmla="*/ 30 h 67"/>
                <a:gd name="T30" fmla="*/ 1 w 36"/>
                <a:gd name="T31" fmla="*/ 30 h 67"/>
                <a:gd name="T32" fmla="*/ 1 w 36"/>
                <a:gd name="T33" fmla="*/ 14 h 67"/>
                <a:gd name="T34" fmla="*/ 11 w 36"/>
                <a:gd name="T35" fmla="*/ 3 h 67"/>
                <a:gd name="T36" fmla="*/ 16 w 36"/>
                <a:gd name="T37" fmla="*/ 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 h="67">
                  <a:moveTo>
                    <a:pt x="16" y="1"/>
                  </a:moveTo>
                  <a:cubicBezTo>
                    <a:pt x="17" y="1"/>
                    <a:pt x="18" y="1"/>
                    <a:pt x="19" y="1"/>
                  </a:cubicBezTo>
                  <a:cubicBezTo>
                    <a:pt x="21" y="1"/>
                    <a:pt x="24" y="1"/>
                    <a:pt x="28" y="3"/>
                  </a:cubicBezTo>
                  <a:cubicBezTo>
                    <a:pt x="29" y="3"/>
                    <a:pt x="31" y="4"/>
                    <a:pt x="33" y="6"/>
                  </a:cubicBezTo>
                  <a:cubicBezTo>
                    <a:pt x="35" y="7"/>
                    <a:pt x="36" y="11"/>
                    <a:pt x="36" y="17"/>
                  </a:cubicBezTo>
                  <a:cubicBezTo>
                    <a:pt x="36" y="20"/>
                    <a:pt x="36" y="25"/>
                    <a:pt x="35" y="29"/>
                  </a:cubicBezTo>
                  <a:cubicBezTo>
                    <a:pt x="33" y="24"/>
                    <a:pt x="32" y="20"/>
                    <a:pt x="31" y="19"/>
                  </a:cubicBezTo>
                  <a:cubicBezTo>
                    <a:pt x="33" y="23"/>
                    <a:pt x="34" y="29"/>
                    <a:pt x="35" y="36"/>
                  </a:cubicBezTo>
                  <a:cubicBezTo>
                    <a:pt x="34" y="44"/>
                    <a:pt x="32" y="53"/>
                    <a:pt x="31" y="59"/>
                  </a:cubicBezTo>
                  <a:cubicBezTo>
                    <a:pt x="30" y="58"/>
                    <a:pt x="30" y="58"/>
                    <a:pt x="30" y="58"/>
                  </a:cubicBezTo>
                  <a:cubicBezTo>
                    <a:pt x="26" y="53"/>
                    <a:pt x="23" y="57"/>
                    <a:pt x="20" y="61"/>
                  </a:cubicBezTo>
                  <a:cubicBezTo>
                    <a:pt x="19" y="64"/>
                    <a:pt x="18" y="67"/>
                    <a:pt x="17" y="66"/>
                  </a:cubicBezTo>
                  <a:cubicBezTo>
                    <a:pt x="10" y="53"/>
                    <a:pt x="10" y="53"/>
                    <a:pt x="10" y="53"/>
                  </a:cubicBezTo>
                  <a:cubicBezTo>
                    <a:pt x="3" y="42"/>
                    <a:pt x="3" y="42"/>
                    <a:pt x="3" y="42"/>
                  </a:cubicBezTo>
                  <a:cubicBezTo>
                    <a:pt x="3" y="42"/>
                    <a:pt x="2" y="36"/>
                    <a:pt x="1" y="30"/>
                  </a:cubicBezTo>
                  <a:cubicBezTo>
                    <a:pt x="1" y="30"/>
                    <a:pt x="1" y="30"/>
                    <a:pt x="1" y="30"/>
                  </a:cubicBezTo>
                  <a:cubicBezTo>
                    <a:pt x="1" y="24"/>
                    <a:pt x="0" y="18"/>
                    <a:pt x="1" y="14"/>
                  </a:cubicBezTo>
                  <a:cubicBezTo>
                    <a:pt x="4" y="7"/>
                    <a:pt x="10" y="3"/>
                    <a:pt x="11" y="3"/>
                  </a:cubicBezTo>
                  <a:cubicBezTo>
                    <a:pt x="12" y="2"/>
                    <a:pt x="13" y="0"/>
                    <a:pt x="16" y="1"/>
                  </a:cubicBezTo>
                </a:path>
              </a:pathLst>
            </a:custGeom>
            <a:solidFill>
              <a:srgbClr val="F9E5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3" name="Freeform 121"/>
            <p:cNvSpPr>
              <a:spLocks noEditPoints="1"/>
            </p:cNvSpPr>
            <p:nvPr/>
          </p:nvSpPr>
          <p:spPr bwMode="auto">
            <a:xfrm flipH="1">
              <a:off x="1382713" y="5372100"/>
              <a:ext cx="77788" cy="74613"/>
            </a:xfrm>
            <a:custGeom>
              <a:avLst/>
              <a:gdLst>
                <a:gd name="T0" fmla="*/ 12 w 27"/>
                <a:gd name="T1" fmla="*/ 22 h 26"/>
                <a:gd name="T2" fmla="*/ 13 w 27"/>
                <a:gd name="T3" fmla="*/ 26 h 26"/>
                <a:gd name="T4" fmla="*/ 13 w 27"/>
                <a:gd name="T5" fmla="*/ 22 h 26"/>
                <a:gd name="T6" fmla="*/ 12 w 27"/>
                <a:gd name="T7" fmla="*/ 22 h 26"/>
                <a:gd name="T8" fmla="*/ 0 w 27"/>
                <a:gd name="T9" fmla="*/ 15 h 26"/>
                <a:gd name="T10" fmla="*/ 0 w 27"/>
                <a:gd name="T11" fmla="*/ 20 h 26"/>
                <a:gd name="T12" fmla="*/ 1 w 27"/>
                <a:gd name="T13" fmla="*/ 21 h 26"/>
                <a:gd name="T14" fmla="*/ 3 w 27"/>
                <a:gd name="T15" fmla="*/ 16 h 26"/>
                <a:gd name="T16" fmla="*/ 0 w 27"/>
                <a:gd name="T17" fmla="*/ 15 h 26"/>
                <a:gd name="T18" fmla="*/ 3 w 27"/>
                <a:gd name="T19" fmla="*/ 8 h 26"/>
                <a:gd name="T20" fmla="*/ 0 w 27"/>
                <a:gd name="T21" fmla="*/ 13 h 26"/>
                <a:gd name="T22" fmla="*/ 0 w 27"/>
                <a:gd name="T23" fmla="*/ 14 h 26"/>
                <a:gd name="T24" fmla="*/ 3 w 27"/>
                <a:gd name="T25" fmla="*/ 15 h 26"/>
                <a:gd name="T26" fmla="*/ 6 w 27"/>
                <a:gd name="T27" fmla="*/ 12 h 26"/>
                <a:gd name="T28" fmla="*/ 7 w 27"/>
                <a:gd name="T29" fmla="*/ 12 h 26"/>
                <a:gd name="T30" fmla="*/ 12 w 27"/>
                <a:gd name="T31" fmla="*/ 19 h 26"/>
                <a:gd name="T32" fmla="*/ 13 w 27"/>
                <a:gd name="T33" fmla="*/ 20 h 26"/>
                <a:gd name="T34" fmla="*/ 14 w 27"/>
                <a:gd name="T35" fmla="*/ 15 h 26"/>
                <a:gd name="T36" fmla="*/ 3 w 27"/>
                <a:gd name="T37" fmla="*/ 8 h 26"/>
                <a:gd name="T38" fmla="*/ 10 w 27"/>
                <a:gd name="T39" fmla="*/ 2 h 26"/>
                <a:gd name="T40" fmla="*/ 4 w 27"/>
                <a:gd name="T41" fmla="*/ 7 h 26"/>
                <a:gd name="T42" fmla="*/ 14 w 27"/>
                <a:gd name="T43" fmla="*/ 13 h 26"/>
                <a:gd name="T44" fmla="*/ 16 w 27"/>
                <a:gd name="T45" fmla="*/ 9 h 26"/>
                <a:gd name="T46" fmla="*/ 17 w 27"/>
                <a:gd name="T47" fmla="*/ 9 h 26"/>
                <a:gd name="T48" fmla="*/ 19 w 27"/>
                <a:gd name="T49" fmla="*/ 11 h 26"/>
                <a:gd name="T50" fmla="*/ 19 w 27"/>
                <a:gd name="T51" fmla="*/ 11 h 26"/>
                <a:gd name="T52" fmla="*/ 10 w 27"/>
                <a:gd name="T53" fmla="*/ 2 h 26"/>
                <a:gd name="T54" fmla="*/ 23 w 27"/>
                <a:gd name="T55" fmla="*/ 0 h 26"/>
                <a:gd name="T56" fmla="*/ 25 w 27"/>
                <a:gd name="T57" fmla="*/ 3 h 26"/>
                <a:gd name="T58" fmla="*/ 27 w 27"/>
                <a:gd name="T59" fmla="*/ 2 h 26"/>
                <a:gd name="T60" fmla="*/ 23 w 27"/>
                <a:gd name="T61" fmla="*/ 0 h 26"/>
                <a:gd name="T62" fmla="*/ 13 w 27"/>
                <a:gd name="T63" fmla="*/ 0 h 26"/>
                <a:gd name="T64" fmla="*/ 11 w 27"/>
                <a:gd name="T65" fmla="*/ 0 h 26"/>
                <a:gd name="T66" fmla="*/ 20 w 27"/>
                <a:gd name="T67" fmla="*/ 9 h 26"/>
                <a:gd name="T68" fmla="*/ 21 w 27"/>
                <a:gd name="T69" fmla="*/ 9 h 26"/>
                <a:gd name="T70" fmla="*/ 22 w 27"/>
                <a:gd name="T71" fmla="*/ 5 h 26"/>
                <a:gd name="T72" fmla="*/ 23 w 27"/>
                <a:gd name="T73" fmla="*/ 4 h 26"/>
                <a:gd name="T74" fmla="*/ 23 w 27"/>
                <a:gd name="T75" fmla="*/ 4 h 26"/>
                <a:gd name="T76" fmla="*/ 19 w 27"/>
                <a:gd name="T77" fmla="*/ 0 h 26"/>
                <a:gd name="T78" fmla="*/ 18 w 27"/>
                <a:gd name="T79" fmla="*/ 0 h 26"/>
                <a:gd name="T80" fmla="*/ 17 w 27"/>
                <a:gd name="T81" fmla="*/ 0 h 26"/>
                <a:gd name="T82" fmla="*/ 15 w 27"/>
                <a:gd name="T83" fmla="*/ 0 h 26"/>
                <a:gd name="T84" fmla="*/ 13 w 27"/>
                <a:gd name="T8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7" h="26">
                  <a:moveTo>
                    <a:pt x="12" y="22"/>
                  </a:moveTo>
                  <a:cubicBezTo>
                    <a:pt x="13" y="24"/>
                    <a:pt x="13" y="26"/>
                    <a:pt x="13" y="26"/>
                  </a:cubicBezTo>
                  <a:cubicBezTo>
                    <a:pt x="13" y="26"/>
                    <a:pt x="13" y="24"/>
                    <a:pt x="13" y="22"/>
                  </a:cubicBezTo>
                  <a:cubicBezTo>
                    <a:pt x="13" y="22"/>
                    <a:pt x="13" y="22"/>
                    <a:pt x="12" y="22"/>
                  </a:cubicBezTo>
                  <a:moveTo>
                    <a:pt x="0" y="15"/>
                  </a:moveTo>
                  <a:cubicBezTo>
                    <a:pt x="0" y="17"/>
                    <a:pt x="0" y="18"/>
                    <a:pt x="0" y="20"/>
                  </a:cubicBezTo>
                  <a:cubicBezTo>
                    <a:pt x="0" y="20"/>
                    <a:pt x="1" y="20"/>
                    <a:pt x="1" y="21"/>
                  </a:cubicBezTo>
                  <a:cubicBezTo>
                    <a:pt x="2" y="19"/>
                    <a:pt x="2" y="18"/>
                    <a:pt x="3" y="16"/>
                  </a:cubicBezTo>
                  <a:cubicBezTo>
                    <a:pt x="2" y="16"/>
                    <a:pt x="1" y="16"/>
                    <a:pt x="0" y="15"/>
                  </a:cubicBezTo>
                  <a:moveTo>
                    <a:pt x="3" y="8"/>
                  </a:moveTo>
                  <a:cubicBezTo>
                    <a:pt x="2" y="10"/>
                    <a:pt x="1" y="11"/>
                    <a:pt x="0" y="13"/>
                  </a:cubicBezTo>
                  <a:cubicBezTo>
                    <a:pt x="0" y="14"/>
                    <a:pt x="0" y="14"/>
                    <a:pt x="0" y="14"/>
                  </a:cubicBezTo>
                  <a:cubicBezTo>
                    <a:pt x="1" y="14"/>
                    <a:pt x="2" y="15"/>
                    <a:pt x="3" y="15"/>
                  </a:cubicBezTo>
                  <a:cubicBezTo>
                    <a:pt x="4" y="14"/>
                    <a:pt x="5" y="12"/>
                    <a:pt x="6" y="12"/>
                  </a:cubicBezTo>
                  <a:cubicBezTo>
                    <a:pt x="7" y="12"/>
                    <a:pt x="7" y="12"/>
                    <a:pt x="7" y="12"/>
                  </a:cubicBezTo>
                  <a:cubicBezTo>
                    <a:pt x="10" y="12"/>
                    <a:pt x="11" y="16"/>
                    <a:pt x="12" y="19"/>
                  </a:cubicBezTo>
                  <a:cubicBezTo>
                    <a:pt x="12" y="20"/>
                    <a:pt x="13" y="20"/>
                    <a:pt x="13" y="20"/>
                  </a:cubicBezTo>
                  <a:cubicBezTo>
                    <a:pt x="13" y="19"/>
                    <a:pt x="13" y="17"/>
                    <a:pt x="14" y="15"/>
                  </a:cubicBezTo>
                  <a:cubicBezTo>
                    <a:pt x="10" y="12"/>
                    <a:pt x="6" y="10"/>
                    <a:pt x="3" y="8"/>
                  </a:cubicBezTo>
                  <a:moveTo>
                    <a:pt x="10" y="2"/>
                  </a:moveTo>
                  <a:cubicBezTo>
                    <a:pt x="9" y="2"/>
                    <a:pt x="6" y="4"/>
                    <a:pt x="4" y="7"/>
                  </a:cubicBezTo>
                  <a:cubicBezTo>
                    <a:pt x="7" y="9"/>
                    <a:pt x="11" y="11"/>
                    <a:pt x="14" y="13"/>
                  </a:cubicBezTo>
                  <a:cubicBezTo>
                    <a:pt x="14" y="12"/>
                    <a:pt x="15" y="10"/>
                    <a:pt x="16" y="9"/>
                  </a:cubicBezTo>
                  <a:cubicBezTo>
                    <a:pt x="16" y="9"/>
                    <a:pt x="16" y="9"/>
                    <a:pt x="17" y="9"/>
                  </a:cubicBezTo>
                  <a:cubicBezTo>
                    <a:pt x="17" y="9"/>
                    <a:pt x="18" y="10"/>
                    <a:pt x="19" y="11"/>
                  </a:cubicBezTo>
                  <a:cubicBezTo>
                    <a:pt x="19" y="11"/>
                    <a:pt x="19" y="11"/>
                    <a:pt x="19" y="11"/>
                  </a:cubicBezTo>
                  <a:cubicBezTo>
                    <a:pt x="16" y="7"/>
                    <a:pt x="13" y="4"/>
                    <a:pt x="10" y="2"/>
                  </a:cubicBezTo>
                  <a:moveTo>
                    <a:pt x="23" y="0"/>
                  </a:moveTo>
                  <a:cubicBezTo>
                    <a:pt x="24" y="1"/>
                    <a:pt x="24" y="2"/>
                    <a:pt x="25" y="3"/>
                  </a:cubicBezTo>
                  <a:cubicBezTo>
                    <a:pt x="26" y="3"/>
                    <a:pt x="26" y="2"/>
                    <a:pt x="27" y="2"/>
                  </a:cubicBezTo>
                  <a:cubicBezTo>
                    <a:pt x="25" y="1"/>
                    <a:pt x="24" y="0"/>
                    <a:pt x="23" y="0"/>
                  </a:cubicBezTo>
                  <a:moveTo>
                    <a:pt x="13" y="0"/>
                  </a:moveTo>
                  <a:cubicBezTo>
                    <a:pt x="12" y="0"/>
                    <a:pt x="12" y="0"/>
                    <a:pt x="11" y="0"/>
                  </a:cubicBezTo>
                  <a:cubicBezTo>
                    <a:pt x="15" y="3"/>
                    <a:pt x="18" y="6"/>
                    <a:pt x="20" y="9"/>
                  </a:cubicBezTo>
                  <a:cubicBezTo>
                    <a:pt x="20" y="9"/>
                    <a:pt x="20" y="9"/>
                    <a:pt x="21" y="9"/>
                  </a:cubicBezTo>
                  <a:cubicBezTo>
                    <a:pt x="21" y="7"/>
                    <a:pt x="21" y="5"/>
                    <a:pt x="22" y="5"/>
                  </a:cubicBezTo>
                  <a:cubicBezTo>
                    <a:pt x="22" y="4"/>
                    <a:pt x="22" y="4"/>
                    <a:pt x="23" y="4"/>
                  </a:cubicBezTo>
                  <a:cubicBezTo>
                    <a:pt x="23" y="4"/>
                    <a:pt x="23" y="4"/>
                    <a:pt x="23" y="4"/>
                  </a:cubicBezTo>
                  <a:cubicBezTo>
                    <a:pt x="22" y="3"/>
                    <a:pt x="21" y="1"/>
                    <a:pt x="19" y="0"/>
                  </a:cubicBezTo>
                  <a:cubicBezTo>
                    <a:pt x="19" y="0"/>
                    <a:pt x="18" y="0"/>
                    <a:pt x="18" y="0"/>
                  </a:cubicBezTo>
                  <a:cubicBezTo>
                    <a:pt x="18" y="0"/>
                    <a:pt x="17" y="0"/>
                    <a:pt x="17" y="0"/>
                  </a:cubicBezTo>
                  <a:cubicBezTo>
                    <a:pt x="16" y="0"/>
                    <a:pt x="16" y="0"/>
                    <a:pt x="15" y="0"/>
                  </a:cubicBezTo>
                  <a:cubicBezTo>
                    <a:pt x="14" y="0"/>
                    <a:pt x="14" y="0"/>
                    <a:pt x="13" y="0"/>
                  </a:cubicBezTo>
                </a:path>
              </a:pathLst>
            </a:custGeom>
            <a:solidFill>
              <a:srgbClr val="FBEC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4" name="Freeform 122"/>
            <p:cNvSpPr/>
            <p:nvPr/>
          </p:nvSpPr>
          <p:spPr bwMode="auto">
            <a:xfrm flipH="1">
              <a:off x="1468438" y="5478463"/>
              <a:ext cx="165100" cy="147638"/>
            </a:xfrm>
            <a:custGeom>
              <a:avLst/>
              <a:gdLst>
                <a:gd name="T0" fmla="*/ 27 w 58"/>
                <a:gd name="T1" fmla="*/ 1 h 52"/>
                <a:gd name="T2" fmla="*/ 27 w 58"/>
                <a:gd name="T3" fmla="*/ 1 h 52"/>
                <a:gd name="T4" fmla="*/ 28 w 58"/>
                <a:gd name="T5" fmla="*/ 1 h 52"/>
                <a:gd name="T6" fmla="*/ 54 w 58"/>
                <a:gd name="T7" fmla="*/ 11 h 52"/>
                <a:gd name="T8" fmla="*/ 58 w 58"/>
                <a:gd name="T9" fmla="*/ 50 h 52"/>
                <a:gd name="T10" fmla="*/ 15 w 58"/>
                <a:gd name="T11" fmla="*/ 38 h 52"/>
                <a:gd name="T12" fmla="*/ 15 w 58"/>
                <a:gd name="T13" fmla="*/ 38 h 52"/>
                <a:gd name="T14" fmla="*/ 3 w 58"/>
                <a:gd name="T15" fmla="*/ 26 h 52"/>
                <a:gd name="T16" fmla="*/ 2 w 58"/>
                <a:gd name="T17" fmla="*/ 22 h 52"/>
                <a:gd name="T18" fmla="*/ 8 w 58"/>
                <a:gd name="T19" fmla="*/ 15 h 52"/>
                <a:gd name="T20" fmla="*/ 9 w 58"/>
                <a:gd name="T21" fmla="*/ 7 h 52"/>
                <a:gd name="T22" fmla="*/ 27 w 58"/>
                <a:gd name="T23" fmla="*/ 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52">
                  <a:moveTo>
                    <a:pt x="27" y="1"/>
                  </a:moveTo>
                  <a:cubicBezTo>
                    <a:pt x="27" y="1"/>
                    <a:pt x="27" y="1"/>
                    <a:pt x="27" y="1"/>
                  </a:cubicBezTo>
                  <a:cubicBezTo>
                    <a:pt x="28" y="1"/>
                    <a:pt x="28" y="1"/>
                    <a:pt x="28" y="1"/>
                  </a:cubicBezTo>
                  <a:cubicBezTo>
                    <a:pt x="35" y="0"/>
                    <a:pt x="44" y="3"/>
                    <a:pt x="54" y="11"/>
                  </a:cubicBezTo>
                  <a:cubicBezTo>
                    <a:pt x="58" y="50"/>
                    <a:pt x="58" y="50"/>
                    <a:pt x="58" y="50"/>
                  </a:cubicBezTo>
                  <a:cubicBezTo>
                    <a:pt x="58" y="50"/>
                    <a:pt x="35" y="52"/>
                    <a:pt x="15" y="38"/>
                  </a:cubicBezTo>
                  <a:cubicBezTo>
                    <a:pt x="15" y="38"/>
                    <a:pt x="15" y="38"/>
                    <a:pt x="15" y="38"/>
                  </a:cubicBezTo>
                  <a:cubicBezTo>
                    <a:pt x="11" y="35"/>
                    <a:pt x="7" y="31"/>
                    <a:pt x="3" y="26"/>
                  </a:cubicBezTo>
                  <a:cubicBezTo>
                    <a:pt x="3" y="26"/>
                    <a:pt x="0" y="25"/>
                    <a:pt x="2" y="22"/>
                  </a:cubicBezTo>
                  <a:cubicBezTo>
                    <a:pt x="4" y="18"/>
                    <a:pt x="8" y="18"/>
                    <a:pt x="8" y="15"/>
                  </a:cubicBezTo>
                  <a:cubicBezTo>
                    <a:pt x="8" y="12"/>
                    <a:pt x="6" y="10"/>
                    <a:pt x="9" y="7"/>
                  </a:cubicBezTo>
                  <a:cubicBezTo>
                    <a:pt x="11" y="6"/>
                    <a:pt x="17" y="1"/>
                    <a:pt x="27" y="1"/>
                  </a:cubicBezTo>
                </a:path>
              </a:pathLst>
            </a:custGeom>
            <a:solidFill>
              <a:srgbClr val="F9E5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5" name="Freeform 123"/>
            <p:cNvSpPr>
              <a:spLocks noEditPoints="1"/>
            </p:cNvSpPr>
            <p:nvPr/>
          </p:nvSpPr>
          <p:spPr bwMode="auto">
            <a:xfrm flipH="1">
              <a:off x="1555750" y="5480050"/>
              <a:ext cx="74613" cy="106363"/>
            </a:xfrm>
            <a:custGeom>
              <a:avLst/>
              <a:gdLst>
                <a:gd name="T0" fmla="*/ 25 w 26"/>
                <a:gd name="T1" fmla="*/ 17 h 37"/>
                <a:gd name="T2" fmla="*/ 25 w 26"/>
                <a:gd name="T3" fmla="*/ 18 h 37"/>
                <a:gd name="T4" fmla="*/ 25 w 26"/>
                <a:gd name="T5" fmla="*/ 18 h 37"/>
                <a:gd name="T6" fmla="*/ 25 w 26"/>
                <a:gd name="T7" fmla="*/ 17 h 37"/>
                <a:gd name="T8" fmla="*/ 17 w 26"/>
                <a:gd name="T9" fmla="*/ 5 h 37"/>
                <a:gd name="T10" fmla="*/ 19 w 26"/>
                <a:gd name="T11" fmla="*/ 8 h 37"/>
                <a:gd name="T12" fmla="*/ 26 w 26"/>
                <a:gd name="T13" fmla="*/ 6 h 37"/>
                <a:gd name="T14" fmla="*/ 25 w 26"/>
                <a:gd name="T15" fmla="*/ 6 h 37"/>
                <a:gd name="T16" fmla="*/ 17 w 26"/>
                <a:gd name="T17" fmla="*/ 5 h 37"/>
                <a:gd name="T18" fmla="*/ 14 w 26"/>
                <a:gd name="T19" fmla="*/ 2 h 37"/>
                <a:gd name="T20" fmla="*/ 8 w 26"/>
                <a:gd name="T21" fmla="*/ 6 h 37"/>
                <a:gd name="T22" fmla="*/ 6 w 26"/>
                <a:gd name="T23" fmla="*/ 9 h 37"/>
                <a:gd name="T24" fmla="*/ 7 w 26"/>
                <a:gd name="T25" fmla="*/ 14 h 37"/>
                <a:gd name="T26" fmla="*/ 7 w 26"/>
                <a:gd name="T27" fmla="*/ 14 h 37"/>
                <a:gd name="T28" fmla="*/ 1 w 26"/>
                <a:gd name="T29" fmla="*/ 21 h 37"/>
                <a:gd name="T30" fmla="*/ 0 w 26"/>
                <a:gd name="T31" fmla="*/ 22 h 37"/>
                <a:gd name="T32" fmla="*/ 2 w 26"/>
                <a:gd name="T33" fmla="*/ 25 h 37"/>
                <a:gd name="T34" fmla="*/ 14 w 26"/>
                <a:gd name="T35" fmla="*/ 37 h 37"/>
                <a:gd name="T36" fmla="*/ 7 w 26"/>
                <a:gd name="T37" fmla="*/ 24 h 37"/>
                <a:gd name="T38" fmla="*/ 9 w 26"/>
                <a:gd name="T39" fmla="*/ 23 h 37"/>
                <a:gd name="T40" fmla="*/ 20 w 26"/>
                <a:gd name="T41" fmla="*/ 28 h 37"/>
                <a:gd name="T42" fmla="*/ 12 w 26"/>
                <a:gd name="T43" fmla="*/ 16 h 37"/>
                <a:gd name="T44" fmla="*/ 15 w 26"/>
                <a:gd name="T45" fmla="*/ 15 h 37"/>
                <a:gd name="T46" fmla="*/ 22 w 26"/>
                <a:gd name="T47" fmla="*/ 16 h 37"/>
                <a:gd name="T48" fmla="*/ 21 w 26"/>
                <a:gd name="T49" fmla="*/ 15 h 37"/>
                <a:gd name="T50" fmla="*/ 15 w 26"/>
                <a:gd name="T51" fmla="*/ 10 h 37"/>
                <a:gd name="T52" fmla="*/ 17 w 26"/>
                <a:gd name="T53" fmla="*/ 9 h 37"/>
                <a:gd name="T54" fmla="*/ 14 w 26"/>
                <a:gd name="T55" fmla="*/ 2 h 37"/>
                <a:gd name="T56" fmla="*/ 26 w 26"/>
                <a:gd name="T57" fmla="*/ 0 h 37"/>
                <a:gd name="T58" fmla="*/ 16 w 26"/>
                <a:gd name="T59" fmla="*/ 2 h 37"/>
                <a:gd name="T60" fmla="*/ 17 w 26"/>
                <a:gd name="T61" fmla="*/ 4 h 37"/>
                <a:gd name="T62" fmla="*/ 17 w 26"/>
                <a:gd name="T63" fmla="*/ 4 h 37"/>
                <a:gd name="T64" fmla="*/ 26 w 26"/>
                <a:gd name="T6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6" h="37">
                  <a:moveTo>
                    <a:pt x="25" y="17"/>
                  </a:moveTo>
                  <a:cubicBezTo>
                    <a:pt x="25" y="17"/>
                    <a:pt x="25" y="17"/>
                    <a:pt x="25" y="18"/>
                  </a:cubicBezTo>
                  <a:cubicBezTo>
                    <a:pt x="25" y="18"/>
                    <a:pt x="25" y="18"/>
                    <a:pt x="25" y="18"/>
                  </a:cubicBezTo>
                  <a:cubicBezTo>
                    <a:pt x="25" y="18"/>
                    <a:pt x="25" y="18"/>
                    <a:pt x="25" y="17"/>
                  </a:cubicBezTo>
                  <a:moveTo>
                    <a:pt x="17" y="5"/>
                  </a:moveTo>
                  <a:cubicBezTo>
                    <a:pt x="18" y="6"/>
                    <a:pt x="18" y="7"/>
                    <a:pt x="19" y="8"/>
                  </a:cubicBezTo>
                  <a:cubicBezTo>
                    <a:pt x="22" y="7"/>
                    <a:pt x="26" y="6"/>
                    <a:pt x="26" y="6"/>
                  </a:cubicBezTo>
                  <a:cubicBezTo>
                    <a:pt x="26" y="6"/>
                    <a:pt x="26" y="6"/>
                    <a:pt x="25" y="6"/>
                  </a:cubicBezTo>
                  <a:cubicBezTo>
                    <a:pt x="23" y="6"/>
                    <a:pt x="19" y="6"/>
                    <a:pt x="17" y="5"/>
                  </a:cubicBezTo>
                  <a:moveTo>
                    <a:pt x="14" y="2"/>
                  </a:moveTo>
                  <a:cubicBezTo>
                    <a:pt x="11" y="4"/>
                    <a:pt x="9" y="5"/>
                    <a:pt x="8" y="6"/>
                  </a:cubicBezTo>
                  <a:cubicBezTo>
                    <a:pt x="7" y="8"/>
                    <a:pt x="6" y="8"/>
                    <a:pt x="6" y="9"/>
                  </a:cubicBezTo>
                  <a:cubicBezTo>
                    <a:pt x="6" y="11"/>
                    <a:pt x="7" y="12"/>
                    <a:pt x="7" y="14"/>
                  </a:cubicBezTo>
                  <a:cubicBezTo>
                    <a:pt x="7" y="14"/>
                    <a:pt x="7" y="14"/>
                    <a:pt x="7" y="14"/>
                  </a:cubicBezTo>
                  <a:cubicBezTo>
                    <a:pt x="7" y="17"/>
                    <a:pt x="3" y="17"/>
                    <a:pt x="1" y="21"/>
                  </a:cubicBezTo>
                  <a:cubicBezTo>
                    <a:pt x="0" y="21"/>
                    <a:pt x="0" y="22"/>
                    <a:pt x="0" y="22"/>
                  </a:cubicBezTo>
                  <a:cubicBezTo>
                    <a:pt x="0" y="25"/>
                    <a:pt x="2" y="25"/>
                    <a:pt x="2" y="25"/>
                  </a:cubicBezTo>
                  <a:cubicBezTo>
                    <a:pt x="6" y="30"/>
                    <a:pt x="10" y="34"/>
                    <a:pt x="14" y="37"/>
                  </a:cubicBezTo>
                  <a:cubicBezTo>
                    <a:pt x="13" y="36"/>
                    <a:pt x="6" y="28"/>
                    <a:pt x="7" y="24"/>
                  </a:cubicBezTo>
                  <a:cubicBezTo>
                    <a:pt x="8" y="23"/>
                    <a:pt x="8" y="23"/>
                    <a:pt x="9" y="23"/>
                  </a:cubicBezTo>
                  <a:cubicBezTo>
                    <a:pt x="13" y="23"/>
                    <a:pt x="19" y="28"/>
                    <a:pt x="20" y="28"/>
                  </a:cubicBezTo>
                  <a:cubicBezTo>
                    <a:pt x="19" y="27"/>
                    <a:pt x="11" y="19"/>
                    <a:pt x="12" y="16"/>
                  </a:cubicBezTo>
                  <a:cubicBezTo>
                    <a:pt x="13" y="15"/>
                    <a:pt x="14" y="15"/>
                    <a:pt x="15" y="15"/>
                  </a:cubicBezTo>
                  <a:cubicBezTo>
                    <a:pt x="17" y="15"/>
                    <a:pt x="19" y="16"/>
                    <a:pt x="22" y="16"/>
                  </a:cubicBezTo>
                  <a:cubicBezTo>
                    <a:pt x="21" y="16"/>
                    <a:pt x="21" y="16"/>
                    <a:pt x="21" y="15"/>
                  </a:cubicBezTo>
                  <a:cubicBezTo>
                    <a:pt x="18" y="14"/>
                    <a:pt x="15" y="11"/>
                    <a:pt x="15" y="10"/>
                  </a:cubicBezTo>
                  <a:cubicBezTo>
                    <a:pt x="15" y="10"/>
                    <a:pt x="16" y="9"/>
                    <a:pt x="17" y="9"/>
                  </a:cubicBezTo>
                  <a:cubicBezTo>
                    <a:pt x="16" y="7"/>
                    <a:pt x="15" y="5"/>
                    <a:pt x="14" y="2"/>
                  </a:cubicBezTo>
                  <a:moveTo>
                    <a:pt x="26" y="0"/>
                  </a:moveTo>
                  <a:cubicBezTo>
                    <a:pt x="22" y="0"/>
                    <a:pt x="19" y="1"/>
                    <a:pt x="16" y="2"/>
                  </a:cubicBezTo>
                  <a:cubicBezTo>
                    <a:pt x="16" y="2"/>
                    <a:pt x="17" y="3"/>
                    <a:pt x="17" y="4"/>
                  </a:cubicBezTo>
                  <a:cubicBezTo>
                    <a:pt x="17" y="4"/>
                    <a:pt x="17" y="4"/>
                    <a:pt x="17" y="4"/>
                  </a:cubicBezTo>
                  <a:cubicBezTo>
                    <a:pt x="18" y="1"/>
                    <a:pt x="24" y="0"/>
                    <a:pt x="26" y="0"/>
                  </a:cubicBezTo>
                </a:path>
              </a:pathLst>
            </a:custGeom>
            <a:solidFill>
              <a:srgbClr val="FBEC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6" name="Freeform 124"/>
            <p:cNvSpPr/>
            <p:nvPr/>
          </p:nvSpPr>
          <p:spPr bwMode="auto">
            <a:xfrm flipH="1">
              <a:off x="1385888" y="5418138"/>
              <a:ext cx="147638" cy="161925"/>
            </a:xfrm>
            <a:custGeom>
              <a:avLst/>
              <a:gdLst>
                <a:gd name="T0" fmla="*/ 3 w 52"/>
                <a:gd name="T1" fmla="*/ 6 h 57"/>
                <a:gd name="T2" fmla="*/ 22 w 52"/>
                <a:gd name="T3" fmla="*/ 39 h 57"/>
                <a:gd name="T4" fmla="*/ 52 w 52"/>
                <a:gd name="T5" fmla="*/ 55 h 57"/>
                <a:gd name="T6" fmla="*/ 49 w 52"/>
                <a:gd name="T7" fmla="*/ 57 h 57"/>
                <a:gd name="T8" fmla="*/ 3 w 52"/>
                <a:gd name="T9" fmla="*/ 6 h 57"/>
                <a:gd name="T10" fmla="*/ 3 w 52"/>
                <a:gd name="T11" fmla="*/ 6 h 57"/>
                <a:gd name="T12" fmla="*/ 1 w 52"/>
                <a:gd name="T13" fmla="*/ 2 h 57"/>
                <a:gd name="T14" fmla="*/ 5 w 52"/>
                <a:gd name="T15" fmla="*/ 3 h 57"/>
                <a:gd name="T16" fmla="*/ 3 w 52"/>
                <a:gd name="T17" fmla="*/ 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57">
                  <a:moveTo>
                    <a:pt x="3" y="6"/>
                  </a:moveTo>
                  <a:cubicBezTo>
                    <a:pt x="5" y="13"/>
                    <a:pt x="9" y="29"/>
                    <a:pt x="22" y="39"/>
                  </a:cubicBezTo>
                  <a:cubicBezTo>
                    <a:pt x="38" y="53"/>
                    <a:pt x="52" y="55"/>
                    <a:pt x="52" y="55"/>
                  </a:cubicBezTo>
                  <a:cubicBezTo>
                    <a:pt x="49" y="57"/>
                    <a:pt x="49" y="57"/>
                    <a:pt x="49" y="57"/>
                  </a:cubicBezTo>
                  <a:cubicBezTo>
                    <a:pt x="49" y="57"/>
                    <a:pt x="9" y="48"/>
                    <a:pt x="3" y="6"/>
                  </a:cubicBezTo>
                  <a:cubicBezTo>
                    <a:pt x="3" y="6"/>
                    <a:pt x="3" y="6"/>
                    <a:pt x="3" y="6"/>
                  </a:cubicBezTo>
                  <a:cubicBezTo>
                    <a:pt x="2" y="5"/>
                    <a:pt x="1" y="4"/>
                    <a:pt x="1" y="2"/>
                  </a:cubicBezTo>
                  <a:cubicBezTo>
                    <a:pt x="0" y="0"/>
                    <a:pt x="3" y="0"/>
                    <a:pt x="5" y="3"/>
                  </a:cubicBezTo>
                  <a:cubicBezTo>
                    <a:pt x="6" y="6"/>
                    <a:pt x="4" y="6"/>
                    <a:pt x="3" y="6"/>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7" name="Freeform 125"/>
            <p:cNvSpPr/>
            <p:nvPr/>
          </p:nvSpPr>
          <p:spPr bwMode="auto">
            <a:xfrm flipH="1">
              <a:off x="1357313" y="5383213"/>
              <a:ext cx="179388" cy="177800"/>
            </a:xfrm>
            <a:custGeom>
              <a:avLst/>
              <a:gdLst>
                <a:gd name="T0" fmla="*/ 59 w 63"/>
                <a:gd name="T1" fmla="*/ 62 h 62"/>
                <a:gd name="T2" fmla="*/ 63 w 63"/>
                <a:gd name="T3" fmla="*/ 61 h 62"/>
                <a:gd name="T4" fmla="*/ 5 w 63"/>
                <a:gd name="T5" fmla="*/ 7 h 62"/>
                <a:gd name="T6" fmla="*/ 3 w 63"/>
                <a:gd name="T7" fmla="*/ 2 h 62"/>
                <a:gd name="T8" fmla="*/ 4 w 63"/>
                <a:gd name="T9" fmla="*/ 7 h 62"/>
                <a:gd name="T10" fmla="*/ 4 w 63"/>
                <a:gd name="T11" fmla="*/ 7 h 62"/>
                <a:gd name="T12" fmla="*/ 18 w 63"/>
                <a:gd name="T13" fmla="*/ 30 h 62"/>
                <a:gd name="T14" fmla="*/ 59 w 63"/>
                <a:gd name="T15" fmla="*/ 62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62">
                  <a:moveTo>
                    <a:pt x="59" y="62"/>
                  </a:moveTo>
                  <a:cubicBezTo>
                    <a:pt x="63" y="61"/>
                    <a:pt x="63" y="61"/>
                    <a:pt x="63" y="61"/>
                  </a:cubicBezTo>
                  <a:cubicBezTo>
                    <a:pt x="63" y="61"/>
                    <a:pt x="18" y="41"/>
                    <a:pt x="5" y="7"/>
                  </a:cubicBezTo>
                  <a:cubicBezTo>
                    <a:pt x="5" y="7"/>
                    <a:pt x="6" y="3"/>
                    <a:pt x="3" y="2"/>
                  </a:cubicBezTo>
                  <a:cubicBezTo>
                    <a:pt x="1" y="0"/>
                    <a:pt x="0" y="5"/>
                    <a:pt x="4" y="7"/>
                  </a:cubicBezTo>
                  <a:cubicBezTo>
                    <a:pt x="4" y="7"/>
                    <a:pt x="4" y="7"/>
                    <a:pt x="4" y="7"/>
                  </a:cubicBezTo>
                  <a:cubicBezTo>
                    <a:pt x="6" y="12"/>
                    <a:pt x="11" y="21"/>
                    <a:pt x="18" y="30"/>
                  </a:cubicBezTo>
                  <a:cubicBezTo>
                    <a:pt x="29" y="43"/>
                    <a:pt x="52" y="58"/>
                    <a:pt x="59" y="62"/>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8" name="Freeform 126"/>
            <p:cNvSpPr/>
            <p:nvPr/>
          </p:nvSpPr>
          <p:spPr bwMode="auto">
            <a:xfrm flipH="1">
              <a:off x="1312863" y="5232400"/>
              <a:ext cx="220663" cy="319088"/>
            </a:xfrm>
            <a:custGeom>
              <a:avLst/>
              <a:gdLst>
                <a:gd name="T0" fmla="*/ 10 w 78"/>
                <a:gd name="T1" fmla="*/ 3 h 112"/>
                <a:gd name="T2" fmla="*/ 4 w 78"/>
                <a:gd name="T3" fmla="*/ 1 h 112"/>
                <a:gd name="T4" fmla="*/ 12 w 78"/>
                <a:gd name="T5" fmla="*/ 7 h 112"/>
                <a:gd name="T6" fmla="*/ 56 w 78"/>
                <a:gd name="T7" fmla="*/ 111 h 112"/>
                <a:gd name="T8" fmla="*/ 59 w 78"/>
                <a:gd name="T9" fmla="*/ 112 h 112"/>
                <a:gd name="T10" fmla="*/ 10 w 78"/>
                <a:gd name="T11" fmla="*/ 3 h 112"/>
              </a:gdLst>
              <a:ahLst/>
              <a:cxnLst>
                <a:cxn ang="0">
                  <a:pos x="T0" y="T1"/>
                </a:cxn>
                <a:cxn ang="0">
                  <a:pos x="T2" y="T3"/>
                </a:cxn>
                <a:cxn ang="0">
                  <a:pos x="T4" y="T5"/>
                </a:cxn>
                <a:cxn ang="0">
                  <a:pos x="T6" y="T7"/>
                </a:cxn>
                <a:cxn ang="0">
                  <a:pos x="T8" y="T9"/>
                </a:cxn>
                <a:cxn ang="0">
                  <a:pos x="T10" y="T11"/>
                </a:cxn>
              </a:cxnLst>
              <a:rect l="0" t="0" r="r" b="b"/>
              <a:pathLst>
                <a:path w="78" h="112">
                  <a:moveTo>
                    <a:pt x="10" y="3"/>
                  </a:moveTo>
                  <a:cubicBezTo>
                    <a:pt x="8" y="2"/>
                    <a:pt x="6" y="0"/>
                    <a:pt x="4" y="1"/>
                  </a:cubicBezTo>
                  <a:cubicBezTo>
                    <a:pt x="0" y="3"/>
                    <a:pt x="8" y="11"/>
                    <a:pt x="12" y="7"/>
                  </a:cubicBezTo>
                  <a:cubicBezTo>
                    <a:pt x="77" y="28"/>
                    <a:pt x="56" y="110"/>
                    <a:pt x="56" y="111"/>
                  </a:cubicBezTo>
                  <a:cubicBezTo>
                    <a:pt x="59" y="112"/>
                    <a:pt x="59" y="112"/>
                    <a:pt x="59" y="112"/>
                  </a:cubicBezTo>
                  <a:cubicBezTo>
                    <a:pt x="59" y="111"/>
                    <a:pt x="78" y="24"/>
                    <a:pt x="10" y="3"/>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9" name="Freeform 127"/>
            <p:cNvSpPr/>
            <p:nvPr/>
          </p:nvSpPr>
          <p:spPr bwMode="auto">
            <a:xfrm flipH="1">
              <a:off x="1335088" y="5324475"/>
              <a:ext cx="231775" cy="276225"/>
            </a:xfrm>
            <a:custGeom>
              <a:avLst/>
              <a:gdLst>
                <a:gd name="T0" fmla="*/ 10 w 82"/>
                <a:gd name="T1" fmla="*/ 2 h 97"/>
                <a:gd name="T2" fmla="*/ 4 w 82"/>
                <a:gd name="T3" fmla="*/ 1 h 97"/>
                <a:gd name="T4" fmla="*/ 12 w 82"/>
                <a:gd name="T5" fmla="*/ 5 h 97"/>
                <a:gd name="T6" fmla="*/ 79 w 82"/>
                <a:gd name="T7" fmla="*/ 97 h 97"/>
                <a:gd name="T8" fmla="*/ 82 w 82"/>
                <a:gd name="T9" fmla="*/ 97 h 97"/>
                <a:gd name="T10" fmla="*/ 10 w 82"/>
                <a:gd name="T11" fmla="*/ 2 h 97"/>
              </a:gdLst>
              <a:ahLst/>
              <a:cxnLst>
                <a:cxn ang="0">
                  <a:pos x="T0" y="T1"/>
                </a:cxn>
                <a:cxn ang="0">
                  <a:pos x="T2" y="T3"/>
                </a:cxn>
                <a:cxn ang="0">
                  <a:pos x="T4" y="T5"/>
                </a:cxn>
                <a:cxn ang="0">
                  <a:pos x="T6" y="T7"/>
                </a:cxn>
                <a:cxn ang="0">
                  <a:pos x="T8" y="T9"/>
                </a:cxn>
                <a:cxn ang="0">
                  <a:pos x="T10" y="T11"/>
                </a:cxn>
              </a:cxnLst>
              <a:rect l="0" t="0" r="r" b="b"/>
              <a:pathLst>
                <a:path w="82" h="97">
                  <a:moveTo>
                    <a:pt x="10" y="2"/>
                  </a:moveTo>
                  <a:cubicBezTo>
                    <a:pt x="8" y="1"/>
                    <a:pt x="6" y="0"/>
                    <a:pt x="4" y="1"/>
                  </a:cubicBezTo>
                  <a:cubicBezTo>
                    <a:pt x="0" y="4"/>
                    <a:pt x="10" y="10"/>
                    <a:pt x="12" y="5"/>
                  </a:cubicBezTo>
                  <a:cubicBezTo>
                    <a:pt x="81" y="11"/>
                    <a:pt x="79" y="96"/>
                    <a:pt x="79" y="97"/>
                  </a:cubicBezTo>
                  <a:cubicBezTo>
                    <a:pt x="82" y="97"/>
                    <a:pt x="82" y="97"/>
                    <a:pt x="82" y="97"/>
                  </a:cubicBezTo>
                  <a:cubicBezTo>
                    <a:pt x="82" y="96"/>
                    <a:pt x="81" y="7"/>
                    <a:pt x="10" y="2"/>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0" name="Freeform 128"/>
            <p:cNvSpPr/>
            <p:nvPr/>
          </p:nvSpPr>
          <p:spPr bwMode="auto">
            <a:xfrm flipH="1">
              <a:off x="1368425" y="5367338"/>
              <a:ext cx="255588" cy="276225"/>
            </a:xfrm>
            <a:custGeom>
              <a:avLst/>
              <a:gdLst>
                <a:gd name="T0" fmla="*/ 8 w 90"/>
                <a:gd name="T1" fmla="*/ 10 h 97"/>
                <a:gd name="T2" fmla="*/ 8 w 90"/>
                <a:gd name="T3" fmla="*/ 3 h 97"/>
                <a:gd name="T4" fmla="*/ 10 w 90"/>
                <a:gd name="T5" fmla="*/ 12 h 97"/>
                <a:gd name="T6" fmla="*/ 90 w 90"/>
                <a:gd name="T7" fmla="*/ 94 h 97"/>
                <a:gd name="T8" fmla="*/ 89 w 90"/>
                <a:gd name="T9" fmla="*/ 97 h 97"/>
                <a:gd name="T10" fmla="*/ 8 w 90"/>
                <a:gd name="T11" fmla="*/ 10 h 97"/>
              </a:gdLst>
              <a:ahLst/>
              <a:cxnLst>
                <a:cxn ang="0">
                  <a:pos x="T0" y="T1"/>
                </a:cxn>
                <a:cxn ang="0">
                  <a:pos x="T2" y="T3"/>
                </a:cxn>
                <a:cxn ang="0">
                  <a:pos x="T4" y="T5"/>
                </a:cxn>
                <a:cxn ang="0">
                  <a:pos x="T6" y="T7"/>
                </a:cxn>
                <a:cxn ang="0">
                  <a:pos x="T8" y="T9"/>
                </a:cxn>
                <a:cxn ang="0">
                  <a:pos x="T10" y="T11"/>
                </a:cxn>
              </a:cxnLst>
              <a:rect l="0" t="0" r="r" b="b"/>
              <a:pathLst>
                <a:path w="90" h="97">
                  <a:moveTo>
                    <a:pt x="8" y="10"/>
                  </a:moveTo>
                  <a:cubicBezTo>
                    <a:pt x="7" y="8"/>
                    <a:pt x="6" y="5"/>
                    <a:pt x="8" y="3"/>
                  </a:cubicBezTo>
                  <a:cubicBezTo>
                    <a:pt x="12" y="0"/>
                    <a:pt x="16" y="11"/>
                    <a:pt x="10" y="12"/>
                  </a:cubicBezTo>
                  <a:cubicBezTo>
                    <a:pt x="5" y="81"/>
                    <a:pt x="89" y="94"/>
                    <a:pt x="90" y="94"/>
                  </a:cubicBezTo>
                  <a:cubicBezTo>
                    <a:pt x="89" y="97"/>
                    <a:pt x="89" y="97"/>
                    <a:pt x="89" y="97"/>
                  </a:cubicBezTo>
                  <a:cubicBezTo>
                    <a:pt x="88" y="97"/>
                    <a:pt x="0" y="80"/>
                    <a:pt x="8" y="10"/>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1" name="Freeform 129"/>
            <p:cNvSpPr/>
            <p:nvPr/>
          </p:nvSpPr>
          <p:spPr bwMode="auto">
            <a:xfrm flipH="1">
              <a:off x="1443038" y="5440363"/>
              <a:ext cx="176213" cy="174625"/>
            </a:xfrm>
            <a:custGeom>
              <a:avLst/>
              <a:gdLst>
                <a:gd name="T0" fmla="*/ 2 w 62"/>
                <a:gd name="T1" fmla="*/ 6 h 61"/>
                <a:gd name="T2" fmla="*/ 2 w 62"/>
                <a:gd name="T3" fmla="*/ 2 h 61"/>
                <a:gd name="T4" fmla="*/ 4 w 62"/>
                <a:gd name="T5" fmla="*/ 8 h 61"/>
                <a:gd name="T6" fmla="*/ 62 w 62"/>
                <a:gd name="T7" fmla="*/ 59 h 61"/>
                <a:gd name="T8" fmla="*/ 62 w 62"/>
                <a:gd name="T9" fmla="*/ 61 h 61"/>
                <a:gd name="T10" fmla="*/ 2 w 62"/>
                <a:gd name="T11" fmla="*/ 6 h 61"/>
              </a:gdLst>
              <a:ahLst/>
              <a:cxnLst>
                <a:cxn ang="0">
                  <a:pos x="T0" y="T1"/>
                </a:cxn>
                <a:cxn ang="0">
                  <a:pos x="T2" y="T3"/>
                </a:cxn>
                <a:cxn ang="0">
                  <a:pos x="T4" y="T5"/>
                </a:cxn>
                <a:cxn ang="0">
                  <a:pos x="T6" y="T7"/>
                </a:cxn>
                <a:cxn ang="0">
                  <a:pos x="T8" y="T9"/>
                </a:cxn>
                <a:cxn ang="0">
                  <a:pos x="T10" y="T11"/>
                </a:cxn>
              </a:cxnLst>
              <a:rect l="0" t="0" r="r" b="b"/>
              <a:pathLst>
                <a:path w="62" h="61">
                  <a:moveTo>
                    <a:pt x="2" y="6"/>
                  </a:moveTo>
                  <a:cubicBezTo>
                    <a:pt x="1" y="5"/>
                    <a:pt x="0" y="3"/>
                    <a:pt x="2" y="2"/>
                  </a:cubicBezTo>
                  <a:cubicBezTo>
                    <a:pt x="4" y="0"/>
                    <a:pt x="7" y="7"/>
                    <a:pt x="4" y="8"/>
                  </a:cubicBezTo>
                  <a:cubicBezTo>
                    <a:pt x="4" y="55"/>
                    <a:pt x="61" y="59"/>
                    <a:pt x="62" y="59"/>
                  </a:cubicBezTo>
                  <a:cubicBezTo>
                    <a:pt x="62" y="61"/>
                    <a:pt x="62" y="61"/>
                    <a:pt x="62" y="61"/>
                  </a:cubicBezTo>
                  <a:cubicBezTo>
                    <a:pt x="61" y="61"/>
                    <a:pt x="1" y="55"/>
                    <a:pt x="2" y="6"/>
                  </a:cubicBezTo>
                  <a:close/>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2" name="Freeform 130"/>
            <p:cNvSpPr/>
            <p:nvPr/>
          </p:nvSpPr>
          <p:spPr bwMode="auto">
            <a:xfrm flipH="1">
              <a:off x="1323975" y="5310188"/>
              <a:ext cx="152400" cy="201613"/>
            </a:xfrm>
            <a:custGeom>
              <a:avLst/>
              <a:gdLst>
                <a:gd name="T0" fmla="*/ 7 w 54"/>
                <a:gd name="T1" fmla="*/ 2 h 71"/>
                <a:gd name="T2" fmla="*/ 3 w 54"/>
                <a:gd name="T3" fmla="*/ 1 h 71"/>
                <a:gd name="T4" fmla="*/ 8 w 54"/>
                <a:gd name="T5" fmla="*/ 4 h 71"/>
                <a:gd name="T6" fmla="*/ 47 w 54"/>
                <a:gd name="T7" fmla="*/ 71 h 71"/>
                <a:gd name="T8" fmla="*/ 50 w 54"/>
                <a:gd name="T9" fmla="*/ 71 h 71"/>
                <a:gd name="T10" fmla="*/ 7 w 54"/>
                <a:gd name="T11" fmla="*/ 2 h 71"/>
              </a:gdLst>
              <a:ahLst/>
              <a:cxnLst>
                <a:cxn ang="0">
                  <a:pos x="T0" y="T1"/>
                </a:cxn>
                <a:cxn ang="0">
                  <a:pos x="T2" y="T3"/>
                </a:cxn>
                <a:cxn ang="0">
                  <a:pos x="T4" y="T5"/>
                </a:cxn>
                <a:cxn ang="0">
                  <a:pos x="T6" y="T7"/>
                </a:cxn>
                <a:cxn ang="0">
                  <a:pos x="T8" y="T9"/>
                </a:cxn>
                <a:cxn ang="0">
                  <a:pos x="T10" y="T11"/>
                </a:cxn>
              </a:cxnLst>
              <a:rect l="0" t="0" r="r" b="b"/>
              <a:pathLst>
                <a:path w="54" h="71">
                  <a:moveTo>
                    <a:pt x="7" y="2"/>
                  </a:moveTo>
                  <a:cubicBezTo>
                    <a:pt x="6" y="1"/>
                    <a:pt x="4" y="0"/>
                    <a:pt x="3" y="1"/>
                  </a:cubicBezTo>
                  <a:cubicBezTo>
                    <a:pt x="0" y="3"/>
                    <a:pt x="6" y="8"/>
                    <a:pt x="8" y="4"/>
                  </a:cubicBezTo>
                  <a:cubicBezTo>
                    <a:pt x="54" y="13"/>
                    <a:pt x="47" y="71"/>
                    <a:pt x="47" y="71"/>
                  </a:cubicBezTo>
                  <a:cubicBezTo>
                    <a:pt x="50" y="71"/>
                    <a:pt x="50" y="71"/>
                    <a:pt x="50" y="71"/>
                  </a:cubicBezTo>
                  <a:cubicBezTo>
                    <a:pt x="50" y="71"/>
                    <a:pt x="54" y="10"/>
                    <a:pt x="7" y="2"/>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3" name="Freeform 131"/>
            <p:cNvSpPr/>
            <p:nvPr/>
          </p:nvSpPr>
          <p:spPr bwMode="auto">
            <a:xfrm flipH="1">
              <a:off x="1417638" y="5438775"/>
              <a:ext cx="269875" cy="192088"/>
            </a:xfrm>
            <a:custGeom>
              <a:avLst/>
              <a:gdLst>
                <a:gd name="T0" fmla="*/ 3 w 95"/>
                <a:gd name="T1" fmla="*/ 8 h 68"/>
                <a:gd name="T2" fmla="*/ 1 w 95"/>
                <a:gd name="T3" fmla="*/ 3 h 68"/>
                <a:gd name="T4" fmla="*/ 5 w 95"/>
                <a:gd name="T5" fmla="*/ 10 h 68"/>
                <a:gd name="T6" fmla="*/ 94 w 95"/>
                <a:gd name="T7" fmla="*/ 52 h 68"/>
                <a:gd name="T8" fmla="*/ 95 w 95"/>
                <a:gd name="T9" fmla="*/ 55 h 68"/>
                <a:gd name="T10" fmla="*/ 3 w 95"/>
                <a:gd name="T11" fmla="*/ 8 h 68"/>
              </a:gdLst>
              <a:ahLst/>
              <a:cxnLst>
                <a:cxn ang="0">
                  <a:pos x="T0" y="T1"/>
                </a:cxn>
                <a:cxn ang="0">
                  <a:pos x="T2" y="T3"/>
                </a:cxn>
                <a:cxn ang="0">
                  <a:pos x="T4" y="T5"/>
                </a:cxn>
                <a:cxn ang="0">
                  <a:pos x="T6" y="T7"/>
                </a:cxn>
                <a:cxn ang="0">
                  <a:pos x="T8" y="T9"/>
                </a:cxn>
                <a:cxn ang="0">
                  <a:pos x="T10" y="T11"/>
                </a:cxn>
              </a:cxnLst>
              <a:rect l="0" t="0" r="r" b="b"/>
              <a:pathLst>
                <a:path w="95" h="68">
                  <a:moveTo>
                    <a:pt x="3" y="8"/>
                  </a:moveTo>
                  <a:cubicBezTo>
                    <a:pt x="1" y="7"/>
                    <a:pt x="0" y="5"/>
                    <a:pt x="1" y="3"/>
                  </a:cubicBezTo>
                  <a:cubicBezTo>
                    <a:pt x="3" y="0"/>
                    <a:pt x="9" y="7"/>
                    <a:pt x="5" y="10"/>
                  </a:cubicBezTo>
                  <a:cubicBezTo>
                    <a:pt x="22" y="67"/>
                    <a:pt x="93" y="52"/>
                    <a:pt x="94" y="52"/>
                  </a:cubicBezTo>
                  <a:cubicBezTo>
                    <a:pt x="95" y="55"/>
                    <a:pt x="95" y="55"/>
                    <a:pt x="95" y="55"/>
                  </a:cubicBezTo>
                  <a:cubicBezTo>
                    <a:pt x="94" y="55"/>
                    <a:pt x="18" y="68"/>
                    <a:pt x="3" y="8"/>
                  </a:cubicBezTo>
                  <a:close/>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4" name="Freeform 132"/>
            <p:cNvSpPr/>
            <p:nvPr/>
          </p:nvSpPr>
          <p:spPr bwMode="auto">
            <a:xfrm flipH="1">
              <a:off x="1425575" y="5403850"/>
              <a:ext cx="173038" cy="187325"/>
            </a:xfrm>
            <a:custGeom>
              <a:avLst/>
              <a:gdLst>
                <a:gd name="T0" fmla="*/ 6 w 61"/>
                <a:gd name="T1" fmla="*/ 6 h 66"/>
                <a:gd name="T2" fmla="*/ 6 w 61"/>
                <a:gd name="T3" fmla="*/ 2 h 66"/>
                <a:gd name="T4" fmla="*/ 7 w 61"/>
                <a:gd name="T5" fmla="*/ 8 h 66"/>
                <a:gd name="T6" fmla="*/ 61 w 61"/>
                <a:gd name="T7" fmla="*/ 64 h 66"/>
                <a:gd name="T8" fmla="*/ 60 w 61"/>
                <a:gd name="T9" fmla="*/ 66 h 66"/>
                <a:gd name="T10" fmla="*/ 6 w 61"/>
                <a:gd name="T11" fmla="*/ 6 h 66"/>
              </a:gdLst>
              <a:ahLst/>
              <a:cxnLst>
                <a:cxn ang="0">
                  <a:pos x="T0" y="T1"/>
                </a:cxn>
                <a:cxn ang="0">
                  <a:pos x="T2" y="T3"/>
                </a:cxn>
                <a:cxn ang="0">
                  <a:pos x="T4" y="T5"/>
                </a:cxn>
                <a:cxn ang="0">
                  <a:pos x="T6" y="T7"/>
                </a:cxn>
                <a:cxn ang="0">
                  <a:pos x="T8" y="T9"/>
                </a:cxn>
                <a:cxn ang="0">
                  <a:pos x="T10" y="T11"/>
                </a:cxn>
              </a:cxnLst>
              <a:rect l="0" t="0" r="r" b="b"/>
              <a:pathLst>
                <a:path w="61" h="66">
                  <a:moveTo>
                    <a:pt x="6" y="6"/>
                  </a:moveTo>
                  <a:cubicBezTo>
                    <a:pt x="5" y="4"/>
                    <a:pt x="5" y="3"/>
                    <a:pt x="6" y="2"/>
                  </a:cubicBezTo>
                  <a:cubicBezTo>
                    <a:pt x="8" y="0"/>
                    <a:pt x="11" y="7"/>
                    <a:pt x="7" y="8"/>
                  </a:cubicBezTo>
                  <a:cubicBezTo>
                    <a:pt x="3" y="54"/>
                    <a:pt x="60" y="63"/>
                    <a:pt x="61" y="64"/>
                  </a:cubicBezTo>
                  <a:cubicBezTo>
                    <a:pt x="60" y="66"/>
                    <a:pt x="60" y="66"/>
                    <a:pt x="60" y="66"/>
                  </a:cubicBezTo>
                  <a:cubicBezTo>
                    <a:pt x="60" y="66"/>
                    <a:pt x="0" y="54"/>
                    <a:pt x="6" y="6"/>
                  </a:cubicBezTo>
                  <a:close/>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5" name="Freeform 133"/>
            <p:cNvSpPr/>
            <p:nvPr/>
          </p:nvSpPr>
          <p:spPr bwMode="auto">
            <a:xfrm flipH="1">
              <a:off x="1354138" y="5372100"/>
              <a:ext cx="157163" cy="150813"/>
            </a:xfrm>
            <a:custGeom>
              <a:avLst/>
              <a:gdLst>
                <a:gd name="T0" fmla="*/ 6 w 55"/>
                <a:gd name="T1" fmla="*/ 3 h 53"/>
                <a:gd name="T2" fmla="*/ 38 w 55"/>
                <a:gd name="T3" fmla="*/ 22 h 53"/>
                <a:gd name="T4" fmla="*/ 53 w 55"/>
                <a:gd name="T5" fmla="*/ 53 h 53"/>
                <a:gd name="T6" fmla="*/ 55 w 55"/>
                <a:gd name="T7" fmla="*/ 50 h 53"/>
                <a:gd name="T8" fmla="*/ 6 w 55"/>
                <a:gd name="T9" fmla="*/ 2 h 53"/>
                <a:gd name="T10" fmla="*/ 6 w 55"/>
                <a:gd name="T11" fmla="*/ 2 h 53"/>
                <a:gd name="T12" fmla="*/ 2 w 55"/>
                <a:gd name="T13" fmla="*/ 0 h 53"/>
                <a:gd name="T14" fmla="*/ 3 w 55"/>
                <a:gd name="T15" fmla="*/ 4 h 53"/>
                <a:gd name="T16" fmla="*/ 6 w 55"/>
                <a:gd name="T17" fmla="*/ 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3">
                  <a:moveTo>
                    <a:pt x="6" y="3"/>
                  </a:moveTo>
                  <a:cubicBezTo>
                    <a:pt x="12" y="5"/>
                    <a:pt x="28" y="9"/>
                    <a:pt x="38" y="22"/>
                  </a:cubicBezTo>
                  <a:cubicBezTo>
                    <a:pt x="52" y="39"/>
                    <a:pt x="53" y="53"/>
                    <a:pt x="53" y="53"/>
                  </a:cubicBezTo>
                  <a:cubicBezTo>
                    <a:pt x="55" y="50"/>
                    <a:pt x="55" y="50"/>
                    <a:pt x="55" y="50"/>
                  </a:cubicBezTo>
                  <a:cubicBezTo>
                    <a:pt x="55" y="50"/>
                    <a:pt x="47" y="10"/>
                    <a:pt x="6" y="2"/>
                  </a:cubicBezTo>
                  <a:cubicBezTo>
                    <a:pt x="6" y="2"/>
                    <a:pt x="6" y="2"/>
                    <a:pt x="6" y="2"/>
                  </a:cubicBezTo>
                  <a:cubicBezTo>
                    <a:pt x="5" y="1"/>
                    <a:pt x="4" y="0"/>
                    <a:pt x="2" y="0"/>
                  </a:cubicBezTo>
                  <a:cubicBezTo>
                    <a:pt x="0" y="0"/>
                    <a:pt x="0" y="3"/>
                    <a:pt x="3" y="4"/>
                  </a:cubicBezTo>
                  <a:cubicBezTo>
                    <a:pt x="5" y="5"/>
                    <a:pt x="6" y="4"/>
                    <a:pt x="6" y="3"/>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6" name="Freeform 134"/>
            <p:cNvSpPr/>
            <p:nvPr/>
          </p:nvSpPr>
          <p:spPr bwMode="auto">
            <a:xfrm flipH="1">
              <a:off x="1352550" y="5421313"/>
              <a:ext cx="155575" cy="150813"/>
            </a:xfrm>
            <a:custGeom>
              <a:avLst/>
              <a:gdLst>
                <a:gd name="T0" fmla="*/ 6 w 55"/>
                <a:gd name="T1" fmla="*/ 3 h 53"/>
                <a:gd name="T2" fmla="*/ 38 w 55"/>
                <a:gd name="T3" fmla="*/ 22 h 53"/>
                <a:gd name="T4" fmla="*/ 53 w 55"/>
                <a:gd name="T5" fmla="*/ 53 h 53"/>
                <a:gd name="T6" fmla="*/ 55 w 55"/>
                <a:gd name="T7" fmla="*/ 50 h 53"/>
                <a:gd name="T8" fmla="*/ 6 w 55"/>
                <a:gd name="T9" fmla="*/ 2 h 53"/>
                <a:gd name="T10" fmla="*/ 5 w 55"/>
                <a:gd name="T11" fmla="*/ 2 h 53"/>
                <a:gd name="T12" fmla="*/ 2 w 55"/>
                <a:gd name="T13" fmla="*/ 0 h 53"/>
                <a:gd name="T14" fmla="*/ 3 w 55"/>
                <a:gd name="T15" fmla="*/ 4 h 53"/>
                <a:gd name="T16" fmla="*/ 6 w 55"/>
                <a:gd name="T17" fmla="*/ 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3">
                  <a:moveTo>
                    <a:pt x="6" y="3"/>
                  </a:moveTo>
                  <a:cubicBezTo>
                    <a:pt x="12" y="5"/>
                    <a:pt x="28" y="9"/>
                    <a:pt x="38" y="22"/>
                  </a:cubicBezTo>
                  <a:cubicBezTo>
                    <a:pt x="51" y="39"/>
                    <a:pt x="53" y="53"/>
                    <a:pt x="53" y="53"/>
                  </a:cubicBezTo>
                  <a:cubicBezTo>
                    <a:pt x="55" y="50"/>
                    <a:pt x="55" y="50"/>
                    <a:pt x="55" y="50"/>
                  </a:cubicBezTo>
                  <a:cubicBezTo>
                    <a:pt x="55" y="50"/>
                    <a:pt x="47" y="10"/>
                    <a:pt x="6" y="2"/>
                  </a:cubicBezTo>
                  <a:cubicBezTo>
                    <a:pt x="5" y="2"/>
                    <a:pt x="5" y="2"/>
                    <a:pt x="5" y="2"/>
                  </a:cubicBezTo>
                  <a:cubicBezTo>
                    <a:pt x="5" y="1"/>
                    <a:pt x="3" y="0"/>
                    <a:pt x="2" y="0"/>
                  </a:cubicBezTo>
                  <a:cubicBezTo>
                    <a:pt x="0" y="0"/>
                    <a:pt x="0" y="3"/>
                    <a:pt x="3" y="4"/>
                  </a:cubicBezTo>
                  <a:cubicBezTo>
                    <a:pt x="5" y="5"/>
                    <a:pt x="6" y="4"/>
                    <a:pt x="6" y="3"/>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7" name="Freeform 135"/>
            <p:cNvSpPr/>
            <p:nvPr/>
          </p:nvSpPr>
          <p:spPr bwMode="auto">
            <a:xfrm flipH="1">
              <a:off x="1346200" y="5397500"/>
              <a:ext cx="166688" cy="139700"/>
            </a:xfrm>
            <a:custGeom>
              <a:avLst/>
              <a:gdLst>
                <a:gd name="T0" fmla="*/ 6 w 59"/>
                <a:gd name="T1" fmla="*/ 3 h 49"/>
                <a:gd name="T2" fmla="*/ 40 w 59"/>
                <a:gd name="T3" fmla="*/ 20 h 49"/>
                <a:gd name="T4" fmla="*/ 57 w 59"/>
                <a:gd name="T5" fmla="*/ 49 h 49"/>
                <a:gd name="T6" fmla="*/ 59 w 59"/>
                <a:gd name="T7" fmla="*/ 46 h 49"/>
                <a:gd name="T8" fmla="*/ 6 w 59"/>
                <a:gd name="T9" fmla="*/ 2 h 49"/>
                <a:gd name="T10" fmla="*/ 6 w 59"/>
                <a:gd name="T11" fmla="*/ 2 h 49"/>
                <a:gd name="T12" fmla="*/ 2 w 59"/>
                <a:gd name="T13" fmla="*/ 1 h 49"/>
                <a:gd name="T14" fmla="*/ 3 w 59"/>
                <a:gd name="T15" fmla="*/ 5 h 49"/>
                <a:gd name="T16" fmla="*/ 6 w 59"/>
                <a:gd name="T17" fmla="*/ 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49">
                  <a:moveTo>
                    <a:pt x="6" y="3"/>
                  </a:moveTo>
                  <a:cubicBezTo>
                    <a:pt x="13" y="4"/>
                    <a:pt x="29" y="7"/>
                    <a:pt x="40" y="20"/>
                  </a:cubicBezTo>
                  <a:cubicBezTo>
                    <a:pt x="55" y="36"/>
                    <a:pt x="57" y="49"/>
                    <a:pt x="57" y="49"/>
                  </a:cubicBezTo>
                  <a:cubicBezTo>
                    <a:pt x="59" y="46"/>
                    <a:pt x="59" y="46"/>
                    <a:pt x="59" y="46"/>
                  </a:cubicBezTo>
                  <a:cubicBezTo>
                    <a:pt x="59" y="46"/>
                    <a:pt x="48" y="7"/>
                    <a:pt x="6" y="2"/>
                  </a:cubicBezTo>
                  <a:cubicBezTo>
                    <a:pt x="6" y="2"/>
                    <a:pt x="6" y="2"/>
                    <a:pt x="6" y="2"/>
                  </a:cubicBezTo>
                  <a:cubicBezTo>
                    <a:pt x="5" y="2"/>
                    <a:pt x="4" y="1"/>
                    <a:pt x="2" y="1"/>
                  </a:cubicBezTo>
                  <a:cubicBezTo>
                    <a:pt x="0" y="0"/>
                    <a:pt x="0" y="3"/>
                    <a:pt x="3" y="5"/>
                  </a:cubicBezTo>
                  <a:cubicBezTo>
                    <a:pt x="6" y="5"/>
                    <a:pt x="6" y="4"/>
                    <a:pt x="6" y="3"/>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8" name="Freeform 136"/>
            <p:cNvSpPr/>
            <p:nvPr/>
          </p:nvSpPr>
          <p:spPr bwMode="auto">
            <a:xfrm flipH="1">
              <a:off x="1354138" y="5313363"/>
              <a:ext cx="168275" cy="139700"/>
            </a:xfrm>
            <a:custGeom>
              <a:avLst/>
              <a:gdLst>
                <a:gd name="T0" fmla="*/ 6 w 59"/>
                <a:gd name="T1" fmla="*/ 3 h 49"/>
                <a:gd name="T2" fmla="*/ 40 w 59"/>
                <a:gd name="T3" fmla="*/ 20 h 49"/>
                <a:gd name="T4" fmla="*/ 58 w 59"/>
                <a:gd name="T5" fmla="*/ 49 h 49"/>
                <a:gd name="T6" fmla="*/ 59 w 59"/>
                <a:gd name="T7" fmla="*/ 46 h 49"/>
                <a:gd name="T8" fmla="*/ 6 w 59"/>
                <a:gd name="T9" fmla="*/ 2 h 49"/>
                <a:gd name="T10" fmla="*/ 6 w 59"/>
                <a:gd name="T11" fmla="*/ 2 h 49"/>
                <a:gd name="T12" fmla="*/ 2 w 59"/>
                <a:gd name="T13" fmla="*/ 0 h 49"/>
                <a:gd name="T14" fmla="*/ 4 w 59"/>
                <a:gd name="T15" fmla="*/ 5 h 49"/>
                <a:gd name="T16" fmla="*/ 6 w 59"/>
                <a:gd name="T17" fmla="*/ 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49">
                  <a:moveTo>
                    <a:pt x="6" y="3"/>
                  </a:moveTo>
                  <a:cubicBezTo>
                    <a:pt x="13" y="4"/>
                    <a:pt x="29" y="7"/>
                    <a:pt x="40" y="20"/>
                  </a:cubicBezTo>
                  <a:cubicBezTo>
                    <a:pt x="55" y="36"/>
                    <a:pt x="58" y="49"/>
                    <a:pt x="58" y="49"/>
                  </a:cubicBezTo>
                  <a:cubicBezTo>
                    <a:pt x="59" y="46"/>
                    <a:pt x="59" y="46"/>
                    <a:pt x="59" y="46"/>
                  </a:cubicBezTo>
                  <a:cubicBezTo>
                    <a:pt x="59" y="46"/>
                    <a:pt x="48" y="7"/>
                    <a:pt x="6" y="2"/>
                  </a:cubicBezTo>
                  <a:cubicBezTo>
                    <a:pt x="6" y="2"/>
                    <a:pt x="6" y="2"/>
                    <a:pt x="6" y="2"/>
                  </a:cubicBezTo>
                  <a:cubicBezTo>
                    <a:pt x="5" y="2"/>
                    <a:pt x="4" y="1"/>
                    <a:pt x="2" y="0"/>
                  </a:cubicBezTo>
                  <a:cubicBezTo>
                    <a:pt x="1" y="0"/>
                    <a:pt x="0" y="3"/>
                    <a:pt x="4" y="5"/>
                  </a:cubicBezTo>
                  <a:cubicBezTo>
                    <a:pt x="6" y="5"/>
                    <a:pt x="6" y="4"/>
                    <a:pt x="6" y="3"/>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9" name="Freeform 137"/>
            <p:cNvSpPr/>
            <p:nvPr/>
          </p:nvSpPr>
          <p:spPr bwMode="auto">
            <a:xfrm flipH="1">
              <a:off x="1366838" y="5429250"/>
              <a:ext cx="195263" cy="133350"/>
            </a:xfrm>
            <a:custGeom>
              <a:avLst/>
              <a:gdLst>
                <a:gd name="T0" fmla="*/ 5 w 69"/>
                <a:gd name="T1" fmla="*/ 7 h 47"/>
                <a:gd name="T2" fmla="*/ 34 w 69"/>
                <a:gd name="T3" fmla="*/ 35 h 47"/>
                <a:gd name="T4" fmla="*/ 69 w 69"/>
                <a:gd name="T5" fmla="*/ 42 h 47"/>
                <a:gd name="T6" fmla="*/ 67 w 69"/>
                <a:gd name="T7" fmla="*/ 44 h 47"/>
                <a:gd name="T8" fmla="*/ 4 w 69"/>
                <a:gd name="T9" fmla="*/ 7 h 47"/>
                <a:gd name="T10" fmla="*/ 4 w 69"/>
                <a:gd name="T11" fmla="*/ 7 h 47"/>
                <a:gd name="T12" fmla="*/ 1 w 69"/>
                <a:gd name="T13" fmla="*/ 4 h 47"/>
                <a:gd name="T14" fmla="*/ 6 w 69"/>
                <a:gd name="T15" fmla="*/ 3 h 47"/>
                <a:gd name="T16" fmla="*/ 5 w 69"/>
                <a:gd name="T17" fmla="*/ 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47">
                  <a:moveTo>
                    <a:pt x="5" y="7"/>
                  </a:moveTo>
                  <a:cubicBezTo>
                    <a:pt x="9" y="13"/>
                    <a:pt x="18" y="28"/>
                    <a:pt x="34" y="35"/>
                  </a:cubicBezTo>
                  <a:cubicBezTo>
                    <a:pt x="55" y="44"/>
                    <a:pt x="69" y="42"/>
                    <a:pt x="69" y="42"/>
                  </a:cubicBezTo>
                  <a:cubicBezTo>
                    <a:pt x="67" y="44"/>
                    <a:pt x="67" y="44"/>
                    <a:pt x="67" y="44"/>
                  </a:cubicBezTo>
                  <a:cubicBezTo>
                    <a:pt x="67" y="44"/>
                    <a:pt x="24" y="47"/>
                    <a:pt x="4" y="7"/>
                  </a:cubicBezTo>
                  <a:cubicBezTo>
                    <a:pt x="4" y="7"/>
                    <a:pt x="4" y="7"/>
                    <a:pt x="4" y="7"/>
                  </a:cubicBezTo>
                  <a:cubicBezTo>
                    <a:pt x="3" y="6"/>
                    <a:pt x="2" y="5"/>
                    <a:pt x="1" y="4"/>
                  </a:cubicBezTo>
                  <a:cubicBezTo>
                    <a:pt x="0" y="2"/>
                    <a:pt x="3" y="0"/>
                    <a:pt x="6" y="3"/>
                  </a:cubicBezTo>
                  <a:cubicBezTo>
                    <a:pt x="7" y="5"/>
                    <a:pt x="6" y="6"/>
                    <a:pt x="5" y="7"/>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0" name="Freeform 138"/>
            <p:cNvSpPr/>
            <p:nvPr/>
          </p:nvSpPr>
          <p:spPr bwMode="auto">
            <a:xfrm flipH="1">
              <a:off x="1377950" y="5575300"/>
              <a:ext cx="285750" cy="122238"/>
            </a:xfrm>
            <a:custGeom>
              <a:avLst/>
              <a:gdLst>
                <a:gd name="T0" fmla="*/ 55 w 101"/>
                <a:gd name="T1" fmla="*/ 4 h 43"/>
                <a:gd name="T2" fmla="*/ 56 w 101"/>
                <a:gd name="T3" fmla="*/ 4 h 43"/>
                <a:gd name="T4" fmla="*/ 56 w 101"/>
                <a:gd name="T5" fmla="*/ 4 h 43"/>
                <a:gd name="T6" fmla="*/ 56 w 101"/>
                <a:gd name="T7" fmla="*/ 4 h 43"/>
                <a:gd name="T8" fmla="*/ 60 w 101"/>
                <a:gd name="T9" fmla="*/ 5 h 43"/>
                <a:gd name="T10" fmla="*/ 101 w 101"/>
                <a:gd name="T11" fmla="*/ 26 h 43"/>
                <a:gd name="T12" fmla="*/ 101 w 101"/>
                <a:gd name="T13" fmla="*/ 29 h 43"/>
                <a:gd name="T14" fmla="*/ 63 w 101"/>
                <a:gd name="T15" fmla="*/ 39 h 43"/>
                <a:gd name="T16" fmla="*/ 31 w 101"/>
                <a:gd name="T17" fmla="*/ 43 h 43"/>
                <a:gd name="T18" fmla="*/ 31 w 101"/>
                <a:gd name="T19" fmla="*/ 43 h 43"/>
                <a:gd name="T20" fmla="*/ 27 w 101"/>
                <a:gd name="T21" fmla="*/ 43 h 43"/>
                <a:gd name="T22" fmla="*/ 27 w 101"/>
                <a:gd name="T23" fmla="*/ 43 h 43"/>
                <a:gd name="T24" fmla="*/ 3 w 101"/>
                <a:gd name="T25" fmla="*/ 37 h 43"/>
                <a:gd name="T26" fmla="*/ 3 w 101"/>
                <a:gd name="T27" fmla="*/ 33 h 43"/>
                <a:gd name="T28" fmla="*/ 6 w 101"/>
                <a:gd name="T29" fmla="*/ 27 h 43"/>
                <a:gd name="T30" fmla="*/ 9 w 101"/>
                <a:gd name="T31" fmla="*/ 21 h 43"/>
                <a:gd name="T32" fmla="*/ 20 w 101"/>
                <a:gd name="T33" fmla="*/ 11 h 43"/>
                <a:gd name="T34" fmla="*/ 20 w 101"/>
                <a:gd name="T35" fmla="*/ 11 h 43"/>
                <a:gd name="T36" fmla="*/ 55 w 101"/>
                <a:gd name="T37" fmla="*/ 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1" h="43">
                  <a:moveTo>
                    <a:pt x="55" y="4"/>
                  </a:moveTo>
                  <a:cubicBezTo>
                    <a:pt x="56" y="4"/>
                    <a:pt x="56" y="4"/>
                    <a:pt x="56" y="4"/>
                  </a:cubicBezTo>
                  <a:cubicBezTo>
                    <a:pt x="56" y="4"/>
                    <a:pt x="56" y="4"/>
                    <a:pt x="56" y="4"/>
                  </a:cubicBezTo>
                  <a:cubicBezTo>
                    <a:pt x="56" y="4"/>
                    <a:pt x="56" y="4"/>
                    <a:pt x="56" y="4"/>
                  </a:cubicBezTo>
                  <a:cubicBezTo>
                    <a:pt x="57" y="4"/>
                    <a:pt x="59" y="4"/>
                    <a:pt x="60" y="5"/>
                  </a:cubicBezTo>
                  <a:cubicBezTo>
                    <a:pt x="90" y="14"/>
                    <a:pt x="89" y="24"/>
                    <a:pt x="101" y="26"/>
                  </a:cubicBezTo>
                  <a:cubicBezTo>
                    <a:pt x="101" y="29"/>
                    <a:pt x="101" y="29"/>
                    <a:pt x="101" y="29"/>
                  </a:cubicBezTo>
                  <a:cubicBezTo>
                    <a:pt x="101" y="29"/>
                    <a:pt x="82" y="33"/>
                    <a:pt x="63" y="39"/>
                  </a:cubicBezTo>
                  <a:cubicBezTo>
                    <a:pt x="54" y="42"/>
                    <a:pt x="42" y="43"/>
                    <a:pt x="31" y="43"/>
                  </a:cubicBezTo>
                  <a:cubicBezTo>
                    <a:pt x="31" y="43"/>
                    <a:pt x="31" y="43"/>
                    <a:pt x="31" y="43"/>
                  </a:cubicBezTo>
                  <a:cubicBezTo>
                    <a:pt x="29" y="43"/>
                    <a:pt x="28" y="43"/>
                    <a:pt x="27" y="43"/>
                  </a:cubicBezTo>
                  <a:cubicBezTo>
                    <a:pt x="27" y="43"/>
                    <a:pt x="27" y="43"/>
                    <a:pt x="27" y="43"/>
                  </a:cubicBezTo>
                  <a:cubicBezTo>
                    <a:pt x="17" y="42"/>
                    <a:pt x="9" y="40"/>
                    <a:pt x="3" y="37"/>
                  </a:cubicBezTo>
                  <a:cubicBezTo>
                    <a:pt x="3" y="37"/>
                    <a:pt x="0" y="36"/>
                    <a:pt x="3" y="33"/>
                  </a:cubicBezTo>
                  <a:cubicBezTo>
                    <a:pt x="7" y="30"/>
                    <a:pt x="6" y="28"/>
                    <a:pt x="6" y="27"/>
                  </a:cubicBezTo>
                  <a:cubicBezTo>
                    <a:pt x="5" y="25"/>
                    <a:pt x="5" y="25"/>
                    <a:pt x="9" y="21"/>
                  </a:cubicBezTo>
                  <a:cubicBezTo>
                    <a:pt x="10" y="19"/>
                    <a:pt x="14" y="15"/>
                    <a:pt x="20" y="11"/>
                  </a:cubicBezTo>
                  <a:cubicBezTo>
                    <a:pt x="20" y="11"/>
                    <a:pt x="20" y="11"/>
                    <a:pt x="20" y="11"/>
                  </a:cubicBezTo>
                  <a:cubicBezTo>
                    <a:pt x="28" y="5"/>
                    <a:pt x="40" y="0"/>
                    <a:pt x="55" y="4"/>
                  </a:cubicBezTo>
                </a:path>
              </a:pathLst>
            </a:custGeom>
            <a:solidFill>
              <a:srgbClr val="FFDC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1" name="Freeform 139"/>
            <p:cNvSpPr/>
            <p:nvPr/>
          </p:nvSpPr>
          <p:spPr bwMode="auto">
            <a:xfrm flipH="1">
              <a:off x="1377950" y="5586413"/>
              <a:ext cx="198438" cy="111125"/>
            </a:xfrm>
            <a:custGeom>
              <a:avLst/>
              <a:gdLst>
                <a:gd name="T0" fmla="*/ 25 w 70"/>
                <a:gd name="T1" fmla="*/ 0 h 39"/>
                <a:gd name="T2" fmla="*/ 29 w 70"/>
                <a:gd name="T3" fmla="*/ 1 h 39"/>
                <a:gd name="T4" fmla="*/ 70 w 70"/>
                <a:gd name="T5" fmla="*/ 22 h 39"/>
                <a:gd name="T6" fmla="*/ 70 w 70"/>
                <a:gd name="T7" fmla="*/ 25 h 39"/>
                <a:gd name="T8" fmla="*/ 32 w 70"/>
                <a:gd name="T9" fmla="*/ 35 h 39"/>
                <a:gd name="T10" fmla="*/ 0 w 70"/>
                <a:gd name="T11" fmla="*/ 39 h 39"/>
                <a:gd name="T12" fmla="*/ 34 w 70"/>
                <a:gd name="T13" fmla="*/ 30 h 39"/>
                <a:gd name="T14" fmla="*/ 29 w 70"/>
                <a:gd name="T15" fmla="*/ 28 h 39"/>
                <a:gd name="T16" fmla="*/ 12 w 70"/>
                <a:gd name="T17" fmla="*/ 27 h 39"/>
                <a:gd name="T18" fmla="*/ 40 w 70"/>
                <a:gd name="T19" fmla="*/ 21 h 39"/>
                <a:gd name="T20" fmla="*/ 19 w 70"/>
                <a:gd name="T21" fmla="*/ 16 h 39"/>
                <a:gd name="T22" fmla="*/ 46 w 70"/>
                <a:gd name="T23" fmla="*/ 11 h 39"/>
                <a:gd name="T24" fmla="*/ 25 w 70"/>
                <a:gd name="T25"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39">
                  <a:moveTo>
                    <a:pt x="25" y="0"/>
                  </a:moveTo>
                  <a:cubicBezTo>
                    <a:pt x="26" y="0"/>
                    <a:pt x="28" y="0"/>
                    <a:pt x="29" y="1"/>
                  </a:cubicBezTo>
                  <a:cubicBezTo>
                    <a:pt x="59" y="10"/>
                    <a:pt x="58" y="20"/>
                    <a:pt x="70" y="22"/>
                  </a:cubicBezTo>
                  <a:cubicBezTo>
                    <a:pt x="70" y="25"/>
                    <a:pt x="70" y="25"/>
                    <a:pt x="70" y="25"/>
                  </a:cubicBezTo>
                  <a:cubicBezTo>
                    <a:pt x="70" y="25"/>
                    <a:pt x="51" y="29"/>
                    <a:pt x="32" y="35"/>
                  </a:cubicBezTo>
                  <a:cubicBezTo>
                    <a:pt x="23" y="38"/>
                    <a:pt x="11" y="39"/>
                    <a:pt x="0" y="39"/>
                  </a:cubicBezTo>
                  <a:cubicBezTo>
                    <a:pt x="2" y="39"/>
                    <a:pt x="31" y="36"/>
                    <a:pt x="34" y="30"/>
                  </a:cubicBezTo>
                  <a:cubicBezTo>
                    <a:pt x="36" y="27"/>
                    <a:pt x="33" y="28"/>
                    <a:pt x="29" y="28"/>
                  </a:cubicBezTo>
                  <a:cubicBezTo>
                    <a:pt x="24" y="29"/>
                    <a:pt x="19" y="29"/>
                    <a:pt x="12" y="27"/>
                  </a:cubicBezTo>
                  <a:cubicBezTo>
                    <a:pt x="12" y="27"/>
                    <a:pt x="39" y="26"/>
                    <a:pt x="40" y="21"/>
                  </a:cubicBezTo>
                  <a:cubicBezTo>
                    <a:pt x="41" y="17"/>
                    <a:pt x="19" y="16"/>
                    <a:pt x="19" y="16"/>
                  </a:cubicBezTo>
                  <a:cubicBezTo>
                    <a:pt x="19" y="16"/>
                    <a:pt x="47" y="15"/>
                    <a:pt x="46" y="11"/>
                  </a:cubicBezTo>
                  <a:cubicBezTo>
                    <a:pt x="45" y="7"/>
                    <a:pt x="27" y="1"/>
                    <a:pt x="25" y="0"/>
                  </a:cubicBezTo>
                </a:path>
              </a:pathLst>
            </a:custGeom>
            <a:solidFill>
              <a:srgbClr val="F9C7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2" name="Freeform 140"/>
            <p:cNvSpPr/>
            <p:nvPr/>
          </p:nvSpPr>
          <p:spPr bwMode="auto">
            <a:xfrm flipH="1">
              <a:off x="1289050" y="5341938"/>
              <a:ext cx="125413" cy="288925"/>
            </a:xfrm>
            <a:custGeom>
              <a:avLst/>
              <a:gdLst>
                <a:gd name="T0" fmla="*/ 30 w 44"/>
                <a:gd name="T1" fmla="*/ 3 h 102"/>
                <a:gd name="T2" fmla="*/ 33 w 44"/>
                <a:gd name="T3" fmla="*/ 3 h 102"/>
                <a:gd name="T4" fmla="*/ 36 w 44"/>
                <a:gd name="T5" fmla="*/ 3 h 102"/>
                <a:gd name="T6" fmla="*/ 42 w 44"/>
                <a:gd name="T7" fmla="*/ 12 h 102"/>
                <a:gd name="T8" fmla="*/ 42 w 44"/>
                <a:gd name="T9" fmla="*/ 12 h 102"/>
                <a:gd name="T10" fmla="*/ 42 w 44"/>
                <a:gd name="T11" fmla="*/ 12 h 102"/>
                <a:gd name="T12" fmla="*/ 44 w 44"/>
                <a:gd name="T13" fmla="*/ 28 h 102"/>
                <a:gd name="T14" fmla="*/ 44 w 44"/>
                <a:gd name="T15" fmla="*/ 30 h 102"/>
                <a:gd name="T16" fmla="*/ 44 w 44"/>
                <a:gd name="T17" fmla="*/ 31 h 102"/>
                <a:gd name="T18" fmla="*/ 44 w 44"/>
                <a:gd name="T19" fmla="*/ 34 h 102"/>
                <a:gd name="T20" fmla="*/ 24 w 44"/>
                <a:gd name="T21" fmla="*/ 102 h 102"/>
                <a:gd name="T22" fmla="*/ 11 w 44"/>
                <a:gd name="T23" fmla="*/ 80 h 102"/>
                <a:gd name="T24" fmla="*/ 10 w 44"/>
                <a:gd name="T25" fmla="*/ 77 h 102"/>
                <a:gd name="T26" fmla="*/ 1 w 44"/>
                <a:gd name="T27" fmla="*/ 40 h 102"/>
                <a:gd name="T28" fmla="*/ 1 w 44"/>
                <a:gd name="T29" fmla="*/ 39 h 102"/>
                <a:gd name="T30" fmla="*/ 1 w 44"/>
                <a:gd name="T31" fmla="*/ 39 h 102"/>
                <a:gd name="T32" fmla="*/ 0 w 44"/>
                <a:gd name="T33" fmla="*/ 34 h 102"/>
                <a:gd name="T34" fmla="*/ 2 w 44"/>
                <a:gd name="T35" fmla="*/ 24 h 102"/>
                <a:gd name="T36" fmla="*/ 11 w 44"/>
                <a:gd name="T37" fmla="*/ 13 h 102"/>
                <a:gd name="T38" fmla="*/ 22 w 44"/>
                <a:gd name="T39" fmla="*/ 4 h 102"/>
                <a:gd name="T40" fmla="*/ 30 w 44"/>
                <a:gd name="T41" fmla="*/ 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 h="102">
                  <a:moveTo>
                    <a:pt x="30" y="3"/>
                  </a:moveTo>
                  <a:cubicBezTo>
                    <a:pt x="30" y="5"/>
                    <a:pt x="32" y="4"/>
                    <a:pt x="33" y="3"/>
                  </a:cubicBezTo>
                  <a:cubicBezTo>
                    <a:pt x="34" y="3"/>
                    <a:pt x="35" y="3"/>
                    <a:pt x="36" y="3"/>
                  </a:cubicBezTo>
                  <a:cubicBezTo>
                    <a:pt x="38" y="3"/>
                    <a:pt x="40" y="6"/>
                    <a:pt x="42" y="12"/>
                  </a:cubicBezTo>
                  <a:cubicBezTo>
                    <a:pt x="42" y="12"/>
                    <a:pt x="42" y="12"/>
                    <a:pt x="42" y="12"/>
                  </a:cubicBezTo>
                  <a:cubicBezTo>
                    <a:pt x="42" y="12"/>
                    <a:pt x="42" y="12"/>
                    <a:pt x="42" y="12"/>
                  </a:cubicBezTo>
                  <a:cubicBezTo>
                    <a:pt x="43" y="16"/>
                    <a:pt x="44" y="21"/>
                    <a:pt x="44" y="28"/>
                  </a:cubicBezTo>
                  <a:cubicBezTo>
                    <a:pt x="44" y="29"/>
                    <a:pt x="44" y="29"/>
                    <a:pt x="44" y="30"/>
                  </a:cubicBezTo>
                  <a:cubicBezTo>
                    <a:pt x="44" y="31"/>
                    <a:pt x="44" y="31"/>
                    <a:pt x="44" y="31"/>
                  </a:cubicBezTo>
                  <a:cubicBezTo>
                    <a:pt x="44" y="32"/>
                    <a:pt x="44" y="33"/>
                    <a:pt x="44" y="34"/>
                  </a:cubicBezTo>
                  <a:cubicBezTo>
                    <a:pt x="44" y="53"/>
                    <a:pt x="43" y="88"/>
                    <a:pt x="24" y="102"/>
                  </a:cubicBezTo>
                  <a:cubicBezTo>
                    <a:pt x="11" y="80"/>
                    <a:pt x="11" y="80"/>
                    <a:pt x="11" y="80"/>
                  </a:cubicBezTo>
                  <a:cubicBezTo>
                    <a:pt x="11" y="80"/>
                    <a:pt x="11" y="79"/>
                    <a:pt x="10" y="77"/>
                  </a:cubicBezTo>
                  <a:cubicBezTo>
                    <a:pt x="8" y="71"/>
                    <a:pt x="3" y="53"/>
                    <a:pt x="1" y="40"/>
                  </a:cubicBezTo>
                  <a:cubicBezTo>
                    <a:pt x="1" y="39"/>
                    <a:pt x="1" y="39"/>
                    <a:pt x="1" y="39"/>
                  </a:cubicBezTo>
                  <a:cubicBezTo>
                    <a:pt x="1" y="39"/>
                    <a:pt x="1" y="39"/>
                    <a:pt x="1" y="39"/>
                  </a:cubicBezTo>
                  <a:cubicBezTo>
                    <a:pt x="1" y="37"/>
                    <a:pt x="1" y="36"/>
                    <a:pt x="0" y="34"/>
                  </a:cubicBezTo>
                  <a:cubicBezTo>
                    <a:pt x="0" y="30"/>
                    <a:pt x="1" y="26"/>
                    <a:pt x="2" y="24"/>
                  </a:cubicBezTo>
                  <a:cubicBezTo>
                    <a:pt x="5" y="19"/>
                    <a:pt x="8" y="15"/>
                    <a:pt x="11" y="13"/>
                  </a:cubicBezTo>
                  <a:cubicBezTo>
                    <a:pt x="15" y="9"/>
                    <a:pt x="19" y="6"/>
                    <a:pt x="22" y="4"/>
                  </a:cubicBezTo>
                  <a:cubicBezTo>
                    <a:pt x="26" y="0"/>
                    <a:pt x="29" y="0"/>
                    <a:pt x="30" y="3"/>
                  </a:cubicBezTo>
                </a:path>
              </a:pathLst>
            </a:custGeom>
            <a:solidFill>
              <a:srgbClr val="FFDC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3" name="Freeform 141"/>
            <p:cNvSpPr/>
            <p:nvPr/>
          </p:nvSpPr>
          <p:spPr bwMode="auto">
            <a:xfrm flipH="1">
              <a:off x="1289050" y="5438775"/>
              <a:ext cx="96838" cy="192088"/>
            </a:xfrm>
            <a:custGeom>
              <a:avLst/>
              <a:gdLst>
                <a:gd name="T0" fmla="*/ 8 w 34"/>
                <a:gd name="T1" fmla="*/ 12 h 68"/>
                <a:gd name="T2" fmla="*/ 8 w 34"/>
                <a:gd name="T3" fmla="*/ 5 h 68"/>
                <a:gd name="T4" fmla="*/ 15 w 34"/>
                <a:gd name="T5" fmla="*/ 26 h 68"/>
                <a:gd name="T6" fmla="*/ 20 w 34"/>
                <a:gd name="T7" fmla="*/ 1 h 68"/>
                <a:gd name="T8" fmla="*/ 24 w 34"/>
                <a:gd name="T9" fmla="*/ 31 h 68"/>
                <a:gd name="T10" fmla="*/ 26 w 34"/>
                <a:gd name="T11" fmla="*/ 32 h 68"/>
                <a:gd name="T12" fmla="*/ 34 w 34"/>
                <a:gd name="T13" fmla="*/ 0 h 68"/>
                <a:gd name="T14" fmla="*/ 14 w 34"/>
                <a:gd name="T15" fmla="*/ 68 h 68"/>
                <a:gd name="T16" fmla="*/ 1 w 34"/>
                <a:gd name="T17" fmla="*/ 46 h 68"/>
                <a:gd name="T18" fmla="*/ 0 w 34"/>
                <a:gd name="T19" fmla="*/ 43 h 68"/>
                <a:gd name="T20" fmla="*/ 2 w 34"/>
                <a:gd name="T21" fmla="*/ 42 h 68"/>
                <a:gd name="T22" fmla="*/ 4 w 34"/>
                <a:gd name="T23" fmla="*/ 28 h 68"/>
                <a:gd name="T24" fmla="*/ 8 w 34"/>
                <a:gd name="T25" fmla="*/ 1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68">
                  <a:moveTo>
                    <a:pt x="8" y="12"/>
                  </a:moveTo>
                  <a:cubicBezTo>
                    <a:pt x="8" y="9"/>
                    <a:pt x="8" y="7"/>
                    <a:pt x="8" y="5"/>
                  </a:cubicBezTo>
                  <a:cubicBezTo>
                    <a:pt x="11" y="12"/>
                    <a:pt x="14" y="20"/>
                    <a:pt x="15" y="26"/>
                  </a:cubicBezTo>
                  <a:cubicBezTo>
                    <a:pt x="17" y="39"/>
                    <a:pt x="24" y="16"/>
                    <a:pt x="20" y="1"/>
                  </a:cubicBezTo>
                  <a:cubicBezTo>
                    <a:pt x="20" y="1"/>
                    <a:pt x="26" y="15"/>
                    <a:pt x="24" y="31"/>
                  </a:cubicBezTo>
                  <a:cubicBezTo>
                    <a:pt x="24" y="31"/>
                    <a:pt x="25" y="35"/>
                    <a:pt x="26" y="32"/>
                  </a:cubicBezTo>
                  <a:cubicBezTo>
                    <a:pt x="28" y="29"/>
                    <a:pt x="34" y="11"/>
                    <a:pt x="34" y="0"/>
                  </a:cubicBezTo>
                  <a:cubicBezTo>
                    <a:pt x="34" y="19"/>
                    <a:pt x="33" y="54"/>
                    <a:pt x="14" y="68"/>
                  </a:cubicBezTo>
                  <a:cubicBezTo>
                    <a:pt x="1" y="46"/>
                    <a:pt x="1" y="46"/>
                    <a:pt x="1" y="46"/>
                  </a:cubicBezTo>
                  <a:cubicBezTo>
                    <a:pt x="1" y="46"/>
                    <a:pt x="1" y="45"/>
                    <a:pt x="0" y="43"/>
                  </a:cubicBezTo>
                  <a:cubicBezTo>
                    <a:pt x="2" y="42"/>
                    <a:pt x="2" y="42"/>
                    <a:pt x="2" y="42"/>
                  </a:cubicBezTo>
                  <a:cubicBezTo>
                    <a:pt x="2" y="42"/>
                    <a:pt x="5" y="38"/>
                    <a:pt x="4" y="28"/>
                  </a:cubicBezTo>
                  <a:cubicBezTo>
                    <a:pt x="10" y="41"/>
                    <a:pt x="9" y="25"/>
                    <a:pt x="8" y="12"/>
                  </a:cubicBezTo>
                </a:path>
              </a:pathLst>
            </a:custGeom>
            <a:solidFill>
              <a:srgbClr val="F9C7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4" name="Freeform 142"/>
            <p:cNvSpPr/>
            <p:nvPr/>
          </p:nvSpPr>
          <p:spPr bwMode="auto">
            <a:xfrm flipH="1">
              <a:off x="1346200" y="5411788"/>
              <a:ext cx="195263" cy="246063"/>
            </a:xfrm>
            <a:custGeom>
              <a:avLst/>
              <a:gdLst>
                <a:gd name="T0" fmla="*/ 8 w 69"/>
                <a:gd name="T1" fmla="*/ 1 h 86"/>
                <a:gd name="T2" fmla="*/ 32 w 69"/>
                <a:gd name="T3" fmla="*/ 8 h 86"/>
                <a:gd name="T4" fmla="*/ 34 w 69"/>
                <a:gd name="T5" fmla="*/ 8 h 86"/>
                <a:gd name="T6" fmla="*/ 34 w 69"/>
                <a:gd name="T7" fmla="*/ 9 h 86"/>
                <a:gd name="T8" fmla="*/ 36 w 69"/>
                <a:gd name="T9" fmla="*/ 10 h 86"/>
                <a:gd name="T10" fmla="*/ 36 w 69"/>
                <a:gd name="T11" fmla="*/ 10 h 86"/>
                <a:gd name="T12" fmla="*/ 43 w 69"/>
                <a:gd name="T13" fmla="*/ 18 h 86"/>
                <a:gd name="T14" fmla="*/ 53 w 69"/>
                <a:gd name="T15" fmla="*/ 33 h 86"/>
                <a:gd name="T16" fmla="*/ 53 w 69"/>
                <a:gd name="T17" fmla="*/ 33 h 86"/>
                <a:gd name="T18" fmla="*/ 53 w 69"/>
                <a:gd name="T19" fmla="*/ 34 h 86"/>
                <a:gd name="T20" fmla="*/ 69 w 69"/>
                <a:gd name="T21" fmla="*/ 77 h 86"/>
                <a:gd name="T22" fmla="*/ 58 w 69"/>
                <a:gd name="T23" fmla="*/ 86 h 86"/>
                <a:gd name="T24" fmla="*/ 21 w 69"/>
                <a:gd name="T25" fmla="*/ 69 h 86"/>
                <a:gd name="T26" fmla="*/ 9 w 69"/>
                <a:gd name="T27" fmla="*/ 45 h 86"/>
                <a:gd name="T28" fmla="*/ 9 w 69"/>
                <a:gd name="T29" fmla="*/ 45 h 86"/>
                <a:gd name="T30" fmla="*/ 6 w 69"/>
                <a:gd name="T31" fmla="*/ 35 h 86"/>
                <a:gd name="T32" fmla="*/ 3 w 69"/>
                <a:gd name="T33" fmla="*/ 24 h 86"/>
                <a:gd name="T34" fmla="*/ 3 w 69"/>
                <a:gd name="T35" fmla="*/ 11 h 86"/>
                <a:gd name="T36" fmla="*/ 8 w 69"/>
                <a:gd name="T37" fmla="*/ 9 h 86"/>
                <a:gd name="T38" fmla="*/ 8 w 69"/>
                <a:gd name="T39" fmla="*/ 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9" h="86">
                  <a:moveTo>
                    <a:pt x="8" y="1"/>
                  </a:moveTo>
                  <a:cubicBezTo>
                    <a:pt x="9" y="0"/>
                    <a:pt x="22" y="1"/>
                    <a:pt x="32" y="8"/>
                  </a:cubicBezTo>
                  <a:cubicBezTo>
                    <a:pt x="33" y="8"/>
                    <a:pt x="33" y="8"/>
                    <a:pt x="34" y="8"/>
                  </a:cubicBezTo>
                  <a:cubicBezTo>
                    <a:pt x="34" y="9"/>
                    <a:pt x="34" y="9"/>
                    <a:pt x="34" y="9"/>
                  </a:cubicBezTo>
                  <a:cubicBezTo>
                    <a:pt x="35" y="9"/>
                    <a:pt x="35" y="9"/>
                    <a:pt x="36" y="10"/>
                  </a:cubicBezTo>
                  <a:cubicBezTo>
                    <a:pt x="36" y="10"/>
                    <a:pt x="36" y="10"/>
                    <a:pt x="36" y="10"/>
                  </a:cubicBezTo>
                  <a:cubicBezTo>
                    <a:pt x="39" y="12"/>
                    <a:pt x="41" y="15"/>
                    <a:pt x="43" y="18"/>
                  </a:cubicBezTo>
                  <a:cubicBezTo>
                    <a:pt x="47" y="23"/>
                    <a:pt x="50" y="28"/>
                    <a:pt x="53" y="33"/>
                  </a:cubicBezTo>
                  <a:cubicBezTo>
                    <a:pt x="53" y="33"/>
                    <a:pt x="53" y="33"/>
                    <a:pt x="53" y="33"/>
                  </a:cubicBezTo>
                  <a:cubicBezTo>
                    <a:pt x="53" y="33"/>
                    <a:pt x="53" y="34"/>
                    <a:pt x="53" y="34"/>
                  </a:cubicBezTo>
                  <a:cubicBezTo>
                    <a:pt x="66" y="58"/>
                    <a:pt x="69" y="77"/>
                    <a:pt x="69" y="77"/>
                  </a:cubicBezTo>
                  <a:cubicBezTo>
                    <a:pt x="58" y="86"/>
                    <a:pt x="58" y="86"/>
                    <a:pt x="58" y="86"/>
                  </a:cubicBezTo>
                  <a:cubicBezTo>
                    <a:pt x="58" y="86"/>
                    <a:pt x="33" y="81"/>
                    <a:pt x="21" y="69"/>
                  </a:cubicBezTo>
                  <a:cubicBezTo>
                    <a:pt x="15" y="62"/>
                    <a:pt x="11" y="53"/>
                    <a:pt x="9" y="45"/>
                  </a:cubicBezTo>
                  <a:cubicBezTo>
                    <a:pt x="9" y="45"/>
                    <a:pt x="9" y="45"/>
                    <a:pt x="9" y="45"/>
                  </a:cubicBezTo>
                  <a:cubicBezTo>
                    <a:pt x="8" y="41"/>
                    <a:pt x="7" y="38"/>
                    <a:pt x="6" y="35"/>
                  </a:cubicBezTo>
                  <a:cubicBezTo>
                    <a:pt x="5" y="30"/>
                    <a:pt x="4" y="26"/>
                    <a:pt x="3" y="24"/>
                  </a:cubicBezTo>
                  <a:cubicBezTo>
                    <a:pt x="0" y="14"/>
                    <a:pt x="1" y="12"/>
                    <a:pt x="3" y="11"/>
                  </a:cubicBezTo>
                  <a:cubicBezTo>
                    <a:pt x="5" y="9"/>
                    <a:pt x="7" y="9"/>
                    <a:pt x="8" y="9"/>
                  </a:cubicBezTo>
                  <a:cubicBezTo>
                    <a:pt x="9" y="9"/>
                    <a:pt x="6" y="3"/>
                    <a:pt x="8" y="1"/>
                  </a:cubicBezTo>
                </a:path>
              </a:pathLst>
            </a:custGeom>
            <a:solidFill>
              <a:srgbClr val="FFDC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5" name="Freeform 143"/>
            <p:cNvSpPr/>
            <p:nvPr/>
          </p:nvSpPr>
          <p:spPr bwMode="auto">
            <a:xfrm flipH="1">
              <a:off x="1346200" y="5508625"/>
              <a:ext cx="169863" cy="149225"/>
            </a:xfrm>
            <a:custGeom>
              <a:avLst/>
              <a:gdLst>
                <a:gd name="T0" fmla="*/ 52 w 60"/>
                <a:gd name="T1" fmla="*/ 22 h 52"/>
                <a:gd name="T2" fmla="*/ 44 w 60"/>
                <a:gd name="T3" fmla="*/ 0 h 52"/>
                <a:gd name="T4" fmla="*/ 60 w 60"/>
                <a:gd name="T5" fmla="*/ 43 h 52"/>
                <a:gd name="T6" fmla="*/ 49 w 60"/>
                <a:gd name="T7" fmla="*/ 52 h 52"/>
                <a:gd name="T8" fmla="*/ 12 w 60"/>
                <a:gd name="T9" fmla="*/ 35 h 52"/>
                <a:gd name="T10" fmla="*/ 0 w 60"/>
                <a:gd name="T11" fmla="*/ 11 h 52"/>
                <a:gd name="T12" fmla="*/ 26 w 60"/>
                <a:gd name="T13" fmla="*/ 37 h 52"/>
                <a:gd name="T14" fmla="*/ 29 w 60"/>
                <a:gd name="T15" fmla="*/ 34 h 52"/>
                <a:gd name="T16" fmla="*/ 15 w 60"/>
                <a:gd name="T17" fmla="*/ 13 h 52"/>
                <a:gd name="T18" fmla="*/ 34 w 60"/>
                <a:gd name="T19" fmla="*/ 31 h 52"/>
                <a:gd name="T20" fmla="*/ 20 w 60"/>
                <a:gd name="T21" fmla="*/ 1 h 52"/>
                <a:gd name="T22" fmla="*/ 39 w 60"/>
                <a:gd name="T23" fmla="*/ 19 h 52"/>
                <a:gd name="T24" fmla="*/ 35 w 60"/>
                <a:gd name="T25" fmla="*/ 1 h 52"/>
                <a:gd name="T26" fmla="*/ 50 w 60"/>
                <a:gd name="T27" fmla="*/ 21 h 52"/>
                <a:gd name="T28" fmla="*/ 52 w 60"/>
                <a:gd name="T29" fmla="*/ 2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52">
                  <a:moveTo>
                    <a:pt x="52" y="22"/>
                  </a:moveTo>
                  <a:cubicBezTo>
                    <a:pt x="52" y="20"/>
                    <a:pt x="47" y="6"/>
                    <a:pt x="44" y="0"/>
                  </a:cubicBezTo>
                  <a:cubicBezTo>
                    <a:pt x="57" y="24"/>
                    <a:pt x="60" y="43"/>
                    <a:pt x="60" y="43"/>
                  </a:cubicBezTo>
                  <a:cubicBezTo>
                    <a:pt x="49" y="52"/>
                    <a:pt x="49" y="52"/>
                    <a:pt x="49" y="52"/>
                  </a:cubicBezTo>
                  <a:cubicBezTo>
                    <a:pt x="49" y="52"/>
                    <a:pt x="24" y="47"/>
                    <a:pt x="12" y="35"/>
                  </a:cubicBezTo>
                  <a:cubicBezTo>
                    <a:pt x="6" y="28"/>
                    <a:pt x="2" y="19"/>
                    <a:pt x="0" y="11"/>
                  </a:cubicBezTo>
                  <a:cubicBezTo>
                    <a:pt x="2" y="15"/>
                    <a:pt x="11" y="34"/>
                    <a:pt x="26" y="37"/>
                  </a:cubicBezTo>
                  <a:cubicBezTo>
                    <a:pt x="26" y="37"/>
                    <a:pt x="30" y="37"/>
                    <a:pt x="29" y="34"/>
                  </a:cubicBezTo>
                  <a:cubicBezTo>
                    <a:pt x="27" y="32"/>
                    <a:pt x="17" y="23"/>
                    <a:pt x="15" y="13"/>
                  </a:cubicBezTo>
                  <a:cubicBezTo>
                    <a:pt x="15" y="13"/>
                    <a:pt x="30" y="34"/>
                    <a:pt x="34" y="31"/>
                  </a:cubicBezTo>
                  <a:cubicBezTo>
                    <a:pt x="38" y="27"/>
                    <a:pt x="25" y="6"/>
                    <a:pt x="20" y="1"/>
                  </a:cubicBezTo>
                  <a:cubicBezTo>
                    <a:pt x="22" y="3"/>
                    <a:pt x="34" y="11"/>
                    <a:pt x="39" y="19"/>
                  </a:cubicBezTo>
                  <a:cubicBezTo>
                    <a:pt x="45" y="27"/>
                    <a:pt x="42" y="8"/>
                    <a:pt x="35" y="1"/>
                  </a:cubicBezTo>
                  <a:cubicBezTo>
                    <a:pt x="35" y="1"/>
                    <a:pt x="47" y="10"/>
                    <a:pt x="50" y="21"/>
                  </a:cubicBezTo>
                  <a:cubicBezTo>
                    <a:pt x="50" y="21"/>
                    <a:pt x="51" y="23"/>
                    <a:pt x="52" y="22"/>
                  </a:cubicBezTo>
                </a:path>
              </a:pathLst>
            </a:custGeom>
            <a:solidFill>
              <a:srgbClr val="F9C7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6" name="Rectangle 144"/>
            <p:cNvSpPr>
              <a:spLocks noChangeArrowheads="1"/>
            </p:cNvSpPr>
            <p:nvPr/>
          </p:nvSpPr>
          <p:spPr bwMode="auto">
            <a:xfrm flipH="1">
              <a:off x="1544638" y="5605463"/>
              <a:ext cx="104775" cy="74613"/>
            </a:xfrm>
            <a:prstGeom prst="rect">
              <a:avLst/>
            </a:prstGeom>
            <a:solidFill>
              <a:srgbClr val="FFE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7" name="Freeform 145"/>
            <p:cNvSpPr/>
            <p:nvPr/>
          </p:nvSpPr>
          <p:spPr bwMode="auto">
            <a:xfrm flipH="1">
              <a:off x="1465263" y="5472113"/>
              <a:ext cx="3175" cy="6350"/>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1" y="1"/>
                    <a:pt x="0" y="1"/>
                    <a:pt x="0" y="0"/>
                  </a:cubicBezTo>
                  <a:cubicBezTo>
                    <a:pt x="1" y="1"/>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8" name="Freeform 146"/>
            <p:cNvSpPr/>
            <p:nvPr/>
          </p:nvSpPr>
          <p:spPr bwMode="auto">
            <a:xfrm flipH="1">
              <a:off x="1439863" y="5435600"/>
              <a:ext cx="6350" cy="4763"/>
            </a:xfrm>
            <a:custGeom>
              <a:avLst/>
              <a:gdLst>
                <a:gd name="T0" fmla="*/ 0 w 2"/>
                <a:gd name="T1" fmla="*/ 1 h 2"/>
                <a:gd name="T2" fmla="*/ 0 w 2"/>
                <a:gd name="T3" fmla="*/ 0 h 2"/>
                <a:gd name="T4" fmla="*/ 2 w 2"/>
                <a:gd name="T5" fmla="*/ 2 h 2"/>
                <a:gd name="T6" fmla="*/ 2 w 2"/>
                <a:gd name="T7" fmla="*/ 2 h 2"/>
                <a:gd name="T8" fmla="*/ 2 w 2"/>
                <a:gd name="T9" fmla="*/ 2 h 2"/>
                <a:gd name="T10" fmla="*/ 0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0" y="1"/>
                  </a:moveTo>
                  <a:cubicBezTo>
                    <a:pt x="0" y="1"/>
                    <a:pt x="0" y="1"/>
                    <a:pt x="0" y="0"/>
                  </a:cubicBezTo>
                  <a:cubicBezTo>
                    <a:pt x="1" y="1"/>
                    <a:pt x="1" y="1"/>
                    <a:pt x="2" y="2"/>
                  </a:cubicBezTo>
                  <a:cubicBezTo>
                    <a:pt x="2" y="2"/>
                    <a:pt x="2" y="2"/>
                    <a:pt x="2" y="2"/>
                  </a:cubicBezTo>
                  <a:cubicBezTo>
                    <a:pt x="2" y="2"/>
                    <a:pt x="2" y="2"/>
                    <a:pt x="2" y="2"/>
                  </a:cubicBezTo>
                  <a:cubicBezTo>
                    <a:pt x="2" y="2"/>
                    <a:pt x="1" y="1"/>
                    <a:pt x="0" y="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9" name="Freeform 147"/>
            <p:cNvSpPr/>
            <p:nvPr/>
          </p:nvSpPr>
          <p:spPr bwMode="auto">
            <a:xfrm flipH="1">
              <a:off x="1450975" y="5414963"/>
              <a:ext cx="88900" cy="96838"/>
            </a:xfrm>
            <a:custGeom>
              <a:avLst/>
              <a:gdLst>
                <a:gd name="T0" fmla="*/ 9 w 31"/>
                <a:gd name="T1" fmla="*/ 0 h 34"/>
                <a:gd name="T2" fmla="*/ 7 w 31"/>
                <a:gd name="T3" fmla="*/ 0 h 34"/>
                <a:gd name="T4" fmla="*/ 7 w 31"/>
                <a:gd name="T5" fmla="*/ 0 h 34"/>
                <a:gd name="T6" fmla="*/ 7 w 31"/>
                <a:gd name="T7" fmla="*/ 1 h 34"/>
                <a:gd name="T8" fmla="*/ 6 w 31"/>
                <a:gd name="T9" fmla="*/ 2 h 34"/>
                <a:gd name="T10" fmla="*/ 7 w 31"/>
                <a:gd name="T11" fmla="*/ 7 h 34"/>
                <a:gd name="T12" fmla="*/ 7 w 31"/>
                <a:gd name="T13" fmla="*/ 8 h 34"/>
                <a:gd name="T14" fmla="*/ 6 w 31"/>
                <a:gd name="T15" fmla="*/ 8 h 34"/>
                <a:gd name="T16" fmla="*/ 5 w 31"/>
                <a:gd name="T17" fmla="*/ 9 h 34"/>
                <a:gd name="T18" fmla="*/ 2 w 31"/>
                <a:gd name="T19" fmla="*/ 10 h 34"/>
                <a:gd name="T20" fmla="*/ 0 w 31"/>
                <a:gd name="T21" fmla="*/ 13 h 34"/>
                <a:gd name="T22" fmla="*/ 2 w 31"/>
                <a:gd name="T23" fmla="*/ 23 h 34"/>
                <a:gd name="T24" fmla="*/ 5 w 31"/>
                <a:gd name="T25" fmla="*/ 34 h 34"/>
                <a:gd name="T26" fmla="*/ 7 w 31"/>
                <a:gd name="T27" fmla="*/ 15 h 34"/>
                <a:gd name="T28" fmla="*/ 7 w 31"/>
                <a:gd name="T29" fmla="*/ 15 h 34"/>
                <a:gd name="T30" fmla="*/ 16 w 31"/>
                <a:gd name="T31" fmla="*/ 29 h 34"/>
                <a:gd name="T32" fmla="*/ 14 w 31"/>
                <a:gd name="T33" fmla="*/ 11 h 34"/>
                <a:gd name="T34" fmla="*/ 15 w 31"/>
                <a:gd name="T35" fmla="*/ 11 h 34"/>
                <a:gd name="T36" fmla="*/ 25 w 31"/>
                <a:gd name="T37" fmla="*/ 19 h 34"/>
                <a:gd name="T38" fmla="*/ 19 w 31"/>
                <a:gd name="T39" fmla="*/ 8 h 34"/>
                <a:gd name="T40" fmla="*/ 23 w 31"/>
                <a:gd name="T41" fmla="*/ 5 h 34"/>
                <a:gd name="T42" fmla="*/ 31 w 31"/>
                <a:gd name="T43" fmla="*/ 7 h 34"/>
                <a:gd name="T44" fmla="*/ 29 w 31"/>
                <a:gd name="T45" fmla="*/ 6 h 34"/>
                <a:gd name="T46" fmla="*/ 28 w 31"/>
                <a:gd name="T47" fmla="*/ 5 h 34"/>
                <a:gd name="T48" fmla="*/ 9 w 31"/>
                <a:gd name="T4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 h="34">
                  <a:moveTo>
                    <a:pt x="9" y="0"/>
                  </a:moveTo>
                  <a:cubicBezTo>
                    <a:pt x="8" y="0"/>
                    <a:pt x="8" y="0"/>
                    <a:pt x="7" y="0"/>
                  </a:cubicBezTo>
                  <a:cubicBezTo>
                    <a:pt x="7" y="0"/>
                    <a:pt x="7" y="0"/>
                    <a:pt x="7" y="0"/>
                  </a:cubicBezTo>
                  <a:cubicBezTo>
                    <a:pt x="7" y="0"/>
                    <a:pt x="7" y="0"/>
                    <a:pt x="7" y="1"/>
                  </a:cubicBezTo>
                  <a:cubicBezTo>
                    <a:pt x="7" y="1"/>
                    <a:pt x="6" y="2"/>
                    <a:pt x="6" y="2"/>
                  </a:cubicBezTo>
                  <a:cubicBezTo>
                    <a:pt x="6" y="4"/>
                    <a:pt x="7" y="6"/>
                    <a:pt x="7" y="7"/>
                  </a:cubicBezTo>
                  <a:cubicBezTo>
                    <a:pt x="7" y="8"/>
                    <a:pt x="7" y="8"/>
                    <a:pt x="7" y="8"/>
                  </a:cubicBezTo>
                  <a:cubicBezTo>
                    <a:pt x="7" y="8"/>
                    <a:pt x="6" y="8"/>
                    <a:pt x="6" y="8"/>
                  </a:cubicBezTo>
                  <a:cubicBezTo>
                    <a:pt x="5" y="8"/>
                    <a:pt x="5" y="8"/>
                    <a:pt x="5" y="9"/>
                  </a:cubicBezTo>
                  <a:cubicBezTo>
                    <a:pt x="4" y="9"/>
                    <a:pt x="3" y="9"/>
                    <a:pt x="2" y="10"/>
                  </a:cubicBezTo>
                  <a:cubicBezTo>
                    <a:pt x="1" y="11"/>
                    <a:pt x="0" y="11"/>
                    <a:pt x="0" y="13"/>
                  </a:cubicBezTo>
                  <a:cubicBezTo>
                    <a:pt x="0" y="15"/>
                    <a:pt x="1" y="18"/>
                    <a:pt x="2" y="23"/>
                  </a:cubicBezTo>
                  <a:cubicBezTo>
                    <a:pt x="3" y="25"/>
                    <a:pt x="4" y="29"/>
                    <a:pt x="5" y="34"/>
                  </a:cubicBezTo>
                  <a:cubicBezTo>
                    <a:pt x="5" y="34"/>
                    <a:pt x="3" y="18"/>
                    <a:pt x="7" y="15"/>
                  </a:cubicBezTo>
                  <a:cubicBezTo>
                    <a:pt x="7" y="15"/>
                    <a:pt x="7" y="15"/>
                    <a:pt x="7" y="15"/>
                  </a:cubicBezTo>
                  <a:cubicBezTo>
                    <a:pt x="11" y="15"/>
                    <a:pt x="16" y="29"/>
                    <a:pt x="16" y="29"/>
                  </a:cubicBezTo>
                  <a:cubicBezTo>
                    <a:pt x="16" y="29"/>
                    <a:pt x="12" y="13"/>
                    <a:pt x="14" y="11"/>
                  </a:cubicBezTo>
                  <a:cubicBezTo>
                    <a:pt x="14" y="11"/>
                    <a:pt x="15" y="11"/>
                    <a:pt x="15" y="11"/>
                  </a:cubicBezTo>
                  <a:cubicBezTo>
                    <a:pt x="17" y="11"/>
                    <a:pt x="22" y="15"/>
                    <a:pt x="25" y="19"/>
                  </a:cubicBezTo>
                  <a:cubicBezTo>
                    <a:pt x="23" y="16"/>
                    <a:pt x="21" y="11"/>
                    <a:pt x="19" y="8"/>
                  </a:cubicBezTo>
                  <a:cubicBezTo>
                    <a:pt x="18" y="6"/>
                    <a:pt x="20" y="5"/>
                    <a:pt x="23" y="5"/>
                  </a:cubicBezTo>
                  <a:cubicBezTo>
                    <a:pt x="26" y="5"/>
                    <a:pt x="29" y="5"/>
                    <a:pt x="31" y="7"/>
                  </a:cubicBezTo>
                  <a:cubicBezTo>
                    <a:pt x="31" y="6"/>
                    <a:pt x="30" y="6"/>
                    <a:pt x="29" y="6"/>
                  </a:cubicBezTo>
                  <a:cubicBezTo>
                    <a:pt x="29" y="5"/>
                    <a:pt x="28" y="5"/>
                    <a:pt x="28" y="5"/>
                  </a:cubicBezTo>
                  <a:cubicBezTo>
                    <a:pt x="20" y="1"/>
                    <a:pt x="13" y="0"/>
                    <a:pt x="9" y="0"/>
                  </a:cubicBezTo>
                </a:path>
              </a:pathLst>
            </a:custGeom>
            <a:solidFill>
              <a:srgbClr val="FFE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0" name="Freeform 148"/>
            <p:cNvSpPr/>
            <p:nvPr/>
          </p:nvSpPr>
          <p:spPr bwMode="auto">
            <a:xfrm flipH="1">
              <a:off x="1397000" y="542925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1" name="Freeform 149"/>
            <p:cNvSpPr/>
            <p:nvPr/>
          </p:nvSpPr>
          <p:spPr bwMode="auto">
            <a:xfrm flipH="1">
              <a:off x="1289050" y="5343525"/>
              <a:ext cx="125413" cy="96838"/>
            </a:xfrm>
            <a:custGeom>
              <a:avLst/>
              <a:gdLst>
                <a:gd name="T0" fmla="*/ 28 w 44"/>
                <a:gd name="T1" fmla="*/ 0 h 34"/>
                <a:gd name="T2" fmla="*/ 22 w 44"/>
                <a:gd name="T3" fmla="*/ 3 h 34"/>
                <a:gd name="T4" fmla="*/ 15 w 44"/>
                <a:gd name="T5" fmla="*/ 8 h 34"/>
                <a:gd name="T6" fmla="*/ 14 w 44"/>
                <a:gd name="T7" fmla="*/ 9 h 34"/>
                <a:gd name="T8" fmla="*/ 14 w 44"/>
                <a:gd name="T9" fmla="*/ 9 h 34"/>
                <a:gd name="T10" fmla="*/ 12 w 44"/>
                <a:gd name="T11" fmla="*/ 10 h 34"/>
                <a:gd name="T12" fmla="*/ 11 w 44"/>
                <a:gd name="T13" fmla="*/ 12 h 34"/>
                <a:gd name="T14" fmla="*/ 9 w 44"/>
                <a:gd name="T15" fmla="*/ 13 h 34"/>
                <a:gd name="T16" fmla="*/ 8 w 44"/>
                <a:gd name="T17" fmla="*/ 15 h 34"/>
                <a:gd name="T18" fmla="*/ 4 w 44"/>
                <a:gd name="T19" fmla="*/ 19 h 34"/>
                <a:gd name="T20" fmla="*/ 3 w 44"/>
                <a:gd name="T21" fmla="*/ 21 h 34"/>
                <a:gd name="T22" fmla="*/ 2 w 44"/>
                <a:gd name="T23" fmla="*/ 23 h 34"/>
                <a:gd name="T24" fmla="*/ 1 w 44"/>
                <a:gd name="T25" fmla="*/ 26 h 34"/>
                <a:gd name="T26" fmla="*/ 1 w 44"/>
                <a:gd name="T27" fmla="*/ 28 h 34"/>
                <a:gd name="T28" fmla="*/ 0 w 44"/>
                <a:gd name="T29" fmla="*/ 31 h 34"/>
                <a:gd name="T30" fmla="*/ 0 w 44"/>
                <a:gd name="T31" fmla="*/ 33 h 34"/>
                <a:gd name="T32" fmla="*/ 12 w 44"/>
                <a:gd name="T33" fmla="*/ 19 h 34"/>
                <a:gd name="T34" fmla="*/ 12 w 44"/>
                <a:gd name="T35" fmla="*/ 19 h 34"/>
                <a:gd name="T36" fmla="*/ 21 w 44"/>
                <a:gd name="T37" fmla="*/ 34 h 34"/>
                <a:gd name="T38" fmla="*/ 20 w 44"/>
                <a:gd name="T39" fmla="*/ 17 h 34"/>
                <a:gd name="T40" fmla="*/ 22 w 44"/>
                <a:gd name="T41" fmla="*/ 12 h 34"/>
                <a:gd name="T42" fmla="*/ 25 w 44"/>
                <a:gd name="T43" fmla="*/ 14 h 34"/>
                <a:gd name="T44" fmla="*/ 28 w 44"/>
                <a:gd name="T45" fmla="*/ 28 h 34"/>
                <a:gd name="T46" fmla="*/ 31 w 44"/>
                <a:gd name="T47" fmla="*/ 12 h 34"/>
                <a:gd name="T48" fmla="*/ 32 w 44"/>
                <a:gd name="T49" fmla="*/ 8 h 34"/>
                <a:gd name="T50" fmla="*/ 37 w 44"/>
                <a:gd name="T51" fmla="*/ 15 h 34"/>
                <a:gd name="T52" fmla="*/ 37 w 44"/>
                <a:gd name="T53" fmla="*/ 34 h 34"/>
                <a:gd name="T54" fmla="*/ 42 w 44"/>
                <a:gd name="T55" fmla="*/ 11 h 34"/>
                <a:gd name="T56" fmla="*/ 42 w 44"/>
                <a:gd name="T57" fmla="*/ 11 h 34"/>
                <a:gd name="T58" fmla="*/ 42 w 44"/>
                <a:gd name="T59" fmla="*/ 11 h 34"/>
                <a:gd name="T60" fmla="*/ 42 w 44"/>
                <a:gd name="T61" fmla="*/ 11 h 34"/>
                <a:gd name="T62" fmla="*/ 36 w 44"/>
                <a:gd name="T63" fmla="*/ 2 h 34"/>
                <a:gd name="T64" fmla="*/ 36 w 44"/>
                <a:gd name="T65" fmla="*/ 2 h 34"/>
                <a:gd name="T66" fmla="*/ 33 w 44"/>
                <a:gd name="T67" fmla="*/ 2 h 34"/>
                <a:gd name="T68" fmla="*/ 31 w 44"/>
                <a:gd name="T69" fmla="*/ 3 h 34"/>
                <a:gd name="T70" fmla="*/ 30 w 44"/>
                <a:gd name="T71" fmla="*/ 2 h 34"/>
                <a:gd name="T72" fmla="*/ 28 w 44"/>
                <a:gd name="T7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4" h="34">
                  <a:moveTo>
                    <a:pt x="28" y="0"/>
                  </a:moveTo>
                  <a:cubicBezTo>
                    <a:pt x="26" y="0"/>
                    <a:pt x="24" y="1"/>
                    <a:pt x="22" y="3"/>
                  </a:cubicBezTo>
                  <a:cubicBezTo>
                    <a:pt x="20" y="4"/>
                    <a:pt x="18" y="6"/>
                    <a:pt x="15" y="8"/>
                  </a:cubicBezTo>
                  <a:cubicBezTo>
                    <a:pt x="14" y="9"/>
                    <a:pt x="14" y="9"/>
                    <a:pt x="14" y="9"/>
                  </a:cubicBezTo>
                  <a:cubicBezTo>
                    <a:pt x="14" y="9"/>
                    <a:pt x="14" y="9"/>
                    <a:pt x="14" y="9"/>
                  </a:cubicBezTo>
                  <a:cubicBezTo>
                    <a:pt x="13" y="9"/>
                    <a:pt x="13" y="10"/>
                    <a:pt x="12" y="10"/>
                  </a:cubicBezTo>
                  <a:cubicBezTo>
                    <a:pt x="12" y="11"/>
                    <a:pt x="11" y="11"/>
                    <a:pt x="11" y="12"/>
                  </a:cubicBezTo>
                  <a:cubicBezTo>
                    <a:pt x="10" y="12"/>
                    <a:pt x="10" y="13"/>
                    <a:pt x="9" y="13"/>
                  </a:cubicBezTo>
                  <a:cubicBezTo>
                    <a:pt x="9" y="14"/>
                    <a:pt x="8" y="14"/>
                    <a:pt x="8" y="15"/>
                  </a:cubicBezTo>
                  <a:cubicBezTo>
                    <a:pt x="6" y="16"/>
                    <a:pt x="5" y="18"/>
                    <a:pt x="4" y="19"/>
                  </a:cubicBezTo>
                  <a:cubicBezTo>
                    <a:pt x="4" y="20"/>
                    <a:pt x="4" y="20"/>
                    <a:pt x="3" y="21"/>
                  </a:cubicBezTo>
                  <a:cubicBezTo>
                    <a:pt x="3" y="21"/>
                    <a:pt x="2" y="22"/>
                    <a:pt x="2" y="23"/>
                  </a:cubicBezTo>
                  <a:cubicBezTo>
                    <a:pt x="2" y="24"/>
                    <a:pt x="1" y="25"/>
                    <a:pt x="1" y="26"/>
                  </a:cubicBezTo>
                  <a:cubicBezTo>
                    <a:pt x="1" y="27"/>
                    <a:pt x="1" y="27"/>
                    <a:pt x="1" y="28"/>
                  </a:cubicBezTo>
                  <a:cubicBezTo>
                    <a:pt x="0" y="29"/>
                    <a:pt x="0" y="30"/>
                    <a:pt x="0" y="31"/>
                  </a:cubicBezTo>
                  <a:cubicBezTo>
                    <a:pt x="0" y="32"/>
                    <a:pt x="0" y="33"/>
                    <a:pt x="0" y="33"/>
                  </a:cubicBezTo>
                  <a:cubicBezTo>
                    <a:pt x="0" y="33"/>
                    <a:pt x="6" y="19"/>
                    <a:pt x="12" y="19"/>
                  </a:cubicBezTo>
                  <a:cubicBezTo>
                    <a:pt x="12" y="19"/>
                    <a:pt x="12" y="19"/>
                    <a:pt x="12" y="19"/>
                  </a:cubicBezTo>
                  <a:cubicBezTo>
                    <a:pt x="18" y="19"/>
                    <a:pt x="21" y="34"/>
                    <a:pt x="21" y="34"/>
                  </a:cubicBezTo>
                  <a:cubicBezTo>
                    <a:pt x="21" y="34"/>
                    <a:pt x="22" y="22"/>
                    <a:pt x="20" y="17"/>
                  </a:cubicBezTo>
                  <a:cubicBezTo>
                    <a:pt x="19" y="13"/>
                    <a:pt x="21" y="12"/>
                    <a:pt x="22" y="12"/>
                  </a:cubicBezTo>
                  <a:cubicBezTo>
                    <a:pt x="23" y="12"/>
                    <a:pt x="25" y="12"/>
                    <a:pt x="25" y="14"/>
                  </a:cubicBezTo>
                  <a:cubicBezTo>
                    <a:pt x="28" y="17"/>
                    <a:pt x="28" y="27"/>
                    <a:pt x="28" y="28"/>
                  </a:cubicBezTo>
                  <a:cubicBezTo>
                    <a:pt x="29" y="27"/>
                    <a:pt x="31" y="19"/>
                    <a:pt x="31" y="12"/>
                  </a:cubicBezTo>
                  <a:cubicBezTo>
                    <a:pt x="30" y="10"/>
                    <a:pt x="31" y="8"/>
                    <a:pt x="32" y="8"/>
                  </a:cubicBezTo>
                  <a:cubicBezTo>
                    <a:pt x="34" y="8"/>
                    <a:pt x="36" y="11"/>
                    <a:pt x="37" y="15"/>
                  </a:cubicBezTo>
                  <a:cubicBezTo>
                    <a:pt x="39" y="21"/>
                    <a:pt x="37" y="34"/>
                    <a:pt x="37" y="34"/>
                  </a:cubicBezTo>
                  <a:cubicBezTo>
                    <a:pt x="37" y="34"/>
                    <a:pt x="44" y="23"/>
                    <a:pt x="42" y="11"/>
                  </a:cubicBezTo>
                  <a:cubicBezTo>
                    <a:pt x="42" y="11"/>
                    <a:pt x="42" y="11"/>
                    <a:pt x="42" y="11"/>
                  </a:cubicBezTo>
                  <a:cubicBezTo>
                    <a:pt x="42" y="11"/>
                    <a:pt x="42" y="11"/>
                    <a:pt x="42" y="11"/>
                  </a:cubicBezTo>
                  <a:cubicBezTo>
                    <a:pt x="42" y="11"/>
                    <a:pt x="42" y="11"/>
                    <a:pt x="42" y="11"/>
                  </a:cubicBezTo>
                  <a:cubicBezTo>
                    <a:pt x="40" y="5"/>
                    <a:pt x="38" y="2"/>
                    <a:pt x="36" y="2"/>
                  </a:cubicBezTo>
                  <a:cubicBezTo>
                    <a:pt x="36" y="2"/>
                    <a:pt x="36" y="2"/>
                    <a:pt x="36" y="2"/>
                  </a:cubicBezTo>
                  <a:cubicBezTo>
                    <a:pt x="35" y="2"/>
                    <a:pt x="34" y="2"/>
                    <a:pt x="33" y="2"/>
                  </a:cubicBezTo>
                  <a:cubicBezTo>
                    <a:pt x="33" y="3"/>
                    <a:pt x="32" y="3"/>
                    <a:pt x="31" y="3"/>
                  </a:cubicBezTo>
                  <a:cubicBezTo>
                    <a:pt x="31" y="3"/>
                    <a:pt x="30" y="3"/>
                    <a:pt x="30" y="2"/>
                  </a:cubicBezTo>
                  <a:cubicBezTo>
                    <a:pt x="30" y="1"/>
                    <a:pt x="29" y="0"/>
                    <a:pt x="28" y="0"/>
                  </a:cubicBezTo>
                </a:path>
              </a:pathLst>
            </a:custGeom>
            <a:solidFill>
              <a:srgbClr val="FFE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2" name="Freeform 150"/>
            <p:cNvSpPr/>
            <p:nvPr/>
          </p:nvSpPr>
          <p:spPr bwMode="auto">
            <a:xfrm flipH="1">
              <a:off x="1320800" y="5580063"/>
              <a:ext cx="100013" cy="92075"/>
            </a:xfrm>
            <a:custGeom>
              <a:avLst/>
              <a:gdLst>
                <a:gd name="T0" fmla="*/ 20 w 35"/>
                <a:gd name="T1" fmla="*/ 0 h 32"/>
                <a:gd name="T2" fmla="*/ 18 w 35"/>
                <a:gd name="T3" fmla="*/ 21 h 32"/>
                <a:gd name="T4" fmla="*/ 3 w 35"/>
                <a:gd name="T5" fmla="*/ 15 h 32"/>
                <a:gd name="T6" fmla="*/ 11 w 35"/>
                <a:gd name="T7" fmla="*/ 24 h 32"/>
                <a:gd name="T8" fmla="*/ 0 w 35"/>
                <a:gd name="T9" fmla="*/ 31 h 32"/>
                <a:gd name="T10" fmla="*/ 10 w 35"/>
                <a:gd name="T11" fmla="*/ 30 h 32"/>
                <a:gd name="T12" fmla="*/ 17 w 35"/>
                <a:gd name="T13" fmla="*/ 29 h 32"/>
                <a:gd name="T14" fmla="*/ 25 w 35"/>
                <a:gd name="T15" fmla="*/ 26 h 32"/>
                <a:gd name="T16" fmla="*/ 35 w 35"/>
                <a:gd name="T17" fmla="*/ 9 h 32"/>
                <a:gd name="T18" fmla="*/ 23 w 35"/>
                <a:gd name="T19" fmla="*/ 19 h 32"/>
                <a:gd name="T20" fmla="*/ 20 w 35"/>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32">
                  <a:moveTo>
                    <a:pt x="20" y="0"/>
                  </a:moveTo>
                  <a:cubicBezTo>
                    <a:pt x="20" y="0"/>
                    <a:pt x="21" y="17"/>
                    <a:pt x="18" y="21"/>
                  </a:cubicBezTo>
                  <a:cubicBezTo>
                    <a:pt x="14" y="24"/>
                    <a:pt x="3" y="15"/>
                    <a:pt x="3" y="15"/>
                  </a:cubicBezTo>
                  <a:cubicBezTo>
                    <a:pt x="3" y="15"/>
                    <a:pt x="5" y="23"/>
                    <a:pt x="11" y="24"/>
                  </a:cubicBezTo>
                  <a:cubicBezTo>
                    <a:pt x="11" y="24"/>
                    <a:pt x="11" y="27"/>
                    <a:pt x="0" y="31"/>
                  </a:cubicBezTo>
                  <a:cubicBezTo>
                    <a:pt x="0" y="31"/>
                    <a:pt x="5" y="31"/>
                    <a:pt x="10" y="30"/>
                  </a:cubicBezTo>
                  <a:cubicBezTo>
                    <a:pt x="12" y="30"/>
                    <a:pt x="17" y="29"/>
                    <a:pt x="17" y="29"/>
                  </a:cubicBezTo>
                  <a:cubicBezTo>
                    <a:pt x="17" y="29"/>
                    <a:pt x="25" y="32"/>
                    <a:pt x="25" y="26"/>
                  </a:cubicBezTo>
                  <a:cubicBezTo>
                    <a:pt x="25" y="26"/>
                    <a:pt x="33" y="15"/>
                    <a:pt x="35" y="9"/>
                  </a:cubicBezTo>
                  <a:cubicBezTo>
                    <a:pt x="35" y="9"/>
                    <a:pt x="28" y="18"/>
                    <a:pt x="23" y="19"/>
                  </a:cubicBezTo>
                  <a:cubicBezTo>
                    <a:pt x="23" y="19"/>
                    <a:pt x="23" y="10"/>
                    <a:pt x="20" y="0"/>
                  </a:cubicBezTo>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3" name="Freeform 151"/>
            <p:cNvSpPr/>
            <p:nvPr/>
          </p:nvSpPr>
          <p:spPr bwMode="auto">
            <a:xfrm flipH="1">
              <a:off x="1122363" y="5659438"/>
              <a:ext cx="241300" cy="179388"/>
            </a:xfrm>
            <a:custGeom>
              <a:avLst/>
              <a:gdLst>
                <a:gd name="T0" fmla="*/ 0 w 85"/>
                <a:gd name="T1" fmla="*/ 2 h 63"/>
                <a:gd name="T2" fmla="*/ 80 w 85"/>
                <a:gd name="T3" fmla="*/ 61 h 63"/>
                <a:gd name="T4" fmla="*/ 84 w 85"/>
                <a:gd name="T5" fmla="*/ 60 h 63"/>
                <a:gd name="T6" fmla="*/ 5 w 85"/>
                <a:gd name="T7" fmla="*/ 0 h 63"/>
                <a:gd name="T8" fmla="*/ 0 w 85"/>
                <a:gd name="T9" fmla="*/ 2 h 63"/>
              </a:gdLst>
              <a:ahLst/>
              <a:cxnLst>
                <a:cxn ang="0">
                  <a:pos x="T0" y="T1"/>
                </a:cxn>
                <a:cxn ang="0">
                  <a:pos x="T2" y="T3"/>
                </a:cxn>
                <a:cxn ang="0">
                  <a:pos x="T4" y="T5"/>
                </a:cxn>
                <a:cxn ang="0">
                  <a:pos x="T6" y="T7"/>
                </a:cxn>
                <a:cxn ang="0">
                  <a:pos x="T8" y="T9"/>
                </a:cxn>
              </a:cxnLst>
              <a:rect l="0" t="0" r="r" b="b"/>
              <a:pathLst>
                <a:path w="85" h="63">
                  <a:moveTo>
                    <a:pt x="0" y="2"/>
                  </a:moveTo>
                  <a:cubicBezTo>
                    <a:pt x="0" y="2"/>
                    <a:pt x="29" y="43"/>
                    <a:pt x="80" y="61"/>
                  </a:cubicBezTo>
                  <a:cubicBezTo>
                    <a:pt x="80" y="61"/>
                    <a:pt x="85" y="63"/>
                    <a:pt x="84" y="60"/>
                  </a:cubicBezTo>
                  <a:cubicBezTo>
                    <a:pt x="82" y="53"/>
                    <a:pt x="45" y="54"/>
                    <a:pt x="5" y="0"/>
                  </a:cubicBezTo>
                  <a:cubicBezTo>
                    <a:pt x="0" y="2"/>
                    <a:pt x="0" y="2"/>
                    <a:pt x="0" y="2"/>
                  </a:cubicBezTo>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4" name="Freeform 152"/>
            <p:cNvSpPr/>
            <p:nvPr/>
          </p:nvSpPr>
          <p:spPr bwMode="auto">
            <a:xfrm flipH="1">
              <a:off x="1973263" y="5834063"/>
              <a:ext cx="314325" cy="125413"/>
            </a:xfrm>
            <a:custGeom>
              <a:avLst/>
              <a:gdLst>
                <a:gd name="T0" fmla="*/ 24 w 111"/>
                <a:gd name="T1" fmla="*/ 36 h 44"/>
                <a:gd name="T2" fmla="*/ 23 w 111"/>
                <a:gd name="T3" fmla="*/ 35 h 44"/>
                <a:gd name="T4" fmla="*/ 21 w 111"/>
                <a:gd name="T5" fmla="*/ 34 h 44"/>
                <a:gd name="T6" fmla="*/ 1 w 111"/>
                <a:gd name="T7" fmla="*/ 13 h 44"/>
                <a:gd name="T8" fmla="*/ 2 w 111"/>
                <a:gd name="T9" fmla="*/ 8 h 44"/>
                <a:gd name="T10" fmla="*/ 16 w 111"/>
                <a:gd name="T11" fmla="*/ 8 h 44"/>
                <a:gd name="T12" fmla="*/ 18 w 111"/>
                <a:gd name="T13" fmla="*/ 8 h 44"/>
                <a:gd name="T14" fmla="*/ 18 w 111"/>
                <a:gd name="T15" fmla="*/ 8 h 44"/>
                <a:gd name="T16" fmla="*/ 18 w 111"/>
                <a:gd name="T17" fmla="*/ 8 h 44"/>
                <a:gd name="T18" fmla="*/ 19 w 111"/>
                <a:gd name="T19" fmla="*/ 8 h 44"/>
                <a:gd name="T20" fmla="*/ 31 w 111"/>
                <a:gd name="T21" fmla="*/ 9 h 44"/>
                <a:gd name="T22" fmla="*/ 64 w 111"/>
                <a:gd name="T23" fmla="*/ 7 h 44"/>
                <a:gd name="T24" fmla="*/ 96 w 111"/>
                <a:gd name="T25" fmla="*/ 1 h 44"/>
                <a:gd name="T26" fmla="*/ 102 w 111"/>
                <a:gd name="T27" fmla="*/ 0 h 44"/>
                <a:gd name="T28" fmla="*/ 111 w 111"/>
                <a:gd name="T29" fmla="*/ 7 h 44"/>
                <a:gd name="T30" fmla="*/ 102 w 111"/>
                <a:gd name="T31" fmla="*/ 18 h 44"/>
                <a:gd name="T32" fmla="*/ 50 w 111"/>
                <a:gd name="T33" fmla="*/ 43 h 44"/>
                <a:gd name="T34" fmla="*/ 24 w 111"/>
                <a:gd name="T35" fmla="*/ 3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1" h="44">
                  <a:moveTo>
                    <a:pt x="24" y="36"/>
                  </a:moveTo>
                  <a:cubicBezTo>
                    <a:pt x="23" y="35"/>
                    <a:pt x="23" y="35"/>
                    <a:pt x="23" y="35"/>
                  </a:cubicBezTo>
                  <a:cubicBezTo>
                    <a:pt x="22" y="35"/>
                    <a:pt x="21" y="35"/>
                    <a:pt x="21" y="34"/>
                  </a:cubicBezTo>
                  <a:cubicBezTo>
                    <a:pt x="8" y="28"/>
                    <a:pt x="0" y="15"/>
                    <a:pt x="1" y="13"/>
                  </a:cubicBezTo>
                  <a:cubicBezTo>
                    <a:pt x="0" y="9"/>
                    <a:pt x="2" y="11"/>
                    <a:pt x="2" y="8"/>
                  </a:cubicBezTo>
                  <a:cubicBezTo>
                    <a:pt x="2" y="6"/>
                    <a:pt x="4" y="5"/>
                    <a:pt x="16" y="8"/>
                  </a:cubicBezTo>
                  <a:cubicBezTo>
                    <a:pt x="17" y="8"/>
                    <a:pt x="17" y="8"/>
                    <a:pt x="18" y="8"/>
                  </a:cubicBezTo>
                  <a:cubicBezTo>
                    <a:pt x="18" y="8"/>
                    <a:pt x="18" y="8"/>
                    <a:pt x="18" y="8"/>
                  </a:cubicBezTo>
                  <a:cubicBezTo>
                    <a:pt x="18" y="8"/>
                    <a:pt x="18" y="8"/>
                    <a:pt x="18" y="8"/>
                  </a:cubicBezTo>
                  <a:cubicBezTo>
                    <a:pt x="18" y="8"/>
                    <a:pt x="19" y="8"/>
                    <a:pt x="19" y="8"/>
                  </a:cubicBezTo>
                  <a:cubicBezTo>
                    <a:pt x="22" y="9"/>
                    <a:pt x="26" y="9"/>
                    <a:pt x="31" y="9"/>
                  </a:cubicBezTo>
                  <a:cubicBezTo>
                    <a:pt x="42" y="10"/>
                    <a:pt x="56" y="9"/>
                    <a:pt x="64" y="7"/>
                  </a:cubicBezTo>
                  <a:cubicBezTo>
                    <a:pt x="71" y="6"/>
                    <a:pt x="87" y="3"/>
                    <a:pt x="96" y="1"/>
                  </a:cubicBezTo>
                  <a:cubicBezTo>
                    <a:pt x="99" y="1"/>
                    <a:pt x="102" y="0"/>
                    <a:pt x="102" y="0"/>
                  </a:cubicBezTo>
                  <a:cubicBezTo>
                    <a:pt x="111" y="7"/>
                    <a:pt x="111" y="7"/>
                    <a:pt x="111" y="7"/>
                  </a:cubicBezTo>
                  <a:cubicBezTo>
                    <a:pt x="108" y="11"/>
                    <a:pt x="105" y="15"/>
                    <a:pt x="102" y="18"/>
                  </a:cubicBezTo>
                  <a:cubicBezTo>
                    <a:pt x="84" y="39"/>
                    <a:pt x="66" y="44"/>
                    <a:pt x="50" y="43"/>
                  </a:cubicBezTo>
                  <a:cubicBezTo>
                    <a:pt x="40" y="42"/>
                    <a:pt x="30" y="39"/>
                    <a:pt x="24" y="36"/>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5" name="Freeform 153"/>
            <p:cNvSpPr>
              <a:spLocks noEditPoints="1"/>
            </p:cNvSpPr>
            <p:nvPr/>
          </p:nvSpPr>
          <p:spPr bwMode="auto">
            <a:xfrm flipH="1">
              <a:off x="2009775" y="5859463"/>
              <a:ext cx="190500" cy="96838"/>
            </a:xfrm>
            <a:custGeom>
              <a:avLst/>
              <a:gdLst>
                <a:gd name="T0" fmla="*/ 36 w 67"/>
                <a:gd name="T1" fmla="*/ 31 h 34"/>
                <a:gd name="T2" fmla="*/ 19 w 67"/>
                <a:gd name="T3" fmla="*/ 34 h 34"/>
                <a:gd name="T4" fmla="*/ 23 w 67"/>
                <a:gd name="T5" fmla="*/ 34 h 34"/>
                <a:gd name="T6" fmla="*/ 33 w 67"/>
                <a:gd name="T7" fmla="*/ 33 h 34"/>
                <a:gd name="T8" fmla="*/ 36 w 67"/>
                <a:gd name="T9" fmla="*/ 31 h 34"/>
                <a:gd name="T10" fmla="*/ 67 w 67"/>
                <a:gd name="T11" fmla="*/ 3 h 34"/>
                <a:gd name="T12" fmla="*/ 64 w 67"/>
                <a:gd name="T13" fmla="*/ 3 h 34"/>
                <a:gd name="T14" fmla="*/ 47 w 67"/>
                <a:gd name="T15" fmla="*/ 6 h 34"/>
                <a:gd name="T16" fmla="*/ 44 w 67"/>
                <a:gd name="T17" fmla="*/ 5 h 34"/>
                <a:gd name="T18" fmla="*/ 40 w 67"/>
                <a:gd name="T19" fmla="*/ 10 h 34"/>
                <a:gd name="T20" fmla="*/ 25 w 67"/>
                <a:gd name="T21" fmla="*/ 12 h 34"/>
                <a:gd name="T22" fmla="*/ 7 w 67"/>
                <a:gd name="T23" fmla="*/ 11 h 34"/>
                <a:gd name="T24" fmla="*/ 32 w 67"/>
                <a:gd name="T25" fmla="*/ 16 h 34"/>
                <a:gd name="T26" fmla="*/ 35 w 67"/>
                <a:gd name="T27" fmla="*/ 15 h 34"/>
                <a:gd name="T28" fmla="*/ 47 w 67"/>
                <a:gd name="T29" fmla="*/ 15 h 34"/>
                <a:gd name="T30" fmla="*/ 49 w 67"/>
                <a:gd name="T31" fmla="*/ 19 h 34"/>
                <a:gd name="T32" fmla="*/ 28 w 67"/>
                <a:gd name="T33" fmla="*/ 24 h 34"/>
                <a:gd name="T34" fmla="*/ 18 w 67"/>
                <a:gd name="T35" fmla="*/ 24 h 34"/>
                <a:gd name="T36" fmla="*/ 31 w 67"/>
                <a:gd name="T37" fmla="*/ 27 h 34"/>
                <a:gd name="T38" fmla="*/ 38 w 67"/>
                <a:gd name="T39" fmla="*/ 27 h 34"/>
                <a:gd name="T40" fmla="*/ 42 w 67"/>
                <a:gd name="T41" fmla="*/ 26 h 34"/>
                <a:gd name="T42" fmla="*/ 45 w 67"/>
                <a:gd name="T43" fmla="*/ 23 h 34"/>
                <a:gd name="T44" fmla="*/ 46 w 67"/>
                <a:gd name="T45" fmla="*/ 23 h 34"/>
                <a:gd name="T46" fmla="*/ 67 w 67"/>
                <a:gd name="T47" fmla="*/ 3 h 34"/>
                <a:gd name="T48" fmla="*/ 16 w 67"/>
                <a:gd name="T49" fmla="*/ 0 h 34"/>
                <a:gd name="T50" fmla="*/ 4 w 67"/>
                <a:gd name="T51" fmla="*/ 0 h 34"/>
                <a:gd name="T52" fmla="*/ 0 w 67"/>
                <a:gd name="T53" fmla="*/ 0 h 34"/>
                <a:gd name="T54" fmla="*/ 9 w 67"/>
                <a:gd name="T55" fmla="*/ 2 h 34"/>
                <a:gd name="T56" fmla="*/ 19 w 67"/>
                <a:gd name="T57" fmla="*/ 2 h 34"/>
                <a:gd name="T58" fmla="*/ 21 w 67"/>
                <a:gd name="T59" fmla="*/ 2 h 34"/>
                <a:gd name="T60" fmla="*/ 16 w 67"/>
                <a:gd name="T6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7" h="34">
                  <a:moveTo>
                    <a:pt x="36" y="31"/>
                  </a:moveTo>
                  <a:cubicBezTo>
                    <a:pt x="30" y="32"/>
                    <a:pt x="23" y="34"/>
                    <a:pt x="19" y="34"/>
                  </a:cubicBezTo>
                  <a:cubicBezTo>
                    <a:pt x="20" y="34"/>
                    <a:pt x="22" y="34"/>
                    <a:pt x="23" y="34"/>
                  </a:cubicBezTo>
                  <a:cubicBezTo>
                    <a:pt x="26" y="34"/>
                    <a:pt x="29" y="34"/>
                    <a:pt x="33" y="33"/>
                  </a:cubicBezTo>
                  <a:cubicBezTo>
                    <a:pt x="34" y="33"/>
                    <a:pt x="35" y="32"/>
                    <a:pt x="36" y="31"/>
                  </a:cubicBezTo>
                  <a:moveTo>
                    <a:pt x="67" y="3"/>
                  </a:moveTo>
                  <a:cubicBezTo>
                    <a:pt x="67" y="3"/>
                    <a:pt x="66" y="3"/>
                    <a:pt x="64" y="3"/>
                  </a:cubicBezTo>
                  <a:cubicBezTo>
                    <a:pt x="59" y="5"/>
                    <a:pt x="53" y="6"/>
                    <a:pt x="47" y="6"/>
                  </a:cubicBezTo>
                  <a:cubicBezTo>
                    <a:pt x="46" y="6"/>
                    <a:pt x="45" y="5"/>
                    <a:pt x="44" y="5"/>
                  </a:cubicBezTo>
                  <a:cubicBezTo>
                    <a:pt x="44" y="7"/>
                    <a:pt x="43" y="9"/>
                    <a:pt x="40" y="10"/>
                  </a:cubicBezTo>
                  <a:cubicBezTo>
                    <a:pt x="37" y="12"/>
                    <a:pt x="31" y="12"/>
                    <a:pt x="25" y="12"/>
                  </a:cubicBezTo>
                  <a:cubicBezTo>
                    <a:pt x="16" y="12"/>
                    <a:pt x="7" y="11"/>
                    <a:pt x="7" y="11"/>
                  </a:cubicBezTo>
                  <a:cubicBezTo>
                    <a:pt x="7" y="11"/>
                    <a:pt x="20" y="16"/>
                    <a:pt x="32" y="16"/>
                  </a:cubicBezTo>
                  <a:cubicBezTo>
                    <a:pt x="33" y="16"/>
                    <a:pt x="34" y="16"/>
                    <a:pt x="35" y="15"/>
                  </a:cubicBezTo>
                  <a:cubicBezTo>
                    <a:pt x="40" y="15"/>
                    <a:pt x="44" y="15"/>
                    <a:pt x="47" y="15"/>
                  </a:cubicBezTo>
                  <a:cubicBezTo>
                    <a:pt x="51" y="15"/>
                    <a:pt x="52" y="16"/>
                    <a:pt x="49" y="19"/>
                  </a:cubicBezTo>
                  <a:cubicBezTo>
                    <a:pt x="46" y="22"/>
                    <a:pt x="38" y="24"/>
                    <a:pt x="28" y="24"/>
                  </a:cubicBezTo>
                  <a:cubicBezTo>
                    <a:pt x="25" y="24"/>
                    <a:pt x="22" y="24"/>
                    <a:pt x="18" y="24"/>
                  </a:cubicBezTo>
                  <a:cubicBezTo>
                    <a:pt x="21" y="26"/>
                    <a:pt x="26" y="27"/>
                    <a:pt x="31" y="27"/>
                  </a:cubicBezTo>
                  <a:cubicBezTo>
                    <a:pt x="33" y="27"/>
                    <a:pt x="36" y="27"/>
                    <a:pt x="38" y="27"/>
                  </a:cubicBezTo>
                  <a:cubicBezTo>
                    <a:pt x="39" y="26"/>
                    <a:pt x="41" y="26"/>
                    <a:pt x="42" y="26"/>
                  </a:cubicBezTo>
                  <a:cubicBezTo>
                    <a:pt x="43" y="25"/>
                    <a:pt x="44" y="24"/>
                    <a:pt x="45" y="23"/>
                  </a:cubicBezTo>
                  <a:cubicBezTo>
                    <a:pt x="46" y="23"/>
                    <a:pt x="46" y="23"/>
                    <a:pt x="46" y="23"/>
                  </a:cubicBezTo>
                  <a:cubicBezTo>
                    <a:pt x="54" y="17"/>
                    <a:pt x="62" y="12"/>
                    <a:pt x="67" y="3"/>
                  </a:cubicBezTo>
                  <a:moveTo>
                    <a:pt x="16" y="0"/>
                  </a:moveTo>
                  <a:cubicBezTo>
                    <a:pt x="12" y="0"/>
                    <a:pt x="8" y="0"/>
                    <a:pt x="4" y="0"/>
                  </a:cubicBezTo>
                  <a:cubicBezTo>
                    <a:pt x="3" y="0"/>
                    <a:pt x="1" y="0"/>
                    <a:pt x="0" y="0"/>
                  </a:cubicBezTo>
                  <a:cubicBezTo>
                    <a:pt x="2" y="2"/>
                    <a:pt x="5" y="2"/>
                    <a:pt x="9" y="2"/>
                  </a:cubicBezTo>
                  <a:cubicBezTo>
                    <a:pt x="12" y="2"/>
                    <a:pt x="15" y="2"/>
                    <a:pt x="19" y="2"/>
                  </a:cubicBezTo>
                  <a:cubicBezTo>
                    <a:pt x="20" y="2"/>
                    <a:pt x="20" y="2"/>
                    <a:pt x="21" y="2"/>
                  </a:cubicBezTo>
                  <a:cubicBezTo>
                    <a:pt x="19" y="1"/>
                    <a:pt x="18" y="1"/>
                    <a:pt x="16" y="0"/>
                  </a:cubicBezTo>
                </a:path>
              </a:pathLst>
            </a:custGeom>
            <a:solidFill>
              <a:srgbClr val="FCE9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6" name="Freeform 154"/>
            <p:cNvSpPr/>
            <p:nvPr/>
          </p:nvSpPr>
          <p:spPr bwMode="auto">
            <a:xfrm flipH="1">
              <a:off x="1976438" y="5688013"/>
              <a:ext cx="280988" cy="207963"/>
            </a:xfrm>
            <a:custGeom>
              <a:avLst/>
              <a:gdLst>
                <a:gd name="T0" fmla="*/ 20 w 99"/>
                <a:gd name="T1" fmla="*/ 53 h 73"/>
                <a:gd name="T2" fmla="*/ 11 w 99"/>
                <a:gd name="T3" fmla="*/ 46 h 73"/>
                <a:gd name="T4" fmla="*/ 2 w 99"/>
                <a:gd name="T5" fmla="*/ 30 h 73"/>
                <a:gd name="T6" fmla="*/ 2 w 99"/>
                <a:gd name="T7" fmla="*/ 30 h 73"/>
                <a:gd name="T8" fmla="*/ 0 w 99"/>
                <a:gd name="T9" fmla="*/ 17 h 73"/>
                <a:gd name="T10" fmla="*/ 4 w 99"/>
                <a:gd name="T11" fmla="*/ 13 h 73"/>
                <a:gd name="T12" fmla="*/ 7 w 99"/>
                <a:gd name="T13" fmla="*/ 12 h 73"/>
                <a:gd name="T14" fmla="*/ 8 w 99"/>
                <a:gd name="T15" fmla="*/ 8 h 73"/>
                <a:gd name="T16" fmla="*/ 10 w 99"/>
                <a:gd name="T17" fmla="*/ 4 h 73"/>
                <a:gd name="T18" fmla="*/ 27 w 99"/>
                <a:gd name="T19" fmla="*/ 0 h 73"/>
                <a:gd name="T20" fmla="*/ 27 w 99"/>
                <a:gd name="T21" fmla="*/ 0 h 73"/>
                <a:gd name="T22" fmla="*/ 33 w 99"/>
                <a:gd name="T23" fmla="*/ 0 h 73"/>
                <a:gd name="T24" fmla="*/ 50 w 99"/>
                <a:gd name="T25" fmla="*/ 3 h 73"/>
                <a:gd name="T26" fmla="*/ 50 w 99"/>
                <a:gd name="T27" fmla="*/ 3 h 73"/>
                <a:gd name="T28" fmla="*/ 53 w 99"/>
                <a:gd name="T29" fmla="*/ 4 h 73"/>
                <a:gd name="T30" fmla="*/ 53 w 99"/>
                <a:gd name="T31" fmla="*/ 4 h 73"/>
                <a:gd name="T32" fmla="*/ 80 w 99"/>
                <a:gd name="T33" fmla="*/ 21 h 73"/>
                <a:gd name="T34" fmla="*/ 99 w 99"/>
                <a:gd name="T35" fmla="*/ 55 h 73"/>
                <a:gd name="T36" fmla="*/ 20 w 99"/>
                <a:gd name="T37" fmla="*/ 5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 h="73">
                  <a:moveTo>
                    <a:pt x="20" y="53"/>
                  </a:moveTo>
                  <a:cubicBezTo>
                    <a:pt x="16" y="50"/>
                    <a:pt x="13" y="48"/>
                    <a:pt x="11" y="46"/>
                  </a:cubicBezTo>
                  <a:cubicBezTo>
                    <a:pt x="6" y="40"/>
                    <a:pt x="3" y="35"/>
                    <a:pt x="2" y="30"/>
                  </a:cubicBezTo>
                  <a:cubicBezTo>
                    <a:pt x="2" y="30"/>
                    <a:pt x="2" y="30"/>
                    <a:pt x="2" y="30"/>
                  </a:cubicBezTo>
                  <a:cubicBezTo>
                    <a:pt x="0" y="25"/>
                    <a:pt x="0" y="20"/>
                    <a:pt x="0" y="17"/>
                  </a:cubicBezTo>
                  <a:cubicBezTo>
                    <a:pt x="0" y="15"/>
                    <a:pt x="1" y="14"/>
                    <a:pt x="4" y="13"/>
                  </a:cubicBezTo>
                  <a:cubicBezTo>
                    <a:pt x="5" y="13"/>
                    <a:pt x="6" y="13"/>
                    <a:pt x="7" y="12"/>
                  </a:cubicBezTo>
                  <a:cubicBezTo>
                    <a:pt x="8" y="11"/>
                    <a:pt x="8" y="10"/>
                    <a:pt x="8" y="8"/>
                  </a:cubicBezTo>
                  <a:cubicBezTo>
                    <a:pt x="8" y="6"/>
                    <a:pt x="8" y="4"/>
                    <a:pt x="10" y="4"/>
                  </a:cubicBezTo>
                  <a:cubicBezTo>
                    <a:pt x="14" y="2"/>
                    <a:pt x="19" y="1"/>
                    <a:pt x="27" y="0"/>
                  </a:cubicBezTo>
                  <a:cubicBezTo>
                    <a:pt x="27" y="0"/>
                    <a:pt x="27" y="0"/>
                    <a:pt x="27" y="0"/>
                  </a:cubicBezTo>
                  <a:cubicBezTo>
                    <a:pt x="29" y="0"/>
                    <a:pt x="31" y="0"/>
                    <a:pt x="33" y="0"/>
                  </a:cubicBezTo>
                  <a:cubicBezTo>
                    <a:pt x="38" y="0"/>
                    <a:pt x="44" y="1"/>
                    <a:pt x="50" y="3"/>
                  </a:cubicBezTo>
                  <a:cubicBezTo>
                    <a:pt x="50" y="3"/>
                    <a:pt x="50" y="3"/>
                    <a:pt x="50" y="3"/>
                  </a:cubicBezTo>
                  <a:cubicBezTo>
                    <a:pt x="51" y="3"/>
                    <a:pt x="52" y="3"/>
                    <a:pt x="53" y="4"/>
                  </a:cubicBezTo>
                  <a:cubicBezTo>
                    <a:pt x="53" y="4"/>
                    <a:pt x="53" y="4"/>
                    <a:pt x="53" y="4"/>
                  </a:cubicBezTo>
                  <a:cubicBezTo>
                    <a:pt x="63" y="7"/>
                    <a:pt x="72" y="13"/>
                    <a:pt x="80" y="21"/>
                  </a:cubicBezTo>
                  <a:cubicBezTo>
                    <a:pt x="93" y="36"/>
                    <a:pt x="99" y="55"/>
                    <a:pt x="99" y="55"/>
                  </a:cubicBezTo>
                  <a:cubicBezTo>
                    <a:pt x="79" y="73"/>
                    <a:pt x="40" y="65"/>
                    <a:pt x="20" y="53"/>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7" name="Freeform 155"/>
            <p:cNvSpPr/>
            <p:nvPr/>
          </p:nvSpPr>
          <p:spPr bwMode="auto">
            <a:xfrm flipH="1">
              <a:off x="2070100" y="5697538"/>
              <a:ext cx="44450" cy="19050"/>
            </a:xfrm>
            <a:custGeom>
              <a:avLst/>
              <a:gdLst>
                <a:gd name="T0" fmla="*/ 0 w 16"/>
                <a:gd name="T1" fmla="*/ 0 h 7"/>
                <a:gd name="T2" fmla="*/ 0 w 16"/>
                <a:gd name="T3" fmla="*/ 0 h 7"/>
                <a:gd name="T4" fmla="*/ 0 w 16"/>
                <a:gd name="T5" fmla="*/ 0 h 7"/>
                <a:gd name="T6" fmla="*/ 3 w 16"/>
                <a:gd name="T7" fmla="*/ 1 h 7"/>
                <a:gd name="T8" fmla="*/ 3 w 16"/>
                <a:gd name="T9" fmla="*/ 1 h 7"/>
                <a:gd name="T10" fmla="*/ 16 w 16"/>
                <a:gd name="T11" fmla="*/ 7 h 7"/>
                <a:gd name="T12" fmla="*/ 16 w 16"/>
                <a:gd name="T13" fmla="*/ 7 h 7"/>
                <a:gd name="T14" fmla="*/ 3 w 16"/>
                <a:gd name="T15" fmla="*/ 1 h 7"/>
                <a:gd name="T16" fmla="*/ 3 w 16"/>
                <a:gd name="T17" fmla="*/ 1 h 7"/>
                <a:gd name="T18" fmla="*/ 0 w 16"/>
                <a:gd name="T19" fmla="*/ 0 h 7"/>
                <a:gd name="T20" fmla="*/ 0 w 16"/>
                <a:gd name="T21" fmla="*/ 0 h 7"/>
                <a:gd name="T22" fmla="*/ 0 w 16"/>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7">
                  <a:moveTo>
                    <a:pt x="0" y="0"/>
                  </a:moveTo>
                  <a:cubicBezTo>
                    <a:pt x="0" y="0"/>
                    <a:pt x="0" y="0"/>
                    <a:pt x="0" y="0"/>
                  </a:cubicBezTo>
                  <a:cubicBezTo>
                    <a:pt x="0" y="0"/>
                    <a:pt x="0" y="0"/>
                    <a:pt x="0" y="0"/>
                  </a:cubicBezTo>
                  <a:cubicBezTo>
                    <a:pt x="1" y="0"/>
                    <a:pt x="2" y="0"/>
                    <a:pt x="3" y="1"/>
                  </a:cubicBezTo>
                  <a:cubicBezTo>
                    <a:pt x="3" y="1"/>
                    <a:pt x="3" y="1"/>
                    <a:pt x="3" y="1"/>
                  </a:cubicBezTo>
                  <a:cubicBezTo>
                    <a:pt x="7" y="2"/>
                    <a:pt x="12" y="4"/>
                    <a:pt x="16" y="7"/>
                  </a:cubicBezTo>
                  <a:cubicBezTo>
                    <a:pt x="16" y="7"/>
                    <a:pt x="16" y="7"/>
                    <a:pt x="16" y="7"/>
                  </a:cubicBezTo>
                  <a:cubicBezTo>
                    <a:pt x="12" y="4"/>
                    <a:pt x="7" y="2"/>
                    <a:pt x="3" y="1"/>
                  </a:cubicBezTo>
                  <a:cubicBezTo>
                    <a:pt x="3" y="1"/>
                    <a:pt x="3" y="1"/>
                    <a:pt x="3" y="1"/>
                  </a:cubicBezTo>
                  <a:cubicBezTo>
                    <a:pt x="2" y="0"/>
                    <a:pt x="1" y="0"/>
                    <a:pt x="0" y="0"/>
                  </a:cubicBezTo>
                  <a:cubicBezTo>
                    <a:pt x="0" y="0"/>
                    <a:pt x="0" y="0"/>
                    <a:pt x="0" y="0"/>
                  </a:cubicBezTo>
                  <a:cubicBezTo>
                    <a:pt x="0" y="0"/>
                    <a:pt x="0" y="0"/>
                    <a:pt x="0" y="0"/>
                  </a:cubicBezTo>
                </a:path>
              </a:pathLst>
            </a:custGeom>
            <a:solidFill>
              <a:srgbClr val="FDEF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8" name="Freeform 156"/>
            <p:cNvSpPr>
              <a:spLocks noEditPoints="1"/>
            </p:cNvSpPr>
            <p:nvPr/>
          </p:nvSpPr>
          <p:spPr bwMode="auto">
            <a:xfrm flipH="1">
              <a:off x="1984375" y="5691188"/>
              <a:ext cx="215900" cy="185738"/>
            </a:xfrm>
            <a:custGeom>
              <a:avLst/>
              <a:gdLst>
                <a:gd name="T0" fmla="*/ 47 w 76"/>
                <a:gd name="T1" fmla="*/ 65 h 65"/>
                <a:gd name="T2" fmla="*/ 59 w 76"/>
                <a:gd name="T3" fmla="*/ 62 h 65"/>
                <a:gd name="T4" fmla="*/ 40 w 76"/>
                <a:gd name="T5" fmla="*/ 60 h 65"/>
                <a:gd name="T6" fmla="*/ 0 w 76"/>
                <a:gd name="T7" fmla="*/ 52 h 65"/>
                <a:gd name="T8" fmla="*/ 72 w 76"/>
                <a:gd name="T9" fmla="*/ 53 h 65"/>
                <a:gd name="T10" fmla="*/ 66 w 76"/>
                <a:gd name="T11" fmla="*/ 50 h 65"/>
                <a:gd name="T12" fmla="*/ 50 w 76"/>
                <a:gd name="T13" fmla="*/ 51 h 65"/>
                <a:gd name="T14" fmla="*/ 71 w 76"/>
                <a:gd name="T15" fmla="*/ 54 h 65"/>
                <a:gd name="T16" fmla="*/ 58 w 76"/>
                <a:gd name="T17" fmla="*/ 47 h 65"/>
                <a:gd name="T18" fmla="*/ 23 w 76"/>
                <a:gd name="T19" fmla="*/ 45 h 65"/>
                <a:gd name="T20" fmla="*/ 44 w 76"/>
                <a:gd name="T21" fmla="*/ 60 h 65"/>
                <a:gd name="T22" fmla="*/ 68 w 76"/>
                <a:gd name="T23" fmla="*/ 60 h 65"/>
                <a:gd name="T24" fmla="*/ 49 w 76"/>
                <a:gd name="T25" fmla="*/ 51 h 65"/>
                <a:gd name="T26" fmla="*/ 39 w 76"/>
                <a:gd name="T27" fmla="*/ 50 h 65"/>
                <a:gd name="T28" fmla="*/ 16 w 76"/>
                <a:gd name="T29" fmla="*/ 39 h 65"/>
                <a:gd name="T30" fmla="*/ 19 w 76"/>
                <a:gd name="T31" fmla="*/ 41 h 65"/>
                <a:gd name="T32" fmla="*/ 49 w 76"/>
                <a:gd name="T33" fmla="*/ 38 h 65"/>
                <a:gd name="T34" fmla="*/ 55 w 76"/>
                <a:gd name="T35" fmla="*/ 40 h 65"/>
                <a:gd name="T36" fmla="*/ 38 w 76"/>
                <a:gd name="T37" fmla="*/ 34 h 65"/>
                <a:gd name="T38" fmla="*/ 52 w 76"/>
                <a:gd name="T39" fmla="*/ 43 h 65"/>
                <a:gd name="T40" fmla="*/ 38 w 76"/>
                <a:gd name="T41" fmla="*/ 34 h 65"/>
                <a:gd name="T42" fmla="*/ 38 w 76"/>
                <a:gd name="T43" fmla="*/ 36 h 65"/>
                <a:gd name="T44" fmla="*/ 34 w 76"/>
                <a:gd name="T45" fmla="*/ 33 h 65"/>
                <a:gd name="T46" fmla="*/ 51 w 76"/>
                <a:gd name="T47" fmla="*/ 31 h 65"/>
                <a:gd name="T48" fmla="*/ 59 w 76"/>
                <a:gd name="T49" fmla="*/ 41 h 65"/>
                <a:gd name="T50" fmla="*/ 56 w 76"/>
                <a:gd name="T51" fmla="*/ 41 h 65"/>
                <a:gd name="T52" fmla="*/ 74 w 76"/>
                <a:gd name="T53" fmla="*/ 50 h 65"/>
                <a:gd name="T54" fmla="*/ 71 w 76"/>
                <a:gd name="T55" fmla="*/ 44 h 65"/>
                <a:gd name="T56" fmla="*/ 58 w 76"/>
                <a:gd name="T57" fmla="*/ 33 h 65"/>
                <a:gd name="T58" fmla="*/ 38 w 76"/>
                <a:gd name="T59" fmla="*/ 24 h 65"/>
                <a:gd name="T60" fmla="*/ 52 w 76"/>
                <a:gd name="T61" fmla="*/ 34 h 65"/>
                <a:gd name="T62" fmla="*/ 50 w 76"/>
                <a:gd name="T63" fmla="*/ 30 h 65"/>
                <a:gd name="T64" fmla="*/ 28 w 76"/>
                <a:gd name="T65" fmla="*/ 20 h 65"/>
                <a:gd name="T66" fmla="*/ 37 w 76"/>
                <a:gd name="T67" fmla="*/ 24 h 65"/>
                <a:gd name="T68" fmla="*/ 28 w 76"/>
                <a:gd name="T69" fmla="*/ 20 h 65"/>
                <a:gd name="T70" fmla="*/ 21 w 76"/>
                <a:gd name="T71" fmla="*/ 1 h 65"/>
                <a:gd name="T72" fmla="*/ 46 w 76"/>
                <a:gd name="T73" fmla="*/ 9 h 65"/>
                <a:gd name="T74" fmla="*/ 33 w 76"/>
                <a:gd name="T75" fmla="*/ 3 h 65"/>
                <a:gd name="T76" fmla="*/ 30 w 76"/>
                <a:gd name="T77" fmla="*/ 2 h 65"/>
                <a:gd name="T78" fmla="*/ 22 w 76"/>
                <a:gd name="T7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 h="65">
                  <a:moveTo>
                    <a:pt x="0" y="52"/>
                  </a:moveTo>
                  <a:cubicBezTo>
                    <a:pt x="12" y="59"/>
                    <a:pt x="30" y="65"/>
                    <a:pt x="47" y="65"/>
                  </a:cubicBezTo>
                  <a:cubicBezTo>
                    <a:pt x="53" y="65"/>
                    <a:pt x="59" y="64"/>
                    <a:pt x="64" y="62"/>
                  </a:cubicBezTo>
                  <a:cubicBezTo>
                    <a:pt x="63" y="62"/>
                    <a:pt x="61" y="62"/>
                    <a:pt x="59" y="62"/>
                  </a:cubicBezTo>
                  <a:cubicBezTo>
                    <a:pt x="54" y="62"/>
                    <a:pt x="48" y="62"/>
                    <a:pt x="41" y="60"/>
                  </a:cubicBezTo>
                  <a:cubicBezTo>
                    <a:pt x="41" y="60"/>
                    <a:pt x="41" y="60"/>
                    <a:pt x="40" y="60"/>
                  </a:cubicBezTo>
                  <a:cubicBezTo>
                    <a:pt x="35" y="60"/>
                    <a:pt x="28" y="59"/>
                    <a:pt x="24" y="58"/>
                  </a:cubicBezTo>
                  <a:cubicBezTo>
                    <a:pt x="8" y="54"/>
                    <a:pt x="8" y="54"/>
                    <a:pt x="0" y="52"/>
                  </a:cubicBezTo>
                  <a:moveTo>
                    <a:pt x="66" y="50"/>
                  </a:moveTo>
                  <a:cubicBezTo>
                    <a:pt x="68" y="51"/>
                    <a:pt x="70" y="52"/>
                    <a:pt x="72" y="53"/>
                  </a:cubicBezTo>
                  <a:cubicBezTo>
                    <a:pt x="72" y="52"/>
                    <a:pt x="73" y="52"/>
                    <a:pt x="73" y="51"/>
                  </a:cubicBezTo>
                  <a:cubicBezTo>
                    <a:pt x="71" y="51"/>
                    <a:pt x="69" y="51"/>
                    <a:pt x="66" y="50"/>
                  </a:cubicBezTo>
                  <a:moveTo>
                    <a:pt x="58" y="47"/>
                  </a:moveTo>
                  <a:cubicBezTo>
                    <a:pt x="60" y="49"/>
                    <a:pt x="56" y="51"/>
                    <a:pt x="50" y="51"/>
                  </a:cubicBezTo>
                  <a:cubicBezTo>
                    <a:pt x="57" y="56"/>
                    <a:pt x="65" y="58"/>
                    <a:pt x="69" y="59"/>
                  </a:cubicBezTo>
                  <a:cubicBezTo>
                    <a:pt x="70" y="57"/>
                    <a:pt x="70" y="56"/>
                    <a:pt x="71" y="54"/>
                  </a:cubicBezTo>
                  <a:cubicBezTo>
                    <a:pt x="68" y="53"/>
                    <a:pt x="65" y="51"/>
                    <a:pt x="62" y="48"/>
                  </a:cubicBezTo>
                  <a:cubicBezTo>
                    <a:pt x="61" y="48"/>
                    <a:pt x="60" y="47"/>
                    <a:pt x="58" y="47"/>
                  </a:cubicBezTo>
                  <a:moveTo>
                    <a:pt x="21" y="42"/>
                  </a:moveTo>
                  <a:cubicBezTo>
                    <a:pt x="21" y="43"/>
                    <a:pt x="22" y="44"/>
                    <a:pt x="23" y="45"/>
                  </a:cubicBezTo>
                  <a:cubicBezTo>
                    <a:pt x="29" y="50"/>
                    <a:pt x="38" y="56"/>
                    <a:pt x="45" y="58"/>
                  </a:cubicBezTo>
                  <a:cubicBezTo>
                    <a:pt x="50" y="59"/>
                    <a:pt x="49" y="59"/>
                    <a:pt x="44" y="60"/>
                  </a:cubicBezTo>
                  <a:cubicBezTo>
                    <a:pt x="49" y="61"/>
                    <a:pt x="53" y="61"/>
                    <a:pt x="57" y="61"/>
                  </a:cubicBezTo>
                  <a:cubicBezTo>
                    <a:pt x="62" y="61"/>
                    <a:pt x="66" y="61"/>
                    <a:pt x="68" y="60"/>
                  </a:cubicBezTo>
                  <a:cubicBezTo>
                    <a:pt x="68" y="60"/>
                    <a:pt x="69" y="60"/>
                    <a:pt x="69" y="60"/>
                  </a:cubicBezTo>
                  <a:cubicBezTo>
                    <a:pt x="64" y="59"/>
                    <a:pt x="56" y="56"/>
                    <a:pt x="49" y="51"/>
                  </a:cubicBezTo>
                  <a:cubicBezTo>
                    <a:pt x="49" y="51"/>
                    <a:pt x="49" y="51"/>
                    <a:pt x="49" y="51"/>
                  </a:cubicBezTo>
                  <a:cubicBezTo>
                    <a:pt x="46" y="51"/>
                    <a:pt x="42" y="51"/>
                    <a:pt x="39" y="50"/>
                  </a:cubicBezTo>
                  <a:cubicBezTo>
                    <a:pt x="33" y="48"/>
                    <a:pt x="26" y="44"/>
                    <a:pt x="21" y="42"/>
                  </a:cubicBezTo>
                  <a:moveTo>
                    <a:pt x="16" y="39"/>
                  </a:moveTo>
                  <a:cubicBezTo>
                    <a:pt x="16" y="39"/>
                    <a:pt x="17" y="41"/>
                    <a:pt x="20" y="43"/>
                  </a:cubicBezTo>
                  <a:cubicBezTo>
                    <a:pt x="20" y="42"/>
                    <a:pt x="19" y="42"/>
                    <a:pt x="19" y="41"/>
                  </a:cubicBezTo>
                  <a:cubicBezTo>
                    <a:pt x="17" y="40"/>
                    <a:pt x="16" y="39"/>
                    <a:pt x="16" y="39"/>
                  </a:cubicBezTo>
                  <a:moveTo>
                    <a:pt x="49" y="38"/>
                  </a:moveTo>
                  <a:cubicBezTo>
                    <a:pt x="51" y="41"/>
                    <a:pt x="55" y="44"/>
                    <a:pt x="59" y="46"/>
                  </a:cubicBezTo>
                  <a:cubicBezTo>
                    <a:pt x="58" y="44"/>
                    <a:pt x="56" y="43"/>
                    <a:pt x="55" y="40"/>
                  </a:cubicBezTo>
                  <a:cubicBezTo>
                    <a:pt x="53" y="40"/>
                    <a:pt x="51" y="39"/>
                    <a:pt x="49" y="38"/>
                  </a:cubicBezTo>
                  <a:moveTo>
                    <a:pt x="38" y="34"/>
                  </a:moveTo>
                  <a:cubicBezTo>
                    <a:pt x="39" y="35"/>
                    <a:pt x="39" y="36"/>
                    <a:pt x="39" y="37"/>
                  </a:cubicBezTo>
                  <a:cubicBezTo>
                    <a:pt x="43" y="39"/>
                    <a:pt x="48" y="41"/>
                    <a:pt x="52" y="43"/>
                  </a:cubicBezTo>
                  <a:cubicBezTo>
                    <a:pt x="50" y="41"/>
                    <a:pt x="49" y="39"/>
                    <a:pt x="47" y="37"/>
                  </a:cubicBezTo>
                  <a:cubicBezTo>
                    <a:pt x="44" y="36"/>
                    <a:pt x="41" y="35"/>
                    <a:pt x="38" y="34"/>
                  </a:cubicBezTo>
                  <a:moveTo>
                    <a:pt x="33" y="33"/>
                  </a:moveTo>
                  <a:cubicBezTo>
                    <a:pt x="30" y="33"/>
                    <a:pt x="33" y="34"/>
                    <a:pt x="38" y="36"/>
                  </a:cubicBezTo>
                  <a:cubicBezTo>
                    <a:pt x="38" y="35"/>
                    <a:pt x="38" y="34"/>
                    <a:pt x="37" y="33"/>
                  </a:cubicBezTo>
                  <a:cubicBezTo>
                    <a:pt x="36" y="33"/>
                    <a:pt x="35" y="33"/>
                    <a:pt x="34" y="33"/>
                  </a:cubicBezTo>
                  <a:cubicBezTo>
                    <a:pt x="33" y="33"/>
                    <a:pt x="33" y="33"/>
                    <a:pt x="33" y="33"/>
                  </a:cubicBezTo>
                  <a:moveTo>
                    <a:pt x="51" y="31"/>
                  </a:moveTo>
                  <a:cubicBezTo>
                    <a:pt x="52" y="32"/>
                    <a:pt x="52" y="34"/>
                    <a:pt x="53" y="35"/>
                  </a:cubicBezTo>
                  <a:cubicBezTo>
                    <a:pt x="56" y="37"/>
                    <a:pt x="59" y="39"/>
                    <a:pt x="59" y="41"/>
                  </a:cubicBezTo>
                  <a:cubicBezTo>
                    <a:pt x="59" y="41"/>
                    <a:pt x="59" y="42"/>
                    <a:pt x="58" y="42"/>
                  </a:cubicBezTo>
                  <a:cubicBezTo>
                    <a:pt x="58" y="42"/>
                    <a:pt x="57" y="41"/>
                    <a:pt x="56" y="41"/>
                  </a:cubicBezTo>
                  <a:cubicBezTo>
                    <a:pt x="58" y="43"/>
                    <a:pt x="60" y="45"/>
                    <a:pt x="62" y="47"/>
                  </a:cubicBezTo>
                  <a:cubicBezTo>
                    <a:pt x="67" y="49"/>
                    <a:pt x="71" y="49"/>
                    <a:pt x="74" y="50"/>
                  </a:cubicBezTo>
                  <a:cubicBezTo>
                    <a:pt x="75" y="49"/>
                    <a:pt x="75" y="48"/>
                    <a:pt x="76" y="47"/>
                  </a:cubicBezTo>
                  <a:cubicBezTo>
                    <a:pt x="71" y="44"/>
                    <a:pt x="71" y="44"/>
                    <a:pt x="71" y="44"/>
                  </a:cubicBezTo>
                  <a:cubicBezTo>
                    <a:pt x="67" y="41"/>
                    <a:pt x="63" y="37"/>
                    <a:pt x="59" y="33"/>
                  </a:cubicBezTo>
                  <a:cubicBezTo>
                    <a:pt x="59" y="33"/>
                    <a:pt x="59" y="33"/>
                    <a:pt x="58" y="33"/>
                  </a:cubicBezTo>
                  <a:cubicBezTo>
                    <a:pt x="57" y="33"/>
                    <a:pt x="54" y="33"/>
                    <a:pt x="51" y="31"/>
                  </a:cubicBezTo>
                  <a:moveTo>
                    <a:pt x="38" y="24"/>
                  </a:moveTo>
                  <a:cubicBezTo>
                    <a:pt x="39" y="25"/>
                    <a:pt x="39" y="26"/>
                    <a:pt x="39" y="26"/>
                  </a:cubicBezTo>
                  <a:cubicBezTo>
                    <a:pt x="43" y="29"/>
                    <a:pt x="48" y="32"/>
                    <a:pt x="52" y="34"/>
                  </a:cubicBezTo>
                  <a:cubicBezTo>
                    <a:pt x="51" y="33"/>
                    <a:pt x="51" y="32"/>
                    <a:pt x="51" y="30"/>
                  </a:cubicBezTo>
                  <a:cubicBezTo>
                    <a:pt x="50" y="30"/>
                    <a:pt x="50" y="30"/>
                    <a:pt x="50" y="30"/>
                  </a:cubicBezTo>
                  <a:cubicBezTo>
                    <a:pt x="46" y="28"/>
                    <a:pt x="42" y="26"/>
                    <a:pt x="38" y="24"/>
                  </a:cubicBezTo>
                  <a:moveTo>
                    <a:pt x="28" y="20"/>
                  </a:moveTo>
                  <a:cubicBezTo>
                    <a:pt x="28" y="20"/>
                    <a:pt x="32" y="22"/>
                    <a:pt x="36" y="25"/>
                  </a:cubicBezTo>
                  <a:cubicBezTo>
                    <a:pt x="36" y="25"/>
                    <a:pt x="37" y="24"/>
                    <a:pt x="37" y="24"/>
                  </a:cubicBezTo>
                  <a:cubicBezTo>
                    <a:pt x="37" y="24"/>
                    <a:pt x="37" y="24"/>
                    <a:pt x="37" y="24"/>
                  </a:cubicBezTo>
                  <a:cubicBezTo>
                    <a:pt x="32" y="21"/>
                    <a:pt x="28" y="20"/>
                    <a:pt x="28" y="20"/>
                  </a:cubicBezTo>
                  <a:moveTo>
                    <a:pt x="22" y="0"/>
                  </a:moveTo>
                  <a:cubicBezTo>
                    <a:pt x="22" y="0"/>
                    <a:pt x="21" y="1"/>
                    <a:pt x="21" y="1"/>
                  </a:cubicBezTo>
                  <a:cubicBezTo>
                    <a:pt x="25" y="2"/>
                    <a:pt x="38" y="7"/>
                    <a:pt x="48" y="14"/>
                  </a:cubicBezTo>
                  <a:cubicBezTo>
                    <a:pt x="47" y="12"/>
                    <a:pt x="46" y="10"/>
                    <a:pt x="46" y="9"/>
                  </a:cubicBezTo>
                  <a:cubicBezTo>
                    <a:pt x="42" y="6"/>
                    <a:pt x="37" y="4"/>
                    <a:pt x="33" y="3"/>
                  </a:cubicBezTo>
                  <a:cubicBezTo>
                    <a:pt x="33" y="3"/>
                    <a:pt x="33" y="3"/>
                    <a:pt x="33" y="3"/>
                  </a:cubicBezTo>
                  <a:cubicBezTo>
                    <a:pt x="32" y="2"/>
                    <a:pt x="31" y="2"/>
                    <a:pt x="30" y="2"/>
                  </a:cubicBezTo>
                  <a:cubicBezTo>
                    <a:pt x="30" y="2"/>
                    <a:pt x="30" y="2"/>
                    <a:pt x="30" y="2"/>
                  </a:cubicBezTo>
                  <a:cubicBezTo>
                    <a:pt x="30" y="2"/>
                    <a:pt x="30" y="2"/>
                    <a:pt x="30" y="2"/>
                  </a:cubicBezTo>
                  <a:cubicBezTo>
                    <a:pt x="29" y="1"/>
                    <a:pt x="24" y="0"/>
                    <a:pt x="22" y="0"/>
                  </a:cubicBezTo>
                </a:path>
              </a:pathLst>
            </a:custGeom>
            <a:solidFill>
              <a:srgbClr val="FCE9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9" name="Freeform 157"/>
            <p:cNvSpPr/>
            <p:nvPr/>
          </p:nvSpPr>
          <p:spPr bwMode="auto">
            <a:xfrm flipH="1">
              <a:off x="1900238" y="5546725"/>
              <a:ext cx="177800" cy="287338"/>
            </a:xfrm>
            <a:custGeom>
              <a:avLst/>
              <a:gdLst>
                <a:gd name="T0" fmla="*/ 37 w 63"/>
                <a:gd name="T1" fmla="*/ 101 h 101"/>
                <a:gd name="T2" fmla="*/ 28 w 63"/>
                <a:gd name="T3" fmla="*/ 95 h 101"/>
                <a:gd name="T4" fmla="*/ 1 w 63"/>
                <a:gd name="T5" fmla="*/ 51 h 101"/>
                <a:gd name="T6" fmla="*/ 1 w 63"/>
                <a:gd name="T7" fmla="*/ 51 h 101"/>
                <a:gd name="T8" fmla="*/ 0 w 63"/>
                <a:gd name="T9" fmla="*/ 46 h 101"/>
                <a:gd name="T10" fmla="*/ 1 w 63"/>
                <a:gd name="T11" fmla="*/ 33 h 101"/>
                <a:gd name="T12" fmla="*/ 7 w 63"/>
                <a:gd name="T13" fmla="*/ 12 h 101"/>
                <a:gd name="T14" fmla="*/ 8 w 63"/>
                <a:gd name="T15" fmla="*/ 12 h 101"/>
                <a:gd name="T16" fmla="*/ 9 w 63"/>
                <a:gd name="T17" fmla="*/ 10 h 101"/>
                <a:gd name="T18" fmla="*/ 9 w 63"/>
                <a:gd name="T19" fmla="*/ 9 h 101"/>
                <a:gd name="T20" fmla="*/ 19 w 63"/>
                <a:gd name="T21" fmla="*/ 2 h 101"/>
                <a:gd name="T22" fmla="*/ 20 w 63"/>
                <a:gd name="T23" fmla="*/ 3 h 101"/>
                <a:gd name="T24" fmla="*/ 25 w 63"/>
                <a:gd name="T25" fmla="*/ 2 h 101"/>
                <a:gd name="T26" fmla="*/ 31 w 63"/>
                <a:gd name="T27" fmla="*/ 1 h 101"/>
                <a:gd name="T28" fmla="*/ 31 w 63"/>
                <a:gd name="T29" fmla="*/ 1 h 101"/>
                <a:gd name="T30" fmla="*/ 36 w 63"/>
                <a:gd name="T31" fmla="*/ 4 h 101"/>
                <a:gd name="T32" fmla="*/ 43 w 63"/>
                <a:gd name="T33" fmla="*/ 9 h 101"/>
                <a:gd name="T34" fmla="*/ 60 w 63"/>
                <a:gd name="T35" fmla="*/ 34 h 101"/>
                <a:gd name="T36" fmla="*/ 60 w 63"/>
                <a:gd name="T37" fmla="*/ 34 h 101"/>
                <a:gd name="T38" fmla="*/ 62 w 63"/>
                <a:gd name="T39" fmla="*/ 52 h 101"/>
                <a:gd name="T40" fmla="*/ 49 w 63"/>
                <a:gd name="T41" fmla="*/ 87 h 101"/>
                <a:gd name="T42" fmla="*/ 37 w 63"/>
                <a:gd name="T43"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3" h="101">
                  <a:moveTo>
                    <a:pt x="37" y="101"/>
                  </a:moveTo>
                  <a:cubicBezTo>
                    <a:pt x="28" y="95"/>
                    <a:pt x="28" y="95"/>
                    <a:pt x="28" y="95"/>
                  </a:cubicBezTo>
                  <a:cubicBezTo>
                    <a:pt x="14" y="84"/>
                    <a:pt x="4" y="68"/>
                    <a:pt x="1" y="51"/>
                  </a:cubicBezTo>
                  <a:cubicBezTo>
                    <a:pt x="1" y="51"/>
                    <a:pt x="1" y="51"/>
                    <a:pt x="1" y="51"/>
                  </a:cubicBezTo>
                  <a:cubicBezTo>
                    <a:pt x="1" y="49"/>
                    <a:pt x="1" y="48"/>
                    <a:pt x="0" y="46"/>
                  </a:cubicBezTo>
                  <a:cubicBezTo>
                    <a:pt x="0" y="42"/>
                    <a:pt x="0" y="38"/>
                    <a:pt x="1" y="33"/>
                  </a:cubicBezTo>
                  <a:cubicBezTo>
                    <a:pt x="2" y="24"/>
                    <a:pt x="5" y="17"/>
                    <a:pt x="7" y="12"/>
                  </a:cubicBezTo>
                  <a:cubicBezTo>
                    <a:pt x="8" y="12"/>
                    <a:pt x="8" y="12"/>
                    <a:pt x="8" y="12"/>
                  </a:cubicBezTo>
                  <a:cubicBezTo>
                    <a:pt x="8" y="11"/>
                    <a:pt x="8" y="11"/>
                    <a:pt x="9" y="10"/>
                  </a:cubicBezTo>
                  <a:cubicBezTo>
                    <a:pt x="9" y="9"/>
                    <a:pt x="9" y="9"/>
                    <a:pt x="9" y="9"/>
                  </a:cubicBezTo>
                  <a:cubicBezTo>
                    <a:pt x="13" y="3"/>
                    <a:pt x="17" y="0"/>
                    <a:pt x="19" y="2"/>
                  </a:cubicBezTo>
                  <a:cubicBezTo>
                    <a:pt x="20" y="3"/>
                    <a:pt x="20" y="3"/>
                    <a:pt x="20" y="3"/>
                  </a:cubicBezTo>
                  <a:cubicBezTo>
                    <a:pt x="22" y="4"/>
                    <a:pt x="24" y="3"/>
                    <a:pt x="25" y="2"/>
                  </a:cubicBezTo>
                  <a:cubicBezTo>
                    <a:pt x="27" y="2"/>
                    <a:pt x="29" y="1"/>
                    <a:pt x="31" y="1"/>
                  </a:cubicBezTo>
                  <a:cubicBezTo>
                    <a:pt x="31" y="1"/>
                    <a:pt x="31" y="1"/>
                    <a:pt x="31" y="1"/>
                  </a:cubicBezTo>
                  <a:cubicBezTo>
                    <a:pt x="33" y="2"/>
                    <a:pt x="35" y="3"/>
                    <a:pt x="36" y="4"/>
                  </a:cubicBezTo>
                  <a:cubicBezTo>
                    <a:pt x="39" y="6"/>
                    <a:pt x="41" y="7"/>
                    <a:pt x="43" y="9"/>
                  </a:cubicBezTo>
                  <a:cubicBezTo>
                    <a:pt x="52" y="17"/>
                    <a:pt x="58" y="25"/>
                    <a:pt x="60" y="34"/>
                  </a:cubicBezTo>
                  <a:cubicBezTo>
                    <a:pt x="60" y="34"/>
                    <a:pt x="60" y="34"/>
                    <a:pt x="60" y="34"/>
                  </a:cubicBezTo>
                  <a:cubicBezTo>
                    <a:pt x="62" y="40"/>
                    <a:pt x="63" y="47"/>
                    <a:pt x="62" y="52"/>
                  </a:cubicBezTo>
                  <a:cubicBezTo>
                    <a:pt x="62" y="65"/>
                    <a:pt x="57" y="77"/>
                    <a:pt x="49" y="87"/>
                  </a:cubicBezTo>
                  <a:cubicBezTo>
                    <a:pt x="37" y="101"/>
                    <a:pt x="37" y="101"/>
                    <a:pt x="37" y="101"/>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0" name="Freeform 158"/>
            <p:cNvSpPr>
              <a:spLocks noEditPoints="1"/>
            </p:cNvSpPr>
            <p:nvPr/>
          </p:nvSpPr>
          <p:spPr bwMode="auto">
            <a:xfrm flipH="1">
              <a:off x="1900238" y="5637213"/>
              <a:ext cx="177800" cy="187325"/>
            </a:xfrm>
            <a:custGeom>
              <a:avLst/>
              <a:gdLst>
                <a:gd name="T0" fmla="*/ 13 w 63"/>
                <a:gd name="T1" fmla="*/ 47 h 66"/>
                <a:gd name="T2" fmla="*/ 28 w 63"/>
                <a:gd name="T3" fmla="*/ 63 h 66"/>
                <a:gd name="T4" fmla="*/ 33 w 63"/>
                <a:gd name="T5" fmla="*/ 66 h 66"/>
                <a:gd name="T6" fmla="*/ 36 w 63"/>
                <a:gd name="T7" fmla="*/ 63 h 66"/>
                <a:gd name="T8" fmla="*/ 32 w 63"/>
                <a:gd name="T9" fmla="*/ 58 h 66"/>
                <a:gd name="T10" fmla="*/ 27 w 63"/>
                <a:gd name="T11" fmla="*/ 53 h 66"/>
                <a:gd name="T12" fmla="*/ 27 w 63"/>
                <a:gd name="T13" fmla="*/ 55 h 66"/>
                <a:gd name="T14" fmla="*/ 26 w 63"/>
                <a:gd name="T15" fmla="*/ 55 h 66"/>
                <a:gd name="T16" fmla="*/ 19 w 63"/>
                <a:gd name="T17" fmla="*/ 49 h 66"/>
                <a:gd name="T18" fmla="*/ 13 w 63"/>
                <a:gd name="T19" fmla="*/ 47 h 66"/>
                <a:gd name="T20" fmla="*/ 24 w 63"/>
                <a:gd name="T21" fmla="*/ 40 h 66"/>
                <a:gd name="T22" fmla="*/ 27 w 63"/>
                <a:gd name="T23" fmla="*/ 52 h 66"/>
                <a:gd name="T24" fmla="*/ 37 w 63"/>
                <a:gd name="T25" fmla="*/ 62 h 66"/>
                <a:gd name="T26" fmla="*/ 40 w 63"/>
                <a:gd name="T27" fmla="*/ 59 h 66"/>
                <a:gd name="T28" fmla="*/ 34 w 63"/>
                <a:gd name="T29" fmla="*/ 49 h 66"/>
                <a:gd name="T30" fmla="*/ 33 w 63"/>
                <a:gd name="T31" fmla="*/ 49 h 66"/>
                <a:gd name="T32" fmla="*/ 33 w 63"/>
                <a:gd name="T33" fmla="*/ 49 h 66"/>
                <a:gd name="T34" fmla="*/ 28 w 63"/>
                <a:gd name="T35" fmla="*/ 43 h 66"/>
                <a:gd name="T36" fmla="*/ 24 w 63"/>
                <a:gd name="T37" fmla="*/ 40 h 66"/>
                <a:gd name="T38" fmla="*/ 19 w 63"/>
                <a:gd name="T39" fmla="*/ 28 h 66"/>
                <a:gd name="T40" fmla="*/ 23 w 63"/>
                <a:gd name="T41" fmla="*/ 39 h 66"/>
                <a:gd name="T42" fmla="*/ 27 w 63"/>
                <a:gd name="T43" fmla="*/ 41 h 66"/>
                <a:gd name="T44" fmla="*/ 19 w 63"/>
                <a:gd name="T45" fmla="*/ 28 h 66"/>
                <a:gd name="T46" fmla="*/ 33 w 63"/>
                <a:gd name="T47" fmla="*/ 27 h 66"/>
                <a:gd name="T48" fmla="*/ 34 w 63"/>
                <a:gd name="T49" fmla="*/ 47 h 66"/>
                <a:gd name="T50" fmla="*/ 40 w 63"/>
                <a:gd name="T51" fmla="*/ 55 h 66"/>
                <a:gd name="T52" fmla="*/ 39 w 63"/>
                <a:gd name="T53" fmla="*/ 46 h 66"/>
                <a:gd name="T54" fmla="*/ 38 w 63"/>
                <a:gd name="T55" fmla="*/ 48 h 66"/>
                <a:gd name="T56" fmla="*/ 36 w 63"/>
                <a:gd name="T57" fmla="*/ 35 h 66"/>
                <a:gd name="T58" fmla="*/ 33 w 63"/>
                <a:gd name="T59" fmla="*/ 27 h 66"/>
                <a:gd name="T60" fmla="*/ 30 w 63"/>
                <a:gd name="T61" fmla="*/ 16 h 66"/>
                <a:gd name="T62" fmla="*/ 32 w 63"/>
                <a:gd name="T63" fmla="*/ 24 h 66"/>
                <a:gd name="T64" fmla="*/ 35 w 63"/>
                <a:gd name="T65" fmla="*/ 28 h 66"/>
                <a:gd name="T66" fmla="*/ 30 w 63"/>
                <a:gd name="T67" fmla="*/ 16 h 66"/>
                <a:gd name="T68" fmla="*/ 2 w 63"/>
                <a:gd name="T69" fmla="*/ 10 h 66"/>
                <a:gd name="T70" fmla="*/ 1 w 63"/>
                <a:gd name="T71" fmla="*/ 19 h 66"/>
                <a:gd name="T72" fmla="*/ 1 w 63"/>
                <a:gd name="T73" fmla="*/ 19 h 66"/>
                <a:gd name="T74" fmla="*/ 1 w 63"/>
                <a:gd name="T75" fmla="*/ 19 h 66"/>
                <a:gd name="T76" fmla="*/ 1 w 63"/>
                <a:gd name="T77" fmla="*/ 19 h 66"/>
                <a:gd name="T78" fmla="*/ 12 w 63"/>
                <a:gd name="T79" fmla="*/ 47 h 66"/>
                <a:gd name="T80" fmla="*/ 18 w 63"/>
                <a:gd name="T81" fmla="*/ 48 h 66"/>
                <a:gd name="T82" fmla="*/ 11 w 63"/>
                <a:gd name="T83" fmla="*/ 37 h 66"/>
                <a:gd name="T84" fmla="*/ 10 w 63"/>
                <a:gd name="T85" fmla="*/ 37 h 66"/>
                <a:gd name="T86" fmla="*/ 9 w 63"/>
                <a:gd name="T87" fmla="*/ 34 h 66"/>
                <a:gd name="T88" fmla="*/ 2 w 63"/>
                <a:gd name="T89" fmla="*/ 10 h 66"/>
                <a:gd name="T90" fmla="*/ 2 w 63"/>
                <a:gd name="T91" fmla="*/ 10 h 66"/>
                <a:gd name="T92" fmla="*/ 45 w 63"/>
                <a:gd name="T93" fmla="*/ 6 h 66"/>
                <a:gd name="T94" fmla="*/ 40 w 63"/>
                <a:gd name="T95" fmla="*/ 44 h 66"/>
                <a:gd name="T96" fmla="*/ 41 w 63"/>
                <a:gd name="T97" fmla="*/ 57 h 66"/>
                <a:gd name="T98" fmla="*/ 45 w 63"/>
                <a:gd name="T99" fmla="*/ 53 h 66"/>
                <a:gd name="T100" fmla="*/ 44 w 63"/>
                <a:gd name="T101" fmla="*/ 52 h 66"/>
                <a:gd name="T102" fmla="*/ 45 w 63"/>
                <a:gd name="T103" fmla="*/ 6 h 66"/>
                <a:gd name="T104" fmla="*/ 58 w 63"/>
                <a:gd name="T105" fmla="*/ 0 h 66"/>
                <a:gd name="T106" fmla="*/ 58 w 63"/>
                <a:gd name="T107" fmla="*/ 0 h 66"/>
                <a:gd name="T108" fmla="*/ 55 w 63"/>
                <a:gd name="T109" fmla="*/ 42 h 66"/>
                <a:gd name="T110" fmla="*/ 59 w 63"/>
                <a:gd name="T111" fmla="*/ 36 h 66"/>
                <a:gd name="T112" fmla="*/ 62 w 63"/>
                <a:gd name="T113" fmla="*/ 20 h 66"/>
                <a:gd name="T114" fmla="*/ 63 w 63"/>
                <a:gd name="T115" fmla="*/ 17 h 66"/>
                <a:gd name="T116" fmla="*/ 60 w 63"/>
                <a:gd name="T117" fmla="*/ 2 h 66"/>
                <a:gd name="T118" fmla="*/ 60 w 63"/>
                <a:gd name="T119" fmla="*/ 2 h 66"/>
                <a:gd name="T120" fmla="*/ 60 w 63"/>
                <a:gd name="T121" fmla="*/ 2 h 66"/>
                <a:gd name="T122" fmla="*/ 58 w 63"/>
                <a:gd name="T12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3" h="66">
                  <a:moveTo>
                    <a:pt x="13" y="47"/>
                  </a:moveTo>
                  <a:cubicBezTo>
                    <a:pt x="17" y="53"/>
                    <a:pt x="22" y="58"/>
                    <a:pt x="28" y="63"/>
                  </a:cubicBezTo>
                  <a:cubicBezTo>
                    <a:pt x="33" y="66"/>
                    <a:pt x="33" y="66"/>
                    <a:pt x="33" y="66"/>
                  </a:cubicBezTo>
                  <a:cubicBezTo>
                    <a:pt x="34" y="65"/>
                    <a:pt x="35" y="64"/>
                    <a:pt x="36" y="63"/>
                  </a:cubicBezTo>
                  <a:cubicBezTo>
                    <a:pt x="35" y="61"/>
                    <a:pt x="33" y="59"/>
                    <a:pt x="32" y="58"/>
                  </a:cubicBezTo>
                  <a:cubicBezTo>
                    <a:pt x="30" y="56"/>
                    <a:pt x="29" y="55"/>
                    <a:pt x="27" y="53"/>
                  </a:cubicBezTo>
                  <a:cubicBezTo>
                    <a:pt x="27" y="54"/>
                    <a:pt x="27" y="54"/>
                    <a:pt x="27" y="55"/>
                  </a:cubicBezTo>
                  <a:cubicBezTo>
                    <a:pt x="27" y="55"/>
                    <a:pt x="27" y="55"/>
                    <a:pt x="26" y="55"/>
                  </a:cubicBezTo>
                  <a:cubicBezTo>
                    <a:pt x="25" y="55"/>
                    <a:pt x="22" y="53"/>
                    <a:pt x="19" y="49"/>
                  </a:cubicBezTo>
                  <a:cubicBezTo>
                    <a:pt x="16" y="48"/>
                    <a:pt x="14" y="48"/>
                    <a:pt x="13" y="47"/>
                  </a:cubicBezTo>
                  <a:moveTo>
                    <a:pt x="24" y="40"/>
                  </a:moveTo>
                  <a:cubicBezTo>
                    <a:pt x="25" y="45"/>
                    <a:pt x="27" y="49"/>
                    <a:pt x="27" y="52"/>
                  </a:cubicBezTo>
                  <a:cubicBezTo>
                    <a:pt x="31" y="55"/>
                    <a:pt x="34" y="58"/>
                    <a:pt x="37" y="62"/>
                  </a:cubicBezTo>
                  <a:cubicBezTo>
                    <a:pt x="38" y="61"/>
                    <a:pt x="39" y="60"/>
                    <a:pt x="40" y="59"/>
                  </a:cubicBezTo>
                  <a:cubicBezTo>
                    <a:pt x="38" y="56"/>
                    <a:pt x="37" y="53"/>
                    <a:pt x="34" y="49"/>
                  </a:cubicBezTo>
                  <a:cubicBezTo>
                    <a:pt x="34" y="49"/>
                    <a:pt x="34" y="49"/>
                    <a:pt x="33" y="49"/>
                  </a:cubicBezTo>
                  <a:cubicBezTo>
                    <a:pt x="33" y="49"/>
                    <a:pt x="33" y="49"/>
                    <a:pt x="33" y="49"/>
                  </a:cubicBezTo>
                  <a:cubicBezTo>
                    <a:pt x="32" y="49"/>
                    <a:pt x="30" y="46"/>
                    <a:pt x="28" y="43"/>
                  </a:cubicBezTo>
                  <a:cubicBezTo>
                    <a:pt x="27" y="42"/>
                    <a:pt x="25" y="41"/>
                    <a:pt x="24" y="40"/>
                  </a:cubicBezTo>
                  <a:moveTo>
                    <a:pt x="19" y="28"/>
                  </a:moveTo>
                  <a:cubicBezTo>
                    <a:pt x="19" y="28"/>
                    <a:pt x="21" y="33"/>
                    <a:pt x="23" y="39"/>
                  </a:cubicBezTo>
                  <a:cubicBezTo>
                    <a:pt x="25" y="40"/>
                    <a:pt x="26" y="40"/>
                    <a:pt x="27" y="41"/>
                  </a:cubicBezTo>
                  <a:cubicBezTo>
                    <a:pt x="23" y="35"/>
                    <a:pt x="19" y="28"/>
                    <a:pt x="19" y="28"/>
                  </a:cubicBezTo>
                  <a:moveTo>
                    <a:pt x="33" y="27"/>
                  </a:moveTo>
                  <a:cubicBezTo>
                    <a:pt x="34" y="33"/>
                    <a:pt x="35" y="42"/>
                    <a:pt x="34" y="47"/>
                  </a:cubicBezTo>
                  <a:cubicBezTo>
                    <a:pt x="37" y="50"/>
                    <a:pt x="38" y="53"/>
                    <a:pt x="40" y="55"/>
                  </a:cubicBezTo>
                  <a:cubicBezTo>
                    <a:pt x="40" y="53"/>
                    <a:pt x="40" y="50"/>
                    <a:pt x="39" y="46"/>
                  </a:cubicBezTo>
                  <a:cubicBezTo>
                    <a:pt x="39" y="47"/>
                    <a:pt x="39" y="47"/>
                    <a:pt x="38" y="48"/>
                  </a:cubicBezTo>
                  <a:cubicBezTo>
                    <a:pt x="38" y="43"/>
                    <a:pt x="37" y="39"/>
                    <a:pt x="36" y="35"/>
                  </a:cubicBezTo>
                  <a:cubicBezTo>
                    <a:pt x="36" y="32"/>
                    <a:pt x="34" y="29"/>
                    <a:pt x="33" y="27"/>
                  </a:cubicBezTo>
                  <a:moveTo>
                    <a:pt x="30" y="16"/>
                  </a:moveTo>
                  <a:cubicBezTo>
                    <a:pt x="30" y="16"/>
                    <a:pt x="31" y="19"/>
                    <a:pt x="32" y="24"/>
                  </a:cubicBezTo>
                  <a:cubicBezTo>
                    <a:pt x="33" y="25"/>
                    <a:pt x="34" y="27"/>
                    <a:pt x="35" y="28"/>
                  </a:cubicBezTo>
                  <a:cubicBezTo>
                    <a:pt x="33" y="21"/>
                    <a:pt x="30" y="16"/>
                    <a:pt x="30" y="16"/>
                  </a:cubicBezTo>
                  <a:moveTo>
                    <a:pt x="2" y="10"/>
                  </a:moveTo>
                  <a:cubicBezTo>
                    <a:pt x="0" y="10"/>
                    <a:pt x="1" y="18"/>
                    <a:pt x="1" y="19"/>
                  </a:cubicBezTo>
                  <a:cubicBezTo>
                    <a:pt x="1" y="19"/>
                    <a:pt x="1" y="19"/>
                    <a:pt x="1" y="19"/>
                  </a:cubicBezTo>
                  <a:cubicBezTo>
                    <a:pt x="1" y="19"/>
                    <a:pt x="1" y="19"/>
                    <a:pt x="1" y="19"/>
                  </a:cubicBezTo>
                  <a:cubicBezTo>
                    <a:pt x="1" y="19"/>
                    <a:pt x="1" y="19"/>
                    <a:pt x="1" y="19"/>
                  </a:cubicBezTo>
                  <a:cubicBezTo>
                    <a:pt x="2" y="29"/>
                    <a:pt x="6" y="38"/>
                    <a:pt x="12" y="47"/>
                  </a:cubicBezTo>
                  <a:cubicBezTo>
                    <a:pt x="14" y="47"/>
                    <a:pt x="16" y="47"/>
                    <a:pt x="18" y="48"/>
                  </a:cubicBezTo>
                  <a:cubicBezTo>
                    <a:pt x="16" y="45"/>
                    <a:pt x="13" y="41"/>
                    <a:pt x="11" y="37"/>
                  </a:cubicBezTo>
                  <a:cubicBezTo>
                    <a:pt x="11" y="37"/>
                    <a:pt x="11" y="37"/>
                    <a:pt x="10" y="37"/>
                  </a:cubicBezTo>
                  <a:cubicBezTo>
                    <a:pt x="9" y="36"/>
                    <a:pt x="9" y="35"/>
                    <a:pt x="9" y="34"/>
                  </a:cubicBezTo>
                  <a:cubicBezTo>
                    <a:pt x="6" y="27"/>
                    <a:pt x="3" y="19"/>
                    <a:pt x="2" y="10"/>
                  </a:cubicBezTo>
                  <a:cubicBezTo>
                    <a:pt x="2" y="10"/>
                    <a:pt x="2" y="10"/>
                    <a:pt x="2" y="10"/>
                  </a:cubicBezTo>
                  <a:moveTo>
                    <a:pt x="45" y="6"/>
                  </a:moveTo>
                  <a:cubicBezTo>
                    <a:pt x="45" y="6"/>
                    <a:pt x="46" y="31"/>
                    <a:pt x="40" y="44"/>
                  </a:cubicBezTo>
                  <a:cubicBezTo>
                    <a:pt x="41" y="49"/>
                    <a:pt x="41" y="53"/>
                    <a:pt x="41" y="57"/>
                  </a:cubicBezTo>
                  <a:cubicBezTo>
                    <a:pt x="43" y="56"/>
                    <a:pt x="44" y="55"/>
                    <a:pt x="45" y="53"/>
                  </a:cubicBezTo>
                  <a:cubicBezTo>
                    <a:pt x="45" y="53"/>
                    <a:pt x="44" y="53"/>
                    <a:pt x="44" y="52"/>
                  </a:cubicBezTo>
                  <a:cubicBezTo>
                    <a:pt x="51" y="28"/>
                    <a:pt x="45" y="6"/>
                    <a:pt x="45" y="6"/>
                  </a:cubicBezTo>
                  <a:moveTo>
                    <a:pt x="58" y="0"/>
                  </a:moveTo>
                  <a:cubicBezTo>
                    <a:pt x="58" y="0"/>
                    <a:pt x="58" y="0"/>
                    <a:pt x="58" y="0"/>
                  </a:cubicBezTo>
                  <a:cubicBezTo>
                    <a:pt x="58" y="0"/>
                    <a:pt x="63" y="20"/>
                    <a:pt x="55" y="42"/>
                  </a:cubicBezTo>
                  <a:cubicBezTo>
                    <a:pt x="57" y="40"/>
                    <a:pt x="58" y="38"/>
                    <a:pt x="59" y="36"/>
                  </a:cubicBezTo>
                  <a:cubicBezTo>
                    <a:pt x="61" y="31"/>
                    <a:pt x="62" y="26"/>
                    <a:pt x="62" y="20"/>
                  </a:cubicBezTo>
                  <a:cubicBezTo>
                    <a:pt x="62" y="19"/>
                    <a:pt x="63" y="18"/>
                    <a:pt x="63" y="17"/>
                  </a:cubicBezTo>
                  <a:cubicBezTo>
                    <a:pt x="63" y="12"/>
                    <a:pt x="62" y="7"/>
                    <a:pt x="60" y="2"/>
                  </a:cubicBezTo>
                  <a:cubicBezTo>
                    <a:pt x="60" y="2"/>
                    <a:pt x="60" y="2"/>
                    <a:pt x="60" y="2"/>
                  </a:cubicBezTo>
                  <a:cubicBezTo>
                    <a:pt x="60" y="2"/>
                    <a:pt x="60" y="2"/>
                    <a:pt x="60" y="2"/>
                  </a:cubicBezTo>
                  <a:cubicBezTo>
                    <a:pt x="60" y="0"/>
                    <a:pt x="59" y="0"/>
                    <a:pt x="58" y="0"/>
                  </a:cubicBezTo>
                </a:path>
              </a:pathLst>
            </a:custGeom>
            <a:solidFill>
              <a:srgbClr val="FCE9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1" name="Freeform 159"/>
            <p:cNvSpPr/>
            <p:nvPr/>
          </p:nvSpPr>
          <p:spPr bwMode="auto">
            <a:xfrm flipH="1">
              <a:off x="1970088" y="5762625"/>
              <a:ext cx="90488" cy="90488"/>
            </a:xfrm>
            <a:custGeom>
              <a:avLst/>
              <a:gdLst>
                <a:gd name="T0" fmla="*/ 2 w 32"/>
                <a:gd name="T1" fmla="*/ 3 h 32"/>
                <a:gd name="T2" fmla="*/ 13 w 32"/>
                <a:gd name="T3" fmla="*/ 22 h 32"/>
                <a:gd name="T4" fmla="*/ 32 w 32"/>
                <a:gd name="T5" fmla="*/ 31 h 32"/>
                <a:gd name="T6" fmla="*/ 30 w 32"/>
                <a:gd name="T7" fmla="*/ 32 h 32"/>
                <a:gd name="T8" fmla="*/ 1 w 32"/>
                <a:gd name="T9" fmla="*/ 3 h 32"/>
                <a:gd name="T10" fmla="*/ 1 w 32"/>
                <a:gd name="T11" fmla="*/ 3 h 32"/>
                <a:gd name="T12" fmla="*/ 0 w 32"/>
                <a:gd name="T13" fmla="*/ 1 h 32"/>
                <a:gd name="T14" fmla="*/ 2 w 32"/>
                <a:gd name="T15" fmla="*/ 1 h 32"/>
                <a:gd name="T16" fmla="*/ 2 w 32"/>
                <a:gd name="T17" fmla="*/ 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2">
                  <a:moveTo>
                    <a:pt x="2" y="3"/>
                  </a:moveTo>
                  <a:cubicBezTo>
                    <a:pt x="3" y="7"/>
                    <a:pt x="5" y="16"/>
                    <a:pt x="13" y="22"/>
                  </a:cubicBezTo>
                  <a:cubicBezTo>
                    <a:pt x="24" y="30"/>
                    <a:pt x="32" y="31"/>
                    <a:pt x="32" y="31"/>
                  </a:cubicBezTo>
                  <a:cubicBezTo>
                    <a:pt x="30" y="32"/>
                    <a:pt x="30" y="32"/>
                    <a:pt x="30" y="32"/>
                  </a:cubicBezTo>
                  <a:cubicBezTo>
                    <a:pt x="30" y="32"/>
                    <a:pt x="6" y="28"/>
                    <a:pt x="1" y="3"/>
                  </a:cubicBezTo>
                  <a:cubicBezTo>
                    <a:pt x="1" y="3"/>
                    <a:pt x="1" y="3"/>
                    <a:pt x="1" y="3"/>
                  </a:cubicBezTo>
                  <a:cubicBezTo>
                    <a:pt x="1" y="3"/>
                    <a:pt x="0" y="2"/>
                    <a:pt x="0" y="1"/>
                  </a:cubicBezTo>
                  <a:cubicBezTo>
                    <a:pt x="0" y="0"/>
                    <a:pt x="1" y="0"/>
                    <a:pt x="2" y="1"/>
                  </a:cubicBezTo>
                  <a:cubicBezTo>
                    <a:pt x="3" y="3"/>
                    <a:pt x="2" y="3"/>
                    <a:pt x="2" y="3"/>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2" name="Freeform 160"/>
            <p:cNvSpPr/>
            <p:nvPr/>
          </p:nvSpPr>
          <p:spPr bwMode="auto">
            <a:xfrm flipH="1">
              <a:off x="1966913" y="5745163"/>
              <a:ext cx="103188" cy="88900"/>
            </a:xfrm>
            <a:custGeom>
              <a:avLst/>
              <a:gdLst>
                <a:gd name="T0" fmla="*/ 34 w 36"/>
                <a:gd name="T1" fmla="*/ 31 h 31"/>
                <a:gd name="T2" fmla="*/ 36 w 36"/>
                <a:gd name="T3" fmla="*/ 31 h 31"/>
                <a:gd name="T4" fmla="*/ 3 w 36"/>
                <a:gd name="T5" fmla="*/ 3 h 31"/>
                <a:gd name="T6" fmla="*/ 2 w 36"/>
                <a:gd name="T7" fmla="*/ 0 h 31"/>
                <a:gd name="T8" fmla="*/ 2 w 36"/>
                <a:gd name="T9" fmla="*/ 3 h 31"/>
                <a:gd name="T10" fmla="*/ 2 w 36"/>
                <a:gd name="T11" fmla="*/ 3 h 31"/>
                <a:gd name="T12" fmla="*/ 10 w 36"/>
                <a:gd name="T13" fmla="*/ 15 h 31"/>
                <a:gd name="T14" fmla="*/ 34 w 36"/>
                <a:gd name="T15" fmla="*/ 31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31">
                  <a:moveTo>
                    <a:pt x="34" y="31"/>
                  </a:moveTo>
                  <a:cubicBezTo>
                    <a:pt x="36" y="31"/>
                    <a:pt x="36" y="31"/>
                    <a:pt x="36" y="31"/>
                  </a:cubicBezTo>
                  <a:cubicBezTo>
                    <a:pt x="36" y="31"/>
                    <a:pt x="11" y="21"/>
                    <a:pt x="3" y="3"/>
                  </a:cubicBezTo>
                  <a:cubicBezTo>
                    <a:pt x="3" y="3"/>
                    <a:pt x="3" y="1"/>
                    <a:pt x="2" y="0"/>
                  </a:cubicBezTo>
                  <a:cubicBezTo>
                    <a:pt x="1" y="0"/>
                    <a:pt x="0" y="2"/>
                    <a:pt x="2" y="3"/>
                  </a:cubicBezTo>
                  <a:cubicBezTo>
                    <a:pt x="2" y="3"/>
                    <a:pt x="2" y="3"/>
                    <a:pt x="2" y="3"/>
                  </a:cubicBezTo>
                  <a:cubicBezTo>
                    <a:pt x="4" y="6"/>
                    <a:pt x="7" y="11"/>
                    <a:pt x="10" y="15"/>
                  </a:cubicBezTo>
                  <a:cubicBezTo>
                    <a:pt x="17" y="22"/>
                    <a:pt x="30" y="29"/>
                    <a:pt x="34" y="31"/>
                  </a:cubicBezTo>
                  <a:close/>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3" name="Freeform 161"/>
            <p:cNvSpPr/>
            <p:nvPr/>
          </p:nvSpPr>
          <p:spPr bwMode="auto">
            <a:xfrm flipH="1">
              <a:off x="1939925" y="5651500"/>
              <a:ext cx="133350" cy="187325"/>
            </a:xfrm>
            <a:custGeom>
              <a:avLst/>
              <a:gdLst>
                <a:gd name="T0" fmla="*/ 6 w 47"/>
                <a:gd name="T1" fmla="*/ 2 h 66"/>
                <a:gd name="T2" fmla="*/ 3 w 47"/>
                <a:gd name="T3" fmla="*/ 1 h 66"/>
                <a:gd name="T4" fmla="*/ 7 w 47"/>
                <a:gd name="T5" fmla="*/ 4 h 66"/>
                <a:gd name="T6" fmla="*/ 37 w 47"/>
                <a:gd name="T7" fmla="*/ 65 h 66"/>
                <a:gd name="T8" fmla="*/ 39 w 47"/>
                <a:gd name="T9" fmla="*/ 66 h 66"/>
                <a:gd name="T10" fmla="*/ 6 w 47"/>
                <a:gd name="T11" fmla="*/ 2 h 66"/>
              </a:gdLst>
              <a:ahLst/>
              <a:cxnLst>
                <a:cxn ang="0">
                  <a:pos x="T0" y="T1"/>
                </a:cxn>
                <a:cxn ang="0">
                  <a:pos x="T2" y="T3"/>
                </a:cxn>
                <a:cxn ang="0">
                  <a:pos x="T4" y="T5"/>
                </a:cxn>
                <a:cxn ang="0">
                  <a:pos x="T6" y="T7"/>
                </a:cxn>
                <a:cxn ang="0">
                  <a:pos x="T8" y="T9"/>
                </a:cxn>
                <a:cxn ang="0">
                  <a:pos x="T10" y="T11"/>
                </a:cxn>
              </a:cxnLst>
              <a:rect l="0" t="0" r="r" b="b"/>
              <a:pathLst>
                <a:path w="47" h="66">
                  <a:moveTo>
                    <a:pt x="6" y="2"/>
                  </a:moveTo>
                  <a:cubicBezTo>
                    <a:pt x="5" y="1"/>
                    <a:pt x="4" y="0"/>
                    <a:pt x="3" y="1"/>
                  </a:cubicBezTo>
                  <a:cubicBezTo>
                    <a:pt x="0" y="3"/>
                    <a:pt x="5" y="7"/>
                    <a:pt x="7" y="4"/>
                  </a:cubicBezTo>
                  <a:cubicBezTo>
                    <a:pt x="47" y="15"/>
                    <a:pt x="37" y="65"/>
                    <a:pt x="37" y="65"/>
                  </a:cubicBezTo>
                  <a:cubicBezTo>
                    <a:pt x="39" y="66"/>
                    <a:pt x="39" y="66"/>
                    <a:pt x="39" y="66"/>
                  </a:cubicBezTo>
                  <a:cubicBezTo>
                    <a:pt x="39" y="65"/>
                    <a:pt x="47" y="13"/>
                    <a:pt x="6" y="2"/>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4" name="Freeform 162"/>
            <p:cNvSpPr/>
            <p:nvPr/>
          </p:nvSpPr>
          <p:spPr bwMode="auto">
            <a:xfrm flipH="1">
              <a:off x="2008188" y="5780088"/>
              <a:ext cx="106363" cy="98425"/>
            </a:xfrm>
            <a:custGeom>
              <a:avLst/>
              <a:gdLst>
                <a:gd name="T0" fmla="*/ 1 w 38"/>
                <a:gd name="T1" fmla="*/ 4 h 35"/>
                <a:gd name="T2" fmla="*/ 1 w 38"/>
                <a:gd name="T3" fmla="*/ 1 h 35"/>
                <a:gd name="T4" fmla="*/ 2 w 38"/>
                <a:gd name="T5" fmla="*/ 5 h 35"/>
                <a:gd name="T6" fmla="*/ 38 w 38"/>
                <a:gd name="T7" fmla="*/ 33 h 35"/>
                <a:gd name="T8" fmla="*/ 38 w 38"/>
                <a:gd name="T9" fmla="*/ 35 h 35"/>
                <a:gd name="T10" fmla="*/ 1 w 38"/>
                <a:gd name="T11" fmla="*/ 4 h 35"/>
              </a:gdLst>
              <a:ahLst/>
              <a:cxnLst>
                <a:cxn ang="0">
                  <a:pos x="T0" y="T1"/>
                </a:cxn>
                <a:cxn ang="0">
                  <a:pos x="T2" y="T3"/>
                </a:cxn>
                <a:cxn ang="0">
                  <a:pos x="T4" y="T5"/>
                </a:cxn>
                <a:cxn ang="0">
                  <a:pos x="T6" y="T7"/>
                </a:cxn>
                <a:cxn ang="0">
                  <a:pos x="T8" y="T9"/>
                </a:cxn>
                <a:cxn ang="0">
                  <a:pos x="T10" y="T11"/>
                </a:cxn>
              </a:cxnLst>
              <a:rect l="0" t="0" r="r" b="b"/>
              <a:pathLst>
                <a:path w="38" h="35">
                  <a:moveTo>
                    <a:pt x="1" y="4"/>
                  </a:moveTo>
                  <a:cubicBezTo>
                    <a:pt x="0" y="3"/>
                    <a:pt x="0" y="2"/>
                    <a:pt x="1" y="1"/>
                  </a:cubicBezTo>
                  <a:cubicBezTo>
                    <a:pt x="2" y="0"/>
                    <a:pt x="4" y="4"/>
                    <a:pt x="2" y="5"/>
                  </a:cubicBezTo>
                  <a:cubicBezTo>
                    <a:pt x="3" y="32"/>
                    <a:pt x="38" y="33"/>
                    <a:pt x="38" y="33"/>
                  </a:cubicBezTo>
                  <a:cubicBezTo>
                    <a:pt x="38" y="35"/>
                    <a:pt x="38" y="35"/>
                    <a:pt x="38" y="35"/>
                  </a:cubicBezTo>
                  <a:cubicBezTo>
                    <a:pt x="38" y="35"/>
                    <a:pt x="2" y="32"/>
                    <a:pt x="1" y="4"/>
                  </a:cubicBezTo>
                  <a:close/>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5" name="Freeform 163"/>
            <p:cNvSpPr/>
            <p:nvPr/>
          </p:nvSpPr>
          <p:spPr bwMode="auto">
            <a:xfrm flipH="1">
              <a:off x="1941513" y="5697538"/>
              <a:ext cx="93663" cy="115888"/>
            </a:xfrm>
            <a:custGeom>
              <a:avLst/>
              <a:gdLst>
                <a:gd name="T0" fmla="*/ 4 w 33"/>
                <a:gd name="T1" fmla="*/ 1 h 41"/>
                <a:gd name="T2" fmla="*/ 2 w 33"/>
                <a:gd name="T3" fmla="*/ 1 h 41"/>
                <a:gd name="T4" fmla="*/ 5 w 33"/>
                <a:gd name="T5" fmla="*/ 3 h 41"/>
                <a:gd name="T6" fmla="*/ 30 w 33"/>
                <a:gd name="T7" fmla="*/ 41 h 41"/>
                <a:gd name="T8" fmla="*/ 32 w 33"/>
                <a:gd name="T9" fmla="*/ 41 h 41"/>
                <a:gd name="T10" fmla="*/ 4 w 33"/>
                <a:gd name="T11" fmla="*/ 1 h 41"/>
              </a:gdLst>
              <a:ahLst/>
              <a:cxnLst>
                <a:cxn ang="0">
                  <a:pos x="T0" y="T1"/>
                </a:cxn>
                <a:cxn ang="0">
                  <a:pos x="T2" y="T3"/>
                </a:cxn>
                <a:cxn ang="0">
                  <a:pos x="T4" y="T5"/>
                </a:cxn>
                <a:cxn ang="0">
                  <a:pos x="T6" y="T7"/>
                </a:cxn>
                <a:cxn ang="0">
                  <a:pos x="T8" y="T9"/>
                </a:cxn>
                <a:cxn ang="0">
                  <a:pos x="T10" y="T11"/>
                </a:cxn>
              </a:cxnLst>
              <a:rect l="0" t="0" r="r" b="b"/>
              <a:pathLst>
                <a:path w="33" h="41">
                  <a:moveTo>
                    <a:pt x="4" y="1"/>
                  </a:moveTo>
                  <a:cubicBezTo>
                    <a:pt x="3" y="1"/>
                    <a:pt x="2" y="0"/>
                    <a:pt x="2" y="1"/>
                  </a:cubicBezTo>
                  <a:cubicBezTo>
                    <a:pt x="0" y="2"/>
                    <a:pt x="4" y="5"/>
                    <a:pt x="5" y="3"/>
                  </a:cubicBezTo>
                  <a:cubicBezTo>
                    <a:pt x="33" y="6"/>
                    <a:pt x="30" y="41"/>
                    <a:pt x="30" y="41"/>
                  </a:cubicBezTo>
                  <a:cubicBezTo>
                    <a:pt x="32" y="41"/>
                    <a:pt x="32" y="41"/>
                    <a:pt x="32" y="41"/>
                  </a:cubicBezTo>
                  <a:cubicBezTo>
                    <a:pt x="32" y="41"/>
                    <a:pt x="32" y="5"/>
                    <a:pt x="4" y="1"/>
                  </a:cubicBezTo>
                  <a:close/>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6" name="Freeform 164"/>
            <p:cNvSpPr/>
            <p:nvPr/>
          </p:nvSpPr>
          <p:spPr bwMode="auto">
            <a:xfrm flipH="1">
              <a:off x="1993900" y="5780088"/>
              <a:ext cx="163513" cy="112713"/>
            </a:xfrm>
            <a:custGeom>
              <a:avLst/>
              <a:gdLst>
                <a:gd name="T0" fmla="*/ 2 w 58"/>
                <a:gd name="T1" fmla="*/ 5 h 40"/>
                <a:gd name="T2" fmla="*/ 1 w 58"/>
                <a:gd name="T3" fmla="*/ 2 h 40"/>
                <a:gd name="T4" fmla="*/ 4 w 58"/>
                <a:gd name="T5" fmla="*/ 6 h 40"/>
                <a:gd name="T6" fmla="*/ 58 w 58"/>
                <a:gd name="T7" fmla="*/ 28 h 40"/>
                <a:gd name="T8" fmla="*/ 58 w 58"/>
                <a:gd name="T9" fmla="*/ 30 h 40"/>
                <a:gd name="T10" fmla="*/ 2 w 58"/>
                <a:gd name="T11" fmla="*/ 5 h 40"/>
              </a:gdLst>
              <a:ahLst/>
              <a:cxnLst>
                <a:cxn ang="0">
                  <a:pos x="T0" y="T1"/>
                </a:cxn>
                <a:cxn ang="0">
                  <a:pos x="T2" y="T3"/>
                </a:cxn>
                <a:cxn ang="0">
                  <a:pos x="T4" y="T5"/>
                </a:cxn>
                <a:cxn ang="0">
                  <a:pos x="T6" y="T7"/>
                </a:cxn>
                <a:cxn ang="0">
                  <a:pos x="T8" y="T9"/>
                </a:cxn>
                <a:cxn ang="0">
                  <a:pos x="T10" y="T11"/>
                </a:cxn>
              </a:cxnLst>
              <a:rect l="0" t="0" r="r" b="b"/>
              <a:pathLst>
                <a:path w="58" h="40">
                  <a:moveTo>
                    <a:pt x="2" y="5"/>
                  </a:moveTo>
                  <a:cubicBezTo>
                    <a:pt x="1" y="4"/>
                    <a:pt x="0" y="3"/>
                    <a:pt x="1" y="2"/>
                  </a:cubicBezTo>
                  <a:cubicBezTo>
                    <a:pt x="2" y="0"/>
                    <a:pt x="6" y="4"/>
                    <a:pt x="4" y="6"/>
                  </a:cubicBezTo>
                  <a:cubicBezTo>
                    <a:pt x="15" y="39"/>
                    <a:pt x="57" y="28"/>
                    <a:pt x="58" y="28"/>
                  </a:cubicBezTo>
                  <a:cubicBezTo>
                    <a:pt x="58" y="30"/>
                    <a:pt x="58" y="30"/>
                    <a:pt x="58" y="30"/>
                  </a:cubicBezTo>
                  <a:cubicBezTo>
                    <a:pt x="58" y="30"/>
                    <a:pt x="13" y="40"/>
                    <a:pt x="2" y="5"/>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7" name="Freeform 165"/>
            <p:cNvSpPr/>
            <p:nvPr/>
          </p:nvSpPr>
          <p:spPr bwMode="auto">
            <a:xfrm flipH="1">
              <a:off x="1998663" y="5756275"/>
              <a:ext cx="101600" cy="106363"/>
            </a:xfrm>
            <a:custGeom>
              <a:avLst/>
              <a:gdLst>
                <a:gd name="T0" fmla="*/ 2 w 36"/>
                <a:gd name="T1" fmla="*/ 3 h 37"/>
                <a:gd name="T2" fmla="*/ 2 w 36"/>
                <a:gd name="T3" fmla="*/ 1 h 37"/>
                <a:gd name="T4" fmla="*/ 3 w 36"/>
                <a:gd name="T5" fmla="*/ 4 h 37"/>
                <a:gd name="T6" fmla="*/ 36 w 36"/>
                <a:gd name="T7" fmla="*/ 36 h 37"/>
                <a:gd name="T8" fmla="*/ 36 w 36"/>
                <a:gd name="T9" fmla="*/ 37 h 37"/>
                <a:gd name="T10" fmla="*/ 2 w 36"/>
                <a:gd name="T11" fmla="*/ 3 h 37"/>
              </a:gdLst>
              <a:ahLst/>
              <a:cxnLst>
                <a:cxn ang="0">
                  <a:pos x="T0" y="T1"/>
                </a:cxn>
                <a:cxn ang="0">
                  <a:pos x="T2" y="T3"/>
                </a:cxn>
                <a:cxn ang="0">
                  <a:pos x="T4" y="T5"/>
                </a:cxn>
                <a:cxn ang="0">
                  <a:pos x="T6" y="T7"/>
                </a:cxn>
                <a:cxn ang="0">
                  <a:pos x="T8" y="T9"/>
                </a:cxn>
                <a:cxn ang="0">
                  <a:pos x="T10" y="T11"/>
                </a:cxn>
              </a:cxnLst>
              <a:rect l="0" t="0" r="r" b="b"/>
              <a:pathLst>
                <a:path w="36" h="37">
                  <a:moveTo>
                    <a:pt x="2" y="3"/>
                  </a:moveTo>
                  <a:cubicBezTo>
                    <a:pt x="2" y="3"/>
                    <a:pt x="1" y="1"/>
                    <a:pt x="2" y="1"/>
                  </a:cubicBezTo>
                  <a:cubicBezTo>
                    <a:pt x="3" y="0"/>
                    <a:pt x="5" y="4"/>
                    <a:pt x="3" y="4"/>
                  </a:cubicBezTo>
                  <a:cubicBezTo>
                    <a:pt x="2" y="32"/>
                    <a:pt x="36" y="36"/>
                    <a:pt x="36" y="36"/>
                  </a:cubicBezTo>
                  <a:cubicBezTo>
                    <a:pt x="36" y="37"/>
                    <a:pt x="36" y="37"/>
                    <a:pt x="36" y="37"/>
                  </a:cubicBezTo>
                  <a:cubicBezTo>
                    <a:pt x="36" y="37"/>
                    <a:pt x="0" y="32"/>
                    <a:pt x="2" y="3"/>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8" name="Freeform 166"/>
            <p:cNvSpPr/>
            <p:nvPr/>
          </p:nvSpPr>
          <p:spPr bwMode="auto">
            <a:xfrm flipH="1">
              <a:off x="1955800" y="5734050"/>
              <a:ext cx="100013" cy="85725"/>
            </a:xfrm>
            <a:custGeom>
              <a:avLst/>
              <a:gdLst>
                <a:gd name="T0" fmla="*/ 4 w 35"/>
                <a:gd name="T1" fmla="*/ 2 h 30"/>
                <a:gd name="T2" fmla="*/ 24 w 35"/>
                <a:gd name="T3" fmla="*/ 13 h 30"/>
                <a:gd name="T4" fmla="*/ 34 w 35"/>
                <a:gd name="T5" fmla="*/ 30 h 30"/>
                <a:gd name="T6" fmla="*/ 35 w 35"/>
                <a:gd name="T7" fmla="*/ 29 h 30"/>
                <a:gd name="T8" fmla="*/ 4 w 35"/>
                <a:gd name="T9" fmla="*/ 2 h 30"/>
                <a:gd name="T10" fmla="*/ 4 w 35"/>
                <a:gd name="T11" fmla="*/ 2 h 30"/>
                <a:gd name="T12" fmla="*/ 2 w 35"/>
                <a:gd name="T13" fmla="*/ 0 h 30"/>
                <a:gd name="T14" fmla="*/ 2 w 35"/>
                <a:gd name="T15" fmla="*/ 3 h 30"/>
                <a:gd name="T16" fmla="*/ 4 w 35"/>
                <a:gd name="T17"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0">
                  <a:moveTo>
                    <a:pt x="4" y="2"/>
                  </a:moveTo>
                  <a:cubicBezTo>
                    <a:pt x="8" y="3"/>
                    <a:pt x="17" y="5"/>
                    <a:pt x="24" y="13"/>
                  </a:cubicBezTo>
                  <a:cubicBezTo>
                    <a:pt x="32" y="22"/>
                    <a:pt x="34" y="30"/>
                    <a:pt x="34" y="30"/>
                  </a:cubicBezTo>
                  <a:cubicBezTo>
                    <a:pt x="35" y="29"/>
                    <a:pt x="35" y="29"/>
                    <a:pt x="35" y="29"/>
                  </a:cubicBezTo>
                  <a:cubicBezTo>
                    <a:pt x="35" y="29"/>
                    <a:pt x="29" y="5"/>
                    <a:pt x="4" y="2"/>
                  </a:cubicBezTo>
                  <a:cubicBezTo>
                    <a:pt x="4" y="2"/>
                    <a:pt x="4" y="2"/>
                    <a:pt x="4" y="2"/>
                  </a:cubicBezTo>
                  <a:cubicBezTo>
                    <a:pt x="4" y="1"/>
                    <a:pt x="3" y="1"/>
                    <a:pt x="2" y="0"/>
                  </a:cubicBezTo>
                  <a:cubicBezTo>
                    <a:pt x="1" y="0"/>
                    <a:pt x="0" y="2"/>
                    <a:pt x="2" y="3"/>
                  </a:cubicBezTo>
                  <a:cubicBezTo>
                    <a:pt x="4" y="3"/>
                    <a:pt x="4" y="3"/>
                    <a:pt x="4" y="2"/>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9" name="Freeform 167"/>
            <p:cNvSpPr/>
            <p:nvPr/>
          </p:nvSpPr>
          <p:spPr bwMode="auto">
            <a:xfrm flipH="1">
              <a:off x="1955800" y="5765800"/>
              <a:ext cx="100013" cy="84138"/>
            </a:xfrm>
            <a:custGeom>
              <a:avLst/>
              <a:gdLst>
                <a:gd name="T0" fmla="*/ 4 w 35"/>
                <a:gd name="T1" fmla="*/ 2 h 30"/>
                <a:gd name="T2" fmla="*/ 24 w 35"/>
                <a:gd name="T3" fmla="*/ 13 h 30"/>
                <a:gd name="T4" fmla="*/ 33 w 35"/>
                <a:gd name="T5" fmla="*/ 30 h 30"/>
                <a:gd name="T6" fmla="*/ 35 w 35"/>
                <a:gd name="T7" fmla="*/ 29 h 30"/>
                <a:gd name="T8" fmla="*/ 4 w 35"/>
                <a:gd name="T9" fmla="*/ 2 h 30"/>
                <a:gd name="T10" fmla="*/ 4 w 35"/>
                <a:gd name="T11" fmla="*/ 2 h 30"/>
                <a:gd name="T12" fmla="*/ 2 w 35"/>
                <a:gd name="T13" fmla="*/ 0 h 30"/>
                <a:gd name="T14" fmla="*/ 2 w 35"/>
                <a:gd name="T15" fmla="*/ 3 h 30"/>
                <a:gd name="T16" fmla="*/ 4 w 35"/>
                <a:gd name="T17"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0">
                  <a:moveTo>
                    <a:pt x="4" y="2"/>
                  </a:moveTo>
                  <a:cubicBezTo>
                    <a:pt x="8" y="3"/>
                    <a:pt x="17" y="5"/>
                    <a:pt x="24" y="13"/>
                  </a:cubicBezTo>
                  <a:cubicBezTo>
                    <a:pt x="32" y="22"/>
                    <a:pt x="33" y="30"/>
                    <a:pt x="33" y="30"/>
                  </a:cubicBezTo>
                  <a:cubicBezTo>
                    <a:pt x="35" y="29"/>
                    <a:pt x="35" y="29"/>
                    <a:pt x="35" y="29"/>
                  </a:cubicBezTo>
                  <a:cubicBezTo>
                    <a:pt x="35" y="29"/>
                    <a:pt x="29" y="5"/>
                    <a:pt x="4" y="2"/>
                  </a:cubicBezTo>
                  <a:cubicBezTo>
                    <a:pt x="4" y="2"/>
                    <a:pt x="4" y="2"/>
                    <a:pt x="4" y="2"/>
                  </a:cubicBezTo>
                  <a:cubicBezTo>
                    <a:pt x="3" y="1"/>
                    <a:pt x="2" y="1"/>
                    <a:pt x="2" y="0"/>
                  </a:cubicBezTo>
                  <a:cubicBezTo>
                    <a:pt x="0" y="0"/>
                    <a:pt x="0" y="2"/>
                    <a:pt x="2" y="3"/>
                  </a:cubicBezTo>
                  <a:cubicBezTo>
                    <a:pt x="4" y="3"/>
                    <a:pt x="4" y="3"/>
                    <a:pt x="4" y="2"/>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0" name="Freeform 168"/>
            <p:cNvSpPr/>
            <p:nvPr/>
          </p:nvSpPr>
          <p:spPr bwMode="auto">
            <a:xfrm flipH="1">
              <a:off x="1970088" y="5770563"/>
              <a:ext cx="114300" cy="74613"/>
            </a:xfrm>
            <a:custGeom>
              <a:avLst/>
              <a:gdLst>
                <a:gd name="T0" fmla="*/ 3 w 40"/>
                <a:gd name="T1" fmla="*/ 4 h 26"/>
                <a:gd name="T2" fmla="*/ 20 w 40"/>
                <a:gd name="T3" fmla="*/ 19 h 26"/>
                <a:gd name="T4" fmla="*/ 40 w 40"/>
                <a:gd name="T5" fmla="*/ 22 h 26"/>
                <a:gd name="T6" fmla="*/ 39 w 40"/>
                <a:gd name="T7" fmla="*/ 23 h 26"/>
                <a:gd name="T8" fmla="*/ 3 w 40"/>
                <a:gd name="T9" fmla="*/ 4 h 26"/>
                <a:gd name="T10" fmla="*/ 3 w 40"/>
                <a:gd name="T11" fmla="*/ 4 h 26"/>
                <a:gd name="T12" fmla="*/ 1 w 40"/>
                <a:gd name="T13" fmla="*/ 2 h 26"/>
                <a:gd name="T14" fmla="*/ 3 w 40"/>
                <a:gd name="T15" fmla="*/ 2 h 26"/>
                <a:gd name="T16" fmla="*/ 3 w 40"/>
                <a:gd name="T17" fmla="*/ 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26">
                  <a:moveTo>
                    <a:pt x="3" y="4"/>
                  </a:moveTo>
                  <a:cubicBezTo>
                    <a:pt x="5" y="7"/>
                    <a:pt x="11" y="15"/>
                    <a:pt x="20" y="19"/>
                  </a:cubicBezTo>
                  <a:cubicBezTo>
                    <a:pt x="32" y="23"/>
                    <a:pt x="40" y="22"/>
                    <a:pt x="40" y="22"/>
                  </a:cubicBezTo>
                  <a:cubicBezTo>
                    <a:pt x="39" y="23"/>
                    <a:pt x="39" y="23"/>
                    <a:pt x="39" y="23"/>
                  </a:cubicBezTo>
                  <a:cubicBezTo>
                    <a:pt x="39" y="23"/>
                    <a:pt x="15" y="26"/>
                    <a:pt x="3" y="4"/>
                  </a:cubicBezTo>
                  <a:cubicBezTo>
                    <a:pt x="3" y="4"/>
                    <a:pt x="3" y="4"/>
                    <a:pt x="3" y="4"/>
                  </a:cubicBezTo>
                  <a:cubicBezTo>
                    <a:pt x="2" y="4"/>
                    <a:pt x="1" y="3"/>
                    <a:pt x="1" y="2"/>
                  </a:cubicBezTo>
                  <a:cubicBezTo>
                    <a:pt x="0" y="1"/>
                    <a:pt x="2" y="0"/>
                    <a:pt x="3" y="2"/>
                  </a:cubicBezTo>
                  <a:cubicBezTo>
                    <a:pt x="4" y="3"/>
                    <a:pt x="4" y="4"/>
                    <a:pt x="3" y="4"/>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1" name="Freeform 169"/>
            <p:cNvSpPr/>
            <p:nvPr/>
          </p:nvSpPr>
          <p:spPr bwMode="auto">
            <a:xfrm flipH="1">
              <a:off x="1857375" y="5622925"/>
              <a:ext cx="309563" cy="365125"/>
            </a:xfrm>
            <a:custGeom>
              <a:avLst/>
              <a:gdLst>
                <a:gd name="T0" fmla="*/ 29 w 109"/>
                <a:gd name="T1" fmla="*/ 110 h 128"/>
                <a:gd name="T2" fmla="*/ 33 w 109"/>
                <a:gd name="T3" fmla="*/ 106 h 128"/>
                <a:gd name="T4" fmla="*/ 34 w 109"/>
                <a:gd name="T5" fmla="*/ 106 h 128"/>
                <a:gd name="T6" fmla="*/ 59 w 109"/>
                <a:gd name="T7" fmla="*/ 78 h 128"/>
                <a:gd name="T8" fmla="*/ 67 w 109"/>
                <a:gd name="T9" fmla="*/ 67 h 128"/>
                <a:gd name="T10" fmla="*/ 67 w 109"/>
                <a:gd name="T11" fmla="*/ 67 h 128"/>
                <a:gd name="T12" fmla="*/ 72 w 109"/>
                <a:gd name="T13" fmla="*/ 63 h 128"/>
                <a:gd name="T14" fmla="*/ 95 w 109"/>
                <a:gd name="T15" fmla="*/ 33 h 128"/>
                <a:gd name="T16" fmla="*/ 96 w 109"/>
                <a:gd name="T17" fmla="*/ 31 h 128"/>
                <a:gd name="T18" fmla="*/ 107 w 109"/>
                <a:gd name="T19" fmla="*/ 19 h 128"/>
                <a:gd name="T20" fmla="*/ 104 w 109"/>
                <a:gd name="T21" fmla="*/ 42 h 128"/>
                <a:gd name="T22" fmla="*/ 97 w 109"/>
                <a:gd name="T23" fmla="*/ 61 h 128"/>
                <a:gd name="T24" fmla="*/ 97 w 109"/>
                <a:gd name="T25" fmla="*/ 61 h 128"/>
                <a:gd name="T26" fmla="*/ 97 w 109"/>
                <a:gd name="T27" fmla="*/ 62 h 128"/>
                <a:gd name="T28" fmla="*/ 96 w 109"/>
                <a:gd name="T29" fmla="*/ 62 h 128"/>
                <a:gd name="T30" fmla="*/ 96 w 109"/>
                <a:gd name="T31" fmla="*/ 63 h 128"/>
                <a:gd name="T32" fmla="*/ 90 w 109"/>
                <a:gd name="T33" fmla="*/ 71 h 128"/>
                <a:gd name="T34" fmla="*/ 73 w 109"/>
                <a:gd name="T35" fmla="*/ 81 h 128"/>
                <a:gd name="T36" fmla="*/ 68 w 109"/>
                <a:gd name="T37" fmla="*/ 85 h 128"/>
                <a:gd name="T38" fmla="*/ 61 w 109"/>
                <a:gd name="T39" fmla="*/ 99 h 128"/>
                <a:gd name="T40" fmla="*/ 49 w 109"/>
                <a:gd name="T41" fmla="*/ 112 h 128"/>
                <a:gd name="T42" fmla="*/ 49 w 109"/>
                <a:gd name="T43" fmla="*/ 112 h 128"/>
                <a:gd name="T44" fmla="*/ 36 w 109"/>
                <a:gd name="T45" fmla="*/ 121 h 128"/>
                <a:gd name="T46" fmla="*/ 24 w 109"/>
                <a:gd name="T47" fmla="*/ 125 h 128"/>
                <a:gd name="T48" fmla="*/ 29 w 109"/>
                <a:gd name="T49" fmla="*/ 11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 h="128">
                  <a:moveTo>
                    <a:pt x="29" y="110"/>
                  </a:moveTo>
                  <a:cubicBezTo>
                    <a:pt x="31" y="109"/>
                    <a:pt x="32" y="108"/>
                    <a:pt x="33" y="106"/>
                  </a:cubicBezTo>
                  <a:cubicBezTo>
                    <a:pt x="34" y="106"/>
                    <a:pt x="34" y="106"/>
                    <a:pt x="34" y="106"/>
                  </a:cubicBezTo>
                  <a:cubicBezTo>
                    <a:pt x="44" y="98"/>
                    <a:pt x="54" y="93"/>
                    <a:pt x="59" y="78"/>
                  </a:cubicBezTo>
                  <a:cubicBezTo>
                    <a:pt x="59" y="78"/>
                    <a:pt x="62" y="73"/>
                    <a:pt x="67" y="67"/>
                  </a:cubicBezTo>
                  <a:cubicBezTo>
                    <a:pt x="67" y="67"/>
                    <a:pt x="67" y="67"/>
                    <a:pt x="67" y="67"/>
                  </a:cubicBezTo>
                  <a:cubicBezTo>
                    <a:pt x="68" y="66"/>
                    <a:pt x="70" y="64"/>
                    <a:pt x="72" y="63"/>
                  </a:cubicBezTo>
                  <a:cubicBezTo>
                    <a:pt x="78" y="57"/>
                    <a:pt x="91" y="42"/>
                    <a:pt x="95" y="33"/>
                  </a:cubicBezTo>
                  <a:cubicBezTo>
                    <a:pt x="95" y="32"/>
                    <a:pt x="96" y="32"/>
                    <a:pt x="96" y="31"/>
                  </a:cubicBezTo>
                  <a:cubicBezTo>
                    <a:pt x="107" y="0"/>
                    <a:pt x="109" y="14"/>
                    <a:pt x="107" y="19"/>
                  </a:cubicBezTo>
                  <a:cubicBezTo>
                    <a:pt x="106" y="25"/>
                    <a:pt x="106" y="33"/>
                    <a:pt x="104" y="42"/>
                  </a:cubicBezTo>
                  <a:cubicBezTo>
                    <a:pt x="103" y="48"/>
                    <a:pt x="101" y="55"/>
                    <a:pt x="97" y="61"/>
                  </a:cubicBezTo>
                  <a:cubicBezTo>
                    <a:pt x="97" y="61"/>
                    <a:pt x="97" y="61"/>
                    <a:pt x="97" y="61"/>
                  </a:cubicBezTo>
                  <a:cubicBezTo>
                    <a:pt x="97" y="62"/>
                    <a:pt x="97" y="62"/>
                    <a:pt x="97" y="62"/>
                  </a:cubicBezTo>
                  <a:cubicBezTo>
                    <a:pt x="96" y="62"/>
                    <a:pt x="96" y="62"/>
                    <a:pt x="96" y="62"/>
                  </a:cubicBezTo>
                  <a:cubicBezTo>
                    <a:pt x="96" y="63"/>
                    <a:pt x="96" y="63"/>
                    <a:pt x="96" y="63"/>
                  </a:cubicBezTo>
                  <a:cubicBezTo>
                    <a:pt x="94" y="66"/>
                    <a:pt x="92" y="68"/>
                    <a:pt x="90" y="71"/>
                  </a:cubicBezTo>
                  <a:cubicBezTo>
                    <a:pt x="83" y="78"/>
                    <a:pt x="78" y="81"/>
                    <a:pt x="73" y="81"/>
                  </a:cubicBezTo>
                  <a:cubicBezTo>
                    <a:pt x="71" y="81"/>
                    <a:pt x="69" y="83"/>
                    <a:pt x="68" y="85"/>
                  </a:cubicBezTo>
                  <a:cubicBezTo>
                    <a:pt x="67" y="89"/>
                    <a:pt x="65" y="94"/>
                    <a:pt x="61" y="99"/>
                  </a:cubicBezTo>
                  <a:cubicBezTo>
                    <a:pt x="57" y="105"/>
                    <a:pt x="53" y="109"/>
                    <a:pt x="49" y="112"/>
                  </a:cubicBezTo>
                  <a:cubicBezTo>
                    <a:pt x="49" y="112"/>
                    <a:pt x="49" y="112"/>
                    <a:pt x="49" y="112"/>
                  </a:cubicBezTo>
                  <a:cubicBezTo>
                    <a:pt x="45" y="116"/>
                    <a:pt x="40" y="119"/>
                    <a:pt x="36" y="121"/>
                  </a:cubicBezTo>
                  <a:cubicBezTo>
                    <a:pt x="31" y="123"/>
                    <a:pt x="27" y="125"/>
                    <a:pt x="24" y="125"/>
                  </a:cubicBezTo>
                  <a:cubicBezTo>
                    <a:pt x="0" y="128"/>
                    <a:pt x="16" y="121"/>
                    <a:pt x="29" y="110"/>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2" name="Freeform 170"/>
            <p:cNvSpPr/>
            <p:nvPr/>
          </p:nvSpPr>
          <p:spPr bwMode="auto">
            <a:xfrm flipH="1">
              <a:off x="1887538" y="5784850"/>
              <a:ext cx="146050" cy="160338"/>
            </a:xfrm>
            <a:custGeom>
              <a:avLst/>
              <a:gdLst>
                <a:gd name="T0" fmla="*/ 38 w 51"/>
                <a:gd name="T1" fmla="*/ 0 h 56"/>
                <a:gd name="T2" fmla="*/ 35 w 51"/>
                <a:gd name="T3" fmla="*/ 10 h 56"/>
                <a:gd name="T4" fmla="*/ 27 w 51"/>
                <a:gd name="T5" fmla="*/ 20 h 56"/>
                <a:gd name="T6" fmla="*/ 27 w 51"/>
                <a:gd name="T7" fmla="*/ 20 h 56"/>
                <a:gd name="T8" fmla="*/ 26 w 51"/>
                <a:gd name="T9" fmla="*/ 10 h 56"/>
                <a:gd name="T10" fmla="*/ 25 w 51"/>
                <a:gd name="T11" fmla="*/ 18 h 56"/>
                <a:gd name="T12" fmla="*/ 23 w 51"/>
                <a:gd name="T13" fmla="*/ 22 h 56"/>
                <a:gd name="T14" fmla="*/ 12 w 51"/>
                <a:gd name="T15" fmla="*/ 27 h 56"/>
                <a:gd name="T16" fmla="*/ 14 w 51"/>
                <a:gd name="T17" fmla="*/ 28 h 56"/>
                <a:gd name="T18" fmla="*/ 18 w 51"/>
                <a:gd name="T19" fmla="*/ 26 h 56"/>
                <a:gd name="T20" fmla="*/ 20 w 51"/>
                <a:gd name="T21" fmla="*/ 25 h 56"/>
                <a:gd name="T22" fmla="*/ 20 w 51"/>
                <a:gd name="T23" fmla="*/ 25 h 56"/>
                <a:gd name="T24" fmla="*/ 14 w 51"/>
                <a:gd name="T25" fmla="*/ 33 h 56"/>
                <a:gd name="T26" fmla="*/ 1 w 51"/>
                <a:gd name="T27" fmla="*/ 42 h 56"/>
                <a:gd name="T28" fmla="*/ 15 w 51"/>
                <a:gd name="T29" fmla="*/ 34 h 56"/>
                <a:gd name="T30" fmla="*/ 15 w 51"/>
                <a:gd name="T31" fmla="*/ 34 h 56"/>
                <a:gd name="T32" fmla="*/ 12 w 51"/>
                <a:gd name="T33" fmla="*/ 43 h 56"/>
                <a:gd name="T34" fmla="*/ 1 w 51"/>
                <a:gd name="T35" fmla="*/ 56 h 56"/>
                <a:gd name="T36" fmla="*/ 2 w 51"/>
                <a:gd name="T37" fmla="*/ 55 h 56"/>
                <a:gd name="T38" fmla="*/ 2 w 51"/>
                <a:gd name="T39" fmla="*/ 55 h 56"/>
                <a:gd name="T40" fmla="*/ 14 w 51"/>
                <a:gd name="T41" fmla="*/ 42 h 56"/>
                <a:gd name="T42" fmla="*/ 21 w 51"/>
                <a:gd name="T43" fmla="*/ 28 h 56"/>
                <a:gd name="T44" fmla="*/ 26 w 51"/>
                <a:gd name="T45" fmla="*/ 24 h 56"/>
                <a:gd name="T46" fmla="*/ 43 w 51"/>
                <a:gd name="T47" fmla="*/ 14 h 56"/>
                <a:gd name="T48" fmla="*/ 49 w 51"/>
                <a:gd name="T49" fmla="*/ 6 h 56"/>
                <a:gd name="T50" fmla="*/ 49 w 51"/>
                <a:gd name="T51" fmla="*/ 5 h 56"/>
                <a:gd name="T52" fmla="*/ 50 w 51"/>
                <a:gd name="T53" fmla="*/ 5 h 56"/>
                <a:gd name="T54" fmla="*/ 50 w 51"/>
                <a:gd name="T55" fmla="*/ 4 h 56"/>
                <a:gd name="T56" fmla="*/ 50 w 51"/>
                <a:gd name="T57" fmla="*/ 4 h 56"/>
                <a:gd name="T58" fmla="*/ 51 w 51"/>
                <a:gd name="T59" fmla="*/ 0 h 56"/>
                <a:gd name="T60" fmla="*/ 51 w 51"/>
                <a:gd name="T61" fmla="*/ 0 h 56"/>
                <a:gd name="T62" fmla="*/ 34 w 51"/>
                <a:gd name="T63" fmla="*/ 19 h 56"/>
                <a:gd name="T64" fmla="*/ 31 w 51"/>
                <a:gd name="T65" fmla="*/ 19 h 56"/>
                <a:gd name="T66" fmla="*/ 38 w 51"/>
                <a:gd name="T67" fmla="*/ 3 h 56"/>
                <a:gd name="T68" fmla="*/ 38 w 51"/>
                <a:gd name="T6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1" h="56">
                  <a:moveTo>
                    <a:pt x="38" y="0"/>
                  </a:moveTo>
                  <a:cubicBezTo>
                    <a:pt x="38" y="0"/>
                    <a:pt x="37" y="3"/>
                    <a:pt x="35" y="10"/>
                  </a:cubicBezTo>
                  <a:cubicBezTo>
                    <a:pt x="33" y="16"/>
                    <a:pt x="29" y="18"/>
                    <a:pt x="27" y="20"/>
                  </a:cubicBezTo>
                  <a:cubicBezTo>
                    <a:pt x="27" y="20"/>
                    <a:pt x="27" y="20"/>
                    <a:pt x="27" y="20"/>
                  </a:cubicBezTo>
                  <a:cubicBezTo>
                    <a:pt x="26" y="20"/>
                    <a:pt x="29" y="14"/>
                    <a:pt x="26" y="10"/>
                  </a:cubicBezTo>
                  <a:cubicBezTo>
                    <a:pt x="26" y="13"/>
                    <a:pt x="27" y="15"/>
                    <a:pt x="25" y="18"/>
                  </a:cubicBezTo>
                  <a:cubicBezTo>
                    <a:pt x="23" y="20"/>
                    <a:pt x="24" y="21"/>
                    <a:pt x="23" y="22"/>
                  </a:cubicBezTo>
                  <a:cubicBezTo>
                    <a:pt x="21" y="23"/>
                    <a:pt x="16" y="26"/>
                    <a:pt x="12" y="27"/>
                  </a:cubicBezTo>
                  <a:cubicBezTo>
                    <a:pt x="12" y="27"/>
                    <a:pt x="13" y="28"/>
                    <a:pt x="14" y="28"/>
                  </a:cubicBezTo>
                  <a:cubicBezTo>
                    <a:pt x="15" y="28"/>
                    <a:pt x="17" y="27"/>
                    <a:pt x="18" y="26"/>
                  </a:cubicBezTo>
                  <a:cubicBezTo>
                    <a:pt x="19" y="26"/>
                    <a:pt x="20" y="25"/>
                    <a:pt x="20" y="25"/>
                  </a:cubicBezTo>
                  <a:cubicBezTo>
                    <a:pt x="20" y="25"/>
                    <a:pt x="20" y="25"/>
                    <a:pt x="20" y="25"/>
                  </a:cubicBezTo>
                  <a:cubicBezTo>
                    <a:pt x="21" y="26"/>
                    <a:pt x="20" y="27"/>
                    <a:pt x="14" y="33"/>
                  </a:cubicBezTo>
                  <a:cubicBezTo>
                    <a:pt x="9" y="37"/>
                    <a:pt x="7" y="38"/>
                    <a:pt x="1" y="42"/>
                  </a:cubicBezTo>
                  <a:cubicBezTo>
                    <a:pt x="11" y="40"/>
                    <a:pt x="13" y="35"/>
                    <a:pt x="15" y="34"/>
                  </a:cubicBezTo>
                  <a:cubicBezTo>
                    <a:pt x="15" y="34"/>
                    <a:pt x="15" y="34"/>
                    <a:pt x="15" y="34"/>
                  </a:cubicBezTo>
                  <a:cubicBezTo>
                    <a:pt x="17" y="34"/>
                    <a:pt x="15" y="38"/>
                    <a:pt x="12" y="43"/>
                  </a:cubicBezTo>
                  <a:cubicBezTo>
                    <a:pt x="8" y="49"/>
                    <a:pt x="0" y="56"/>
                    <a:pt x="1" y="56"/>
                  </a:cubicBezTo>
                  <a:cubicBezTo>
                    <a:pt x="1" y="56"/>
                    <a:pt x="2" y="56"/>
                    <a:pt x="2" y="55"/>
                  </a:cubicBezTo>
                  <a:cubicBezTo>
                    <a:pt x="2" y="55"/>
                    <a:pt x="2" y="55"/>
                    <a:pt x="2" y="55"/>
                  </a:cubicBezTo>
                  <a:cubicBezTo>
                    <a:pt x="6" y="52"/>
                    <a:pt x="10" y="48"/>
                    <a:pt x="14" y="42"/>
                  </a:cubicBezTo>
                  <a:cubicBezTo>
                    <a:pt x="18" y="37"/>
                    <a:pt x="20" y="32"/>
                    <a:pt x="21" y="28"/>
                  </a:cubicBezTo>
                  <a:cubicBezTo>
                    <a:pt x="22" y="26"/>
                    <a:pt x="24" y="24"/>
                    <a:pt x="26" y="24"/>
                  </a:cubicBezTo>
                  <a:cubicBezTo>
                    <a:pt x="31" y="24"/>
                    <a:pt x="36" y="21"/>
                    <a:pt x="43" y="14"/>
                  </a:cubicBezTo>
                  <a:cubicBezTo>
                    <a:pt x="45" y="11"/>
                    <a:pt x="47" y="9"/>
                    <a:pt x="49" y="6"/>
                  </a:cubicBezTo>
                  <a:cubicBezTo>
                    <a:pt x="49" y="5"/>
                    <a:pt x="49" y="5"/>
                    <a:pt x="49" y="5"/>
                  </a:cubicBezTo>
                  <a:cubicBezTo>
                    <a:pt x="50" y="5"/>
                    <a:pt x="50" y="5"/>
                    <a:pt x="50" y="5"/>
                  </a:cubicBezTo>
                  <a:cubicBezTo>
                    <a:pt x="50" y="4"/>
                    <a:pt x="50" y="4"/>
                    <a:pt x="50" y="4"/>
                  </a:cubicBezTo>
                  <a:cubicBezTo>
                    <a:pt x="50" y="4"/>
                    <a:pt x="50" y="4"/>
                    <a:pt x="50" y="4"/>
                  </a:cubicBezTo>
                  <a:cubicBezTo>
                    <a:pt x="51" y="3"/>
                    <a:pt x="51" y="0"/>
                    <a:pt x="51" y="0"/>
                  </a:cubicBezTo>
                  <a:cubicBezTo>
                    <a:pt x="51" y="0"/>
                    <a:pt x="51" y="0"/>
                    <a:pt x="51" y="0"/>
                  </a:cubicBezTo>
                  <a:cubicBezTo>
                    <a:pt x="47" y="6"/>
                    <a:pt x="40" y="18"/>
                    <a:pt x="34" y="19"/>
                  </a:cubicBezTo>
                  <a:cubicBezTo>
                    <a:pt x="32" y="19"/>
                    <a:pt x="32" y="19"/>
                    <a:pt x="31" y="19"/>
                  </a:cubicBezTo>
                  <a:cubicBezTo>
                    <a:pt x="30" y="19"/>
                    <a:pt x="37" y="16"/>
                    <a:pt x="38" y="3"/>
                  </a:cubicBezTo>
                  <a:cubicBezTo>
                    <a:pt x="38" y="1"/>
                    <a:pt x="38" y="0"/>
                    <a:pt x="38" y="0"/>
                  </a:cubicBezTo>
                </a:path>
              </a:pathLst>
            </a:custGeom>
            <a:solidFill>
              <a:srgbClr val="FCE9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3" name="Freeform 171"/>
            <p:cNvSpPr/>
            <p:nvPr/>
          </p:nvSpPr>
          <p:spPr bwMode="auto">
            <a:xfrm flipH="1">
              <a:off x="1976438" y="5548313"/>
              <a:ext cx="82550" cy="31750"/>
            </a:xfrm>
            <a:custGeom>
              <a:avLst/>
              <a:gdLst>
                <a:gd name="T0" fmla="*/ 22 w 29"/>
                <a:gd name="T1" fmla="*/ 0 h 11"/>
                <a:gd name="T2" fmla="*/ 18 w 29"/>
                <a:gd name="T3" fmla="*/ 1 h 11"/>
                <a:gd name="T4" fmla="*/ 15 w 29"/>
                <a:gd name="T5" fmla="*/ 3 h 11"/>
                <a:gd name="T6" fmla="*/ 13 w 29"/>
                <a:gd name="T7" fmla="*/ 2 h 11"/>
                <a:gd name="T8" fmla="*/ 12 w 29"/>
                <a:gd name="T9" fmla="*/ 1 h 11"/>
                <a:gd name="T10" fmla="*/ 10 w 29"/>
                <a:gd name="T11" fmla="*/ 1 h 11"/>
                <a:gd name="T12" fmla="*/ 2 w 29"/>
                <a:gd name="T13" fmla="*/ 8 h 11"/>
                <a:gd name="T14" fmla="*/ 2 w 29"/>
                <a:gd name="T15" fmla="*/ 9 h 11"/>
                <a:gd name="T16" fmla="*/ 1 w 29"/>
                <a:gd name="T17" fmla="*/ 10 h 11"/>
                <a:gd name="T18" fmla="*/ 1 w 29"/>
                <a:gd name="T19" fmla="*/ 11 h 11"/>
                <a:gd name="T20" fmla="*/ 0 w 29"/>
                <a:gd name="T21" fmla="*/ 11 h 11"/>
                <a:gd name="T22" fmla="*/ 0 w 29"/>
                <a:gd name="T23" fmla="*/ 11 h 11"/>
                <a:gd name="T24" fmla="*/ 0 w 29"/>
                <a:gd name="T25" fmla="*/ 11 h 11"/>
                <a:gd name="T26" fmla="*/ 1 w 29"/>
                <a:gd name="T27" fmla="*/ 11 h 11"/>
                <a:gd name="T28" fmla="*/ 2 w 29"/>
                <a:gd name="T29" fmla="*/ 9 h 11"/>
                <a:gd name="T30" fmla="*/ 2 w 29"/>
                <a:gd name="T31" fmla="*/ 8 h 11"/>
                <a:gd name="T32" fmla="*/ 10 w 29"/>
                <a:gd name="T33" fmla="*/ 1 h 11"/>
                <a:gd name="T34" fmla="*/ 12 w 29"/>
                <a:gd name="T35" fmla="*/ 1 h 11"/>
                <a:gd name="T36" fmla="*/ 13 w 29"/>
                <a:gd name="T37" fmla="*/ 2 h 11"/>
                <a:gd name="T38" fmla="*/ 15 w 29"/>
                <a:gd name="T39" fmla="*/ 3 h 11"/>
                <a:gd name="T40" fmla="*/ 18 w 29"/>
                <a:gd name="T41" fmla="*/ 1 h 11"/>
                <a:gd name="T42" fmla="*/ 22 w 29"/>
                <a:gd name="T43" fmla="*/ 0 h 11"/>
                <a:gd name="T44" fmla="*/ 24 w 29"/>
                <a:gd name="T45" fmla="*/ 0 h 11"/>
                <a:gd name="T46" fmla="*/ 24 w 29"/>
                <a:gd name="T47" fmla="*/ 0 h 11"/>
                <a:gd name="T48" fmla="*/ 29 w 29"/>
                <a:gd name="T49" fmla="*/ 3 h 11"/>
                <a:gd name="T50" fmla="*/ 29 w 29"/>
                <a:gd name="T51" fmla="*/ 3 h 11"/>
                <a:gd name="T52" fmla="*/ 29 w 29"/>
                <a:gd name="T53" fmla="*/ 3 h 11"/>
                <a:gd name="T54" fmla="*/ 24 w 29"/>
                <a:gd name="T55" fmla="*/ 0 h 11"/>
                <a:gd name="T56" fmla="*/ 24 w 29"/>
                <a:gd name="T57" fmla="*/ 0 h 11"/>
                <a:gd name="T58" fmla="*/ 22 w 29"/>
                <a:gd name="T5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9" h="11">
                  <a:moveTo>
                    <a:pt x="22" y="0"/>
                  </a:moveTo>
                  <a:cubicBezTo>
                    <a:pt x="21" y="0"/>
                    <a:pt x="20" y="1"/>
                    <a:pt x="18" y="1"/>
                  </a:cubicBezTo>
                  <a:cubicBezTo>
                    <a:pt x="17" y="2"/>
                    <a:pt x="16" y="3"/>
                    <a:pt x="15" y="3"/>
                  </a:cubicBezTo>
                  <a:cubicBezTo>
                    <a:pt x="15" y="3"/>
                    <a:pt x="14" y="3"/>
                    <a:pt x="13" y="2"/>
                  </a:cubicBezTo>
                  <a:cubicBezTo>
                    <a:pt x="12" y="1"/>
                    <a:pt x="12" y="1"/>
                    <a:pt x="12" y="1"/>
                  </a:cubicBezTo>
                  <a:cubicBezTo>
                    <a:pt x="12" y="1"/>
                    <a:pt x="11" y="1"/>
                    <a:pt x="10" y="1"/>
                  </a:cubicBezTo>
                  <a:cubicBezTo>
                    <a:pt x="8" y="1"/>
                    <a:pt x="5" y="3"/>
                    <a:pt x="2" y="8"/>
                  </a:cubicBezTo>
                  <a:cubicBezTo>
                    <a:pt x="2" y="9"/>
                    <a:pt x="2" y="9"/>
                    <a:pt x="2" y="9"/>
                  </a:cubicBezTo>
                  <a:cubicBezTo>
                    <a:pt x="1" y="10"/>
                    <a:pt x="1" y="10"/>
                    <a:pt x="1" y="10"/>
                  </a:cubicBezTo>
                  <a:cubicBezTo>
                    <a:pt x="1" y="10"/>
                    <a:pt x="1" y="11"/>
                    <a:pt x="1" y="11"/>
                  </a:cubicBezTo>
                  <a:cubicBezTo>
                    <a:pt x="0" y="11"/>
                    <a:pt x="0" y="11"/>
                    <a:pt x="0" y="11"/>
                  </a:cubicBezTo>
                  <a:cubicBezTo>
                    <a:pt x="0" y="11"/>
                    <a:pt x="0" y="11"/>
                    <a:pt x="0" y="11"/>
                  </a:cubicBezTo>
                  <a:cubicBezTo>
                    <a:pt x="0" y="11"/>
                    <a:pt x="0" y="11"/>
                    <a:pt x="0" y="11"/>
                  </a:cubicBezTo>
                  <a:cubicBezTo>
                    <a:pt x="1" y="11"/>
                    <a:pt x="1" y="11"/>
                    <a:pt x="1" y="11"/>
                  </a:cubicBezTo>
                  <a:cubicBezTo>
                    <a:pt x="1" y="10"/>
                    <a:pt x="1" y="10"/>
                    <a:pt x="2" y="9"/>
                  </a:cubicBezTo>
                  <a:cubicBezTo>
                    <a:pt x="2" y="8"/>
                    <a:pt x="2" y="8"/>
                    <a:pt x="2" y="8"/>
                  </a:cubicBezTo>
                  <a:cubicBezTo>
                    <a:pt x="5" y="3"/>
                    <a:pt x="8" y="1"/>
                    <a:pt x="10" y="1"/>
                  </a:cubicBezTo>
                  <a:cubicBezTo>
                    <a:pt x="11" y="1"/>
                    <a:pt x="12" y="1"/>
                    <a:pt x="12" y="1"/>
                  </a:cubicBezTo>
                  <a:cubicBezTo>
                    <a:pt x="13" y="2"/>
                    <a:pt x="13" y="2"/>
                    <a:pt x="13" y="2"/>
                  </a:cubicBezTo>
                  <a:cubicBezTo>
                    <a:pt x="14" y="3"/>
                    <a:pt x="15" y="3"/>
                    <a:pt x="15" y="3"/>
                  </a:cubicBezTo>
                  <a:cubicBezTo>
                    <a:pt x="16" y="3"/>
                    <a:pt x="17" y="2"/>
                    <a:pt x="18" y="1"/>
                  </a:cubicBezTo>
                  <a:cubicBezTo>
                    <a:pt x="20" y="1"/>
                    <a:pt x="21" y="0"/>
                    <a:pt x="22" y="0"/>
                  </a:cubicBezTo>
                  <a:cubicBezTo>
                    <a:pt x="23" y="0"/>
                    <a:pt x="24" y="0"/>
                    <a:pt x="24" y="0"/>
                  </a:cubicBezTo>
                  <a:cubicBezTo>
                    <a:pt x="24" y="0"/>
                    <a:pt x="24" y="0"/>
                    <a:pt x="24" y="0"/>
                  </a:cubicBezTo>
                  <a:cubicBezTo>
                    <a:pt x="26" y="1"/>
                    <a:pt x="28" y="2"/>
                    <a:pt x="29" y="3"/>
                  </a:cubicBezTo>
                  <a:cubicBezTo>
                    <a:pt x="29" y="3"/>
                    <a:pt x="29" y="3"/>
                    <a:pt x="29" y="3"/>
                  </a:cubicBezTo>
                  <a:cubicBezTo>
                    <a:pt x="29" y="3"/>
                    <a:pt x="29" y="3"/>
                    <a:pt x="29" y="3"/>
                  </a:cubicBezTo>
                  <a:cubicBezTo>
                    <a:pt x="28" y="2"/>
                    <a:pt x="26" y="1"/>
                    <a:pt x="24" y="0"/>
                  </a:cubicBezTo>
                  <a:cubicBezTo>
                    <a:pt x="24" y="0"/>
                    <a:pt x="24" y="0"/>
                    <a:pt x="24" y="0"/>
                  </a:cubicBezTo>
                  <a:cubicBezTo>
                    <a:pt x="24" y="0"/>
                    <a:pt x="23" y="0"/>
                    <a:pt x="2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4" name="Freeform 172"/>
            <p:cNvSpPr>
              <a:spLocks noEditPoints="1"/>
            </p:cNvSpPr>
            <p:nvPr/>
          </p:nvSpPr>
          <p:spPr bwMode="auto">
            <a:xfrm flipH="1">
              <a:off x="1947863" y="5548313"/>
              <a:ext cx="112713" cy="74613"/>
            </a:xfrm>
            <a:custGeom>
              <a:avLst/>
              <a:gdLst>
                <a:gd name="T0" fmla="*/ 24 w 40"/>
                <a:gd name="T1" fmla="*/ 23 h 26"/>
                <a:gd name="T2" fmla="*/ 23 w 40"/>
                <a:gd name="T3" fmla="*/ 26 h 26"/>
                <a:gd name="T4" fmla="*/ 23 w 40"/>
                <a:gd name="T5" fmla="*/ 26 h 26"/>
                <a:gd name="T6" fmla="*/ 24 w 40"/>
                <a:gd name="T7" fmla="*/ 23 h 26"/>
                <a:gd name="T8" fmla="*/ 5 w 40"/>
                <a:gd name="T9" fmla="*/ 20 h 26"/>
                <a:gd name="T10" fmla="*/ 6 w 40"/>
                <a:gd name="T11" fmla="*/ 26 h 26"/>
                <a:gd name="T12" fmla="*/ 6 w 40"/>
                <a:gd name="T13" fmla="*/ 26 h 26"/>
                <a:gd name="T14" fmla="*/ 6 w 40"/>
                <a:gd name="T15" fmla="*/ 26 h 26"/>
                <a:gd name="T16" fmla="*/ 5 w 40"/>
                <a:gd name="T17" fmla="*/ 20 h 26"/>
                <a:gd name="T18" fmla="*/ 5 w 40"/>
                <a:gd name="T19" fmla="*/ 11 h 26"/>
                <a:gd name="T20" fmla="*/ 5 w 40"/>
                <a:gd name="T21" fmla="*/ 13 h 26"/>
                <a:gd name="T22" fmla="*/ 5 w 40"/>
                <a:gd name="T23" fmla="*/ 11 h 26"/>
                <a:gd name="T24" fmla="*/ 25 w 40"/>
                <a:gd name="T25" fmla="*/ 5 h 26"/>
                <a:gd name="T26" fmla="*/ 25 w 40"/>
                <a:gd name="T27" fmla="*/ 5 h 26"/>
                <a:gd name="T28" fmla="*/ 24 w 40"/>
                <a:gd name="T29" fmla="*/ 6 h 26"/>
                <a:gd name="T30" fmla="*/ 25 w 40"/>
                <a:gd name="T31" fmla="*/ 5 h 26"/>
                <a:gd name="T32" fmla="*/ 23 w 40"/>
                <a:gd name="T33" fmla="*/ 0 h 26"/>
                <a:gd name="T34" fmla="*/ 19 w 40"/>
                <a:gd name="T35" fmla="*/ 1 h 26"/>
                <a:gd name="T36" fmla="*/ 16 w 40"/>
                <a:gd name="T37" fmla="*/ 3 h 26"/>
                <a:gd name="T38" fmla="*/ 14 w 40"/>
                <a:gd name="T39" fmla="*/ 2 h 26"/>
                <a:gd name="T40" fmla="*/ 13 w 40"/>
                <a:gd name="T41" fmla="*/ 1 h 26"/>
                <a:gd name="T42" fmla="*/ 11 w 40"/>
                <a:gd name="T43" fmla="*/ 1 h 26"/>
                <a:gd name="T44" fmla="*/ 3 w 40"/>
                <a:gd name="T45" fmla="*/ 8 h 26"/>
                <a:gd name="T46" fmla="*/ 3 w 40"/>
                <a:gd name="T47" fmla="*/ 9 h 26"/>
                <a:gd name="T48" fmla="*/ 2 w 40"/>
                <a:gd name="T49" fmla="*/ 11 h 26"/>
                <a:gd name="T50" fmla="*/ 1 w 40"/>
                <a:gd name="T51" fmla="*/ 11 h 26"/>
                <a:gd name="T52" fmla="*/ 1 w 40"/>
                <a:gd name="T53" fmla="*/ 11 h 26"/>
                <a:gd name="T54" fmla="*/ 1 w 40"/>
                <a:gd name="T55" fmla="*/ 23 h 26"/>
                <a:gd name="T56" fmla="*/ 5 w 40"/>
                <a:gd name="T57" fmla="*/ 11 h 26"/>
                <a:gd name="T58" fmla="*/ 5 w 40"/>
                <a:gd name="T59" fmla="*/ 11 h 26"/>
                <a:gd name="T60" fmla="*/ 5 w 40"/>
                <a:gd name="T61" fmla="*/ 11 h 26"/>
                <a:gd name="T62" fmla="*/ 5 w 40"/>
                <a:gd name="T63" fmla="*/ 11 h 26"/>
                <a:gd name="T64" fmla="*/ 8 w 40"/>
                <a:gd name="T65" fmla="*/ 9 h 26"/>
                <a:gd name="T66" fmla="*/ 6 w 40"/>
                <a:gd name="T67" fmla="*/ 25 h 26"/>
                <a:gd name="T68" fmla="*/ 8 w 40"/>
                <a:gd name="T69" fmla="*/ 9 h 26"/>
                <a:gd name="T70" fmla="*/ 12 w 40"/>
                <a:gd name="T71" fmla="*/ 4 h 26"/>
                <a:gd name="T72" fmla="*/ 16 w 40"/>
                <a:gd name="T73" fmla="*/ 5 h 26"/>
                <a:gd name="T74" fmla="*/ 17 w 40"/>
                <a:gd name="T75" fmla="*/ 17 h 26"/>
                <a:gd name="T76" fmla="*/ 21 w 40"/>
                <a:gd name="T77" fmla="*/ 6 h 26"/>
                <a:gd name="T78" fmla="*/ 21 w 40"/>
                <a:gd name="T79" fmla="*/ 6 h 26"/>
                <a:gd name="T80" fmla="*/ 23 w 40"/>
                <a:gd name="T81" fmla="*/ 18 h 26"/>
                <a:gd name="T82" fmla="*/ 21 w 40"/>
                <a:gd name="T83" fmla="*/ 6 h 26"/>
                <a:gd name="T84" fmla="*/ 25 w 40"/>
                <a:gd name="T85" fmla="*/ 5 h 26"/>
                <a:gd name="T86" fmla="*/ 25 w 40"/>
                <a:gd name="T87" fmla="*/ 5 h 26"/>
                <a:gd name="T88" fmla="*/ 25 w 40"/>
                <a:gd name="T89" fmla="*/ 5 h 26"/>
                <a:gd name="T90" fmla="*/ 25 w 40"/>
                <a:gd name="T91" fmla="*/ 5 h 26"/>
                <a:gd name="T92" fmla="*/ 25 w 40"/>
                <a:gd name="T93" fmla="*/ 5 h 26"/>
                <a:gd name="T94" fmla="*/ 31 w 40"/>
                <a:gd name="T95" fmla="*/ 18 h 26"/>
                <a:gd name="T96" fmla="*/ 31 w 40"/>
                <a:gd name="T97" fmla="*/ 18 h 26"/>
                <a:gd name="T98" fmla="*/ 31 w 40"/>
                <a:gd name="T99" fmla="*/ 18 h 26"/>
                <a:gd name="T100" fmla="*/ 25 w 40"/>
                <a:gd name="T101" fmla="*/ 5 h 26"/>
                <a:gd name="T102" fmla="*/ 28 w 40"/>
                <a:gd name="T103" fmla="*/ 5 h 26"/>
                <a:gd name="T104" fmla="*/ 28 w 40"/>
                <a:gd name="T105" fmla="*/ 5 h 26"/>
                <a:gd name="T106" fmla="*/ 29 w 40"/>
                <a:gd name="T107" fmla="*/ 4 h 26"/>
                <a:gd name="T108" fmla="*/ 30 w 40"/>
                <a:gd name="T109" fmla="*/ 5 h 26"/>
                <a:gd name="T110" fmla="*/ 30 w 40"/>
                <a:gd name="T111" fmla="*/ 5 h 26"/>
                <a:gd name="T112" fmla="*/ 30 w 40"/>
                <a:gd name="T113" fmla="*/ 5 h 26"/>
                <a:gd name="T114" fmla="*/ 40 w 40"/>
                <a:gd name="T115" fmla="*/ 15 h 26"/>
                <a:gd name="T116" fmla="*/ 30 w 40"/>
                <a:gd name="T117" fmla="*/ 3 h 26"/>
                <a:gd name="T118" fmla="*/ 30 w 40"/>
                <a:gd name="T119" fmla="*/ 3 h 26"/>
                <a:gd name="T120" fmla="*/ 25 w 40"/>
                <a:gd name="T121" fmla="*/ 0 h 26"/>
                <a:gd name="T122" fmla="*/ 25 w 40"/>
                <a:gd name="T123" fmla="*/ 0 h 26"/>
                <a:gd name="T124" fmla="*/ 23 w 40"/>
                <a:gd name="T1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 h="26">
                  <a:moveTo>
                    <a:pt x="24" y="23"/>
                  </a:moveTo>
                  <a:cubicBezTo>
                    <a:pt x="24" y="24"/>
                    <a:pt x="23" y="25"/>
                    <a:pt x="23" y="26"/>
                  </a:cubicBezTo>
                  <a:cubicBezTo>
                    <a:pt x="23" y="26"/>
                    <a:pt x="23" y="26"/>
                    <a:pt x="23" y="26"/>
                  </a:cubicBezTo>
                  <a:cubicBezTo>
                    <a:pt x="23" y="25"/>
                    <a:pt x="24" y="24"/>
                    <a:pt x="24" y="23"/>
                  </a:cubicBezTo>
                  <a:moveTo>
                    <a:pt x="5" y="20"/>
                  </a:moveTo>
                  <a:cubicBezTo>
                    <a:pt x="4" y="23"/>
                    <a:pt x="4" y="26"/>
                    <a:pt x="6" y="26"/>
                  </a:cubicBezTo>
                  <a:cubicBezTo>
                    <a:pt x="6" y="26"/>
                    <a:pt x="6" y="26"/>
                    <a:pt x="6" y="26"/>
                  </a:cubicBezTo>
                  <a:cubicBezTo>
                    <a:pt x="6" y="26"/>
                    <a:pt x="6" y="26"/>
                    <a:pt x="6" y="26"/>
                  </a:cubicBezTo>
                  <a:cubicBezTo>
                    <a:pt x="5" y="24"/>
                    <a:pt x="4" y="22"/>
                    <a:pt x="5" y="20"/>
                  </a:cubicBezTo>
                  <a:moveTo>
                    <a:pt x="5" y="11"/>
                  </a:moveTo>
                  <a:cubicBezTo>
                    <a:pt x="6" y="11"/>
                    <a:pt x="6" y="12"/>
                    <a:pt x="5" y="13"/>
                  </a:cubicBezTo>
                  <a:cubicBezTo>
                    <a:pt x="6" y="12"/>
                    <a:pt x="6" y="11"/>
                    <a:pt x="5" y="11"/>
                  </a:cubicBezTo>
                  <a:moveTo>
                    <a:pt x="25" y="5"/>
                  </a:moveTo>
                  <a:cubicBezTo>
                    <a:pt x="25" y="5"/>
                    <a:pt x="25" y="5"/>
                    <a:pt x="25" y="5"/>
                  </a:cubicBezTo>
                  <a:cubicBezTo>
                    <a:pt x="25" y="6"/>
                    <a:pt x="25" y="6"/>
                    <a:pt x="24" y="6"/>
                  </a:cubicBezTo>
                  <a:cubicBezTo>
                    <a:pt x="25" y="6"/>
                    <a:pt x="25" y="6"/>
                    <a:pt x="25" y="5"/>
                  </a:cubicBezTo>
                  <a:moveTo>
                    <a:pt x="23" y="0"/>
                  </a:moveTo>
                  <a:cubicBezTo>
                    <a:pt x="22" y="0"/>
                    <a:pt x="21" y="1"/>
                    <a:pt x="19" y="1"/>
                  </a:cubicBezTo>
                  <a:cubicBezTo>
                    <a:pt x="18" y="2"/>
                    <a:pt x="17" y="3"/>
                    <a:pt x="16" y="3"/>
                  </a:cubicBezTo>
                  <a:cubicBezTo>
                    <a:pt x="16" y="3"/>
                    <a:pt x="15" y="3"/>
                    <a:pt x="14" y="2"/>
                  </a:cubicBezTo>
                  <a:cubicBezTo>
                    <a:pt x="13" y="1"/>
                    <a:pt x="13" y="1"/>
                    <a:pt x="13" y="1"/>
                  </a:cubicBezTo>
                  <a:cubicBezTo>
                    <a:pt x="13" y="1"/>
                    <a:pt x="12" y="1"/>
                    <a:pt x="11" y="1"/>
                  </a:cubicBezTo>
                  <a:cubicBezTo>
                    <a:pt x="9" y="1"/>
                    <a:pt x="6" y="3"/>
                    <a:pt x="3" y="8"/>
                  </a:cubicBezTo>
                  <a:cubicBezTo>
                    <a:pt x="3" y="9"/>
                    <a:pt x="3" y="9"/>
                    <a:pt x="3" y="9"/>
                  </a:cubicBezTo>
                  <a:cubicBezTo>
                    <a:pt x="2" y="10"/>
                    <a:pt x="2" y="10"/>
                    <a:pt x="2" y="11"/>
                  </a:cubicBezTo>
                  <a:cubicBezTo>
                    <a:pt x="1" y="11"/>
                    <a:pt x="1" y="11"/>
                    <a:pt x="1" y="11"/>
                  </a:cubicBezTo>
                  <a:cubicBezTo>
                    <a:pt x="1" y="11"/>
                    <a:pt x="1" y="11"/>
                    <a:pt x="1" y="11"/>
                  </a:cubicBezTo>
                  <a:cubicBezTo>
                    <a:pt x="0" y="16"/>
                    <a:pt x="0" y="21"/>
                    <a:pt x="1" y="23"/>
                  </a:cubicBezTo>
                  <a:cubicBezTo>
                    <a:pt x="0" y="20"/>
                    <a:pt x="4" y="11"/>
                    <a:pt x="5" y="11"/>
                  </a:cubicBezTo>
                  <a:cubicBezTo>
                    <a:pt x="5" y="11"/>
                    <a:pt x="5" y="11"/>
                    <a:pt x="5" y="11"/>
                  </a:cubicBezTo>
                  <a:cubicBezTo>
                    <a:pt x="5" y="11"/>
                    <a:pt x="5" y="11"/>
                    <a:pt x="5" y="11"/>
                  </a:cubicBezTo>
                  <a:cubicBezTo>
                    <a:pt x="5" y="11"/>
                    <a:pt x="5" y="11"/>
                    <a:pt x="5" y="11"/>
                  </a:cubicBezTo>
                  <a:cubicBezTo>
                    <a:pt x="8" y="9"/>
                    <a:pt x="8" y="9"/>
                    <a:pt x="8" y="9"/>
                  </a:cubicBezTo>
                  <a:cubicBezTo>
                    <a:pt x="6" y="16"/>
                    <a:pt x="6" y="21"/>
                    <a:pt x="6" y="25"/>
                  </a:cubicBezTo>
                  <a:cubicBezTo>
                    <a:pt x="6" y="21"/>
                    <a:pt x="6" y="16"/>
                    <a:pt x="8" y="9"/>
                  </a:cubicBezTo>
                  <a:cubicBezTo>
                    <a:pt x="9" y="5"/>
                    <a:pt x="11" y="4"/>
                    <a:pt x="12" y="4"/>
                  </a:cubicBezTo>
                  <a:cubicBezTo>
                    <a:pt x="13" y="4"/>
                    <a:pt x="14" y="5"/>
                    <a:pt x="16" y="5"/>
                  </a:cubicBezTo>
                  <a:cubicBezTo>
                    <a:pt x="19" y="7"/>
                    <a:pt x="17" y="13"/>
                    <a:pt x="17" y="17"/>
                  </a:cubicBezTo>
                  <a:cubicBezTo>
                    <a:pt x="19" y="15"/>
                    <a:pt x="19" y="6"/>
                    <a:pt x="21" y="6"/>
                  </a:cubicBezTo>
                  <a:cubicBezTo>
                    <a:pt x="21" y="6"/>
                    <a:pt x="21" y="6"/>
                    <a:pt x="21" y="6"/>
                  </a:cubicBezTo>
                  <a:cubicBezTo>
                    <a:pt x="22" y="7"/>
                    <a:pt x="23" y="12"/>
                    <a:pt x="23" y="18"/>
                  </a:cubicBezTo>
                  <a:cubicBezTo>
                    <a:pt x="23" y="12"/>
                    <a:pt x="22" y="7"/>
                    <a:pt x="21" y="6"/>
                  </a:cubicBezTo>
                  <a:cubicBezTo>
                    <a:pt x="25" y="5"/>
                    <a:pt x="25" y="5"/>
                    <a:pt x="25" y="5"/>
                  </a:cubicBezTo>
                  <a:cubicBezTo>
                    <a:pt x="25" y="5"/>
                    <a:pt x="25" y="5"/>
                    <a:pt x="25" y="5"/>
                  </a:cubicBezTo>
                  <a:cubicBezTo>
                    <a:pt x="25" y="5"/>
                    <a:pt x="25" y="5"/>
                    <a:pt x="25" y="5"/>
                  </a:cubicBezTo>
                  <a:cubicBezTo>
                    <a:pt x="25" y="5"/>
                    <a:pt x="25" y="5"/>
                    <a:pt x="25" y="5"/>
                  </a:cubicBezTo>
                  <a:cubicBezTo>
                    <a:pt x="25" y="5"/>
                    <a:pt x="25" y="5"/>
                    <a:pt x="25" y="5"/>
                  </a:cubicBezTo>
                  <a:cubicBezTo>
                    <a:pt x="28" y="6"/>
                    <a:pt x="29" y="12"/>
                    <a:pt x="31" y="18"/>
                  </a:cubicBezTo>
                  <a:cubicBezTo>
                    <a:pt x="31" y="18"/>
                    <a:pt x="31" y="18"/>
                    <a:pt x="31" y="18"/>
                  </a:cubicBezTo>
                  <a:cubicBezTo>
                    <a:pt x="31" y="18"/>
                    <a:pt x="31" y="18"/>
                    <a:pt x="31" y="18"/>
                  </a:cubicBezTo>
                  <a:cubicBezTo>
                    <a:pt x="29" y="12"/>
                    <a:pt x="28" y="6"/>
                    <a:pt x="25" y="5"/>
                  </a:cubicBezTo>
                  <a:cubicBezTo>
                    <a:pt x="28" y="5"/>
                    <a:pt x="28" y="5"/>
                    <a:pt x="28" y="5"/>
                  </a:cubicBezTo>
                  <a:cubicBezTo>
                    <a:pt x="28" y="5"/>
                    <a:pt x="28" y="5"/>
                    <a:pt x="28" y="5"/>
                  </a:cubicBezTo>
                  <a:cubicBezTo>
                    <a:pt x="28" y="5"/>
                    <a:pt x="29" y="4"/>
                    <a:pt x="29" y="4"/>
                  </a:cubicBezTo>
                  <a:cubicBezTo>
                    <a:pt x="29" y="4"/>
                    <a:pt x="29" y="5"/>
                    <a:pt x="30" y="5"/>
                  </a:cubicBezTo>
                  <a:cubicBezTo>
                    <a:pt x="30" y="5"/>
                    <a:pt x="30" y="5"/>
                    <a:pt x="30" y="5"/>
                  </a:cubicBezTo>
                  <a:cubicBezTo>
                    <a:pt x="30" y="5"/>
                    <a:pt x="30" y="5"/>
                    <a:pt x="30" y="5"/>
                  </a:cubicBezTo>
                  <a:cubicBezTo>
                    <a:pt x="34" y="7"/>
                    <a:pt x="38" y="12"/>
                    <a:pt x="40" y="15"/>
                  </a:cubicBezTo>
                  <a:cubicBezTo>
                    <a:pt x="39" y="8"/>
                    <a:pt x="30" y="3"/>
                    <a:pt x="30" y="3"/>
                  </a:cubicBezTo>
                  <a:cubicBezTo>
                    <a:pt x="30" y="3"/>
                    <a:pt x="30" y="3"/>
                    <a:pt x="30" y="3"/>
                  </a:cubicBezTo>
                  <a:cubicBezTo>
                    <a:pt x="29" y="2"/>
                    <a:pt x="27" y="1"/>
                    <a:pt x="25" y="0"/>
                  </a:cubicBezTo>
                  <a:cubicBezTo>
                    <a:pt x="25" y="0"/>
                    <a:pt x="25" y="0"/>
                    <a:pt x="25" y="0"/>
                  </a:cubicBezTo>
                  <a:cubicBezTo>
                    <a:pt x="25" y="0"/>
                    <a:pt x="24" y="0"/>
                    <a:pt x="23"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5" name="Freeform 173"/>
            <p:cNvSpPr/>
            <p:nvPr/>
          </p:nvSpPr>
          <p:spPr bwMode="auto">
            <a:xfrm flipH="1">
              <a:off x="2135188" y="5688013"/>
              <a:ext cx="122238" cy="117475"/>
            </a:xfrm>
            <a:custGeom>
              <a:avLst/>
              <a:gdLst>
                <a:gd name="T0" fmla="*/ 27 w 43"/>
                <a:gd name="T1" fmla="*/ 0 h 41"/>
                <a:gd name="T2" fmla="*/ 27 w 43"/>
                <a:gd name="T3" fmla="*/ 0 h 41"/>
                <a:gd name="T4" fmla="*/ 27 w 43"/>
                <a:gd name="T5" fmla="*/ 0 h 41"/>
                <a:gd name="T6" fmla="*/ 10 w 43"/>
                <a:gd name="T7" fmla="*/ 4 h 41"/>
                <a:gd name="T8" fmla="*/ 8 w 43"/>
                <a:gd name="T9" fmla="*/ 7 h 41"/>
                <a:gd name="T10" fmla="*/ 8 w 43"/>
                <a:gd name="T11" fmla="*/ 8 h 41"/>
                <a:gd name="T12" fmla="*/ 8 w 43"/>
                <a:gd name="T13" fmla="*/ 10 h 41"/>
                <a:gd name="T14" fmla="*/ 7 w 43"/>
                <a:gd name="T15" fmla="*/ 12 h 41"/>
                <a:gd name="T16" fmla="*/ 4 w 43"/>
                <a:gd name="T17" fmla="*/ 13 h 41"/>
                <a:gd name="T18" fmla="*/ 0 w 43"/>
                <a:gd name="T19" fmla="*/ 17 h 41"/>
                <a:gd name="T20" fmla="*/ 0 w 43"/>
                <a:gd name="T21" fmla="*/ 18 h 41"/>
                <a:gd name="T22" fmla="*/ 2 w 43"/>
                <a:gd name="T23" fmla="*/ 30 h 41"/>
                <a:gd name="T24" fmla="*/ 2 w 43"/>
                <a:gd name="T25" fmla="*/ 30 h 41"/>
                <a:gd name="T26" fmla="*/ 14 w 43"/>
                <a:gd name="T27" fmla="*/ 41 h 41"/>
                <a:gd name="T28" fmla="*/ 6 w 43"/>
                <a:gd name="T29" fmla="*/ 19 h 41"/>
                <a:gd name="T30" fmla="*/ 24 w 43"/>
                <a:gd name="T31" fmla="*/ 37 h 41"/>
                <a:gd name="T32" fmla="*/ 8 w 43"/>
                <a:gd name="T33" fmla="*/ 17 h 41"/>
                <a:gd name="T34" fmla="*/ 9 w 43"/>
                <a:gd name="T35" fmla="*/ 17 h 41"/>
                <a:gd name="T36" fmla="*/ 23 w 43"/>
                <a:gd name="T37" fmla="*/ 24 h 41"/>
                <a:gd name="T38" fmla="*/ 11 w 43"/>
                <a:gd name="T39" fmla="*/ 15 h 41"/>
                <a:gd name="T40" fmla="*/ 12 w 43"/>
                <a:gd name="T41" fmla="*/ 14 h 41"/>
                <a:gd name="T42" fmla="*/ 25 w 43"/>
                <a:gd name="T43" fmla="*/ 21 h 41"/>
                <a:gd name="T44" fmla="*/ 14 w 43"/>
                <a:gd name="T45" fmla="*/ 11 h 41"/>
                <a:gd name="T46" fmla="*/ 15 w 43"/>
                <a:gd name="T47" fmla="*/ 11 h 41"/>
                <a:gd name="T48" fmla="*/ 33 w 43"/>
                <a:gd name="T49" fmla="*/ 21 h 41"/>
                <a:gd name="T50" fmla="*/ 16 w 43"/>
                <a:gd name="T51" fmla="*/ 7 h 41"/>
                <a:gd name="T52" fmla="*/ 19 w 43"/>
                <a:gd name="T53" fmla="*/ 7 h 41"/>
                <a:gd name="T54" fmla="*/ 38 w 43"/>
                <a:gd name="T55" fmla="*/ 14 h 41"/>
                <a:gd name="T56" fmla="*/ 18 w 43"/>
                <a:gd name="T57" fmla="*/ 3 h 41"/>
                <a:gd name="T58" fmla="*/ 27 w 43"/>
                <a:gd name="T59" fmla="*/ 2 h 41"/>
                <a:gd name="T60" fmla="*/ 43 w 43"/>
                <a:gd name="T61" fmla="*/ 4 h 41"/>
                <a:gd name="T62" fmla="*/ 27 w 43"/>
                <a:gd name="T63"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 h="41">
                  <a:moveTo>
                    <a:pt x="27" y="0"/>
                  </a:moveTo>
                  <a:cubicBezTo>
                    <a:pt x="27" y="0"/>
                    <a:pt x="27" y="0"/>
                    <a:pt x="27" y="0"/>
                  </a:cubicBezTo>
                  <a:cubicBezTo>
                    <a:pt x="27" y="0"/>
                    <a:pt x="27" y="0"/>
                    <a:pt x="27" y="0"/>
                  </a:cubicBezTo>
                  <a:cubicBezTo>
                    <a:pt x="19" y="1"/>
                    <a:pt x="14" y="2"/>
                    <a:pt x="10" y="4"/>
                  </a:cubicBezTo>
                  <a:cubicBezTo>
                    <a:pt x="9" y="4"/>
                    <a:pt x="8" y="6"/>
                    <a:pt x="8" y="7"/>
                  </a:cubicBezTo>
                  <a:cubicBezTo>
                    <a:pt x="8" y="8"/>
                    <a:pt x="8" y="8"/>
                    <a:pt x="8" y="8"/>
                  </a:cubicBezTo>
                  <a:cubicBezTo>
                    <a:pt x="8" y="9"/>
                    <a:pt x="8" y="9"/>
                    <a:pt x="8" y="10"/>
                  </a:cubicBezTo>
                  <a:cubicBezTo>
                    <a:pt x="8" y="11"/>
                    <a:pt x="8" y="11"/>
                    <a:pt x="7" y="12"/>
                  </a:cubicBezTo>
                  <a:cubicBezTo>
                    <a:pt x="6" y="13"/>
                    <a:pt x="5" y="13"/>
                    <a:pt x="4" y="13"/>
                  </a:cubicBezTo>
                  <a:cubicBezTo>
                    <a:pt x="1" y="14"/>
                    <a:pt x="0" y="15"/>
                    <a:pt x="0" y="17"/>
                  </a:cubicBezTo>
                  <a:cubicBezTo>
                    <a:pt x="0" y="17"/>
                    <a:pt x="0" y="18"/>
                    <a:pt x="0" y="18"/>
                  </a:cubicBezTo>
                  <a:cubicBezTo>
                    <a:pt x="0" y="21"/>
                    <a:pt x="0" y="25"/>
                    <a:pt x="2" y="30"/>
                  </a:cubicBezTo>
                  <a:cubicBezTo>
                    <a:pt x="2" y="30"/>
                    <a:pt x="2" y="30"/>
                    <a:pt x="2" y="30"/>
                  </a:cubicBezTo>
                  <a:cubicBezTo>
                    <a:pt x="7" y="39"/>
                    <a:pt x="10" y="40"/>
                    <a:pt x="14" y="41"/>
                  </a:cubicBezTo>
                  <a:cubicBezTo>
                    <a:pt x="1" y="32"/>
                    <a:pt x="3" y="20"/>
                    <a:pt x="6" y="19"/>
                  </a:cubicBezTo>
                  <a:cubicBezTo>
                    <a:pt x="6" y="25"/>
                    <a:pt x="13" y="36"/>
                    <a:pt x="24" y="37"/>
                  </a:cubicBezTo>
                  <a:cubicBezTo>
                    <a:pt x="17" y="36"/>
                    <a:pt x="5" y="19"/>
                    <a:pt x="8" y="17"/>
                  </a:cubicBezTo>
                  <a:cubicBezTo>
                    <a:pt x="9" y="17"/>
                    <a:pt x="9" y="17"/>
                    <a:pt x="9" y="17"/>
                  </a:cubicBezTo>
                  <a:cubicBezTo>
                    <a:pt x="13" y="17"/>
                    <a:pt x="18" y="22"/>
                    <a:pt x="23" y="24"/>
                  </a:cubicBezTo>
                  <a:cubicBezTo>
                    <a:pt x="20" y="20"/>
                    <a:pt x="12" y="17"/>
                    <a:pt x="11" y="15"/>
                  </a:cubicBezTo>
                  <a:cubicBezTo>
                    <a:pt x="11" y="15"/>
                    <a:pt x="12" y="14"/>
                    <a:pt x="12" y="14"/>
                  </a:cubicBezTo>
                  <a:cubicBezTo>
                    <a:pt x="16" y="14"/>
                    <a:pt x="23" y="20"/>
                    <a:pt x="25" y="21"/>
                  </a:cubicBezTo>
                  <a:cubicBezTo>
                    <a:pt x="21" y="15"/>
                    <a:pt x="12" y="12"/>
                    <a:pt x="14" y="11"/>
                  </a:cubicBezTo>
                  <a:cubicBezTo>
                    <a:pt x="14" y="11"/>
                    <a:pt x="15" y="11"/>
                    <a:pt x="15" y="11"/>
                  </a:cubicBezTo>
                  <a:cubicBezTo>
                    <a:pt x="19" y="11"/>
                    <a:pt x="30" y="17"/>
                    <a:pt x="33" y="21"/>
                  </a:cubicBezTo>
                  <a:cubicBezTo>
                    <a:pt x="33" y="13"/>
                    <a:pt x="13" y="9"/>
                    <a:pt x="16" y="7"/>
                  </a:cubicBezTo>
                  <a:cubicBezTo>
                    <a:pt x="16" y="7"/>
                    <a:pt x="17" y="7"/>
                    <a:pt x="19" y="7"/>
                  </a:cubicBezTo>
                  <a:cubicBezTo>
                    <a:pt x="24" y="7"/>
                    <a:pt x="34" y="9"/>
                    <a:pt x="38" y="14"/>
                  </a:cubicBezTo>
                  <a:cubicBezTo>
                    <a:pt x="33" y="1"/>
                    <a:pt x="7" y="6"/>
                    <a:pt x="18" y="3"/>
                  </a:cubicBezTo>
                  <a:cubicBezTo>
                    <a:pt x="22" y="2"/>
                    <a:pt x="24" y="2"/>
                    <a:pt x="27" y="2"/>
                  </a:cubicBezTo>
                  <a:cubicBezTo>
                    <a:pt x="33" y="2"/>
                    <a:pt x="37" y="4"/>
                    <a:pt x="43" y="4"/>
                  </a:cubicBezTo>
                  <a:cubicBezTo>
                    <a:pt x="38" y="1"/>
                    <a:pt x="28" y="0"/>
                    <a:pt x="27"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6" name="Freeform 174"/>
            <p:cNvSpPr/>
            <p:nvPr/>
          </p:nvSpPr>
          <p:spPr bwMode="auto">
            <a:xfrm flipH="1">
              <a:off x="2206625" y="5849938"/>
              <a:ext cx="79375" cy="82550"/>
            </a:xfrm>
            <a:custGeom>
              <a:avLst/>
              <a:gdLst>
                <a:gd name="T0" fmla="*/ 4 w 28"/>
                <a:gd name="T1" fmla="*/ 0 h 29"/>
                <a:gd name="T2" fmla="*/ 1 w 28"/>
                <a:gd name="T3" fmla="*/ 2 h 29"/>
                <a:gd name="T4" fmla="*/ 1 w 28"/>
                <a:gd name="T5" fmla="*/ 2 h 29"/>
                <a:gd name="T6" fmla="*/ 1 w 28"/>
                <a:gd name="T7" fmla="*/ 2 h 29"/>
                <a:gd name="T8" fmla="*/ 0 w 28"/>
                <a:gd name="T9" fmla="*/ 5 h 29"/>
                <a:gd name="T10" fmla="*/ 0 w 28"/>
                <a:gd name="T11" fmla="*/ 7 h 29"/>
                <a:gd name="T12" fmla="*/ 0 w 28"/>
                <a:gd name="T13" fmla="*/ 7 h 29"/>
                <a:gd name="T14" fmla="*/ 0 w 28"/>
                <a:gd name="T15" fmla="*/ 7 h 29"/>
                <a:gd name="T16" fmla="*/ 0 w 28"/>
                <a:gd name="T17" fmla="*/ 8 h 29"/>
                <a:gd name="T18" fmla="*/ 20 w 28"/>
                <a:gd name="T19" fmla="*/ 28 h 29"/>
                <a:gd name="T20" fmla="*/ 22 w 28"/>
                <a:gd name="T21" fmla="*/ 29 h 29"/>
                <a:gd name="T22" fmla="*/ 5 w 28"/>
                <a:gd name="T23" fmla="*/ 14 h 29"/>
                <a:gd name="T24" fmla="*/ 8 w 28"/>
                <a:gd name="T25" fmla="*/ 15 h 29"/>
                <a:gd name="T26" fmla="*/ 26 w 28"/>
                <a:gd name="T27" fmla="*/ 23 h 29"/>
                <a:gd name="T28" fmla="*/ 24 w 28"/>
                <a:gd name="T29" fmla="*/ 22 h 29"/>
                <a:gd name="T30" fmla="*/ 3 w 28"/>
                <a:gd name="T31" fmla="*/ 7 h 29"/>
                <a:gd name="T32" fmla="*/ 3 w 28"/>
                <a:gd name="T33" fmla="*/ 7 h 29"/>
                <a:gd name="T34" fmla="*/ 10 w 28"/>
                <a:gd name="T35" fmla="*/ 11 h 29"/>
                <a:gd name="T36" fmla="*/ 18 w 28"/>
                <a:gd name="T37" fmla="*/ 14 h 29"/>
                <a:gd name="T38" fmla="*/ 18 w 28"/>
                <a:gd name="T39" fmla="*/ 13 h 29"/>
                <a:gd name="T40" fmla="*/ 4 w 28"/>
                <a:gd name="T41" fmla="*/ 5 h 29"/>
                <a:gd name="T42" fmla="*/ 4 w 28"/>
                <a:gd name="T43" fmla="*/ 5 h 29"/>
                <a:gd name="T44" fmla="*/ 16 w 28"/>
                <a:gd name="T45" fmla="*/ 9 h 29"/>
                <a:gd name="T46" fmla="*/ 27 w 28"/>
                <a:gd name="T47" fmla="*/ 13 h 29"/>
                <a:gd name="T48" fmla="*/ 28 w 28"/>
                <a:gd name="T49" fmla="*/ 12 h 29"/>
                <a:gd name="T50" fmla="*/ 6 w 28"/>
                <a:gd name="T51" fmla="*/ 2 h 29"/>
                <a:gd name="T52" fmla="*/ 7 w 28"/>
                <a:gd name="T53" fmla="*/ 2 h 29"/>
                <a:gd name="T54" fmla="*/ 16 w 28"/>
                <a:gd name="T55" fmla="*/ 4 h 29"/>
                <a:gd name="T56" fmla="*/ 25 w 28"/>
                <a:gd name="T57" fmla="*/ 6 h 29"/>
                <a:gd name="T58" fmla="*/ 25 w 28"/>
                <a:gd name="T59" fmla="*/ 6 h 29"/>
                <a:gd name="T60" fmla="*/ 18 w 28"/>
                <a:gd name="T61" fmla="*/ 2 h 29"/>
                <a:gd name="T62" fmla="*/ 18 w 28"/>
                <a:gd name="T63" fmla="*/ 2 h 29"/>
                <a:gd name="T64" fmla="*/ 17 w 28"/>
                <a:gd name="T65" fmla="*/ 2 h 29"/>
                <a:gd name="T66" fmla="*/ 17 w 28"/>
                <a:gd name="T67" fmla="*/ 2 h 29"/>
                <a:gd name="T68" fmla="*/ 17 w 28"/>
                <a:gd name="T69" fmla="*/ 2 h 29"/>
                <a:gd name="T70" fmla="*/ 15 w 28"/>
                <a:gd name="T71" fmla="*/ 2 h 29"/>
                <a:gd name="T72" fmla="*/ 4 w 28"/>
                <a:gd name="T7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8" h="29">
                  <a:moveTo>
                    <a:pt x="4" y="0"/>
                  </a:moveTo>
                  <a:cubicBezTo>
                    <a:pt x="1" y="0"/>
                    <a:pt x="1" y="1"/>
                    <a:pt x="1" y="2"/>
                  </a:cubicBezTo>
                  <a:cubicBezTo>
                    <a:pt x="1" y="2"/>
                    <a:pt x="1" y="2"/>
                    <a:pt x="1" y="2"/>
                  </a:cubicBezTo>
                  <a:cubicBezTo>
                    <a:pt x="1" y="2"/>
                    <a:pt x="1" y="2"/>
                    <a:pt x="1" y="2"/>
                  </a:cubicBezTo>
                  <a:cubicBezTo>
                    <a:pt x="1" y="4"/>
                    <a:pt x="0" y="4"/>
                    <a:pt x="0" y="5"/>
                  </a:cubicBezTo>
                  <a:cubicBezTo>
                    <a:pt x="0" y="6"/>
                    <a:pt x="0" y="6"/>
                    <a:pt x="0" y="7"/>
                  </a:cubicBezTo>
                  <a:cubicBezTo>
                    <a:pt x="0" y="7"/>
                    <a:pt x="0" y="7"/>
                    <a:pt x="0" y="7"/>
                  </a:cubicBezTo>
                  <a:cubicBezTo>
                    <a:pt x="0" y="7"/>
                    <a:pt x="0" y="7"/>
                    <a:pt x="0" y="7"/>
                  </a:cubicBezTo>
                  <a:cubicBezTo>
                    <a:pt x="0" y="7"/>
                    <a:pt x="0" y="8"/>
                    <a:pt x="0" y="8"/>
                  </a:cubicBezTo>
                  <a:cubicBezTo>
                    <a:pt x="0" y="11"/>
                    <a:pt x="8" y="23"/>
                    <a:pt x="20" y="28"/>
                  </a:cubicBezTo>
                  <a:cubicBezTo>
                    <a:pt x="20" y="29"/>
                    <a:pt x="21" y="29"/>
                    <a:pt x="22" y="29"/>
                  </a:cubicBezTo>
                  <a:cubicBezTo>
                    <a:pt x="16" y="26"/>
                    <a:pt x="3" y="14"/>
                    <a:pt x="5" y="14"/>
                  </a:cubicBezTo>
                  <a:cubicBezTo>
                    <a:pt x="6" y="14"/>
                    <a:pt x="7" y="14"/>
                    <a:pt x="8" y="15"/>
                  </a:cubicBezTo>
                  <a:cubicBezTo>
                    <a:pt x="16" y="21"/>
                    <a:pt x="24" y="23"/>
                    <a:pt x="26" y="23"/>
                  </a:cubicBezTo>
                  <a:cubicBezTo>
                    <a:pt x="26" y="23"/>
                    <a:pt x="26" y="22"/>
                    <a:pt x="24" y="22"/>
                  </a:cubicBezTo>
                  <a:cubicBezTo>
                    <a:pt x="18" y="20"/>
                    <a:pt x="2" y="8"/>
                    <a:pt x="3" y="7"/>
                  </a:cubicBezTo>
                  <a:cubicBezTo>
                    <a:pt x="3" y="7"/>
                    <a:pt x="3" y="7"/>
                    <a:pt x="3" y="7"/>
                  </a:cubicBezTo>
                  <a:cubicBezTo>
                    <a:pt x="4" y="7"/>
                    <a:pt x="7" y="9"/>
                    <a:pt x="10" y="11"/>
                  </a:cubicBezTo>
                  <a:cubicBezTo>
                    <a:pt x="13" y="12"/>
                    <a:pt x="17" y="14"/>
                    <a:pt x="18" y="14"/>
                  </a:cubicBezTo>
                  <a:cubicBezTo>
                    <a:pt x="18" y="14"/>
                    <a:pt x="18" y="14"/>
                    <a:pt x="18" y="13"/>
                  </a:cubicBezTo>
                  <a:cubicBezTo>
                    <a:pt x="16" y="10"/>
                    <a:pt x="1" y="5"/>
                    <a:pt x="4" y="5"/>
                  </a:cubicBezTo>
                  <a:cubicBezTo>
                    <a:pt x="4" y="5"/>
                    <a:pt x="4" y="5"/>
                    <a:pt x="4" y="5"/>
                  </a:cubicBezTo>
                  <a:cubicBezTo>
                    <a:pt x="6" y="5"/>
                    <a:pt x="11" y="7"/>
                    <a:pt x="16" y="9"/>
                  </a:cubicBezTo>
                  <a:cubicBezTo>
                    <a:pt x="21" y="11"/>
                    <a:pt x="26" y="13"/>
                    <a:pt x="27" y="13"/>
                  </a:cubicBezTo>
                  <a:cubicBezTo>
                    <a:pt x="28" y="13"/>
                    <a:pt x="28" y="12"/>
                    <a:pt x="28" y="12"/>
                  </a:cubicBezTo>
                  <a:cubicBezTo>
                    <a:pt x="26" y="10"/>
                    <a:pt x="2" y="3"/>
                    <a:pt x="6" y="2"/>
                  </a:cubicBezTo>
                  <a:cubicBezTo>
                    <a:pt x="6" y="2"/>
                    <a:pt x="6" y="2"/>
                    <a:pt x="7" y="2"/>
                  </a:cubicBezTo>
                  <a:cubicBezTo>
                    <a:pt x="9" y="2"/>
                    <a:pt x="12" y="3"/>
                    <a:pt x="16" y="4"/>
                  </a:cubicBezTo>
                  <a:cubicBezTo>
                    <a:pt x="19" y="5"/>
                    <a:pt x="23" y="6"/>
                    <a:pt x="25" y="6"/>
                  </a:cubicBezTo>
                  <a:cubicBezTo>
                    <a:pt x="25" y="6"/>
                    <a:pt x="25" y="6"/>
                    <a:pt x="25" y="6"/>
                  </a:cubicBezTo>
                  <a:cubicBezTo>
                    <a:pt x="26" y="4"/>
                    <a:pt x="20" y="3"/>
                    <a:pt x="18" y="2"/>
                  </a:cubicBezTo>
                  <a:cubicBezTo>
                    <a:pt x="18" y="2"/>
                    <a:pt x="18" y="2"/>
                    <a:pt x="18" y="2"/>
                  </a:cubicBezTo>
                  <a:cubicBezTo>
                    <a:pt x="18" y="2"/>
                    <a:pt x="17" y="2"/>
                    <a:pt x="17" y="2"/>
                  </a:cubicBezTo>
                  <a:cubicBezTo>
                    <a:pt x="17" y="2"/>
                    <a:pt x="17" y="2"/>
                    <a:pt x="17" y="2"/>
                  </a:cubicBezTo>
                  <a:cubicBezTo>
                    <a:pt x="17" y="2"/>
                    <a:pt x="17" y="2"/>
                    <a:pt x="17" y="2"/>
                  </a:cubicBezTo>
                  <a:cubicBezTo>
                    <a:pt x="16" y="2"/>
                    <a:pt x="16" y="2"/>
                    <a:pt x="15" y="2"/>
                  </a:cubicBezTo>
                  <a:cubicBezTo>
                    <a:pt x="10" y="1"/>
                    <a:pt x="6" y="0"/>
                    <a:pt x="4"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7" name="Freeform 175"/>
            <p:cNvSpPr/>
            <p:nvPr/>
          </p:nvSpPr>
          <p:spPr bwMode="auto">
            <a:xfrm flipH="1">
              <a:off x="2041525" y="5919788"/>
              <a:ext cx="90488" cy="61913"/>
            </a:xfrm>
            <a:custGeom>
              <a:avLst/>
              <a:gdLst>
                <a:gd name="T0" fmla="*/ 26 w 32"/>
                <a:gd name="T1" fmla="*/ 0 h 22"/>
                <a:gd name="T2" fmla="*/ 22 w 32"/>
                <a:gd name="T3" fmla="*/ 2 h 22"/>
                <a:gd name="T4" fmla="*/ 22 w 32"/>
                <a:gd name="T5" fmla="*/ 2 h 22"/>
                <a:gd name="T6" fmla="*/ 22 w 32"/>
                <a:gd name="T7" fmla="*/ 2 h 22"/>
                <a:gd name="T8" fmla="*/ 21 w 32"/>
                <a:gd name="T9" fmla="*/ 2 h 22"/>
                <a:gd name="T10" fmla="*/ 17 w 32"/>
                <a:gd name="T11" fmla="*/ 6 h 22"/>
                <a:gd name="T12" fmla="*/ 0 w 32"/>
                <a:gd name="T13" fmla="*/ 20 h 22"/>
                <a:gd name="T14" fmla="*/ 4 w 32"/>
                <a:gd name="T15" fmla="*/ 22 h 22"/>
                <a:gd name="T16" fmla="*/ 12 w 32"/>
                <a:gd name="T17" fmla="*/ 21 h 22"/>
                <a:gd name="T18" fmla="*/ 24 w 32"/>
                <a:gd name="T19" fmla="*/ 17 h 22"/>
                <a:gd name="T20" fmla="*/ 32 w 32"/>
                <a:gd name="T21" fmla="*/ 7 h 22"/>
                <a:gd name="T22" fmla="*/ 32 w 32"/>
                <a:gd name="T23" fmla="*/ 6 h 22"/>
                <a:gd name="T24" fmla="*/ 30 w 32"/>
                <a:gd name="T25" fmla="*/ 9 h 22"/>
                <a:gd name="T26" fmla="*/ 13 w 32"/>
                <a:gd name="T27" fmla="*/ 19 h 22"/>
                <a:gd name="T28" fmla="*/ 11 w 32"/>
                <a:gd name="T29" fmla="*/ 19 h 22"/>
                <a:gd name="T30" fmla="*/ 24 w 32"/>
                <a:gd name="T31" fmla="*/ 10 h 22"/>
                <a:gd name="T32" fmla="*/ 26 w 32"/>
                <a:gd name="T33" fmla="*/ 8 h 22"/>
                <a:gd name="T34" fmla="*/ 20 w 32"/>
                <a:gd name="T35" fmla="*/ 11 h 22"/>
                <a:gd name="T36" fmla="*/ 8 w 32"/>
                <a:gd name="T37" fmla="*/ 17 h 22"/>
                <a:gd name="T38" fmla="*/ 8 w 32"/>
                <a:gd name="T39" fmla="*/ 17 h 22"/>
                <a:gd name="T40" fmla="*/ 24 w 32"/>
                <a:gd name="T41" fmla="*/ 4 h 22"/>
                <a:gd name="T42" fmla="*/ 26 w 32"/>
                <a:gd name="T43"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22">
                  <a:moveTo>
                    <a:pt x="26" y="0"/>
                  </a:moveTo>
                  <a:cubicBezTo>
                    <a:pt x="25" y="0"/>
                    <a:pt x="24" y="1"/>
                    <a:pt x="22" y="2"/>
                  </a:cubicBezTo>
                  <a:cubicBezTo>
                    <a:pt x="22" y="2"/>
                    <a:pt x="22" y="2"/>
                    <a:pt x="22" y="2"/>
                  </a:cubicBezTo>
                  <a:cubicBezTo>
                    <a:pt x="22" y="2"/>
                    <a:pt x="22" y="2"/>
                    <a:pt x="22" y="2"/>
                  </a:cubicBezTo>
                  <a:cubicBezTo>
                    <a:pt x="21" y="2"/>
                    <a:pt x="21" y="2"/>
                    <a:pt x="21" y="2"/>
                  </a:cubicBezTo>
                  <a:cubicBezTo>
                    <a:pt x="20" y="4"/>
                    <a:pt x="19" y="5"/>
                    <a:pt x="17" y="6"/>
                  </a:cubicBezTo>
                  <a:cubicBezTo>
                    <a:pt x="9" y="13"/>
                    <a:pt x="0" y="18"/>
                    <a:pt x="0" y="20"/>
                  </a:cubicBezTo>
                  <a:cubicBezTo>
                    <a:pt x="0" y="21"/>
                    <a:pt x="1" y="22"/>
                    <a:pt x="4" y="22"/>
                  </a:cubicBezTo>
                  <a:cubicBezTo>
                    <a:pt x="6" y="22"/>
                    <a:pt x="9" y="21"/>
                    <a:pt x="12" y="21"/>
                  </a:cubicBezTo>
                  <a:cubicBezTo>
                    <a:pt x="15" y="21"/>
                    <a:pt x="19" y="19"/>
                    <a:pt x="24" y="17"/>
                  </a:cubicBezTo>
                  <a:cubicBezTo>
                    <a:pt x="24" y="17"/>
                    <a:pt x="31" y="12"/>
                    <a:pt x="32" y="7"/>
                  </a:cubicBezTo>
                  <a:cubicBezTo>
                    <a:pt x="32" y="7"/>
                    <a:pt x="32" y="6"/>
                    <a:pt x="32" y="6"/>
                  </a:cubicBezTo>
                  <a:cubicBezTo>
                    <a:pt x="32" y="6"/>
                    <a:pt x="31" y="7"/>
                    <a:pt x="30" y="9"/>
                  </a:cubicBezTo>
                  <a:cubicBezTo>
                    <a:pt x="27" y="13"/>
                    <a:pt x="21" y="18"/>
                    <a:pt x="13" y="19"/>
                  </a:cubicBezTo>
                  <a:cubicBezTo>
                    <a:pt x="12" y="19"/>
                    <a:pt x="11" y="19"/>
                    <a:pt x="11" y="19"/>
                  </a:cubicBezTo>
                  <a:cubicBezTo>
                    <a:pt x="7" y="19"/>
                    <a:pt x="19" y="14"/>
                    <a:pt x="24" y="10"/>
                  </a:cubicBezTo>
                  <a:cubicBezTo>
                    <a:pt x="26" y="8"/>
                    <a:pt x="26" y="8"/>
                    <a:pt x="26" y="8"/>
                  </a:cubicBezTo>
                  <a:cubicBezTo>
                    <a:pt x="25" y="8"/>
                    <a:pt x="22" y="9"/>
                    <a:pt x="20" y="11"/>
                  </a:cubicBezTo>
                  <a:cubicBezTo>
                    <a:pt x="16" y="14"/>
                    <a:pt x="10" y="16"/>
                    <a:pt x="8" y="17"/>
                  </a:cubicBezTo>
                  <a:cubicBezTo>
                    <a:pt x="8" y="17"/>
                    <a:pt x="8" y="17"/>
                    <a:pt x="8" y="17"/>
                  </a:cubicBezTo>
                  <a:cubicBezTo>
                    <a:pt x="6" y="17"/>
                    <a:pt x="20" y="8"/>
                    <a:pt x="24" y="4"/>
                  </a:cubicBezTo>
                  <a:cubicBezTo>
                    <a:pt x="26" y="1"/>
                    <a:pt x="26" y="0"/>
                    <a:pt x="26"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8" name="Freeform 176"/>
            <p:cNvSpPr/>
            <p:nvPr/>
          </p:nvSpPr>
          <p:spPr bwMode="auto">
            <a:xfrm flipH="1">
              <a:off x="1860550" y="5654675"/>
              <a:ext cx="36513" cy="93663"/>
            </a:xfrm>
            <a:custGeom>
              <a:avLst/>
              <a:gdLst>
                <a:gd name="T0" fmla="*/ 11 w 13"/>
                <a:gd name="T1" fmla="*/ 0 h 33"/>
                <a:gd name="T2" fmla="*/ 1 w 13"/>
                <a:gd name="T3" fmla="*/ 20 h 33"/>
                <a:gd name="T4" fmla="*/ 0 w 13"/>
                <a:gd name="T5" fmla="*/ 22 h 33"/>
                <a:gd name="T6" fmla="*/ 8 w 13"/>
                <a:gd name="T7" fmla="*/ 8 h 33"/>
                <a:gd name="T8" fmla="*/ 9 w 13"/>
                <a:gd name="T9" fmla="*/ 8 h 33"/>
                <a:gd name="T10" fmla="*/ 5 w 13"/>
                <a:gd name="T11" fmla="*/ 24 h 33"/>
                <a:gd name="T12" fmla="*/ 5 w 13"/>
                <a:gd name="T13" fmla="*/ 24 h 33"/>
                <a:gd name="T14" fmla="*/ 10 w 13"/>
                <a:gd name="T15" fmla="*/ 9 h 33"/>
                <a:gd name="T16" fmla="*/ 10 w 13"/>
                <a:gd name="T17" fmla="*/ 12 h 33"/>
                <a:gd name="T18" fmla="*/ 7 w 13"/>
                <a:gd name="T19" fmla="*/ 33 h 33"/>
                <a:gd name="T20" fmla="*/ 7 w 13"/>
                <a:gd name="T21" fmla="*/ 33 h 33"/>
                <a:gd name="T22" fmla="*/ 9 w 13"/>
                <a:gd name="T23" fmla="*/ 31 h 33"/>
                <a:gd name="T24" fmla="*/ 12 w 13"/>
                <a:gd name="T25" fmla="*/ 8 h 33"/>
                <a:gd name="T26" fmla="*/ 13 w 13"/>
                <a:gd name="T27" fmla="*/ 5 h 33"/>
                <a:gd name="T28" fmla="*/ 11 w 13"/>
                <a:gd name="T2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 h="33">
                  <a:moveTo>
                    <a:pt x="11" y="0"/>
                  </a:moveTo>
                  <a:cubicBezTo>
                    <a:pt x="9" y="0"/>
                    <a:pt x="6" y="5"/>
                    <a:pt x="1" y="20"/>
                  </a:cubicBezTo>
                  <a:cubicBezTo>
                    <a:pt x="1" y="21"/>
                    <a:pt x="0" y="21"/>
                    <a:pt x="0" y="22"/>
                  </a:cubicBezTo>
                  <a:cubicBezTo>
                    <a:pt x="3" y="18"/>
                    <a:pt x="7" y="8"/>
                    <a:pt x="8" y="8"/>
                  </a:cubicBezTo>
                  <a:cubicBezTo>
                    <a:pt x="8" y="8"/>
                    <a:pt x="9" y="8"/>
                    <a:pt x="9" y="8"/>
                  </a:cubicBezTo>
                  <a:cubicBezTo>
                    <a:pt x="9" y="11"/>
                    <a:pt x="4" y="24"/>
                    <a:pt x="5" y="24"/>
                  </a:cubicBezTo>
                  <a:cubicBezTo>
                    <a:pt x="5" y="24"/>
                    <a:pt x="5" y="24"/>
                    <a:pt x="5" y="24"/>
                  </a:cubicBezTo>
                  <a:cubicBezTo>
                    <a:pt x="7" y="22"/>
                    <a:pt x="10" y="9"/>
                    <a:pt x="10" y="9"/>
                  </a:cubicBezTo>
                  <a:cubicBezTo>
                    <a:pt x="11" y="9"/>
                    <a:pt x="10" y="10"/>
                    <a:pt x="10" y="12"/>
                  </a:cubicBezTo>
                  <a:cubicBezTo>
                    <a:pt x="9" y="20"/>
                    <a:pt x="5" y="33"/>
                    <a:pt x="7" y="33"/>
                  </a:cubicBezTo>
                  <a:cubicBezTo>
                    <a:pt x="7" y="33"/>
                    <a:pt x="7" y="33"/>
                    <a:pt x="7" y="33"/>
                  </a:cubicBezTo>
                  <a:cubicBezTo>
                    <a:pt x="8" y="33"/>
                    <a:pt x="9" y="32"/>
                    <a:pt x="9" y="31"/>
                  </a:cubicBezTo>
                  <a:cubicBezTo>
                    <a:pt x="11" y="22"/>
                    <a:pt x="11" y="14"/>
                    <a:pt x="12" y="8"/>
                  </a:cubicBezTo>
                  <a:cubicBezTo>
                    <a:pt x="13" y="7"/>
                    <a:pt x="13" y="6"/>
                    <a:pt x="13" y="5"/>
                  </a:cubicBezTo>
                  <a:cubicBezTo>
                    <a:pt x="13" y="2"/>
                    <a:pt x="12" y="0"/>
                    <a:pt x="11"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9" name="Freeform 177"/>
            <p:cNvSpPr/>
            <p:nvPr/>
          </p:nvSpPr>
          <p:spPr bwMode="auto">
            <a:xfrm flipH="1">
              <a:off x="1990725" y="556260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0" name="Freeform 178"/>
            <p:cNvSpPr/>
            <p:nvPr/>
          </p:nvSpPr>
          <p:spPr bwMode="auto">
            <a:xfrm flipH="1">
              <a:off x="1990725" y="5562600"/>
              <a:ext cx="0" cy="0"/>
            </a:xfrm>
            <a:custGeom>
              <a:avLst/>
              <a:gdLst/>
              <a:ahLst/>
              <a:cxnLst>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FFFC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1" name="Freeform 179"/>
            <p:cNvSpPr/>
            <p:nvPr/>
          </p:nvSpPr>
          <p:spPr bwMode="auto">
            <a:xfrm flipH="1">
              <a:off x="1987550" y="5565775"/>
              <a:ext cx="6350" cy="49213"/>
            </a:xfrm>
            <a:custGeom>
              <a:avLst/>
              <a:gdLst>
                <a:gd name="T0" fmla="*/ 0 w 2"/>
                <a:gd name="T1" fmla="*/ 0 h 17"/>
                <a:gd name="T2" fmla="*/ 0 w 2"/>
                <a:gd name="T3" fmla="*/ 17 h 17"/>
                <a:gd name="T4" fmla="*/ 0 w 2"/>
                <a:gd name="T5" fmla="*/ 0 h 17"/>
              </a:gdLst>
              <a:ahLst/>
              <a:cxnLst>
                <a:cxn ang="0">
                  <a:pos x="T0" y="T1"/>
                </a:cxn>
                <a:cxn ang="0">
                  <a:pos x="T2" y="T3"/>
                </a:cxn>
                <a:cxn ang="0">
                  <a:pos x="T4" y="T5"/>
                </a:cxn>
              </a:cxnLst>
              <a:rect l="0" t="0" r="r" b="b"/>
              <a:pathLst>
                <a:path w="2" h="17">
                  <a:moveTo>
                    <a:pt x="0" y="0"/>
                  </a:moveTo>
                  <a:cubicBezTo>
                    <a:pt x="0" y="3"/>
                    <a:pt x="1" y="12"/>
                    <a:pt x="0" y="17"/>
                  </a:cubicBezTo>
                  <a:cubicBezTo>
                    <a:pt x="2" y="10"/>
                    <a:pt x="0" y="3"/>
                    <a:pt x="0"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2" name="Freeform 180"/>
            <p:cNvSpPr/>
            <p:nvPr/>
          </p:nvSpPr>
          <p:spPr bwMode="auto">
            <a:xfrm flipH="1">
              <a:off x="1990725" y="5562600"/>
              <a:ext cx="11113" cy="60325"/>
            </a:xfrm>
            <a:custGeom>
              <a:avLst/>
              <a:gdLst>
                <a:gd name="T0" fmla="*/ 4 w 4"/>
                <a:gd name="T1" fmla="*/ 0 h 21"/>
                <a:gd name="T2" fmla="*/ 0 w 4"/>
                <a:gd name="T3" fmla="*/ 1 h 21"/>
                <a:gd name="T4" fmla="*/ 2 w 4"/>
                <a:gd name="T5" fmla="*/ 13 h 21"/>
                <a:gd name="T6" fmla="*/ 2 w 4"/>
                <a:gd name="T7" fmla="*/ 21 h 21"/>
                <a:gd name="T8" fmla="*/ 3 w 4"/>
                <a:gd name="T9" fmla="*/ 18 h 21"/>
                <a:gd name="T10" fmla="*/ 3 w 4"/>
                <a:gd name="T11" fmla="*/ 1 h 21"/>
                <a:gd name="T12" fmla="*/ 4 w 4"/>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4" h="21">
                  <a:moveTo>
                    <a:pt x="4" y="0"/>
                  </a:moveTo>
                  <a:cubicBezTo>
                    <a:pt x="0" y="1"/>
                    <a:pt x="0" y="1"/>
                    <a:pt x="0" y="1"/>
                  </a:cubicBezTo>
                  <a:cubicBezTo>
                    <a:pt x="1" y="2"/>
                    <a:pt x="2" y="7"/>
                    <a:pt x="2" y="13"/>
                  </a:cubicBezTo>
                  <a:cubicBezTo>
                    <a:pt x="2" y="16"/>
                    <a:pt x="2" y="19"/>
                    <a:pt x="2" y="21"/>
                  </a:cubicBezTo>
                  <a:cubicBezTo>
                    <a:pt x="2" y="20"/>
                    <a:pt x="3" y="19"/>
                    <a:pt x="3" y="18"/>
                  </a:cubicBezTo>
                  <a:cubicBezTo>
                    <a:pt x="4" y="13"/>
                    <a:pt x="3" y="4"/>
                    <a:pt x="3" y="1"/>
                  </a:cubicBezTo>
                  <a:cubicBezTo>
                    <a:pt x="4" y="1"/>
                    <a:pt x="4" y="1"/>
                    <a:pt x="4" y="0"/>
                  </a:cubicBezTo>
                </a:path>
              </a:pathLst>
            </a:custGeom>
            <a:solidFill>
              <a:srgbClr val="FFFC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3" name="Freeform 181"/>
            <p:cNvSpPr/>
            <p:nvPr/>
          </p:nvSpPr>
          <p:spPr bwMode="auto">
            <a:xfrm flipH="1">
              <a:off x="1976438" y="5561013"/>
              <a:ext cx="4763" cy="1588"/>
            </a:xfrm>
            <a:custGeom>
              <a:avLst/>
              <a:gdLst>
                <a:gd name="T0" fmla="*/ 1 w 2"/>
                <a:gd name="T1" fmla="*/ 0 h 1"/>
                <a:gd name="T2" fmla="*/ 0 w 2"/>
                <a:gd name="T3" fmla="*/ 1 h 1"/>
                <a:gd name="T4" fmla="*/ 0 w 2"/>
                <a:gd name="T5" fmla="*/ 1 h 1"/>
                <a:gd name="T6" fmla="*/ 2 w 2"/>
                <a:gd name="T7" fmla="*/ 1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1" y="0"/>
                    <a:pt x="0" y="1"/>
                    <a:pt x="0" y="1"/>
                  </a:cubicBezTo>
                  <a:cubicBezTo>
                    <a:pt x="0" y="1"/>
                    <a:pt x="0" y="1"/>
                    <a:pt x="0" y="1"/>
                  </a:cubicBezTo>
                  <a:cubicBezTo>
                    <a:pt x="2" y="1"/>
                    <a:pt x="2" y="1"/>
                    <a:pt x="2" y="1"/>
                  </a:cubicBezTo>
                  <a:cubicBezTo>
                    <a:pt x="1" y="1"/>
                    <a:pt x="1" y="0"/>
                    <a:pt x="1"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4" name="Freeform 182"/>
            <p:cNvSpPr/>
            <p:nvPr/>
          </p:nvSpPr>
          <p:spPr bwMode="auto">
            <a:xfrm flipH="1">
              <a:off x="1976438" y="5561013"/>
              <a:ext cx="4763" cy="1588"/>
            </a:xfrm>
            <a:custGeom>
              <a:avLst/>
              <a:gdLst>
                <a:gd name="T0" fmla="*/ 1 w 2"/>
                <a:gd name="T1" fmla="*/ 0 h 1"/>
                <a:gd name="T2" fmla="*/ 0 w 2"/>
                <a:gd name="T3" fmla="*/ 1 h 1"/>
                <a:gd name="T4" fmla="*/ 1 w 2"/>
                <a:gd name="T5" fmla="*/ 0 h 1"/>
                <a:gd name="T6" fmla="*/ 2 w 2"/>
                <a:gd name="T7" fmla="*/ 1 h 1"/>
                <a:gd name="T8" fmla="*/ 2 w 2"/>
                <a:gd name="T9" fmla="*/ 1 h 1"/>
                <a:gd name="T10" fmla="*/ 1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1" y="0"/>
                  </a:moveTo>
                  <a:cubicBezTo>
                    <a:pt x="1" y="0"/>
                    <a:pt x="0" y="1"/>
                    <a:pt x="0" y="1"/>
                  </a:cubicBezTo>
                  <a:cubicBezTo>
                    <a:pt x="0" y="1"/>
                    <a:pt x="1" y="0"/>
                    <a:pt x="1" y="0"/>
                  </a:cubicBezTo>
                  <a:cubicBezTo>
                    <a:pt x="1" y="0"/>
                    <a:pt x="1" y="1"/>
                    <a:pt x="2" y="1"/>
                  </a:cubicBezTo>
                  <a:cubicBezTo>
                    <a:pt x="2" y="1"/>
                    <a:pt x="2" y="1"/>
                    <a:pt x="2" y="1"/>
                  </a:cubicBezTo>
                  <a:cubicBezTo>
                    <a:pt x="1" y="1"/>
                    <a:pt x="1" y="0"/>
                    <a:pt x="1" y="0"/>
                  </a:cubicBezTo>
                </a:path>
              </a:pathLst>
            </a:custGeom>
            <a:solidFill>
              <a:srgbClr val="FFFC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5" name="Freeform 183"/>
            <p:cNvSpPr/>
            <p:nvPr/>
          </p:nvSpPr>
          <p:spPr bwMode="auto">
            <a:xfrm flipH="1">
              <a:off x="1966913" y="5562600"/>
              <a:ext cx="14288" cy="38100"/>
            </a:xfrm>
            <a:custGeom>
              <a:avLst/>
              <a:gdLst>
                <a:gd name="T0" fmla="*/ 0 w 5"/>
                <a:gd name="T1" fmla="*/ 0 h 13"/>
                <a:gd name="T2" fmla="*/ 0 w 5"/>
                <a:gd name="T3" fmla="*/ 0 h 13"/>
                <a:gd name="T4" fmla="*/ 3 w 5"/>
                <a:gd name="T5" fmla="*/ 13 h 13"/>
                <a:gd name="T6" fmla="*/ 0 w 5"/>
                <a:gd name="T7" fmla="*/ 0 h 13"/>
              </a:gdLst>
              <a:ahLst/>
              <a:cxnLst>
                <a:cxn ang="0">
                  <a:pos x="T0" y="T1"/>
                </a:cxn>
                <a:cxn ang="0">
                  <a:pos x="T2" y="T3"/>
                </a:cxn>
                <a:cxn ang="0">
                  <a:pos x="T4" y="T5"/>
                </a:cxn>
                <a:cxn ang="0">
                  <a:pos x="T6" y="T7"/>
                </a:cxn>
              </a:cxnLst>
              <a:rect l="0" t="0" r="r" b="b"/>
              <a:pathLst>
                <a:path w="5" h="13">
                  <a:moveTo>
                    <a:pt x="0" y="0"/>
                  </a:moveTo>
                  <a:cubicBezTo>
                    <a:pt x="0" y="0"/>
                    <a:pt x="0" y="0"/>
                    <a:pt x="0" y="0"/>
                  </a:cubicBezTo>
                  <a:cubicBezTo>
                    <a:pt x="0" y="2"/>
                    <a:pt x="4" y="10"/>
                    <a:pt x="3" y="13"/>
                  </a:cubicBezTo>
                  <a:cubicBezTo>
                    <a:pt x="5" y="9"/>
                    <a:pt x="0" y="2"/>
                    <a:pt x="0"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6" name="Freeform 184"/>
            <p:cNvSpPr/>
            <p:nvPr/>
          </p:nvSpPr>
          <p:spPr bwMode="auto">
            <a:xfrm flipH="1">
              <a:off x="1970088" y="5562600"/>
              <a:ext cx="20638" cy="38100"/>
            </a:xfrm>
            <a:custGeom>
              <a:avLst/>
              <a:gdLst>
                <a:gd name="T0" fmla="*/ 3 w 7"/>
                <a:gd name="T1" fmla="*/ 0 h 13"/>
                <a:gd name="T2" fmla="*/ 0 w 7"/>
                <a:gd name="T3" fmla="*/ 0 h 13"/>
                <a:gd name="T4" fmla="*/ 6 w 7"/>
                <a:gd name="T5" fmla="*/ 13 h 13"/>
                <a:gd name="T6" fmla="*/ 6 w 7"/>
                <a:gd name="T7" fmla="*/ 13 h 13"/>
                <a:gd name="T8" fmla="*/ 3 w 7"/>
                <a:gd name="T9" fmla="*/ 0 h 13"/>
              </a:gdLst>
              <a:ahLst/>
              <a:cxnLst>
                <a:cxn ang="0">
                  <a:pos x="T0" y="T1"/>
                </a:cxn>
                <a:cxn ang="0">
                  <a:pos x="T2" y="T3"/>
                </a:cxn>
                <a:cxn ang="0">
                  <a:pos x="T4" y="T5"/>
                </a:cxn>
                <a:cxn ang="0">
                  <a:pos x="T6" y="T7"/>
                </a:cxn>
                <a:cxn ang="0">
                  <a:pos x="T8" y="T9"/>
                </a:cxn>
              </a:cxnLst>
              <a:rect l="0" t="0" r="r" b="b"/>
              <a:pathLst>
                <a:path w="7" h="13">
                  <a:moveTo>
                    <a:pt x="3" y="0"/>
                  </a:moveTo>
                  <a:cubicBezTo>
                    <a:pt x="0" y="0"/>
                    <a:pt x="0" y="0"/>
                    <a:pt x="0" y="0"/>
                  </a:cubicBezTo>
                  <a:cubicBezTo>
                    <a:pt x="3" y="1"/>
                    <a:pt x="4" y="7"/>
                    <a:pt x="6" y="13"/>
                  </a:cubicBezTo>
                  <a:cubicBezTo>
                    <a:pt x="6" y="13"/>
                    <a:pt x="6" y="13"/>
                    <a:pt x="6" y="13"/>
                  </a:cubicBezTo>
                  <a:cubicBezTo>
                    <a:pt x="7" y="10"/>
                    <a:pt x="3" y="2"/>
                    <a:pt x="3" y="0"/>
                  </a:cubicBezTo>
                </a:path>
              </a:pathLst>
            </a:custGeom>
            <a:solidFill>
              <a:srgbClr val="FFFC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7" name="Freeform 185"/>
            <p:cNvSpPr>
              <a:spLocks noEditPoints="1"/>
            </p:cNvSpPr>
            <p:nvPr/>
          </p:nvSpPr>
          <p:spPr bwMode="auto">
            <a:xfrm flipH="1">
              <a:off x="2047875" y="5580063"/>
              <a:ext cx="0" cy="25400"/>
            </a:xfrm>
            <a:custGeom>
              <a:avLst/>
              <a:gdLst>
                <a:gd name="T0" fmla="*/ 2 h 9"/>
                <a:gd name="T1" fmla="*/ 9 h 9"/>
                <a:gd name="T2" fmla="*/ 2 h 9"/>
                <a:gd name="T3" fmla="*/ 0 h 9"/>
                <a:gd name="T4" fmla="*/ 0 h 9"/>
                <a:gd name="T5" fmla="*/ 0 h 9"/>
              </a:gdLst>
              <a:ahLst/>
              <a:cxnLst>
                <a:cxn ang="0">
                  <a:pos x="0" y="T0"/>
                </a:cxn>
                <a:cxn ang="0">
                  <a:pos x="0" y="T1"/>
                </a:cxn>
                <a:cxn ang="0">
                  <a:pos x="0" y="T2"/>
                </a:cxn>
                <a:cxn ang="0">
                  <a:pos x="0" y="T3"/>
                </a:cxn>
                <a:cxn ang="0">
                  <a:pos x="0" y="T4"/>
                </a:cxn>
                <a:cxn ang="0">
                  <a:pos x="0" y="T5"/>
                </a:cxn>
              </a:cxnLst>
              <a:rect l="0" t="0" r="r" b="b"/>
              <a:pathLst>
                <a:path h="9">
                  <a:moveTo>
                    <a:pt x="0" y="2"/>
                  </a:moveTo>
                  <a:cubicBezTo>
                    <a:pt x="0" y="3"/>
                    <a:pt x="0" y="6"/>
                    <a:pt x="0" y="9"/>
                  </a:cubicBezTo>
                  <a:cubicBezTo>
                    <a:pt x="0" y="6"/>
                    <a:pt x="0" y="3"/>
                    <a:pt x="0" y="2"/>
                  </a:cubicBezTo>
                  <a:moveTo>
                    <a:pt x="0" y="0"/>
                  </a:moveTo>
                  <a:cubicBezTo>
                    <a:pt x="0" y="0"/>
                    <a:pt x="0" y="0"/>
                    <a:pt x="0" y="0"/>
                  </a:cubicBezTo>
                  <a:cubicBezTo>
                    <a:pt x="0" y="0"/>
                    <a:pt x="0" y="0"/>
                    <a:pt x="0"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8" name="Freeform 186"/>
            <p:cNvSpPr/>
            <p:nvPr/>
          </p:nvSpPr>
          <p:spPr bwMode="auto">
            <a:xfrm flipH="1">
              <a:off x="2038350" y="5575300"/>
              <a:ext cx="11113" cy="47625"/>
            </a:xfrm>
            <a:custGeom>
              <a:avLst/>
              <a:gdLst>
                <a:gd name="T0" fmla="*/ 4 w 4"/>
                <a:gd name="T1" fmla="*/ 0 h 17"/>
                <a:gd name="T2" fmla="*/ 1 w 4"/>
                <a:gd name="T3" fmla="*/ 2 h 17"/>
                <a:gd name="T4" fmla="*/ 1 w 4"/>
                <a:gd name="T5" fmla="*/ 2 h 17"/>
                <a:gd name="T6" fmla="*/ 1 w 4"/>
                <a:gd name="T7" fmla="*/ 2 h 17"/>
                <a:gd name="T8" fmla="*/ 1 w 4"/>
                <a:gd name="T9" fmla="*/ 4 h 17"/>
                <a:gd name="T10" fmla="*/ 1 w 4"/>
                <a:gd name="T11" fmla="*/ 11 h 17"/>
                <a:gd name="T12" fmla="*/ 2 w 4"/>
                <a:gd name="T13" fmla="*/ 17 h 17"/>
                <a:gd name="T14" fmla="*/ 2 w 4"/>
                <a:gd name="T15" fmla="*/ 16 h 17"/>
                <a:gd name="T16" fmla="*/ 4 w 4"/>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7">
                  <a:moveTo>
                    <a:pt x="4" y="0"/>
                  </a:moveTo>
                  <a:cubicBezTo>
                    <a:pt x="1" y="2"/>
                    <a:pt x="1" y="2"/>
                    <a:pt x="1" y="2"/>
                  </a:cubicBezTo>
                  <a:cubicBezTo>
                    <a:pt x="1" y="2"/>
                    <a:pt x="1" y="2"/>
                    <a:pt x="1" y="2"/>
                  </a:cubicBezTo>
                  <a:cubicBezTo>
                    <a:pt x="1" y="2"/>
                    <a:pt x="1" y="2"/>
                    <a:pt x="1" y="2"/>
                  </a:cubicBezTo>
                  <a:cubicBezTo>
                    <a:pt x="2" y="2"/>
                    <a:pt x="2" y="3"/>
                    <a:pt x="1" y="4"/>
                  </a:cubicBezTo>
                  <a:cubicBezTo>
                    <a:pt x="1" y="5"/>
                    <a:pt x="1" y="8"/>
                    <a:pt x="1" y="11"/>
                  </a:cubicBezTo>
                  <a:cubicBezTo>
                    <a:pt x="0" y="13"/>
                    <a:pt x="1" y="15"/>
                    <a:pt x="2" y="17"/>
                  </a:cubicBezTo>
                  <a:cubicBezTo>
                    <a:pt x="2" y="16"/>
                    <a:pt x="2" y="16"/>
                    <a:pt x="2" y="16"/>
                  </a:cubicBezTo>
                  <a:cubicBezTo>
                    <a:pt x="2" y="12"/>
                    <a:pt x="2" y="7"/>
                    <a:pt x="4" y="0"/>
                  </a:cubicBezTo>
                </a:path>
              </a:pathLst>
            </a:custGeom>
            <a:solidFill>
              <a:srgbClr val="FFFC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9" name="Freeform 187"/>
            <p:cNvSpPr/>
            <p:nvPr/>
          </p:nvSpPr>
          <p:spPr bwMode="auto">
            <a:xfrm flipH="1">
              <a:off x="1930400" y="5837238"/>
              <a:ext cx="68263" cy="53975"/>
            </a:xfrm>
            <a:custGeom>
              <a:avLst/>
              <a:gdLst>
                <a:gd name="T0" fmla="*/ 24 w 24"/>
                <a:gd name="T1" fmla="*/ 2 h 19"/>
                <a:gd name="T2" fmla="*/ 14 w 24"/>
                <a:gd name="T3" fmla="*/ 5 h 19"/>
                <a:gd name="T4" fmla="*/ 8 w 24"/>
                <a:gd name="T5" fmla="*/ 0 h 19"/>
                <a:gd name="T6" fmla="*/ 9 w 24"/>
                <a:gd name="T7" fmla="*/ 7 h 19"/>
                <a:gd name="T8" fmla="*/ 0 w 24"/>
                <a:gd name="T9" fmla="*/ 12 h 19"/>
                <a:gd name="T10" fmla="*/ 8 w 24"/>
                <a:gd name="T11" fmla="*/ 12 h 19"/>
                <a:gd name="T12" fmla="*/ 6 w 24"/>
                <a:gd name="T13" fmla="*/ 19 h 19"/>
                <a:gd name="T14" fmla="*/ 11 w 24"/>
                <a:gd name="T15" fmla="*/ 13 h 19"/>
                <a:gd name="T16" fmla="*/ 24 w 24"/>
                <a:gd name="T17"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19">
                  <a:moveTo>
                    <a:pt x="24" y="2"/>
                  </a:moveTo>
                  <a:cubicBezTo>
                    <a:pt x="24" y="2"/>
                    <a:pt x="17" y="5"/>
                    <a:pt x="14" y="5"/>
                  </a:cubicBezTo>
                  <a:cubicBezTo>
                    <a:pt x="12" y="4"/>
                    <a:pt x="8" y="0"/>
                    <a:pt x="8" y="0"/>
                  </a:cubicBezTo>
                  <a:cubicBezTo>
                    <a:pt x="8" y="0"/>
                    <a:pt x="10" y="6"/>
                    <a:pt x="9" y="7"/>
                  </a:cubicBezTo>
                  <a:cubicBezTo>
                    <a:pt x="9" y="10"/>
                    <a:pt x="3" y="10"/>
                    <a:pt x="0" y="12"/>
                  </a:cubicBezTo>
                  <a:cubicBezTo>
                    <a:pt x="0" y="12"/>
                    <a:pt x="8" y="11"/>
                    <a:pt x="8" y="12"/>
                  </a:cubicBezTo>
                  <a:cubicBezTo>
                    <a:pt x="7" y="13"/>
                    <a:pt x="6" y="19"/>
                    <a:pt x="6" y="19"/>
                  </a:cubicBezTo>
                  <a:cubicBezTo>
                    <a:pt x="6" y="19"/>
                    <a:pt x="10" y="16"/>
                    <a:pt x="11" y="13"/>
                  </a:cubicBezTo>
                  <a:cubicBezTo>
                    <a:pt x="13" y="10"/>
                    <a:pt x="21" y="6"/>
                    <a:pt x="24" y="2"/>
                  </a:cubicBezTo>
                  <a:close/>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0" name="Freeform 188"/>
            <p:cNvSpPr/>
            <p:nvPr/>
          </p:nvSpPr>
          <p:spPr bwMode="auto">
            <a:xfrm flipH="1">
              <a:off x="1947863" y="5856288"/>
              <a:ext cx="19050" cy="20638"/>
            </a:xfrm>
            <a:custGeom>
              <a:avLst/>
              <a:gdLst>
                <a:gd name="T0" fmla="*/ 7 w 7"/>
                <a:gd name="T1" fmla="*/ 0 h 7"/>
                <a:gd name="T2" fmla="*/ 6 w 7"/>
                <a:gd name="T3" fmla="*/ 5 h 7"/>
                <a:gd name="T4" fmla="*/ 0 w 7"/>
                <a:gd name="T5" fmla="*/ 7 h 7"/>
                <a:gd name="T6" fmla="*/ 3 w 7"/>
                <a:gd name="T7" fmla="*/ 1 h 7"/>
                <a:gd name="T8" fmla="*/ 7 w 7"/>
                <a:gd name="T9" fmla="*/ 0 h 7"/>
              </a:gdLst>
              <a:ahLst/>
              <a:cxnLst>
                <a:cxn ang="0">
                  <a:pos x="T0" y="T1"/>
                </a:cxn>
                <a:cxn ang="0">
                  <a:pos x="T2" y="T3"/>
                </a:cxn>
                <a:cxn ang="0">
                  <a:pos x="T4" y="T5"/>
                </a:cxn>
                <a:cxn ang="0">
                  <a:pos x="T6" y="T7"/>
                </a:cxn>
                <a:cxn ang="0">
                  <a:pos x="T8" y="T9"/>
                </a:cxn>
              </a:cxnLst>
              <a:rect l="0" t="0" r="r" b="b"/>
              <a:pathLst>
                <a:path w="7" h="7">
                  <a:moveTo>
                    <a:pt x="7" y="0"/>
                  </a:moveTo>
                  <a:cubicBezTo>
                    <a:pt x="7" y="0"/>
                    <a:pt x="7" y="2"/>
                    <a:pt x="6" y="5"/>
                  </a:cubicBezTo>
                  <a:cubicBezTo>
                    <a:pt x="4" y="7"/>
                    <a:pt x="0" y="7"/>
                    <a:pt x="0" y="7"/>
                  </a:cubicBezTo>
                  <a:cubicBezTo>
                    <a:pt x="3" y="1"/>
                    <a:pt x="3" y="1"/>
                    <a:pt x="3" y="1"/>
                  </a:cubicBezTo>
                  <a:lnTo>
                    <a:pt x="7" y="0"/>
                  </a:lnTo>
                  <a:close/>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1" name="Freeform 189"/>
            <p:cNvSpPr/>
            <p:nvPr/>
          </p:nvSpPr>
          <p:spPr bwMode="auto">
            <a:xfrm flipH="1">
              <a:off x="1728788" y="5862638"/>
              <a:ext cx="227013" cy="165100"/>
            </a:xfrm>
            <a:custGeom>
              <a:avLst/>
              <a:gdLst>
                <a:gd name="T0" fmla="*/ 2 w 80"/>
                <a:gd name="T1" fmla="*/ 0 h 58"/>
                <a:gd name="T2" fmla="*/ 74 w 80"/>
                <a:gd name="T3" fmla="*/ 52 h 58"/>
                <a:gd name="T4" fmla="*/ 80 w 80"/>
                <a:gd name="T5" fmla="*/ 56 h 58"/>
                <a:gd name="T6" fmla="*/ 0 w 80"/>
                <a:gd name="T7" fmla="*/ 3 h 58"/>
                <a:gd name="T8" fmla="*/ 2 w 80"/>
                <a:gd name="T9" fmla="*/ 0 h 58"/>
              </a:gdLst>
              <a:ahLst/>
              <a:cxnLst>
                <a:cxn ang="0">
                  <a:pos x="T0" y="T1"/>
                </a:cxn>
                <a:cxn ang="0">
                  <a:pos x="T2" y="T3"/>
                </a:cxn>
                <a:cxn ang="0">
                  <a:pos x="T4" y="T5"/>
                </a:cxn>
                <a:cxn ang="0">
                  <a:pos x="T6" y="T7"/>
                </a:cxn>
                <a:cxn ang="0">
                  <a:pos x="T8" y="T9"/>
                </a:cxn>
              </a:cxnLst>
              <a:rect l="0" t="0" r="r" b="b"/>
              <a:pathLst>
                <a:path w="80" h="58">
                  <a:moveTo>
                    <a:pt x="2" y="0"/>
                  </a:moveTo>
                  <a:cubicBezTo>
                    <a:pt x="2" y="0"/>
                    <a:pt x="29" y="38"/>
                    <a:pt x="74" y="52"/>
                  </a:cubicBezTo>
                  <a:cubicBezTo>
                    <a:pt x="74" y="52"/>
                    <a:pt x="80" y="53"/>
                    <a:pt x="80" y="56"/>
                  </a:cubicBezTo>
                  <a:cubicBezTo>
                    <a:pt x="79" y="58"/>
                    <a:pt x="31" y="44"/>
                    <a:pt x="0" y="3"/>
                  </a:cubicBezTo>
                  <a:cubicBezTo>
                    <a:pt x="2" y="0"/>
                    <a:pt x="2" y="0"/>
                    <a:pt x="2" y="0"/>
                  </a:cubicBezTo>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2" name="Freeform 190"/>
            <p:cNvSpPr/>
            <p:nvPr/>
          </p:nvSpPr>
          <p:spPr bwMode="auto">
            <a:xfrm flipH="1">
              <a:off x="719138" y="5597525"/>
              <a:ext cx="536575" cy="280988"/>
            </a:xfrm>
            <a:custGeom>
              <a:avLst/>
              <a:gdLst>
                <a:gd name="T0" fmla="*/ 29 w 189"/>
                <a:gd name="T1" fmla="*/ 61 h 99"/>
                <a:gd name="T2" fmla="*/ 29 w 189"/>
                <a:gd name="T3" fmla="*/ 61 h 99"/>
                <a:gd name="T4" fmla="*/ 25 w 189"/>
                <a:gd name="T5" fmla="*/ 57 h 99"/>
                <a:gd name="T6" fmla="*/ 4 w 189"/>
                <a:gd name="T7" fmla="*/ 12 h 99"/>
                <a:gd name="T8" fmla="*/ 8 w 189"/>
                <a:gd name="T9" fmla="*/ 4 h 99"/>
                <a:gd name="T10" fmla="*/ 32 w 189"/>
                <a:gd name="T11" fmla="*/ 12 h 99"/>
                <a:gd name="T12" fmla="*/ 34 w 189"/>
                <a:gd name="T13" fmla="*/ 13 h 99"/>
                <a:gd name="T14" fmla="*/ 34 w 189"/>
                <a:gd name="T15" fmla="*/ 13 h 99"/>
                <a:gd name="T16" fmla="*/ 34 w 189"/>
                <a:gd name="T17" fmla="*/ 13 h 99"/>
                <a:gd name="T18" fmla="*/ 36 w 189"/>
                <a:gd name="T19" fmla="*/ 14 h 99"/>
                <a:gd name="T20" fmla="*/ 55 w 189"/>
                <a:gd name="T21" fmla="*/ 22 h 99"/>
                <a:gd name="T22" fmla="*/ 111 w 189"/>
                <a:gd name="T23" fmla="*/ 36 h 99"/>
                <a:gd name="T24" fmla="*/ 166 w 189"/>
                <a:gd name="T25" fmla="*/ 43 h 99"/>
                <a:gd name="T26" fmla="*/ 177 w 189"/>
                <a:gd name="T27" fmla="*/ 44 h 99"/>
                <a:gd name="T28" fmla="*/ 189 w 189"/>
                <a:gd name="T29" fmla="*/ 61 h 99"/>
                <a:gd name="T30" fmla="*/ 168 w 189"/>
                <a:gd name="T31" fmla="*/ 75 h 99"/>
                <a:gd name="T32" fmla="*/ 69 w 189"/>
                <a:gd name="T33" fmla="*/ 88 h 99"/>
                <a:gd name="T34" fmla="*/ 29 w 189"/>
                <a:gd name="T35" fmla="*/ 61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9" h="99">
                  <a:moveTo>
                    <a:pt x="29" y="61"/>
                  </a:moveTo>
                  <a:cubicBezTo>
                    <a:pt x="29" y="61"/>
                    <a:pt x="29" y="61"/>
                    <a:pt x="29" y="61"/>
                  </a:cubicBezTo>
                  <a:cubicBezTo>
                    <a:pt x="27" y="60"/>
                    <a:pt x="26" y="58"/>
                    <a:pt x="25" y="57"/>
                  </a:cubicBezTo>
                  <a:cubicBezTo>
                    <a:pt x="8" y="41"/>
                    <a:pt x="0" y="15"/>
                    <a:pt x="4" y="12"/>
                  </a:cubicBezTo>
                  <a:cubicBezTo>
                    <a:pt x="4" y="5"/>
                    <a:pt x="7" y="8"/>
                    <a:pt x="8" y="4"/>
                  </a:cubicBezTo>
                  <a:cubicBezTo>
                    <a:pt x="9" y="0"/>
                    <a:pt x="12" y="0"/>
                    <a:pt x="32" y="12"/>
                  </a:cubicBezTo>
                  <a:cubicBezTo>
                    <a:pt x="33" y="12"/>
                    <a:pt x="33" y="12"/>
                    <a:pt x="34" y="13"/>
                  </a:cubicBezTo>
                  <a:cubicBezTo>
                    <a:pt x="34" y="13"/>
                    <a:pt x="34" y="13"/>
                    <a:pt x="34" y="13"/>
                  </a:cubicBezTo>
                  <a:cubicBezTo>
                    <a:pt x="34" y="13"/>
                    <a:pt x="34" y="13"/>
                    <a:pt x="34" y="13"/>
                  </a:cubicBezTo>
                  <a:cubicBezTo>
                    <a:pt x="35" y="13"/>
                    <a:pt x="35" y="14"/>
                    <a:pt x="36" y="14"/>
                  </a:cubicBezTo>
                  <a:cubicBezTo>
                    <a:pt x="41" y="17"/>
                    <a:pt x="48" y="19"/>
                    <a:pt x="55" y="22"/>
                  </a:cubicBezTo>
                  <a:cubicBezTo>
                    <a:pt x="74" y="28"/>
                    <a:pt x="97" y="34"/>
                    <a:pt x="111" y="36"/>
                  </a:cubicBezTo>
                  <a:cubicBezTo>
                    <a:pt x="122" y="38"/>
                    <a:pt x="151" y="41"/>
                    <a:pt x="166" y="43"/>
                  </a:cubicBezTo>
                  <a:cubicBezTo>
                    <a:pt x="173" y="43"/>
                    <a:pt x="177" y="44"/>
                    <a:pt x="177" y="44"/>
                  </a:cubicBezTo>
                  <a:cubicBezTo>
                    <a:pt x="189" y="61"/>
                    <a:pt x="189" y="61"/>
                    <a:pt x="189" y="61"/>
                  </a:cubicBezTo>
                  <a:cubicBezTo>
                    <a:pt x="182" y="66"/>
                    <a:pt x="175" y="71"/>
                    <a:pt x="168" y="75"/>
                  </a:cubicBezTo>
                  <a:cubicBezTo>
                    <a:pt x="127" y="99"/>
                    <a:pt x="94" y="98"/>
                    <a:pt x="69" y="88"/>
                  </a:cubicBezTo>
                  <a:cubicBezTo>
                    <a:pt x="52" y="81"/>
                    <a:pt x="39" y="70"/>
                    <a:pt x="29" y="61"/>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3" name="Freeform 191"/>
            <p:cNvSpPr>
              <a:spLocks noEditPoints="1"/>
            </p:cNvSpPr>
            <p:nvPr/>
          </p:nvSpPr>
          <p:spPr bwMode="auto">
            <a:xfrm flipH="1">
              <a:off x="787400" y="5659438"/>
              <a:ext cx="312738" cy="204788"/>
            </a:xfrm>
            <a:custGeom>
              <a:avLst/>
              <a:gdLst>
                <a:gd name="T0" fmla="*/ 14 w 110"/>
                <a:gd name="T1" fmla="*/ 66 h 72"/>
                <a:gd name="T2" fmla="*/ 37 w 110"/>
                <a:gd name="T3" fmla="*/ 72 h 72"/>
                <a:gd name="T4" fmla="*/ 43 w 110"/>
                <a:gd name="T5" fmla="*/ 69 h 72"/>
                <a:gd name="T6" fmla="*/ 14 w 110"/>
                <a:gd name="T7" fmla="*/ 66 h 72"/>
                <a:gd name="T8" fmla="*/ 6 w 110"/>
                <a:gd name="T9" fmla="*/ 21 h 72"/>
                <a:gd name="T10" fmla="*/ 51 w 110"/>
                <a:gd name="T11" fmla="*/ 43 h 72"/>
                <a:gd name="T12" fmla="*/ 72 w 110"/>
                <a:gd name="T13" fmla="*/ 56 h 72"/>
                <a:gd name="T14" fmla="*/ 59 w 110"/>
                <a:gd name="T15" fmla="*/ 59 h 72"/>
                <a:gd name="T16" fmla="*/ 18 w 110"/>
                <a:gd name="T17" fmla="*/ 48 h 72"/>
                <a:gd name="T18" fmla="*/ 56 w 110"/>
                <a:gd name="T19" fmla="*/ 65 h 72"/>
                <a:gd name="T20" fmla="*/ 63 w 110"/>
                <a:gd name="T21" fmla="*/ 62 h 72"/>
                <a:gd name="T22" fmla="*/ 63 w 110"/>
                <a:gd name="T23" fmla="*/ 62 h 72"/>
                <a:gd name="T24" fmla="*/ 110 w 110"/>
                <a:gd name="T25" fmla="*/ 40 h 72"/>
                <a:gd name="T26" fmla="*/ 105 w 110"/>
                <a:gd name="T27" fmla="*/ 39 h 72"/>
                <a:gd name="T28" fmla="*/ 71 w 110"/>
                <a:gd name="T29" fmla="*/ 32 h 72"/>
                <a:gd name="T30" fmla="*/ 61 w 110"/>
                <a:gd name="T31" fmla="*/ 37 h 72"/>
                <a:gd name="T32" fmla="*/ 59 w 110"/>
                <a:gd name="T33" fmla="*/ 37 h 72"/>
                <a:gd name="T34" fmla="*/ 6 w 110"/>
                <a:gd name="T35" fmla="*/ 21 h 72"/>
                <a:gd name="T36" fmla="*/ 0 w 110"/>
                <a:gd name="T37" fmla="*/ 0 h 72"/>
                <a:gd name="T38" fmla="*/ 34 w 110"/>
                <a:gd name="T39" fmla="*/ 13 h 72"/>
                <a:gd name="T40" fmla="*/ 27 w 110"/>
                <a:gd name="T41" fmla="*/ 8 h 72"/>
                <a:gd name="T42" fmla="*/ 0 w 110"/>
                <a:gd name="T43"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0" h="72">
                  <a:moveTo>
                    <a:pt x="14" y="66"/>
                  </a:moveTo>
                  <a:cubicBezTo>
                    <a:pt x="21" y="68"/>
                    <a:pt x="29" y="71"/>
                    <a:pt x="37" y="72"/>
                  </a:cubicBezTo>
                  <a:cubicBezTo>
                    <a:pt x="39" y="71"/>
                    <a:pt x="41" y="70"/>
                    <a:pt x="43" y="69"/>
                  </a:cubicBezTo>
                  <a:cubicBezTo>
                    <a:pt x="33" y="69"/>
                    <a:pt x="21" y="67"/>
                    <a:pt x="14" y="66"/>
                  </a:cubicBezTo>
                  <a:moveTo>
                    <a:pt x="6" y="21"/>
                  </a:moveTo>
                  <a:cubicBezTo>
                    <a:pt x="6" y="21"/>
                    <a:pt x="28" y="38"/>
                    <a:pt x="51" y="43"/>
                  </a:cubicBezTo>
                  <a:cubicBezTo>
                    <a:pt x="73" y="49"/>
                    <a:pt x="81" y="50"/>
                    <a:pt x="72" y="56"/>
                  </a:cubicBezTo>
                  <a:cubicBezTo>
                    <a:pt x="69" y="58"/>
                    <a:pt x="64" y="59"/>
                    <a:pt x="59" y="59"/>
                  </a:cubicBezTo>
                  <a:cubicBezTo>
                    <a:pt x="48" y="59"/>
                    <a:pt x="32" y="55"/>
                    <a:pt x="18" y="48"/>
                  </a:cubicBezTo>
                  <a:cubicBezTo>
                    <a:pt x="24" y="58"/>
                    <a:pt x="45" y="62"/>
                    <a:pt x="56" y="65"/>
                  </a:cubicBezTo>
                  <a:cubicBezTo>
                    <a:pt x="58" y="64"/>
                    <a:pt x="61" y="63"/>
                    <a:pt x="63" y="62"/>
                  </a:cubicBezTo>
                  <a:cubicBezTo>
                    <a:pt x="63" y="62"/>
                    <a:pt x="63" y="62"/>
                    <a:pt x="63" y="62"/>
                  </a:cubicBezTo>
                  <a:cubicBezTo>
                    <a:pt x="81" y="56"/>
                    <a:pt x="96" y="52"/>
                    <a:pt x="110" y="40"/>
                  </a:cubicBezTo>
                  <a:cubicBezTo>
                    <a:pt x="109" y="39"/>
                    <a:pt x="107" y="39"/>
                    <a:pt x="105" y="39"/>
                  </a:cubicBezTo>
                  <a:cubicBezTo>
                    <a:pt x="94" y="38"/>
                    <a:pt x="82" y="36"/>
                    <a:pt x="71" y="32"/>
                  </a:cubicBezTo>
                  <a:cubicBezTo>
                    <a:pt x="70" y="34"/>
                    <a:pt x="67" y="36"/>
                    <a:pt x="61" y="37"/>
                  </a:cubicBezTo>
                  <a:cubicBezTo>
                    <a:pt x="60" y="37"/>
                    <a:pt x="59" y="37"/>
                    <a:pt x="59" y="37"/>
                  </a:cubicBezTo>
                  <a:cubicBezTo>
                    <a:pt x="43" y="37"/>
                    <a:pt x="6" y="21"/>
                    <a:pt x="6" y="21"/>
                  </a:cubicBezTo>
                  <a:moveTo>
                    <a:pt x="0" y="0"/>
                  </a:moveTo>
                  <a:cubicBezTo>
                    <a:pt x="6" y="7"/>
                    <a:pt x="19" y="9"/>
                    <a:pt x="34" y="13"/>
                  </a:cubicBezTo>
                  <a:cubicBezTo>
                    <a:pt x="32" y="11"/>
                    <a:pt x="30" y="10"/>
                    <a:pt x="27" y="8"/>
                  </a:cubicBezTo>
                  <a:cubicBezTo>
                    <a:pt x="18" y="6"/>
                    <a:pt x="8" y="3"/>
                    <a:pt x="0" y="0"/>
                  </a:cubicBezTo>
                </a:path>
              </a:pathLst>
            </a:custGeom>
            <a:solidFill>
              <a:srgbClr val="FCE9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4" name="Freeform 192"/>
            <p:cNvSpPr/>
            <p:nvPr/>
          </p:nvSpPr>
          <p:spPr bwMode="auto">
            <a:xfrm flipH="1">
              <a:off x="719138" y="5375275"/>
              <a:ext cx="420688" cy="433388"/>
            </a:xfrm>
            <a:custGeom>
              <a:avLst/>
              <a:gdLst>
                <a:gd name="T0" fmla="*/ 19 w 148"/>
                <a:gd name="T1" fmla="*/ 87 h 152"/>
                <a:gd name="T2" fmla="*/ 7 w 148"/>
                <a:gd name="T3" fmla="*/ 71 h 152"/>
                <a:gd name="T4" fmla="*/ 0 w 148"/>
                <a:gd name="T5" fmla="*/ 39 h 152"/>
                <a:gd name="T6" fmla="*/ 0 w 148"/>
                <a:gd name="T7" fmla="*/ 39 h 152"/>
                <a:gd name="T8" fmla="*/ 4 w 148"/>
                <a:gd name="T9" fmla="*/ 18 h 152"/>
                <a:gd name="T10" fmla="*/ 12 w 148"/>
                <a:gd name="T11" fmla="*/ 14 h 152"/>
                <a:gd name="T12" fmla="*/ 19 w 148"/>
                <a:gd name="T13" fmla="*/ 13 h 152"/>
                <a:gd name="T14" fmla="*/ 22 w 148"/>
                <a:gd name="T15" fmla="*/ 7 h 152"/>
                <a:gd name="T16" fmla="*/ 28 w 148"/>
                <a:gd name="T17" fmla="*/ 1 h 152"/>
                <a:gd name="T18" fmla="*/ 57 w 148"/>
                <a:gd name="T19" fmla="*/ 4 h 152"/>
                <a:gd name="T20" fmla="*/ 57 w 148"/>
                <a:gd name="T21" fmla="*/ 4 h 152"/>
                <a:gd name="T22" fmla="*/ 68 w 148"/>
                <a:gd name="T23" fmla="*/ 7 h 152"/>
                <a:gd name="T24" fmla="*/ 94 w 148"/>
                <a:gd name="T25" fmla="*/ 20 h 152"/>
                <a:gd name="T26" fmla="*/ 94 w 148"/>
                <a:gd name="T27" fmla="*/ 21 h 152"/>
                <a:gd name="T28" fmla="*/ 98 w 148"/>
                <a:gd name="T29" fmla="*/ 23 h 152"/>
                <a:gd name="T30" fmla="*/ 99 w 148"/>
                <a:gd name="T31" fmla="*/ 24 h 152"/>
                <a:gd name="T32" fmla="*/ 134 w 148"/>
                <a:gd name="T33" fmla="*/ 67 h 152"/>
                <a:gd name="T34" fmla="*/ 148 w 148"/>
                <a:gd name="T35" fmla="*/ 133 h 152"/>
                <a:gd name="T36" fmla="*/ 19 w 148"/>
                <a:gd name="T37" fmla="*/ 8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8" h="152">
                  <a:moveTo>
                    <a:pt x="19" y="87"/>
                  </a:moveTo>
                  <a:cubicBezTo>
                    <a:pt x="13" y="81"/>
                    <a:pt x="10" y="76"/>
                    <a:pt x="7" y="71"/>
                  </a:cubicBezTo>
                  <a:cubicBezTo>
                    <a:pt x="2" y="59"/>
                    <a:pt x="0" y="48"/>
                    <a:pt x="0" y="39"/>
                  </a:cubicBezTo>
                  <a:cubicBezTo>
                    <a:pt x="0" y="39"/>
                    <a:pt x="0" y="39"/>
                    <a:pt x="0" y="39"/>
                  </a:cubicBezTo>
                  <a:cubicBezTo>
                    <a:pt x="0" y="30"/>
                    <a:pt x="2" y="23"/>
                    <a:pt x="4" y="18"/>
                  </a:cubicBezTo>
                  <a:cubicBezTo>
                    <a:pt x="5" y="15"/>
                    <a:pt x="9" y="13"/>
                    <a:pt x="12" y="14"/>
                  </a:cubicBezTo>
                  <a:cubicBezTo>
                    <a:pt x="14" y="14"/>
                    <a:pt x="17" y="14"/>
                    <a:pt x="19" y="13"/>
                  </a:cubicBezTo>
                  <a:cubicBezTo>
                    <a:pt x="21" y="12"/>
                    <a:pt x="22" y="10"/>
                    <a:pt x="22" y="7"/>
                  </a:cubicBezTo>
                  <a:cubicBezTo>
                    <a:pt x="22" y="4"/>
                    <a:pt x="25" y="1"/>
                    <a:pt x="28" y="1"/>
                  </a:cubicBezTo>
                  <a:cubicBezTo>
                    <a:pt x="34" y="0"/>
                    <a:pt x="45" y="0"/>
                    <a:pt x="57" y="4"/>
                  </a:cubicBezTo>
                  <a:cubicBezTo>
                    <a:pt x="57" y="4"/>
                    <a:pt x="57" y="4"/>
                    <a:pt x="57" y="4"/>
                  </a:cubicBezTo>
                  <a:cubicBezTo>
                    <a:pt x="61" y="5"/>
                    <a:pt x="64" y="6"/>
                    <a:pt x="68" y="7"/>
                  </a:cubicBezTo>
                  <a:cubicBezTo>
                    <a:pt x="77" y="10"/>
                    <a:pt x="86" y="15"/>
                    <a:pt x="94" y="20"/>
                  </a:cubicBezTo>
                  <a:cubicBezTo>
                    <a:pt x="94" y="21"/>
                    <a:pt x="94" y="21"/>
                    <a:pt x="94" y="21"/>
                  </a:cubicBezTo>
                  <a:cubicBezTo>
                    <a:pt x="96" y="21"/>
                    <a:pt x="97" y="22"/>
                    <a:pt x="98" y="23"/>
                  </a:cubicBezTo>
                  <a:cubicBezTo>
                    <a:pt x="99" y="24"/>
                    <a:pt x="99" y="24"/>
                    <a:pt x="99" y="24"/>
                  </a:cubicBezTo>
                  <a:cubicBezTo>
                    <a:pt x="113" y="34"/>
                    <a:pt x="126" y="49"/>
                    <a:pt x="134" y="67"/>
                  </a:cubicBezTo>
                  <a:cubicBezTo>
                    <a:pt x="148" y="98"/>
                    <a:pt x="148" y="133"/>
                    <a:pt x="148" y="133"/>
                  </a:cubicBezTo>
                  <a:cubicBezTo>
                    <a:pt x="105" y="152"/>
                    <a:pt x="45" y="118"/>
                    <a:pt x="19" y="87"/>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5" name="Freeform 193"/>
            <p:cNvSpPr/>
            <p:nvPr/>
          </p:nvSpPr>
          <p:spPr bwMode="auto">
            <a:xfrm flipH="1">
              <a:off x="806450" y="5432425"/>
              <a:ext cx="66675" cy="57150"/>
            </a:xfrm>
            <a:custGeom>
              <a:avLst/>
              <a:gdLst>
                <a:gd name="T0" fmla="*/ 0 w 23"/>
                <a:gd name="T1" fmla="*/ 0 h 20"/>
                <a:gd name="T2" fmla="*/ 0 w 23"/>
                <a:gd name="T3" fmla="*/ 0 h 20"/>
                <a:gd name="T4" fmla="*/ 0 w 23"/>
                <a:gd name="T5" fmla="*/ 1 h 20"/>
                <a:gd name="T6" fmla="*/ 4 w 23"/>
                <a:gd name="T7" fmla="*/ 3 h 20"/>
                <a:gd name="T8" fmla="*/ 5 w 23"/>
                <a:gd name="T9" fmla="*/ 4 h 20"/>
                <a:gd name="T10" fmla="*/ 23 w 23"/>
                <a:gd name="T11" fmla="*/ 20 h 20"/>
                <a:gd name="T12" fmla="*/ 23 w 23"/>
                <a:gd name="T13" fmla="*/ 20 h 20"/>
                <a:gd name="T14" fmla="*/ 5 w 23"/>
                <a:gd name="T15" fmla="*/ 4 h 20"/>
                <a:gd name="T16" fmla="*/ 4 w 23"/>
                <a:gd name="T17" fmla="*/ 3 h 20"/>
                <a:gd name="T18" fmla="*/ 0 w 23"/>
                <a:gd name="T19" fmla="*/ 1 h 20"/>
                <a:gd name="T20" fmla="*/ 0 w 23"/>
                <a:gd name="T21" fmla="*/ 0 h 20"/>
                <a:gd name="T22" fmla="*/ 0 w 23"/>
                <a:gd name="T23"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20">
                  <a:moveTo>
                    <a:pt x="0" y="0"/>
                  </a:moveTo>
                  <a:cubicBezTo>
                    <a:pt x="0" y="0"/>
                    <a:pt x="0" y="0"/>
                    <a:pt x="0" y="0"/>
                  </a:cubicBezTo>
                  <a:cubicBezTo>
                    <a:pt x="0" y="1"/>
                    <a:pt x="0" y="1"/>
                    <a:pt x="0" y="1"/>
                  </a:cubicBezTo>
                  <a:cubicBezTo>
                    <a:pt x="2" y="1"/>
                    <a:pt x="3" y="2"/>
                    <a:pt x="4" y="3"/>
                  </a:cubicBezTo>
                  <a:cubicBezTo>
                    <a:pt x="5" y="4"/>
                    <a:pt x="5" y="4"/>
                    <a:pt x="5" y="4"/>
                  </a:cubicBezTo>
                  <a:cubicBezTo>
                    <a:pt x="11" y="8"/>
                    <a:pt x="18" y="14"/>
                    <a:pt x="23" y="20"/>
                  </a:cubicBezTo>
                  <a:cubicBezTo>
                    <a:pt x="23" y="20"/>
                    <a:pt x="23" y="20"/>
                    <a:pt x="23" y="20"/>
                  </a:cubicBezTo>
                  <a:cubicBezTo>
                    <a:pt x="18" y="14"/>
                    <a:pt x="11" y="8"/>
                    <a:pt x="5" y="4"/>
                  </a:cubicBezTo>
                  <a:cubicBezTo>
                    <a:pt x="4" y="3"/>
                    <a:pt x="4" y="3"/>
                    <a:pt x="4" y="3"/>
                  </a:cubicBezTo>
                  <a:cubicBezTo>
                    <a:pt x="4" y="3"/>
                    <a:pt x="2" y="2"/>
                    <a:pt x="0" y="1"/>
                  </a:cubicBezTo>
                  <a:cubicBezTo>
                    <a:pt x="0" y="0"/>
                    <a:pt x="0" y="0"/>
                    <a:pt x="0" y="0"/>
                  </a:cubicBezTo>
                  <a:cubicBezTo>
                    <a:pt x="0" y="0"/>
                    <a:pt x="0" y="0"/>
                    <a:pt x="0" y="0"/>
                  </a:cubicBezTo>
                </a:path>
              </a:pathLst>
            </a:custGeom>
            <a:solidFill>
              <a:srgbClr val="FDEF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6" name="Freeform 194"/>
            <p:cNvSpPr>
              <a:spLocks noEditPoints="1"/>
            </p:cNvSpPr>
            <p:nvPr/>
          </p:nvSpPr>
          <p:spPr bwMode="auto">
            <a:xfrm flipH="1">
              <a:off x="725488" y="5414963"/>
              <a:ext cx="360363" cy="355600"/>
            </a:xfrm>
            <a:custGeom>
              <a:avLst/>
              <a:gdLst>
                <a:gd name="T0" fmla="*/ 100 w 127"/>
                <a:gd name="T1" fmla="*/ 125 h 125"/>
                <a:gd name="T2" fmla="*/ 35 w 127"/>
                <a:gd name="T3" fmla="*/ 97 h 125"/>
                <a:gd name="T4" fmla="*/ 39 w 127"/>
                <a:gd name="T5" fmla="*/ 68 h 125"/>
                <a:gd name="T6" fmla="*/ 71 w 127"/>
                <a:gd name="T7" fmla="*/ 107 h 125"/>
                <a:gd name="T8" fmla="*/ 69 w 127"/>
                <a:gd name="T9" fmla="*/ 110 h 125"/>
                <a:gd name="T10" fmla="*/ 108 w 127"/>
                <a:gd name="T11" fmla="*/ 123 h 125"/>
                <a:gd name="T12" fmla="*/ 65 w 127"/>
                <a:gd name="T13" fmla="*/ 90 h 125"/>
                <a:gd name="T14" fmla="*/ 95 w 127"/>
                <a:gd name="T15" fmla="*/ 66 h 125"/>
                <a:gd name="T16" fmla="*/ 103 w 127"/>
                <a:gd name="T17" fmla="*/ 86 h 125"/>
                <a:gd name="T18" fmla="*/ 98 w 127"/>
                <a:gd name="T19" fmla="*/ 85 h 125"/>
                <a:gd name="T20" fmla="*/ 117 w 127"/>
                <a:gd name="T21" fmla="*/ 113 h 125"/>
                <a:gd name="T22" fmla="*/ 121 w 127"/>
                <a:gd name="T23" fmla="*/ 98 h 125"/>
                <a:gd name="T24" fmla="*/ 95 w 127"/>
                <a:gd name="T25" fmla="*/ 66 h 125"/>
                <a:gd name="T26" fmla="*/ 72 w 127"/>
                <a:gd name="T27" fmla="*/ 69 h 125"/>
                <a:gd name="T28" fmla="*/ 92 w 127"/>
                <a:gd name="T29" fmla="*/ 100 h 125"/>
                <a:gd name="T30" fmla="*/ 110 w 127"/>
                <a:gd name="T31" fmla="*/ 121 h 125"/>
                <a:gd name="T32" fmla="*/ 96 w 127"/>
                <a:gd name="T33" fmla="*/ 84 h 125"/>
                <a:gd name="T34" fmla="*/ 32 w 127"/>
                <a:gd name="T35" fmla="*/ 61 h 125"/>
                <a:gd name="T36" fmla="*/ 37 w 127"/>
                <a:gd name="T37" fmla="*/ 65 h 125"/>
                <a:gd name="T38" fmla="*/ 62 w 127"/>
                <a:gd name="T39" fmla="*/ 59 h 125"/>
                <a:gd name="T40" fmla="*/ 71 w 127"/>
                <a:gd name="T41" fmla="*/ 63 h 125"/>
                <a:gd name="T42" fmla="*/ 62 w 127"/>
                <a:gd name="T43" fmla="*/ 59 h 125"/>
                <a:gd name="T44" fmla="*/ 77 w 127"/>
                <a:gd name="T45" fmla="*/ 52 h 125"/>
                <a:gd name="T46" fmla="*/ 94 w 127"/>
                <a:gd name="T47" fmla="*/ 65 h 125"/>
                <a:gd name="T48" fmla="*/ 78 w 127"/>
                <a:gd name="T49" fmla="*/ 48 h 125"/>
                <a:gd name="T50" fmla="*/ 74 w 127"/>
                <a:gd name="T51" fmla="*/ 48 h 125"/>
                <a:gd name="T52" fmla="*/ 76 w 127"/>
                <a:gd name="T53" fmla="*/ 46 h 125"/>
                <a:gd name="T54" fmla="*/ 62 w 127"/>
                <a:gd name="T55" fmla="*/ 0 h 125"/>
                <a:gd name="T56" fmla="*/ 98 w 127"/>
                <a:gd name="T57" fmla="*/ 37 h 125"/>
                <a:gd name="T58" fmla="*/ 98 w 127"/>
                <a:gd name="T59" fmla="*/ 26 h 125"/>
                <a:gd name="T60" fmla="*/ 79 w 127"/>
                <a:gd name="T61" fmla="*/ 9 h 125"/>
                <a:gd name="T62" fmla="*/ 75 w 127"/>
                <a:gd name="T63" fmla="*/ 6 h 125"/>
                <a:gd name="T64" fmla="*/ 62 w 127"/>
                <a:gd name="T65"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125">
                  <a:moveTo>
                    <a:pt x="0" y="73"/>
                  </a:moveTo>
                  <a:cubicBezTo>
                    <a:pt x="21" y="97"/>
                    <a:pt x="62" y="124"/>
                    <a:pt x="100" y="125"/>
                  </a:cubicBezTo>
                  <a:cubicBezTo>
                    <a:pt x="90" y="122"/>
                    <a:pt x="76" y="117"/>
                    <a:pt x="63" y="109"/>
                  </a:cubicBezTo>
                  <a:cubicBezTo>
                    <a:pt x="54" y="106"/>
                    <a:pt x="42" y="101"/>
                    <a:pt x="35" y="97"/>
                  </a:cubicBezTo>
                  <a:cubicBezTo>
                    <a:pt x="12" y="82"/>
                    <a:pt x="11" y="81"/>
                    <a:pt x="0" y="73"/>
                  </a:cubicBezTo>
                  <a:moveTo>
                    <a:pt x="39" y="68"/>
                  </a:moveTo>
                  <a:cubicBezTo>
                    <a:pt x="39" y="70"/>
                    <a:pt x="40" y="72"/>
                    <a:pt x="40" y="74"/>
                  </a:cubicBezTo>
                  <a:cubicBezTo>
                    <a:pt x="48" y="85"/>
                    <a:pt x="60" y="101"/>
                    <a:pt x="71" y="107"/>
                  </a:cubicBezTo>
                  <a:cubicBezTo>
                    <a:pt x="76" y="110"/>
                    <a:pt x="77" y="111"/>
                    <a:pt x="74" y="111"/>
                  </a:cubicBezTo>
                  <a:cubicBezTo>
                    <a:pt x="73" y="111"/>
                    <a:pt x="71" y="111"/>
                    <a:pt x="69" y="110"/>
                  </a:cubicBezTo>
                  <a:cubicBezTo>
                    <a:pt x="83" y="119"/>
                    <a:pt x="99" y="122"/>
                    <a:pt x="108" y="123"/>
                  </a:cubicBezTo>
                  <a:cubicBezTo>
                    <a:pt x="108" y="123"/>
                    <a:pt x="108" y="123"/>
                    <a:pt x="108" y="123"/>
                  </a:cubicBezTo>
                  <a:cubicBezTo>
                    <a:pt x="102" y="119"/>
                    <a:pt x="90" y="111"/>
                    <a:pt x="81" y="98"/>
                  </a:cubicBezTo>
                  <a:cubicBezTo>
                    <a:pt x="75" y="97"/>
                    <a:pt x="70" y="94"/>
                    <a:pt x="65" y="90"/>
                  </a:cubicBezTo>
                  <a:cubicBezTo>
                    <a:pt x="55" y="84"/>
                    <a:pt x="46" y="74"/>
                    <a:pt x="39" y="68"/>
                  </a:cubicBezTo>
                  <a:moveTo>
                    <a:pt x="95" y="66"/>
                  </a:moveTo>
                  <a:cubicBezTo>
                    <a:pt x="95" y="68"/>
                    <a:pt x="95" y="71"/>
                    <a:pt x="96" y="74"/>
                  </a:cubicBezTo>
                  <a:cubicBezTo>
                    <a:pt x="100" y="80"/>
                    <a:pt x="103" y="84"/>
                    <a:pt x="103" y="86"/>
                  </a:cubicBezTo>
                  <a:cubicBezTo>
                    <a:pt x="103" y="87"/>
                    <a:pt x="102" y="87"/>
                    <a:pt x="102" y="87"/>
                  </a:cubicBezTo>
                  <a:cubicBezTo>
                    <a:pt x="101" y="87"/>
                    <a:pt x="100" y="87"/>
                    <a:pt x="98" y="85"/>
                  </a:cubicBezTo>
                  <a:cubicBezTo>
                    <a:pt x="100" y="90"/>
                    <a:pt x="102" y="95"/>
                    <a:pt x="105" y="99"/>
                  </a:cubicBezTo>
                  <a:cubicBezTo>
                    <a:pt x="109" y="105"/>
                    <a:pt x="113" y="110"/>
                    <a:pt x="117" y="113"/>
                  </a:cubicBezTo>
                  <a:cubicBezTo>
                    <a:pt x="119" y="112"/>
                    <a:pt x="123" y="109"/>
                    <a:pt x="127" y="106"/>
                  </a:cubicBezTo>
                  <a:cubicBezTo>
                    <a:pt x="121" y="98"/>
                    <a:pt x="121" y="98"/>
                    <a:pt x="121" y="98"/>
                  </a:cubicBezTo>
                  <a:cubicBezTo>
                    <a:pt x="116" y="90"/>
                    <a:pt x="111" y="82"/>
                    <a:pt x="107" y="74"/>
                  </a:cubicBezTo>
                  <a:cubicBezTo>
                    <a:pt x="105" y="74"/>
                    <a:pt x="101" y="72"/>
                    <a:pt x="95" y="66"/>
                  </a:cubicBezTo>
                  <a:moveTo>
                    <a:pt x="72" y="64"/>
                  </a:moveTo>
                  <a:cubicBezTo>
                    <a:pt x="72" y="66"/>
                    <a:pt x="72" y="68"/>
                    <a:pt x="72" y="69"/>
                  </a:cubicBezTo>
                  <a:cubicBezTo>
                    <a:pt x="82" y="78"/>
                    <a:pt x="97" y="90"/>
                    <a:pt x="98" y="95"/>
                  </a:cubicBezTo>
                  <a:cubicBezTo>
                    <a:pt x="99" y="99"/>
                    <a:pt x="97" y="100"/>
                    <a:pt x="92" y="100"/>
                  </a:cubicBezTo>
                  <a:cubicBezTo>
                    <a:pt x="89" y="100"/>
                    <a:pt x="86" y="100"/>
                    <a:pt x="83" y="99"/>
                  </a:cubicBezTo>
                  <a:cubicBezTo>
                    <a:pt x="92" y="111"/>
                    <a:pt x="104" y="118"/>
                    <a:pt x="110" y="121"/>
                  </a:cubicBezTo>
                  <a:cubicBezTo>
                    <a:pt x="112" y="119"/>
                    <a:pt x="114" y="117"/>
                    <a:pt x="115" y="115"/>
                  </a:cubicBezTo>
                  <a:cubicBezTo>
                    <a:pt x="108" y="108"/>
                    <a:pt x="100" y="98"/>
                    <a:pt x="96" y="84"/>
                  </a:cubicBezTo>
                  <a:cubicBezTo>
                    <a:pt x="90" y="79"/>
                    <a:pt x="81" y="70"/>
                    <a:pt x="72" y="64"/>
                  </a:cubicBezTo>
                  <a:moveTo>
                    <a:pt x="32" y="61"/>
                  </a:moveTo>
                  <a:cubicBezTo>
                    <a:pt x="32" y="61"/>
                    <a:pt x="34" y="64"/>
                    <a:pt x="37" y="69"/>
                  </a:cubicBezTo>
                  <a:cubicBezTo>
                    <a:pt x="37" y="68"/>
                    <a:pt x="37" y="67"/>
                    <a:pt x="37" y="65"/>
                  </a:cubicBezTo>
                  <a:cubicBezTo>
                    <a:pt x="34" y="62"/>
                    <a:pt x="32" y="61"/>
                    <a:pt x="32" y="61"/>
                  </a:cubicBezTo>
                  <a:moveTo>
                    <a:pt x="62" y="59"/>
                  </a:moveTo>
                  <a:cubicBezTo>
                    <a:pt x="60" y="59"/>
                    <a:pt x="64" y="63"/>
                    <a:pt x="70" y="68"/>
                  </a:cubicBezTo>
                  <a:cubicBezTo>
                    <a:pt x="70" y="66"/>
                    <a:pt x="71" y="65"/>
                    <a:pt x="71" y="63"/>
                  </a:cubicBezTo>
                  <a:cubicBezTo>
                    <a:pt x="69" y="62"/>
                    <a:pt x="67" y="60"/>
                    <a:pt x="65" y="60"/>
                  </a:cubicBezTo>
                  <a:cubicBezTo>
                    <a:pt x="64" y="59"/>
                    <a:pt x="63" y="59"/>
                    <a:pt x="62" y="59"/>
                  </a:cubicBezTo>
                  <a:moveTo>
                    <a:pt x="78" y="48"/>
                  </a:moveTo>
                  <a:cubicBezTo>
                    <a:pt x="78" y="49"/>
                    <a:pt x="78" y="51"/>
                    <a:pt x="77" y="52"/>
                  </a:cubicBezTo>
                  <a:cubicBezTo>
                    <a:pt x="83" y="58"/>
                    <a:pt x="89" y="66"/>
                    <a:pt x="94" y="72"/>
                  </a:cubicBezTo>
                  <a:cubicBezTo>
                    <a:pt x="94" y="70"/>
                    <a:pt x="94" y="67"/>
                    <a:pt x="94" y="65"/>
                  </a:cubicBezTo>
                  <a:cubicBezTo>
                    <a:pt x="94" y="64"/>
                    <a:pt x="94" y="64"/>
                    <a:pt x="93" y="64"/>
                  </a:cubicBezTo>
                  <a:cubicBezTo>
                    <a:pt x="88" y="58"/>
                    <a:pt x="82" y="52"/>
                    <a:pt x="78" y="48"/>
                  </a:cubicBezTo>
                  <a:moveTo>
                    <a:pt x="62" y="36"/>
                  </a:moveTo>
                  <a:cubicBezTo>
                    <a:pt x="62" y="36"/>
                    <a:pt x="67" y="41"/>
                    <a:pt x="74" y="48"/>
                  </a:cubicBezTo>
                  <a:cubicBezTo>
                    <a:pt x="74" y="48"/>
                    <a:pt x="74" y="47"/>
                    <a:pt x="75" y="47"/>
                  </a:cubicBezTo>
                  <a:cubicBezTo>
                    <a:pt x="75" y="47"/>
                    <a:pt x="76" y="46"/>
                    <a:pt x="76" y="46"/>
                  </a:cubicBezTo>
                  <a:cubicBezTo>
                    <a:pt x="68" y="40"/>
                    <a:pt x="62" y="36"/>
                    <a:pt x="62" y="36"/>
                  </a:cubicBezTo>
                  <a:moveTo>
                    <a:pt x="62" y="0"/>
                  </a:moveTo>
                  <a:cubicBezTo>
                    <a:pt x="61" y="0"/>
                    <a:pt x="61" y="0"/>
                    <a:pt x="61" y="0"/>
                  </a:cubicBezTo>
                  <a:cubicBezTo>
                    <a:pt x="68" y="5"/>
                    <a:pt x="85" y="18"/>
                    <a:pt x="98" y="37"/>
                  </a:cubicBezTo>
                  <a:cubicBezTo>
                    <a:pt x="98" y="34"/>
                    <a:pt x="98" y="31"/>
                    <a:pt x="98" y="29"/>
                  </a:cubicBezTo>
                  <a:cubicBezTo>
                    <a:pt x="98" y="28"/>
                    <a:pt x="98" y="27"/>
                    <a:pt x="98" y="26"/>
                  </a:cubicBezTo>
                  <a:cubicBezTo>
                    <a:pt x="93" y="20"/>
                    <a:pt x="86" y="14"/>
                    <a:pt x="80" y="10"/>
                  </a:cubicBezTo>
                  <a:cubicBezTo>
                    <a:pt x="79" y="9"/>
                    <a:pt x="79" y="9"/>
                    <a:pt x="79" y="9"/>
                  </a:cubicBezTo>
                  <a:cubicBezTo>
                    <a:pt x="78" y="8"/>
                    <a:pt x="77" y="7"/>
                    <a:pt x="75" y="7"/>
                  </a:cubicBezTo>
                  <a:cubicBezTo>
                    <a:pt x="75" y="6"/>
                    <a:pt x="75" y="6"/>
                    <a:pt x="75" y="6"/>
                  </a:cubicBezTo>
                  <a:cubicBezTo>
                    <a:pt x="75" y="6"/>
                    <a:pt x="75" y="6"/>
                    <a:pt x="75" y="6"/>
                  </a:cubicBezTo>
                  <a:cubicBezTo>
                    <a:pt x="73" y="5"/>
                    <a:pt x="64" y="0"/>
                    <a:pt x="62" y="0"/>
                  </a:cubicBezTo>
                </a:path>
              </a:pathLst>
            </a:custGeom>
            <a:solidFill>
              <a:srgbClr val="FCE9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7" name="Freeform 195"/>
            <p:cNvSpPr/>
            <p:nvPr/>
          </p:nvSpPr>
          <p:spPr bwMode="auto">
            <a:xfrm flipH="1">
              <a:off x="498475" y="5232400"/>
              <a:ext cx="320675" cy="508000"/>
            </a:xfrm>
            <a:custGeom>
              <a:avLst/>
              <a:gdLst>
                <a:gd name="T0" fmla="*/ 39 w 113"/>
                <a:gd name="T1" fmla="*/ 178 h 178"/>
                <a:gd name="T2" fmla="*/ 27 w 113"/>
                <a:gd name="T3" fmla="*/ 162 h 178"/>
                <a:gd name="T4" fmla="*/ 6 w 113"/>
                <a:gd name="T5" fmla="*/ 75 h 178"/>
                <a:gd name="T6" fmla="*/ 6 w 113"/>
                <a:gd name="T7" fmla="*/ 75 h 178"/>
                <a:gd name="T8" fmla="*/ 7 w 113"/>
                <a:gd name="T9" fmla="*/ 67 h 178"/>
                <a:gd name="T10" fmla="*/ 15 w 113"/>
                <a:gd name="T11" fmla="*/ 46 h 178"/>
                <a:gd name="T12" fmla="*/ 37 w 113"/>
                <a:gd name="T13" fmla="*/ 14 h 178"/>
                <a:gd name="T14" fmla="*/ 37 w 113"/>
                <a:gd name="T15" fmla="*/ 14 h 178"/>
                <a:gd name="T16" fmla="*/ 40 w 113"/>
                <a:gd name="T17" fmla="*/ 11 h 178"/>
                <a:gd name="T18" fmla="*/ 41 w 113"/>
                <a:gd name="T19" fmla="*/ 10 h 178"/>
                <a:gd name="T20" fmla="*/ 61 w 113"/>
                <a:gd name="T21" fmla="*/ 4 h 178"/>
                <a:gd name="T22" fmla="*/ 63 w 113"/>
                <a:gd name="T23" fmla="*/ 7 h 178"/>
                <a:gd name="T24" fmla="*/ 71 w 113"/>
                <a:gd name="T25" fmla="*/ 8 h 178"/>
                <a:gd name="T26" fmla="*/ 82 w 113"/>
                <a:gd name="T27" fmla="*/ 9 h 178"/>
                <a:gd name="T28" fmla="*/ 82 w 113"/>
                <a:gd name="T29" fmla="*/ 9 h 178"/>
                <a:gd name="T30" fmla="*/ 89 w 113"/>
                <a:gd name="T31" fmla="*/ 16 h 178"/>
                <a:gd name="T32" fmla="*/ 98 w 113"/>
                <a:gd name="T33" fmla="*/ 28 h 178"/>
                <a:gd name="T34" fmla="*/ 112 w 113"/>
                <a:gd name="T35" fmla="*/ 78 h 178"/>
                <a:gd name="T36" fmla="*/ 112 w 113"/>
                <a:gd name="T37" fmla="*/ 78 h 178"/>
                <a:gd name="T38" fmla="*/ 106 w 113"/>
                <a:gd name="T39" fmla="*/ 110 h 178"/>
                <a:gd name="T40" fmla="*/ 66 w 113"/>
                <a:gd name="T41" fmla="*/ 159 h 178"/>
                <a:gd name="T42" fmla="*/ 39 w 113"/>
                <a:gd name="T43" fmla="*/ 17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3" h="178">
                  <a:moveTo>
                    <a:pt x="39" y="178"/>
                  </a:moveTo>
                  <a:cubicBezTo>
                    <a:pt x="27" y="162"/>
                    <a:pt x="27" y="162"/>
                    <a:pt x="27" y="162"/>
                  </a:cubicBezTo>
                  <a:cubicBezTo>
                    <a:pt x="9" y="137"/>
                    <a:pt x="0" y="105"/>
                    <a:pt x="6" y="75"/>
                  </a:cubicBezTo>
                  <a:cubicBezTo>
                    <a:pt x="6" y="75"/>
                    <a:pt x="6" y="75"/>
                    <a:pt x="6" y="75"/>
                  </a:cubicBezTo>
                  <a:cubicBezTo>
                    <a:pt x="6" y="72"/>
                    <a:pt x="7" y="69"/>
                    <a:pt x="7" y="67"/>
                  </a:cubicBezTo>
                  <a:cubicBezTo>
                    <a:pt x="9" y="60"/>
                    <a:pt x="11" y="53"/>
                    <a:pt x="15" y="46"/>
                  </a:cubicBezTo>
                  <a:cubicBezTo>
                    <a:pt x="22" y="32"/>
                    <a:pt x="30" y="22"/>
                    <a:pt x="37" y="14"/>
                  </a:cubicBezTo>
                  <a:cubicBezTo>
                    <a:pt x="37" y="14"/>
                    <a:pt x="37" y="14"/>
                    <a:pt x="37" y="14"/>
                  </a:cubicBezTo>
                  <a:cubicBezTo>
                    <a:pt x="38" y="13"/>
                    <a:pt x="39" y="12"/>
                    <a:pt x="40" y="11"/>
                  </a:cubicBezTo>
                  <a:cubicBezTo>
                    <a:pt x="41" y="10"/>
                    <a:pt x="41" y="10"/>
                    <a:pt x="41" y="10"/>
                  </a:cubicBezTo>
                  <a:cubicBezTo>
                    <a:pt x="51" y="2"/>
                    <a:pt x="59" y="0"/>
                    <a:pt x="61" y="4"/>
                  </a:cubicBezTo>
                  <a:cubicBezTo>
                    <a:pt x="61" y="5"/>
                    <a:pt x="63" y="7"/>
                    <a:pt x="63" y="7"/>
                  </a:cubicBezTo>
                  <a:cubicBezTo>
                    <a:pt x="65" y="9"/>
                    <a:pt x="68" y="9"/>
                    <a:pt x="71" y="8"/>
                  </a:cubicBezTo>
                  <a:cubicBezTo>
                    <a:pt x="75" y="7"/>
                    <a:pt x="78" y="7"/>
                    <a:pt x="82" y="9"/>
                  </a:cubicBezTo>
                  <a:cubicBezTo>
                    <a:pt x="82" y="9"/>
                    <a:pt x="82" y="9"/>
                    <a:pt x="82" y="9"/>
                  </a:cubicBezTo>
                  <a:cubicBezTo>
                    <a:pt x="84" y="11"/>
                    <a:pt x="87" y="14"/>
                    <a:pt x="89" y="16"/>
                  </a:cubicBezTo>
                  <a:cubicBezTo>
                    <a:pt x="92" y="20"/>
                    <a:pt x="95" y="24"/>
                    <a:pt x="98" y="28"/>
                  </a:cubicBezTo>
                  <a:cubicBezTo>
                    <a:pt x="109" y="46"/>
                    <a:pt x="113" y="63"/>
                    <a:pt x="112" y="78"/>
                  </a:cubicBezTo>
                  <a:cubicBezTo>
                    <a:pt x="112" y="78"/>
                    <a:pt x="112" y="78"/>
                    <a:pt x="112" y="78"/>
                  </a:cubicBezTo>
                  <a:cubicBezTo>
                    <a:pt x="112" y="90"/>
                    <a:pt x="110" y="101"/>
                    <a:pt x="106" y="110"/>
                  </a:cubicBezTo>
                  <a:cubicBezTo>
                    <a:pt x="99" y="130"/>
                    <a:pt x="84" y="147"/>
                    <a:pt x="66" y="159"/>
                  </a:cubicBezTo>
                  <a:cubicBezTo>
                    <a:pt x="39" y="178"/>
                    <a:pt x="39" y="178"/>
                    <a:pt x="39" y="178"/>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8" name="Freeform 196"/>
            <p:cNvSpPr>
              <a:spLocks noEditPoints="1"/>
            </p:cNvSpPr>
            <p:nvPr/>
          </p:nvSpPr>
          <p:spPr bwMode="auto">
            <a:xfrm flipH="1">
              <a:off x="500063" y="5407025"/>
              <a:ext cx="306388" cy="309563"/>
            </a:xfrm>
            <a:custGeom>
              <a:avLst/>
              <a:gdLst>
                <a:gd name="T0" fmla="*/ 6 w 108"/>
                <a:gd name="T1" fmla="*/ 67 h 109"/>
                <a:gd name="T2" fmla="*/ 23 w 108"/>
                <a:gd name="T3" fmla="*/ 101 h 109"/>
                <a:gd name="T4" fmla="*/ 29 w 108"/>
                <a:gd name="T5" fmla="*/ 109 h 109"/>
                <a:gd name="T6" fmla="*/ 35 w 108"/>
                <a:gd name="T7" fmla="*/ 105 h 109"/>
                <a:gd name="T8" fmla="*/ 32 w 108"/>
                <a:gd name="T9" fmla="*/ 94 h 109"/>
                <a:gd name="T10" fmla="*/ 26 w 108"/>
                <a:gd name="T11" fmla="*/ 85 h 109"/>
                <a:gd name="T12" fmla="*/ 25 w 108"/>
                <a:gd name="T13" fmla="*/ 87 h 109"/>
                <a:gd name="T14" fmla="*/ 24 w 108"/>
                <a:gd name="T15" fmla="*/ 87 h 109"/>
                <a:gd name="T16" fmla="*/ 15 w 108"/>
                <a:gd name="T17" fmla="*/ 73 h 109"/>
                <a:gd name="T18" fmla="*/ 6 w 108"/>
                <a:gd name="T19" fmla="*/ 67 h 109"/>
                <a:gd name="T20" fmla="*/ 28 w 108"/>
                <a:gd name="T21" fmla="*/ 61 h 109"/>
                <a:gd name="T22" fmla="*/ 27 w 108"/>
                <a:gd name="T23" fmla="*/ 83 h 109"/>
                <a:gd name="T24" fmla="*/ 38 w 108"/>
                <a:gd name="T25" fmla="*/ 104 h 109"/>
                <a:gd name="T26" fmla="*/ 44 w 108"/>
                <a:gd name="T27" fmla="*/ 100 h 109"/>
                <a:gd name="T28" fmla="*/ 40 w 108"/>
                <a:gd name="T29" fmla="*/ 80 h 109"/>
                <a:gd name="T30" fmla="*/ 39 w 108"/>
                <a:gd name="T31" fmla="*/ 81 h 109"/>
                <a:gd name="T32" fmla="*/ 39 w 108"/>
                <a:gd name="T33" fmla="*/ 81 h 109"/>
                <a:gd name="T34" fmla="*/ 33 w 108"/>
                <a:gd name="T35" fmla="*/ 68 h 109"/>
                <a:gd name="T36" fmla="*/ 28 w 108"/>
                <a:gd name="T37" fmla="*/ 61 h 109"/>
                <a:gd name="T38" fmla="*/ 50 w 108"/>
                <a:gd name="T39" fmla="*/ 43 h 109"/>
                <a:gd name="T40" fmla="*/ 41 w 108"/>
                <a:gd name="T41" fmla="*/ 78 h 109"/>
                <a:gd name="T42" fmla="*/ 46 w 108"/>
                <a:gd name="T43" fmla="*/ 95 h 109"/>
                <a:gd name="T44" fmla="*/ 50 w 108"/>
                <a:gd name="T45" fmla="*/ 80 h 109"/>
                <a:gd name="T46" fmla="*/ 48 w 108"/>
                <a:gd name="T47" fmla="*/ 82 h 109"/>
                <a:gd name="T48" fmla="*/ 52 w 108"/>
                <a:gd name="T49" fmla="*/ 59 h 109"/>
                <a:gd name="T50" fmla="*/ 50 w 108"/>
                <a:gd name="T51" fmla="*/ 43 h 109"/>
                <a:gd name="T52" fmla="*/ 27 w 108"/>
                <a:gd name="T53" fmla="*/ 39 h 109"/>
                <a:gd name="T54" fmla="*/ 28 w 108"/>
                <a:gd name="T55" fmla="*/ 59 h 109"/>
                <a:gd name="T56" fmla="*/ 32 w 108"/>
                <a:gd name="T57" fmla="*/ 64 h 109"/>
                <a:gd name="T58" fmla="*/ 27 w 108"/>
                <a:gd name="T59" fmla="*/ 39 h 109"/>
                <a:gd name="T60" fmla="*/ 51 w 108"/>
                <a:gd name="T61" fmla="*/ 25 h 109"/>
                <a:gd name="T62" fmla="*/ 50 w 108"/>
                <a:gd name="T63" fmla="*/ 38 h 109"/>
                <a:gd name="T64" fmla="*/ 52 w 108"/>
                <a:gd name="T65" fmla="*/ 47 h 109"/>
                <a:gd name="T66" fmla="*/ 51 w 108"/>
                <a:gd name="T67" fmla="*/ 25 h 109"/>
                <a:gd name="T68" fmla="*/ 81 w 108"/>
                <a:gd name="T69" fmla="*/ 16 h 109"/>
                <a:gd name="T70" fmla="*/ 53 w 108"/>
                <a:gd name="T71" fmla="*/ 77 h 109"/>
                <a:gd name="T72" fmla="*/ 48 w 108"/>
                <a:gd name="T73" fmla="*/ 98 h 109"/>
                <a:gd name="T74" fmla="*/ 56 w 108"/>
                <a:gd name="T75" fmla="*/ 94 h 109"/>
                <a:gd name="T76" fmla="*/ 54 w 108"/>
                <a:gd name="T77" fmla="*/ 92 h 109"/>
                <a:gd name="T78" fmla="*/ 81 w 108"/>
                <a:gd name="T79" fmla="*/ 16 h 109"/>
                <a:gd name="T80" fmla="*/ 106 w 108"/>
                <a:gd name="T81" fmla="*/ 12 h 109"/>
                <a:gd name="T82" fmla="*/ 105 w 108"/>
                <a:gd name="T83" fmla="*/ 13 h 109"/>
                <a:gd name="T84" fmla="*/ 79 w 108"/>
                <a:gd name="T85" fmla="*/ 81 h 109"/>
                <a:gd name="T86" fmla="*/ 89 w 108"/>
                <a:gd name="T87" fmla="*/ 73 h 109"/>
                <a:gd name="T88" fmla="*/ 102 w 108"/>
                <a:gd name="T89" fmla="*/ 49 h 109"/>
                <a:gd name="T90" fmla="*/ 108 w 108"/>
                <a:gd name="T91" fmla="*/ 17 h 109"/>
                <a:gd name="T92" fmla="*/ 108 w 108"/>
                <a:gd name="T93" fmla="*/ 17 h 109"/>
                <a:gd name="T94" fmla="*/ 108 w 108"/>
                <a:gd name="T95" fmla="*/ 17 h 109"/>
                <a:gd name="T96" fmla="*/ 106 w 108"/>
                <a:gd name="T97" fmla="*/ 12 h 109"/>
                <a:gd name="T98" fmla="*/ 7 w 108"/>
                <a:gd name="T99" fmla="*/ 0 h 109"/>
                <a:gd name="T100" fmla="*/ 2 w 108"/>
                <a:gd name="T101" fmla="*/ 14 h 109"/>
                <a:gd name="T102" fmla="*/ 2 w 108"/>
                <a:gd name="T103" fmla="*/ 14 h 109"/>
                <a:gd name="T104" fmla="*/ 2 w 108"/>
                <a:gd name="T105" fmla="*/ 14 h 109"/>
                <a:gd name="T106" fmla="*/ 0 w 108"/>
                <a:gd name="T107" fmla="*/ 29 h 109"/>
                <a:gd name="T108" fmla="*/ 0 w 108"/>
                <a:gd name="T109" fmla="*/ 32 h 109"/>
                <a:gd name="T110" fmla="*/ 5 w 108"/>
                <a:gd name="T111" fmla="*/ 66 h 109"/>
                <a:gd name="T112" fmla="*/ 14 w 108"/>
                <a:gd name="T113" fmla="*/ 71 h 109"/>
                <a:gd name="T114" fmla="*/ 8 w 108"/>
                <a:gd name="T115" fmla="*/ 49 h 109"/>
                <a:gd name="T116" fmla="*/ 8 w 108"/>
                <a:gd name="T117" fmla="*/ 49 h 109"/>
                <a:gd name="T118" fmla="*/ 7 w 108"/>
                <a:gd name="T119" fmla="*/ 44 h 109"/>
                <a:gd name="T120" fmla="*/ 8 w 108"/>
                <a:gd name="T121" fmla="*/ 0 h 109"/>
                <a:gd name="T122" fmla="*/ 7 w 108"/>
                <a:gd name="T123"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8" h="109">
                  <a:moveTo>
                    <a:pt x="6" y="67"/>
                  </a:moveTo>
                  <a:cubicBezTo>
                    <a:pt x="10" y="79"/>
                    <a:pt x="16" y="91"/>
                    <a:pt x="23" y="101"/>
                  </a:cubicBezTo>
                  <a:cubicBezTo>
                    <a:pt x="29" y="109"/>
                    <a:pt x="29" y="109"/>
                    <a:pt x="29" y="109"/>
                  </a:cubicBezTo>
                  <a:cubicBezTo>
                    <a:pt x="31" y="108"/>
                    <a:pt x="33" y="106"/>
                    <a:pt x="35" y="105"/>
                  </a:cubicBezTo>
                  <a:cubicBezTo>
                    <a:pt x="35" y="102"/>
                    <a:pt x="33" y="98"/>
                    <a:pt x="32" y="94"/>
                  </a:cubicBezTo>
                  <a:cubicBezTo>
                    <a:pt x="30" y="91"/>
                    <a:pt x="28" y="88"/>
                    <a:pt x="26" y="85"/>
                  </a:cubicBezTo>
                  <a:cubicBezTo>
                    <a:pt x="26" y="86"/>
                    <a:pt x="26" y="86"/>
                    <a:pt x="25" y="87"/>
                  </a:cubicBezTo>
                  <a:cubicBezTo>
                    <a:pt x="25" y="87"/>
                    <a:pt x="25" y="87"/>
                    <a:pt x="24" y="87"/>
                  </a:cubicBezTo>
                  <a:cubicBezTo>
                    <a:pt x="22" y="87"/>
                    <a:pt x="19" y="82"/>
                    <a:pt x="15" y="73"/>
                  </a:cubicBezTo>
                  <a:cubicBezTo>
                    <a:pt x="12" y="70"/>
                    <a:pt x="8" y="68"/>
                    <a:pt x="6" y="67"/>
                  </a:cubicBezTo>
                  <a:moveTo>
                    <a:pt x="28" y="61"/>
                  </a:moveTo>
                  <a:cubicBezTo>
                    <a:pt x="28" y="69"/>
                    <a:pt x="28" y="78"/>
                    <a:pt x="27" y="83"/>
                  </a:cubicBezTo>
                  <a:cubicBezTo>
                    <a:pt x="32" y="90"/>
                    <a:pt x="36" y="97"/>
                    <a:pt x="38" y="104"/>
                  </a:cubicBezTo>
                  <a:cubicBezTo>
                    <a:pt x="40" y="102"/>
                    <a:pt x="42" y="101"/>
                    <a:pt x="44" y="100"/>
                  </a:cubicBezTo>
                  <a:cubicBezTo>
                    <a:pt x="44" y="95"/>
                    <a:pt x="42" y="88"/>
                    <a:pt x="40" y="80"/>
                  </a:cubicBezTo>
                  <a:cubicBezTo>
                    <a:pt x="39" y="81"/>
                    <a:pt x="39" y="81"/>
                    <a:pt x="39" y="81"/>
                  </a:cubicBezTo>
                  <a:cubicBezTo>
                    <a:pt x="39" y="81"/>
                    <a:pt x="39" y="81"/>
                    <a:pt x="39" y="81"/>
                  </a:cubicBezTo>
                  <a:cubicBezTo>
                    <a:pt x="37" y="81"/>
                    <a:pt x="35" y="75"/>
                    <a:pt x="33" y="68"/>
                  </a:cubicBezTo>
                  <a:cubicBezTo>
                    <a:pt x="32" y="65"/>
                    <a:pt x="30" y="63"/>
                    <a:pt x="28" y="61"/>
                  </a:cubicBezTo>
                  <a:moveTo>
                    <a:pt x="50" y="43"/>
                  </a:moveTo>
                  <a:cubicBezTo>
                    <a:pt x="49" y="55"/>
                    <a:pt x="46" y="69"/>
                    <a:pt x="41" y="78"/>
                  </a:cubicBezTo>
                  <a:cubicBezTo>
                    <a:pt x="44" y="84"/>
                    <a:pt x="45" y="90"/>
                    <a:pt x="46" y="95"/>
                  </a:cubicBezTo>
                  <a:cubicBezTo>
                    <a:pt x="48" y="90"/>
                    <a:pt x="49" y="85"/>
                    <a:pt x="50" y="80"/>
                  </a:cubicBezTo>
                  <a:cubicBezTo>
                    <a:pt x="49" y="80"/>
                    <a:pt x="49" y="81"/>
                    <a:pt x="48" y="82"/>
                  </a:cubicBezTo>
                  <a:cubicBezTo>
                    <a:pt x="50" y="74"/>
                    <a:pt x="51" y="66"/>
                    <a:pt x="52" y="59"/>
                  </a:cubicBezTo>
                  <a:cubicBezTo>
                    <a:pt x="52" y="54"/>
                    <a:pt x="51" y="49"/>
                    <a:pt x="50" y="43"/>
                  </a:cubicBezTo>
                  <a:moveTo>
                    <a:pt x="27" y="39"/>
                  </a:moveTo>
                  <a:cubicBezTo>
                    <a:pt x="27" y="39"/>
                    <a:pt x="28" y="48"/>
                    <a:pt x="28" y="59"/>
                  </a:cubicBezTo>
                  <a:cubicBezTo>
                    <a:pt x="30" y="61"/>
                    <a:pt x="31" y="62"/>
                    <a:pt x="32" y="64"/>
                  </a:cubicBezTo>
                  <a:cubicBezTo>
                    <a:pt x="29" y="52"/>
                    <a:pt x="27" y="39"/>
                    <a:pt x="27" y="39"/>
                  </a:cubicBezTo>
                  <a:moveTo>
                    <a:pt x="51" y="25"/>
                  </a:moveTo>
                  <a:cubicBezTo>
                    <a:pt x="51" y="25"/>
                    <a:pt x="51" y="30"/>
                    <a:pt x="50" y="38"/>
                  </a:cubicBezTo>
                  <a:cubicBezTo>
                    <a:pt x="51" y="41"/>
                    <a:pt x="52" y="44"/>
                    <a:pt x="52" y="47"/>
                  </a:cubicBezTo>
                  <a:cubicBezTo>
                    <a:pt x="53" y="34"/>
                    <a:pt x="51" y="25"/>
                    <a:pt x="51" y="25"/>
                  </a:cubicBezTo>
                  <a:moveTo>
                    <a:pt x="81" y="16"/>
                  </a:moveTo>
                  <a:cubicBezTo>
                    <a:pt x="81" y="16"/>
                    <a:pt x="70" y="58"/>
                    <a:pt x="53" y="77"/>
                  </a:cubicBezTo>
                  <a:cubicBezTo>
                    <a:pt x="52" y="85"/>
                    <a:pt x="50" y="92"/>
                    <a:pt x="48" y="98"/>
                  </a:cubicBezTo>
                  <a:cubicBezTo>
                    <a:pt x="50" y="97"/>
                    <a:pt x="53" y="96"/>
                    <a:pt x="56" y="94"/>
                  </a:cubicBezTo>
                  <a:cubicBezTo>
                    <a:pt x="55" y="94"/>
                    <a:pt x="55" y="93"/>
                    <a:pt x="54" y="92"/>
                  </a:cubicBezTo>
                  <a:cubicBezTo>
                    <a:pt x="80" y="55"/>
                    <a:pt x="81" y="16"/>
                    <a:pt x="81" y="16"/>
                  </a:cubicBezTo>
                  <a:moveTo>
                    <a:pt x="106" y="12"/>
                  </a:moveTo>
                  <a:cubicBezTo>
                    <a:pt x="106" y="12"/>
                    <a:pt x="106" y="13"/>
                    <a:pt x="105" y="13"/>
                  </a:cubicBezTo>
                  <a:cubicBezTo>
                    <a:pt x="105" y="13"/>
                    <a:pt x="103" y="49"/>
                    <a:pt x="79" y="81"/>
                  </a:cubicBezTo>
                  <a:cubicBezTo>
                    <a:pt x="82" y="78"/>
                    <a:pt x="86" y="76"/>
                    <a:pt x="89" y="73"/>
                  </a:cubicBezTo>
                  <a:cubicBezTo>
                    <a:pt x="94" y="66"/>
                    <a:pt x="99" y="58"/>
                    <a:pt x="102" y="49"/>
                  </a:cubicBezTo>
                  <a:cubicBezTo>
                    <a:pt x="106" y="40"/>
                    <a:pt x="108" y="29"/>
                    <a:pt x="108" y="17"/>
                  </a:cubicBezTo>
                  <a:cubicBezTo>
                    <a:pt x="108" y="17"/>
                    <a:pt x="108" y="17"/>
                    <a:pt x="108" y="17"/>
                  </a:cubicBezTo>
                  <a:cubicBezTo>
                    <a:pt x="108" y="17"/>
                    <a:pt x="108" y="17"/>
                    <a:pt x="108" y="17"/>
                  </a:cubicBezTo>
                  <a:cubicBezTo>
                    <a:pt x="108" y="14"/>
                    <a:pt x="107" y="12"/>
                    <a:pt x="106" y="12"/>
                  </a:cubicBezTo>
                  <a:moveTo>
                    <a:pt x="7" y="0"/>
                  </a:moveTo>
                  <a:cubicBezTo>
                    <a:pt x="5" y="0"/>
                    <a:pt x="2" y="12"/>
                    <a:pt x="2" y="14"/>
                  </a:cubicBezTo>
                  <a:cubicBezTo>
                    <a:pt x="2" y="14"/>
                    <a:pt x="2" y="14"/>
                    <a:pt x="2" y="14"/>
                  </a:cubicBezTo>
                  <a:cubicBezTo>
                    <a:pt x="2" y="14"/>
                    <a:pt x="2" y="14"/>
                    <a:pt x="2" y="14"/>
                  </a:cubicBezTo>
                  <a:cubicBezTo>
                    <a:pt x="1" y="19"/>
                    <a:pt x="0" y="24"/>
                    <a:pt x="0" y="29"/>
                  </a:cubicBezTo>
                  <a:cubicBezTo>
                    <a:pt x="0" y="30"/>
                    <a:pt x="0" y="31"/>
                    <a:pt x="0" y="32"/>
                  </a:cubicBezTo>
                  <a:cubicBezTo>
                    <a:pt x="0" y="43"/>
                    <a:pt x="2" y="55"/>
                    <a:pt x="5" y="66"/>
                  </a:cubicBezTo>
                  <a:cubicBezTo>
                    <a:pt x="9" y="67"/>
                    <a:pt x="12" y="69"/>
                    <a:pt x="14" y="71"/>
                  </a:cubicBezTo>
                  <a:cubicBezTo>
                    <a:pt x="12" y="65"/>
                    <a:pt x="10" y="57"/>
                    <a:pt x="8" y="49"/>
                  </a:cubicBezTo>
                  <a:cubicBezTo>
                    <a:pt x="8" y="49"/>
                    <a:pt x="8" y="49"/>
                    <a:pt x="8" y="49"/>
                  </a:cubicBezTo>
                  <a:cubicBezTo>
                    <a:pt x="5" y="47"/>
                    <a:pt x="6" y="44"/>
                    <a:pt x="7" y="44"/>
                  </a:cubicBezTo>
                  <a:cubicBezTo>
                    <a:pt x="5" y="30"/>
                    <a:pt x="4" y="15"/>
                    <a:pt x="8" y="0"/>
                  </a:cubicBezTo>
                  <a:cubicBezTo>
                    <a:pt x="7" y="0"/>
                    <a:pt x="7" y="0"/>
                    <a:pt x="7" y="0"/>
                  </a:cubicBezTo>
                </a:path>
              </a:pathLst>
            </a:custGeom>
            <a:solidFill>
              <a:srgbClr val="FCE9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9" name="Freeform 197"/>
            <p:cNvSpPr/>
            <p:nvPr/>
          </p:nvSpPr>
          <p:spPr bwMode="auto">
            <a:xfrm flipH="1">
              <a:off x="715963" y="5572125"/>
              <a:ext cx="114300" cy="196850"/>
            </a:xfrm>
            <a:custGeom>
              <a:avLst/>
              <a:gdLst>
                <a:gd name="T0" fmla="*/ 5 w 40"/>
                <a:gd name="T1" fmla="*/ 6 h 69"/>
                <a:gd name="T2" fmla="*/ 15 w 40"/>
                <a:gd name="T3" fmla="*/ 44 h 69"/>
                <a:gd name="T4" fmla="*/ 40 w 40"/>
                <a:gd name="T5" fmla="*/ 68 h 69"/>
                <a:gd name="T6" fmla="*/ 37 w 40"/>
                <a:gd name="T7" fmla="*/ 69 h 69"/>
                <a:gd name="T8" fmla="*/ 5 w 40"/>
                <a:gd name="T9" fmla="*/ 6 h 69"/>
                <a:gd name="T10" fmla="*/ 5 w 40"/>
                <a:gd name="T11" fmla="*/ 6 h 69"/>
                <a:gd name="T12" fmla="*/ 4 w 40"/>
                <a:gd name="T13" fmla="*/ 2 h 69"/>
                <a:gd name="T14" fmla="*/ 7 w 40"/>
                <a:gd name="T15" fmla="*/ 4 h 69"/>
                <a:gd name="T16" fmla="*/ 5 w 40"/>
                <a:gd name="T17" fmla="*/ 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69">
                  <a:moveTo>
                    <a:pt x="5" y="6"/>
                  </a:moveTo>
                  <a:cubicBezTo>
                    <a:pt x="5" y="13"/>
                    <a:pt x="5" y="30"/>
                    <a:pt x="15" y="44"/>
                  </a:cubicBezTo>
                  <a:cubicBezTo>
                    <a:pt x="28" y="62"/>
                    <a:pt x="40" y="68"/>
                    <a:pt x="40" y="68"/>
                  </a:cubicBezTo>
                  <a:cubicBezTo>
                    <a:pt x="37" y="69"/>
                    <a:pt x="37" y="69"/>
                    <a:pt x="37" y="69"/>
                  </a:cubicBezTo>
                  <a:cubicBezTo>
                    <a:pt x="37" y="69"/>
                    <a:pt x="0" y="49"/>
                    <a:pt x="5" y="6"/>
                  </a:cubicBezTo>
                  <a:cubicBezTo>
                    <a:pt x="5" y="6"/>
                    <a:pt x="5" y="6"/>
                    <a:pt x="5" y="6"/>
                  </a:cubicBezTo>
                  <a:cubicBezTo>
                    <a:pt x="4" y="5"/>
                    <a:pt x="3" y="3"/>
                    <a:pt x="4" y="2"/>
                  </a:cubicBezTo>
                  <a:cubicBezTo>
                    <a:pt x="4" y="0"/>
                    <a:pt x="7" y="0"/>
                    <a:pt x="7" y="4"/>
                  </a:cubicBezTo>
                  <a:cubicBezTo>
                    <a:pt x="8" y="6"/>
                    <a:pt x="6" y="6"/>
                    <a:pt x="5" y="6"/>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0" name="Freeform 198"/>
            <p:cNvSpPr/>
            <p:nvPr/>
          </p:nvSpPr>
          <p:spPr bwMode="auto">
            <a:xfrm flipH="1">
              <a:off x="698500" y="5537200"/>
              <a:ext cx="125413" cy="200025"/>
            </a:xfrm>
            <a:custGeom>
              <a:avLst/>
              <a:gdLst>
                <a:gd name="T0" fmla="*/ 40 w 44"/>
                <a:gd name="T1" fmla="*/ 70 h 70"/>
                <a:gd name="T2" fmla="*/ 44 w 44"/>
                <a:gd name="T3" fmla="*/ 70 h 70"/>
                <a:gd name="T4" fmla="*/ 4 w 44"/>
                <a:gd name="T5" fmla="*/ 7 h 70"/>
                <a:gd name="T6" fmla="*/ 4 w 44"/>
                <a:gd name="T7" fmla="*/ 2 h 70"/>
                <a:gd name="T8" fmla="*/ 3 w 44"/>
                <a:gd name="T9" fmla="*/ 7 h 70"/>
                <a:gd name="T10" fmla="*/ 3 w 44"/>
                <a:gd name="T11" fmla="*/ 7 h 70"/>
                <a:gd name="T12" fmla="*/ 10 w 44"/>
                <a:gd name="T13" fmla="*/ 31 h 70"/>
                <a:gd name="T14" fmla="*/ 40 w 44"/>
                <a:gd name="T15" fmla="*/ 70 h 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70">
                  <a:moveTo>
                    <a:pt x="40" y="70"/>
                  </a:moveTo>
                  <a:cubicBezTo>
                    <a:pt x="44" y="70"/>
                    <a:pt x="44" y="70"/>
                    <a:pt x="44" y="70"/>
                  </a:cubicBezTo>
                  <a:cubicBezTo>
                    <a:pt x="44" y="70"/>
                    <a:pt x="8" y="41"/>
                    <a:pt x="4" y="7"/>
                  </a:cubicBezTo>
                  <a:cubicBezTo>
                    <a:pt x="4" y="7"/>
                    <a:pt x="6" y="4"/>
                    <a:pt x="4" y="2"/>
                  </a:cubicBezTo>
                  <a:cubicBezTo>
                    <a:pt x="2" y="0"/>
                    <a:pt x="0" y="4"/>
                    <a:pt x="3" y="7"/>
                  </a:cubicBezTo>
                  <a:cubicBezTo>
                    <a:pt x="3" y="7"/>
                    <a:pt x="3" y="7"/>
                    <a:pt x="3" y="7"/>
                  </a:cubicBezTo>
                  <a:cubicBezTo>
                    <a:pt x="3" y="12"/>
                    <a:pt x="6" y="22"/>
                    <a:pt x="10" y="31"/>
                  </a:cubicBezTo>
                  <a:cubicBezTo>
                    <a:pt x="17" y="46"/>
                    <a:pt x="34" y="65"/>
                    <a:pt x="40" y="70"/>
                  </a:cubicBezTo>
                  <a:close/>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1" name="Freeform 199"/>
            <p:cNvSpPr/>
            <p:nvPr/>
          </p:nvSpPr>
          <p:spPr bwMode="auto">
            <a:xfrm flipH="1">
              <a:off x="574675" y="5389563"/>
              <a:ext cx="204788" cy="358775"/>
            </a:xfrm>
            <a:custGeom>
              <a:avLst/>
              <a:gdLst>
                <a:gd name="T0" fmla="*/ 10 w 72"/>
                <a:gd name="T1" fmla="*/ 5 h 126"/>
                <a:gd name="T2" fmla="*/ 4 w 72"/>
                <a:gd name="T3" fmla="*/ 1 h 126"/>
                <a:gd name="T4" fmla="*/ 10 w 72"/>
                <a:gd name="T5" fmla="*/ 8 h 126"/>
                <a:gd name="T6" fmla="*/ 26 w 72"/>
                <a:gd name="T7" fmla="*/ 124 h 126"/>
                <a:gd name="T8" fmla="*/ 30 w 72"/>
                <a:gd name="T9" fmla="*/ 126 h 126"/>
                <a:gd name="T10" fmla="*/ 10 w 72"/>
                <a:gd name="T11" fmla="*/ 5 h 126"/>
              </a:gdLst>
              <a:ahLst/>
              <a:cxnLst>
                <a:cxn ang="0">
                  <a:pos x="T0" y="T1"/>
                </a:cxn>
                <a:cxn ang="0">
                  <a:pos x="T2" y="T3"/>
                </a:cxn>
                <a:cxn ang="0">
                  <a:pos x="T4" y="T5"/>
                </a:cxn>
                <a:cxn ang="0">
                  <a:pos x="T6" y="T7"/>
                </a:cxn>
                <a:cxn ang="0">
                  <a:pos x="T8" y="T9"/>
                </a:cxn>
                <a:cxn ang="0">
                  <a:pos x="T10" y="T11"/>
                </a:cxn>
              </a:cxnLst>
              <a:rect l="0" t="0" r="r" b="b"/>
              <a:pathLst>
                <a:path w="72" h="126">
                  <a:moveTo>
                    <a:pt x="10" y="5"/>
                  </a:moveTo>
                  <a:cubicBezTo>
                    <a:pt x="9" y="3"/>
                    <a:pt x="7" y="0"/>
                    <a:pt x="4" y="1"/>
                  </a:cubicBezTo>
                  <a:cubicBezTo>
                    <a:pt x="0" y="2"/>
                    <a:pt x="6" y="12"/>
                    <a:pt x="10" y="8"/>
                  </a:cubicBezTo>
                  <a:cubicBezTo>
                    <a:pt x="70" y="47"/>
                    <a:pt x="27" y="124"/>
                    <a:pt x="26" y="124"/>
                  </a:cubicBezTo>
                  <a:cubicBezTo>
                    <a:pt x="30" y="126"/>
                    <a:pt x="30" y="126"/>
                    <a:pt x="30" y="126"/>
                  </a:cubicBezTo>
                  <a:cubicBezTo>
                    <a:pt x="30" y="125"/>
                    <a:pt x="72" y="43"/>
                    <a:pt x="10" y="5"/>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2" name="Freeform 200"/>
            <p:cNvSpPr/>
            <p:nvPr/>
          </p:nvSpPr>
          <p:spPr bwMode="auto">
            <a:xfrm flipH="1">
              <a:off x="787400" y="5575300"/>
              <a:ext cx="169863" cy="215900"/>
            </a:xfrm>
            <a:custGeom>
              <a:avLst/>
              <a:gdLst>
                <a:gd name="T0" fmla="*/ 15 w 60"/>
                <a:gd name="T1" fmla="*/ 5 h 76"/>
                <a:gd name="T2" fmla="*/ 15 w 60"/>
                <a:gd name="T3" fmla="*/ 1 h 76"/>
                <a:gd name="T4" fmla="*/ 16 w 60"/>
                <a:gd name="T5" fmla="*/ 8 h 76"/>
                <a:gd name="T6" fmla="*/ 60 w 60"/>
                <a:gd name="T7" fmla="*/ 74 h 76"/>
                <a:gd name="T8" fmla="*/ 59 w 60"/>
                <a:gd name="T9" fmla="*/ 76 h 76"/>
                <a:gd name="T10" fmla="*/ 15 w 60"/>
                <a:gd name="T11" fmla="*/ 5 h 76"/>
              </a:gdLst>
              <a:ahLst/>
              <a:cxnLst>
                <a:cxn ang="0">
                  <a:pos x="T0" y="T1"/>
                </a:cxn>
                <a:cxn ang="0">
                  <a:pos x="T2" y="T3"/>
                </a:cxn>
                <a:cxn ang="0">
                  <a:pos x="T4" y="T5"/>
                </a:cxn>
                <a:cxn ang="0">
                  <a:pos x="T6" y="T7"/>
                </a:cxn>
                <a:cxn ang="0">
                  <a:pos x="T8" y="T9"/>
                </a:cxn>
                <a:cxn ang="0">
                  <a:pos x="T10" y="T11"/>
                </a:cxn>
              </a:cxnLst>
              <a:rect l="0" t="0" r="r" b="b"/>
              <a:pathLst>
                <a:path w="60" h="76">
                  <a:moveTo>
                    <a:pt x="15" y="5"/>
                  </a:moveTo>
                  <a:cubicBezTo>
                    <a:pt x="14" y="4"/>
                    <a:pt x="14" y="2"/>
                    <a:pt x="15" y="1"/>
                  </a:cubicBezTo>
                  <a:cubicBezTo>
                    <a:pt x="18" y="0"/>
                    <a:pt x="20" y="7"/>
                    <a:pt x="16" y="8"/>
                  </a:cubicBezTo>
                  <a:cubicBezTo>
                    <a:pt x="3" y="54"/>
                    <a:pt x="60" y="73"/>
                    <a:pt x="60" y="74"/>
                  </a:cubicBezTo>
                  <a:cubicBezTo>
                    <a:pt x="59" y="76"/>
                    <a:pt x="59" y="76"/>
                    <a:pt x="59" y="76"/>
                  </a:cubicBezTo>
                  <a:cubicBezTo>
                    <a:pt x="59" y="76"/>
                    <a:pt x="0" y="53"/>
                    <a:pt x="15" y="5"/>
                  </a:cubicBezTo>
                  <a:close/>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3" name="Freeform 201"/>
            <p:cNvSpPr/>
            <p:nvPr/>
          </p:nvSpPr>
          <p:spPr bwMode="auto">
            <a:xfrm flipH="1">
              <a:off x="593725" y="5483225"/>
              <a:ext cx="147638" cy="233363"/>
            </a:xfrm>
            <a:custGeom>
              <a:avLst/>
              <a:gdLst>
                <a:gd name="T0" fmla="*/ 6 w 52"/>
                <a:gd name="T1" fmla="*/ 2 h 82"/>
                <a:gd name="T2" fmla="*/ 3 w 52"/>
                <a:gd name="T3" fmla="*/ 0 h 82"/>
                <a:gd name="T4" fmla="*/ 7 w 52"/>
                <a:gd name="T5" fmla="*/ 5 h 82"/>
                <a:gd name="T6" fmla="*/ 29 w 52"/>
                <a:gd name="T7" fmla="*/ 81 h 82"/>
                <a:gd name="T8" fmla="*/ 31 w 52"/>
                <a:gd name="T9" fmla="*/ 82 h 82"/>
                <a:gd name="T10" fmla="*/ 6 w 52"/>
                <a:gd name="T11" fmla="*/ 2 h 82"/>
              </a:gdLst>
              <a:ahLst/>
              <a:cxnLst>
                <a:cxn ang="0">
                  <a:pos x="T0" y="T1"/>
                </a:cxn>
                <a:cxn ang="0">
                  <a:pos x="T2" y="T3"/>
                </a:cxn>
                <a:cxn ang="0">
                  <a:pos x="T4" y="T5"/>
                </a:cxn>
                <a:cxn ang="0">
                  <a:pos x="T6" y="T7"/>
                </a:cxn>
                <a:cxn ang="0">
                  <a:pos x="T8" y="T9"/>
                </a:cxn>
                <a:cxn ang="0">
                  <a:pos x="T10" y="T11"/>
                </a:cxn>
              </a:cxnLst>
              <a:rect l="0" t="0" r="r" b="b"/>
              <a:pathLst>
                <a:path w="52" h="82">
                  <a:moveTo>
                    <a:pt x="6" y="2"/>
                  </a:moveTo>
                  <a:cubicBezTo>
                    <a:pt x="6" y="1"/>
                    <a:pt x="4" y="0"/>
                    <a:pt x="3" y="0"/>
                  </a:cubicBezTo>
                  <a:cubicBezTo>
                    <a:pt x="0" y="1"/>
                    <a:pt x="4" y="7"/>
                    <a:pt x="7" y="5"/>
                  </a:cubicBezTo>
                  <a:cubicBezTo>
                    <a:pt x="51" y="26"/>
                    <a:pt x="29" y="81"/>
                    <a:pt x="29" y="81"/>
                  </a:cubicBezTo>
                  <a:cubicBezTo>
                    <a:pt x="31" y="82"/>
                    <a:pt x="31" y="82"/>
                    <a:pt x="31" y="82"/>
                  </a:cubicBezTo>
                  <a:cubicBezTo>
                    <a:pt x="31" y="82"/>
                    <a:pt x="52" y="23"/>
                    <a:pt x="6" y="2"/>
                  </a:cubicBezTo>
                  <a:close/>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4" name="Freeform 202"/>
            <p:cNvSpPr/>
            <p:nvPr/>
          </p:nvSpPr>
          <p:spPr bwMode="auto">
            <a:xfrm flipH="1">
              <a:off x="755650" y="5551488"/>
              <a:ext cx="233363" cy="225425"/>
            </a:xfrm>
            <a:custGeom>
              <a:avLst/>
              <a:gdLst>
                <a:gd name="T0" fmla="*/ 2 w 82"/>
                <a:gd name="T1" fmla="*/ 8 h 79"/>
                <a:gd name="T2" fmla="*/ 2 w 82"/>
                <a:gd name="T3" fmla="*/ 3 h 79"/>
                <a:gd name="T4" fmla="*/ 4 w 82"/>
                <a:gd name="T5" fmla="*/ 11 h 79"/>
                <a:gd name="T6" fmla="*/ 82 w 82"/>
                <a:gd name="T7" fmla="*/ 76 h 79"/>
                <a:gd name="T8" fmla="*/ 81 w 82"/>
                <a:gd name="T9" fmla="*/ 79 h 79"/>
                <a:gd name="T10" fmla="*/ 2 w 82"/>
                <a:gd name="T11" fmla="*/ 8 h 79"/>
              </a:gdLst>
              <a:ahLst/>
              <a:cxnLst>
                <a:cxn ang="0">
                  <a:pos x="T0" y="T1"/>
                </a:cxn>
                <a:cxn ang="0">
                  <a:pos x="T2" y="T3"/>
                </a:cxn>
                <a:cxn ang="0">
                  <a:pos x="T4" y="T5"/>
                </a:cxn>
                <a:cxn ang="0">
                  <a:pos x="T6" y="T7"/>
                </a:cxn>
                <a:cxn ang="0">
                  <a:pos x="T8" y="T9"/>
                </a:cxn>
                <a:cxn ang="0">
                  <a:pos x="T10" y="T11"/>
                </a:cxn>
              </a:cxnLst>
              <a:rect l="0" t="0" r="r" b="b"/>
              <a:pathLst>
                <a:path w="82" h="79">
                  <a:moveTo>
                    <a:pt x="2" y="8"/>
                  </a:moveTo>
                  <a:cubicBezTo>
                    <a:pt x="1" y="7"/>
                    <a:pt x="0" y="4"/>
                    <a:pt x="2" y="3"/>
                  </a:cubicBezTo>
                  <a:cubicBezTo>
                    <a:pt x="5" y="0"/>
                    <a:pt x="9" y="9"/>
                    <a:pt x="4" y="11"/>
                  </a:cubicBezTo>
                  <a:cubicBezTo>
                    <a:pt x="5" y="72"/>
                    <a:pt x="81" y="76"/>
                    <a:pt x="82" y="76"/>
                  </a:cubicBezTo>
                  <a:cubicBezTo>
                    <a:pt x="81" y="79"/>
                    <a:pt x="81" y="79"/>
                    <a:pt x="81" y="79"/>
                  </a:cubicBezTo>
                  <a:cubicBezTo>
                    <a:pt x="81" y="79"/>
                    <a:pt x="1" y="71"/>
                    <a:pt x="2" y="8"/>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5" name="Freeform 203"/>
            <p:cNvSpPr/>
            <p:nvPr/>
          </p:nvSpPr>
          <p:spPr bwMode="auto">
            <a:xfrm flipH="1">
              <a:off x="765175" y="5543550"/>
              <a:ext cx="160338" cy="227013"/>
            </a:xfrm>
            <a:custGeom>
              <a:avLst/>
              <a:gdLst>
                <a:gd name="T0" fmla="*/ 18 w 57"/>
                <a:gd name="T1" fmla="*/ 6 h 80"/>
                <a:gd name="T2" fmla="*/ 19 w 57"/>
                <a:gd name="T3" fmla="*/ 2 h 80"/>
                <a:gd name="T4" fmla="*/ 19 w 57"/>
                <a:gd name="T5" fmla="*/ 8 h 80"/>
                <a:gd name="T6" fmla="*/ 57 w 57"/>
                <a:gd name="T7" fmla="*/ 78 h 80"/>
                <a:gd name="T8" fmla="*/ 56 w 57"/>
                <a:gd name="T9" fmla="*/ 80 h 80"/>
                <a:gd name="T10" fmla="*/ 18 w 57"/>
                <a:gd name="T11" fmla="*/ 6 h 80"/>
              </a:gdLst>
              <a:ahLst/>
              <a:cxnLst>
                <a:cxn ang="0">
                  <a:pos x="T0" y="T1"/>
                </a:cxn>
                <a:cxn ang="0">
                  <a:pos x="T2" y="T3"/>
                </a:cxn>
                <a:cxn ang="0">
                  <a:pos x="T4" y="T5"/>
                </a:cxn>
                <a:cxn ang="0">
                  <a:pos x="T6" y="T7"/>
                </a:cxn>
                <a:cxn ang="0">
                  <a:pos x="T8" y="T9"/>
                </a:cxn>
                <a:cxn ang="0">
                  <a:pos x="T10" y="T11"/>
                </a:cxn>
              </a:cxnLst>
              <a:rect l="0" t="0" r="r" b="b"/>
              <a:pathLst>
                <a:path w="57" h="80">
                  <a:moveTo>
                    <a:pt x="18" y="6"/>
                  </a:moveTo>
                  <a:cubicBezTo>
                    <a:pt x="18" y="4"/>
                    <a:pt x="18" y="2"/>
                    <a:pt x="19" y="2"/>
                  </a:cubicBezTo>
                  <a:cubicBezTo>
                    <a:pt x="22" y="0"/>
                    <a:pt x="23" y="8"/>
                    <a:pt x="19" y="8"/>
                  </a:cubicBezTo>
                  <a:cubicBezTo>
                    <a:pt x="2" y="53"/>
                    <a:pt x="57" y="78"/>
                    <a:pt x="57" y="78"/>
                  </a:cubicBezTo>
                  <a:cubicBezTo>
                    <a:pt x="56" y="80"/>
                    <a:pt x="56" y="80"/>
                    <a:pt x="56" y="80"/>
                  </a:cubicBezTo>
                  <a:cubicBezTo>
                    <a:pt x="56" y="80"/>
                    <a:pt x="0" y="52"/>
                    <a:pt x="18" y="6"/>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6" name="Freeform 204"/>
            <p:cNvSpPr/>
            <p:nvPr/>
          </p:nvSpPr>
          <p:spPr bwMode="auto">
            <a:xfrm flipH="1">
              <a:off x="665163" y="5529263"/>
              <a:ext cx="127000" cy="190500"/>
            </a:xfrm>
            <a:custGeom>
              <a:avLst/>
              <a:gdLst>
                <a:gd name="T0" fmla="*/ 6 w 45"/>
                <a:gd name="T1" fmla="*/ 5 h 67"/>
                <a:gd name="T2" fmla="*/ 33 w 45"/>
                <a:gd name="T3" fmla="*/ 33 h 67"/>
                <a:gd name="T4" fmla="*/ 40 w 45"/>
                <a:gd name="T5" fmla="*/ 67 h 67"/>
                <a:gd name="T6" fmla="*/ 42 w 45"/>
                <a:gd name="T7" fmla="*/ 65 h 67"/>
                <a:gd name="T8" fmla="*/ 6 w 45"/>
                <a:gd name="T9" fmla="*/ 4 h 67"/>
                <a:gd name="T10" fmla="*/ 6 w 45"/>
                <a:gd name="T11" fmla="*/ 4 h 67"/>
                <a:gd name="T12" fmla="*/ 3 w 45"/>
                <a:gd name="T13" fmla="*/ 1 h 67"/>
                <a:gd name="T14" fmla="*/ 3 w 45"/>
                <a:gd name="T15" fmla="*/ 6 h 67"/>
                <a:gd name="T16" fmla="*/ 6 w 45"/>
                <a:gd name="T17"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67">
                  <a:moveTo>
                    <a:pt x="6" y="5"/>
                  </a:moveTo>
                  <a:cubicBezTo>
                    <a:pt x="12" y="9"/>
                    <a:pt x="26" y="17"/>
                    <a:pt x="33" y="33"/>
                  </a:cubicBezTo>
                  <a:cubicBezTo>
                    <a:pt x="42" y="54"/>
                    <a:pt x="40" y="67"/>
                    <a:pt x="40" y="67"/>
                  </a:cubicBezTo>
                  <a:cubicBezTo>
                    <a:pt x="42" y="65"/>
                    <a:pt x="42" y="65"/>
                    <a:pt x="42" y="65"/>
                  </a:cubicBezTo>
                  <a:cubicBezTo>
                    <a:pt x="42" y="65"/>
                    <a:pt x="45" y="23"/>
                    <a:pt x="6" y="4"/>
                  </a:cubicBezTo>
                  <a:cubicBezTo>
                    <a:pt x="6" y="4"/>
                    <a:pt x="6" y="4"/>
                    <a:pt x="6" y="4"/>
                  </a:cubicBezTo>
                  <a:cubicBezTo>
                    <a:pt x="5" y="3"/>
                    <a:pt x="4" y="2"/>
                    <a:pt x="3" y="1"/>
                  </a:cubicBezTo>
                  <a:cubicBezTo>
                    <a:pt x="1" y="0"/>
                    <a:pt x="0" y="3"/>
                    <a:pt x="3" y="6"/>
                  </a:cubicBezTo>
                  <a:cubicBezTo>
                    <a:pt x="5" y="7"/>
                    <a:pt x="6" y="6"/>
                    <a:pt x="6" y="5"/>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 name="Freeform 206"/>
            <p:cNvSpPr/>
            <p:nvPr/>
          </p:nvSpPr>
          <p:spPr bwMode="auto">
            <a:xfrm flipH="1">
              <a:off x="682625" y="5580063"/>
              <a:ext cx="127000" cy="190500"/>
            </a:xfrm>
            <a:custGeom>
              <a:avLst/>
              <a:gdLst>
                <a:gd name="T0" fmla="*/ 6 w 45"/>
                <a:gd name="T1" fmla="*/ 5 h 67"/>
                <a:gd name="T2" fmla="*/ 33 w 45"/>
                <a:gd name="T3" fmla="*/ 33 h 67"/>
                <a:gd name="T4" fmla="*/ 39 w 45"/>
                <a:gd name="T5" fmla="*/ 67 h 67"/>
                <a:gd name="T6" fmla="*/ 42 w 45"/>
                <a:gd name="T7" fmla="*/ 65 h 67"/>
                <a:gd name="T8" fmla="*/ 6 w 45"/>
                <a:gd name="T9" fmla="*/ 4 h 67"/>
                <a:gd name="T10" fmla="*/ 6 w 45"/>
                <a:gd name="T11" fmla="*/ 4 h 67"/>
                <a:gd name="T12" fmla="*/ 3 w 45"/>
                <a:gd name="T13" fmla="*/ 1 h 67"/>
                <a:gd name="T14" fmla="*/ 2 w 45"/>
                <a:gd name="T15" fmla="*/ 6 h 67"/>
                <a:gd name="T16" fmla="*/ 6 w 45"/>
                <a:gd name="T17"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67">
                  <a:moveTo>
                    <a:pt x="6" y="5"/>
                  </a:moveTo>
                  <a:cubicBezTo>
                    <a:pt x="12" y="9"/>
                    <a:pt x="26" y="17"/>
                    <a:pt x="33" y="33"/>
                  </a:cubicBezTo>
                  <a:cubicBezTo>
                    <a:pt x="41" y="54"/>
                    <a:pt x="39" y="67"/>
                    <a:pt x="39" y="67"/>
                  </a:cubicBezTo>
                  <a:cubicBezTo>
                    <a:pt x="42" y="65"/>
                    <a:pt x="42" y="65"/>
                    <a:pt x="42" y="65"/>
                  </a:cubicBezTo>
                  <a:cubicBezTo>
                    <a:pt x="42" y="65"/>
                    <a:pt x="45" y="23"/>
                    <a:pt x="6" y="4"/>
                  </a:cubicBezTo>
                  <a:cubicBezTo>
                    <a:pt x="6" y="4"/>
                    <a:pt x="6" y="4"/>
                    <a:pt x="6" y="4"/>
                  </a:cubicBezTo>
                  <a:cubicBezTo>
                    <a:pt x="5" y="4"/>
                    <a:pt x="4" y="2"/>
                    <a:pt x="3" y="1"/>
                  </a:cubicBezTo>
                  <a:cubicBezTo>
                    <a:pt x="1" y="0"/>
                    <a:pt x="0" y="3"/>
                    <a:pt x="2" y="6"/>
                  </a:cubicBezTo>
                  <a:cubicBezTo>
                    <a:pt x="4" y="7"/>
                    <a:pt x="5" y="6"/>
                    <a:pt x="6" y="5"/>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 name="Freeform 207"/>
            <p:cNvSpPr/>
            <p:nvPr/>
          </p:nvSpPr>
          <p:spPr bwMode="auto">
            <a:xfrm flipH="1">
              <a:off x="704849" y="5580063"/>
              <a:ext cx="153988" cy="161925"/>
            </a:xfrm>
            <a:custGeom>
              <a:avLst/>
              <a:gdLst>
                <a:gd name="T0" fmla="*/ 3 w 54"/>
                <a:gd name="T1" fmla="*/ 6 h 57"/>
                <a:gd name="T2" fmla="*/ 23 w 54"/>
                <a:gd name="T3" fmla="*/ 39 h 57"/>
                <a:gd name="T4" fmla="*/ 54 w 54"/>
                <a:gd name="T5" fmla="*/ 55 h 57"/>
                <a:gd name="T6" fmla="*/ 52 w 54"/>
                <a:gd name="T7" fmla="*/ 57 h 57"/>
                <a:gd name="T8" fmla="*/ 2 w 54"/>
                <a:gd name="T9" fmla="*/ 6 h 57"/>
                <a:gd name="T10" fmla="*/ 2 w 54"/>
                <a:gd name="T11" fmla="*/ 6 h 57"/>
                <a:gd name="T12" fmla="*/ 0 w 54"/>
                <a:gd name="T13" fmla="*/ 2 h 57"/>
                <a:gd name="T14" fmla="*/ 4 w 54"/>
                <a:gd name="T15" fmla="*/ 3 h 57"/>
                <a:gd name="T16" fmla="*/ 3 w 54"/>
                <a:gd name="T17" fmla="*/ 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3" y="6"/>
                  </a:moveTo>
                  <a:cubicBezTo>
                    <a:pt x="5" y="13"/>
                    <a:pt x="10" y="29"/>
                    <a:pt x="23" y="39"/>
                  </a:cubicBezTo>
                  <a:cubicBezTo>
                    <a:pt x="41" y="53"/>
                    <a:pt x="54" y="55"/>
                    <a:pt x="54" y="55"/>
                  </a:cubicBezTo>
                  <a:cubicBezTo>
                    <a:pt x="52" y="57"/>
                    <a:pt x="52" y="57"/>
                    <a:pt x="52" y="57"/>
                  </a:cubicBezTo>
                  <a:cubicBezTo>
                    <a:pt x="52" y="57"/>
                    <a:pt x="10" y="49"/>
                    <a:pt x="2" y="6"/>
                  </a:cubicBezTo>
                  <a:cubicBezTo>
                    <a:pt x="2" y="6"/>
                    <a:pt x="2" y="6"/>
                    <a:pt x="2" y="6"/>
                  </a:cubicBezTo>
                  <a:cubicBezTo>
                    <a:pt x="2" y="5"/>
                    <a:pt x="0" y="3"/>
                    <a:pt x="0" y="2"/>
                  </a:cubicBezTo>
                  <a:cubicBezTo>
                    <a:pt x="0" y="0"/>
                    <a:pt x="3" y="0"/>
                    <a:pt x="4" y="3"/>
                  </a:cubicBezTo>
                  <a:cubicBezTo>
                    <a:pt x="5" y="5"/>
                    <a:pt x="4" y="6"/>
                    <a:pt x="3" y="6"/>
                  </a:cubicBezTo>
                  <a:close/>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 name="Freeform 208"/>
            <p:cNvSpPr/>
            <p:nvPr/>
          </p:nvSpPr>
          <p:spPr bwMode="auto">
            <a:xfrm flipH="1">
              <a:off x="415925" y="5446713"/>
              <a:ext cx="692150" cy="466725"/>
            </a:xfrm>
            <a:custGeom>
              <a:avLst/>
              <a:gdLst>
                <a:gd name="T0" fmla="*/ 57 w 244"/>
                <a:gd name="T1" fmla="*/ 140 h 164"/>
                <a:gd name="T2" fmla="*/ 66 w 244"/>
                <a:gd name="T3" fmla="*/ 137 h 164"/>
                <a:gd name="T4" fmla="*/ 66 w 244"/>
                <a:gd name="T5" fmla="*/ 137 h 164"/>
                <a:gd name="T6" fmla="*/ 123 w 244"/>
                <a:gd name="T7" fmla="*/ 104 h 164"/>
                <a:gd name="T8" fmla="*/ 142 w 244"/>
                <a:gd name="T9" fmla="*/ 90 h 164"/>
                <a:gd name="T10" fmla="*/ 142 w 244"/>
                <a:gd name="T11" fmla="*/ 90 h 164"/>
                <a:gd name="T12" fmla="*/ 152 w 244"/>
                <a:gd name="T13" fmla="*/ 85 h 164"/>
                <a:gd name="T14" fmla="*/ 207 w 244"/>
                <a:gd name="T15" fmla="*/ 48 h 164"/>
                <a:gd name="T16" fmla="*/ 209 w 244"/>
                <a:gd name="T17" fmla="*/ 46 h 164"/>
                <a:gd name="T18" fmla="*/ 235 w 244"/>
                <a:gd name="T19" fmla="*/ 31 h 164"/>
                <a:gd name="T20" fmla="*/ 217 w 244"/>
                <a:gd name="T21" fmla="*/ 68 h 164"/>
                <a:gd name="T22" fmla="*/ 195 w 244"/>
                <a:gd name="T23" fmla="*/ 96 h 164"/>
                <a:gd name="T24" fmla="*/ 195 w 244"/>
                <a:gd name="T25" fmla="*/ 96 h 164"/>
                <a:gd name="T26" fmla="*/ 194 w 244"/>
                <a:gd name="T27" fmla="*/ 97 h 164"/>
                <a:gd name="T28" fmla="*/ 193 w 244"/>
                <a:gd name="T29" fmla="*/ 98 h 164"/>
                <a:gd name="T30" fmla="*/ 192 w 244"/>
                <a:gd name="T31" fmla="*/ 98 h 164"/>
                <a:gd name="T32" fmla="*/ 178 w 244"/>
                <a:gd name="T33" fmla="*/ 108 h 164"/>
                <a:gd name="T34" fmla="*/ 144 w 244"/>
                <a:gd name="T35" fmla="*/ 116 h 164"/>
                <a:gd name="T36" fmla="*/ 135 w 244"/>
                <a:gd name="T37" fmla="*/ 120 h 164"/>
                <a:gd name="T38" fmla="*/ 115 w 244"/>
                <a:gd name="T39" fmla="*/ 140 h 164"/>
                <a:gd name="T40" fmla="*/ 89 w 244"/>
                <a:gd name="T41" fmla="*/ 155 h 164"/>
                <a:gd name="T42" fmla="*/ 89 w 244"/>
                <a:gd name="T43" fmla="*/ 155 h 164"/>
                <a:gd name="T44" fmla="*/ 62 w 244"/>
                <a:gd name="T45" fmla="*/ 163 h 164"/>
                <a:gd name="T46" fmla="*/ 41 w 244"/>
                <a:gd name="T47" fmla="*/ 163 h 164"/>
                <a:gd name="T48" fmla="*/ 57 w 244"/>
                <a:gd name="T49" fmla="*/ 14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4" h="164">
                  <a:moveTo>
                    <a:pt x="57" y="140"/>
                  </a:moveTo>
                  <a:cubicBezTo>
                    <a:pt x="60" y="139"/>
                    <a:pt x="63" y="138"/>
                    <a:pt x="66" y="137"/>
                  </a:cubicBezTo>
                  <a:cubicBezTo>
                    <a:pt x="66" y="137"/>
                    <a:pt x="66" y="137"/>
                    <a:pt x="66" y="137"/>
                  </a:cubicBezTo>
                  <a:cubicBezTo>
                    <a:pt x="89" y="129"/>
                    <a:pt x="106" y="126"/>
                    <a:pt x="123" y="104"/>
                  </a:cubicBezTo>
                  <a:cubicBezTo>
                    <a:pt x="123" y="104"/>
                    <a:pt x="132" y="97"/>
                    <a:pt x="142" y="90"/>
                  </a:cubicBezTo>
                  <a:cubicBezTo>
                    <a:pt x="142" y="90"/>
                    <a:pt x="142" y="90"/>
                    <a:pt x="142" y="90"/>
                  </a:cubicBezTo>
                  <a:cubicBezTo>
                    <a:pt x="146" y="88"/>
                    <a:pt x="149" y="87"/>
                    <a:pt x="152" y="85"/>
                  </a:cubicBezTo>
                  <a:cubicBezTo>
                    <a:pt x="167" y="79"/>
                    <a:pt x="195" y="61"/>
                    <a:pt x="207" y="48"/>
                  </a:cubicBezTo>
                  <a:cubicBezTo>
                    <a:pt x="208" y="47"/>
                    <a:pt x="209" y="46"/>
                    <a:pt x="209" y="46"/>
                  </a:cubicBezTo>
                  <a:cubicBezTo>
                    <a:pt x="244" y="0"/>
                    <a:pt x="240" y="24"/>
                    <a:pt x="235" y="31"/>
                  </a:cubicBezTo>
                  <a:cubicBezTo>
                    <a:pt x="229" y="41"/>
                    <a:pt x="224" y="54"/>
                    <a:pt x="217" y="68"/>
                  </a:cubicBezTo>
                  <a:cubicBezTo>
                    <a:pt x="211" y="77"/>
                    <a:pt x="205" y="87"/>
                    <a:pt x="195" y="96"/>
                  </a:cubicBezTo>
                  <a:cubicBezTo>
                    <a:pt x="195" y="96"/>
                    <a:pt x="195" y="96"/>
                    <a:pt x="195" y="96"/>
                  </a:cubicBezTo>
                  <a:cubicBezTo>
                    <a:pt x="194" y="97"/>
                    <a:pt x="194" y="97"/>
                    <a:pt x="194" y="97"/>
                  </a:cubicBezTo>
                  <a:cubicBezTo>
                    <a:pt x="194" y="97"/>
                    <a:pt x="193" y="97"/>
                    <a:pt x="193" y="98"/>
                  </a:cubicBezTo>
                  <a:cubicBezTo>
                    <a:pt x="192" y="98"/>
                    <a:pt x="192" y="98"/>
                    <a:pt x="192" y="98"/>
                  </a:cubicBezTo>
                  <a:cubicBezTo>
                    <a:pt x="188" y="102"/>
                    <a:pt x="183" y="105"/>
                    <a:pt x="178" y="108"/>
                  </a:cubicBezTo>
                  <a:cubicBezTo>
                    <a:pt x="164" y="116"/>
                    <a:pt x="153" y="118"/>
                    <a:pt x="144" y="116"/>
                  </a:cubicBezTo>
                  <a:cubicBezTo>
                    <a:pt x="141" y="115"/>
                    <a:pt x="137" y="117"/>
                    <a:pt x="135" y="120"/>
                  </a:cubicBezTo>
                  <a:cubicBezTo>
                    <a:pt x="131" y="126"/>
                    <a:pt x="125" y="133"/>
                    <a:pt x="115" y="140"/>
                  </a:cubicBezTo>
                  <a:cubicBezTo>
                    <a:pt x="107" y="147"/>
                    <a:pt x="98" y="152"/>
                    <a:pt x="89" y="155"/>
                  </a:cubicBezTo>
                  <a:cubicBezTo>
                    <a:pt x="89" y="155"/>
                    <a:pt x="89" y="155"/>
                    <a:pt x="89" y="155"/>
                  </a:cubicBezTo>
                  <a:cubicBezTo>
                    <a:pt x="80" y="159"/>
                    <a:pt x="70" y="162"/>
                    <a:pt x="62" y="163"/>
                  </a:cubicBezTo>
                  <a:cubicBezTo>
                    <a:pt x="54" y="164"/>
                    <a:pt x="47" y="164"/>
                    <a:pt x="41" y="163"/>
                  </a:cubicBezTo>
                  <a:cubicBezTo>
                    <a:pt x="0" y="155"/>
                    <a:pt x="30" y="151"/>
                    <a:pt x="57" y="140"/>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 name="Freeform 209"/>
            <p:cNvSpPr/>
            <p:nvPr/>
          </p:nvSpPr>
          <p:spPr bwMode="auto">
            <a:xfrm flipH="1">
              <a:off x="542925" y="5683250"/>
              <a:ext cx="327025" cy="207963"/>
            </a:xfrm>
            <a:custGeom>
              <a:avLst/>
              <a:gdLst>
                <a:gd name="T0" fmla="*/ 93 w 115"/>
                <a:gd name="T1" fmla="*/ 0 h 73"/>
                <a:gd name="T2" fmla="*/ 82 w 115"/>
                <a:gd name="T3" fmla="*/ 15 h 73"/>
                <a:gd name="T4" fmla="*/ 65 w 115"/>
                <a:gd name="T5" fmla="*/ 27 h 73"/>
                <a:gd name="T6" fmla="*/ 64 w 115"/>
                <a:gd name="T7" fmla="*/ 27 h 73"/>
                <a:gd name="T8" fmla="*/ 69 w 115"/>
                <a:gd name="T9" fmla="*/ 10 h 73"/>
                <a:gd name="T10" fmla="*/ 62 w 115"/>
                <a:gd name="T11" fmla="*/ 22 h 73"/>
                <a:gd name="T12" fmla="*/ 57 w 115"/>
                <a:gd name="T13" fmla="*/ 28 h 73"/>
                <a:gd name="T14" fmla="*/ 36 w 115"/>
                <a:gd name="T15" fmla="*/ 31 h 73"/>
                <a:gd name="T16" fmla="*/ 36 w 115"/>
                <a:gd name="T17" fmla="*/ 31 h 73"/>
                <a:gd name="T18" fmla="*/ 43 w 115"/>
                <a:gd name="T19" fmla="*/ 33 h 73"/>
                <a:gd name="T20" fmla="*/ 48 w 115"/>
                <a:gd name="T21" fmla="*/ 32 h 73"/>
                <a:gd name="T22" fmla="*/ 51 w 115"/>
                <a:gd name="T23" fmla="*/ 31 h 73"/>
                <a:gd name="T24" fmla="*/ 51 w 115"/>
                <a:gd name="T25" fmla="*/ 32 h 73"/>
                <a:gd name="T26" fmla="*/ 36 w 115"/>
                <a:gd name="T27" fmla="*/ 41 h 73"/>
                <a:gd name="T28" fmla="*/ 10 w 115"/>
                <a:gd name="T29" fmla="*/ 49 h 73"/>
                <a:gd name="T30" fmla="*/ 15 w 115"/>
                <a:gd name="T31" fmla="*/ 49 h 73"/>
                <a:gd name="T32" fmla="*/ 30 w 115"/>
                <a:gd name="T33" fmla="*/ 47 h 73"/>
                <a:gd name="T34" fmla="*/ 37 w 115"/>
                <a:gd name="T35" fmla="*/ 44 h 73"/>
                <a:gd name="T36" fmla="*/ 37 w 115"/>
                <a:gd name="T37" fmla="*/ 44 h 73"/>
                <a:gd name="T38" fmla="*/ 27 w 115"/>
                <a:gd name="T39" fmla="*/ 57 h 73"/>
                <a:gd name="T40" fmla="*/ 3 w 115"/>
                <a:gd name="T41" fmla="*/ 73 h 73"/>
                <a:gd name="T42" fmla="*/ 5 w 115"/>
                <a:gd name="T43" fmla="*/ 72 h 73"/>
                <a:gd name="T44" fmla="*/ 5 w 115"/>
                <a:gd name="T45" fmla="*/ 72 h 73"/>
                <a:gd name="T46" fmla="*/ 31 w 115"/>
                <a:gd name="T47" fmla="*/ 57 h 73"/>
                <a:gd name="T48" fmla="*/ 51 w 115"/>
                <a:gd name="T49" fmla="*/ 37 h 73"/>
                <a:gd name="T50" fmla="*/ 59 w 115"/>
                <a:gd name="T51" fmla="*/ 33 h 73"/>
                <a:gd name="T52" fmla="*/ 60 w 115"/>
                <a:gd name="T53" fmla="*/ 33 h 73"/>
                <a:gd name="T54" fmla="*/ 67 w 115"/>
                <a:gd name="T55" fmla="*/ 34 h 73"/>
                <a:gd name="T56" fmla="*/ 94 w 115"/>
                <a:gd name="T57" fmla="*/ 25 h 73"/>
                <a:gd name="T58" fmla="*/ 108 w 115"/>
                <a:gd name="T59" fmla="*/ 15 h 73"/>
                <a:gd name="T60" fmla="*/ 109 w 115"/>
                <a:gd name="T61" fmla="*/ 15 h 73"/>
                <a:gd name="T62" fmla="*/ 110 w 115"/>
                <a:gd name="T63" fmla="*/ 14 h 73"/>
                <a:gd name="T64" fmla="*/ 111 w 115"/>
                <a:gd name="T65" fmla="*/ 13 h 73"/>
                <a:gd name="T66" fmla="*/ 111 w 115"/>
                <a:gd name="T67" fmla="*/ 13 h 73"/>
                <a:gd name="T68" fmla="*/ 115 w 115"/>
                <a:gd name="T69" fmla="*/ 7 h 73"/>
                <a:gd name="T70" fmla="*/ 114 w 115"/>
                <a:gd name="T71" fmla="*/ 7 h 73"/>
                <a:gd name="T72" fmla="*/ 78 w 115"/>
                <a:gd name="T73" fmla="*/ 29 h 73"/>
                <a:gd name="T74" fmla="*/ 76 w 115"/>
                <a:gd name="T75" fmla="*/ 29 h 73"/>
                <a:gd name="T76" fmla="*/ 91 w 115"/>
                <a:gd name="T77" fmla="*/ 4 h 73"/>
                <a:gd name="T78" fmla="*/ 93 w 115"/>
                <a:gd name="T79"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5" h="73">
                  <a:moveTo>
                    <a:pt x="93" y="0"/>
                  </a:moveTo>
                  <a:cubicBezTo>
                    <a:pt x="93" y="0"/>
                    <a:pt x="89" y="5"/>
                    <a:pt x="82" y="15"/>
                  </a:cubicBezTo>
                  <a:cubicBezTo>
                    <a:pt x="76" y="24"/>
                    <a:pt x="70" y="25"/>
                    <a:pt x="65" y="27"/>
                  </a:cubicBezTo>
                  <a:cubicBezTo>
                    <a:pt x="65" y="27"/>
                    <a:pt x="64" y="27"/>
                    <a:pt x="64" y="27"/>
                  </a:cubicBezTo>
                  <a:cubicBezTo>
                    <a:pt x="62" y="27"/>
                    <a:pt x="71" y="19"/>
                    <a:pt x="69" y="10"/>
                  </a:cubicBezTo>
                  <a:cubicBezTo>
                    <a:pt x="67" y="15"/>
                    <a:pt x="67" y="18"/>
                    <a:pt x="62" y="22"/>
                  </a:cubicBezTo>
                  <a:cubicBezTo>
                    <a:pt x="58" y="25"/>
                    <a:pt x="59" y="27"/>
                    <a:pt x="57" y="28"/>
                  </a:cubicBezTo>
                  <a:cubicBezTo>
                    <a:pt x="53" y="29"/>
                    <a:pt x="44" y="31"/>
                    <a:pt x="36" y="31"/>
                  </a:cubicBezTo>
                  <a:cubicBezTo>
                    <a:pt x="36" y="31"/>
                    <a:pt x="36" y="31"/>
                    <a:pt x="36" y="31"/>
                  </a:cubicBezTo>
                  <a:cubicBezTo>
                    <a:pt x="38" y="32"/>
                    <a:pt x="40" y="33"/>
                    <a:pt x="43" y="33"/>
                  </a:cubicBezTo>
                  <a:cubicBezTo>
                    <a:pt x="45" y="33"/>
                    <a:pt x="46" y="32"/>
                    <a:pt x="48" y="32"/>
                  </a:cubicBezTo>
                  <a:cubicBezTo>
                    <a:pt x="49" y="32"/>
                    <a:pt x="50" y="31"/>
                    <a:pt x="51" y="31"/>
                  </a:cubicBezTo>
                  <a:cubicBezTo>
                    <a:pt x="51" y="31"/>
                    <a:pt x="51" y="32"/>
                    <a:pt x="51" y="32"/>
                  </a:cubicBezTo>
                  <a:cubicBezTo>
                    <a:pt x="51" y="34"/>
                    <a:pt x="50" y="35"/>
                    <a:pt x="36" y="41"/>
                  </a:cubicBezTo>
                  <a:cubicBezTo>
                    <a:pt x="27" y="45"/>
                    <a:pt x="23" y="46"/>
                    <a:pt x="10" y="49"/>
                  </a:cubicBezTo>
                  <a:cubicBezTo>
                    <a:pt x="12" y="49"/>
                    <a:pt x="14" y="49"/>
                    <a:pt x="15" y="49"/>
                  </a:cubicBezTo>
                  <a:cubicBezTo>
                    <a:pt x="22" y="49"/>
                    <a:pt x="26" y="48"/>
                    <a:pt x="30" y="47"/>
                  </a:cubicBezTo>
                  <a:cubicBezTo>
                    <a:pt x="33" y="45"/>
                    <a:pt x="35" y="44"/>
                    <a:pt x="37" y="44"/>
                  </a:cubicBezTo>
                  <a:cubicBezTo>
                    <a:pt x="37" y="44"/>
                    <a:pt x="37" y="44"/>
                    <a:pt x="37" y="44"/>
                  </a:cubicBezTo>
                  <a:cubicBezTo>
                    <a:pt x="41" y="45"/>
                    <a:pt x="35" y="50"/>
                    <a:pt x="27" y="57"/>
                  </a:cubicBezTo>
                  <a:cubicBezTo>
                    <a:pt x="18" y="65"/>
                    <a:pt x="0" y="73"/>
                    <a:pt x="3" y="73"/>
                  </a:cubicBezTo>
                  <a:cubicBezTo>
                    <a:pt x="3" y="73"/>
                    <a:pt x="4" y="73"/>
                    <a:pt x="5" y="72"/>
                  </a:cubicBezTo>
                  <a:cubicBezTo>
                    <a:pt x="5" y="72"/>
                    <a:pt x="5" y="72"/>
                    <a:pt x="5" y="72"/>
                  </a:cubicBezTo>
                  <a:cubicBezTo>
                    <a:pt x="14" y="69"/>
                    <a:pt x="23" y="64"/>
                    <a:pt x="31" y="57"/>
                  </a:cubicBezTo>
                  <a:cubicBezTo>
                    <a:pt x="41" y="50"/>
                    <a:pt x="47" y="43"/>
                    <a:pt x="51" y="37"/>
                  </a:cubicBezTo>
                  <a:cubicBezTo>
                    <a:pt x="53" y="34"/>
                    <a:pt x="56" y="33"/>
                    <a:pt x="59" y="33"/>
                  </a:cubicBezTo>
                  <a:cubicBezTo>
                    <a:pt x="59" y="33"/>
                    <a:pt x="60" y="33"/>
                    <a:pt x="60" y="33"/>
                  </a:cubicBezTo>
                  <a:cubicBezTo>
                    <a:pt x="62" y="33"/>
                    <a:pt x="64" y="34"/>
                    <a:pt x="67" y="34"/>
                  </a:cubicBezTo>
                  <a:cubicBezTo>
                    <a:pt x="74" y="34"/>
                    <a:pt x="83" y="31"/>
                    <a:pt x="94" y="25"/>
                  </a:cubicBezTo>
                  <a:cubicBezTo>
                    <a:pt x="99" y="22"/>
                    <a:pt x="104" y="19"/>
                    <a:pt x="108" y="15"/>
                  </a:cubicBezTo>
                  <a:cubicBezTo>
                    <a:pt x="109" y="15"/>
                    <a:pt x="109" y="15"/>
                    <a:pt x="109" y="15"/>
                  </a:cubicBezTo>
                  <a:cubicBezTo>
                    <a:pt x="109" y="14"/>
                    <a:pt x="110" y="14"/>
                    <a:pt x="110" y="14"/>
                  </a:cubicBezTo>
                  <a:cubicBezTo>
                    <a:pt x="111" y="13"/>
                    <a:pt x="111" y="13"/>
                    <a:pt x="111" y="13"/>
                  </a:cubicBezTo>
                  <a:cubicBezTo>
                    <a:pt x="111" y="13"/>
                    <a:pt x="111" y="13"/>
                    <a:pt x="111" y="13"/>
                  </a:cubicBezTo>
                  <a:cubicBezTo>
                    <a:pt x="113" y="11"/>
                    <a:pt x="115" y="7"/>
                    <a:pt x="115" y="7"/>
                  </a:cubicBezTo>
                  <a:cubicBezTo>
                    <a:pt x="115" y="7"/>
                    <a:pt x="114" y="7"/>
                    <a:pt x="114" y="7"/>
                  </a:cubicBezTo>
                  <a:cubicBezTo>
                    <a:pt x="106" y="14"/>
                    <a:pt x="90" y="29"/>
                    <a:pt x="78" y="29"/>
                  </a:cubicBezTo>
                  <a:cubicBezTo>
                    <a:pt x="77" y="29"/>
                    <a:pt x="77" y="29"/>
                    <a:pt x="76" y="29"/>
                  </a:cubicBezTo>
                  <a:cubicBezTo>
                    <a:pt x="64" y="27"/>
                    <a:pt x="81" y="29"/>
                    <a:pt x="91" y="4"/>
                  </a:cubicBezTo>
                  <a:cubicBezTo>
                    <a:pt x="93" y="1"/>
                    <a:pt x="93" y="0"/>
                    <a:pt x="93" y="0"/>
                  </a:cubicBezTo>
                </a:path>
              </a:pathLst>
            </a:custGeom>
            <a:solidFill>
              <a:srgbClr val="FCE9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 name="Freeform 210"/>
            <p:cNvSpPr/>
            <p:nvPr/>
          </p:nvSpPr>
          <p:spPr bwMode="auto">
            <a:xfrm flipH="1">
              <a:off x="565149" y="5238750"/>
              <a:ext cx="147638" cy="39688"/>
            </a:xfrm>
            <a:custGeom>
              <a:avLst/>
              <a:gdLst>
                <a:gd name="T0" fmla="*/ 20 w 52"/>
                <a:gd name="T1" fmla="*/ 0 h 14"/>
                <a:gd name="T2" fmla="*/ 4 w 52"/>
                <a:gd name="T3" fmla="*/ 8 h 14"/>
                <a:gd name="T4" fmla="*/ 3 w 52"/>
                <a:gd name="T5" fmla="*/ 9 h 14"/>
                <a:gd name="T6" fmla="*/ 2 w 52"/>
                <a:gd name="T7" fmla="*/ 10 h 14"/>
                <a:gd name="T8" fmla="*/ 0 w 52"/>
                <a:gd name="T9" fmla="*/ 12 h 14"/>
                <a:gd name="T10" fmla="*/ 0 w 52"/>
                <a:gd name="T11" fmla="*/ 12 h 14"/>
                <a:gd name="T12" fmla="*/ 0 w 52"/>
                <a:gd name="T13" fmla="*/ 12 h 14"/>
                <a:gd name="T14" fmla="*/ 0 w 52"/>
                <a:gd name="T15" fmla="*/ 12 h 14"/>
                <a:gd name="T16" fmla="*/ 0 w 52"/>
                <a:gd name="T17" fmla="*/ 12 h 14"/>
                <a:gd name="T18" fmla="*/ 3 w 52"/>
                <a:gd name="T19" fmla="*/ 9 h 14"/>
                <a:gd name="T20" fmla="*/ 4 w 52"/>
                <a:gd name="T21" fmla="*/ 8 h 14"/>
                <a:gd name="T22" fmla="*/ 20 w 52"/>
                <a:gd name="T23" fmla="*/ 0 h 14"/>
                <a:gd name="T24" fmla="*/ 24 w 52"/>
                <a:gd name="T25" fmla="*/ 2 h 14"/>
                <a:gd name="T26" fmla="*/ 26 w 52"/>
                <a:gd name="T27" fmla="*/ 5 h 14"/>
                <a:gd name="T28" fmla="*/ 30 w 52"/>
                <a:gd name="T29" fmla="*/ 7 h 14"/>
                <a:gd name="T30" fmla="*/ 34 w 52"/>
                <a:gd name="T31" fmla="*/ 6 h 14"/>
                <a:gd name="T32" fmla="*/ 39 w 52"/>
                <a:gd name="T33" fmla="*/ 5 h 14"/>
                <a:gd name="T34" fmla="*/ 45 w 52"/>
                <a:gd name="T35" fmla="*/ 7 h 14"/>
                <a:gd name="T36" fmla="*/ 45 w 52"/>
                <a:gd name="T37" fmla="*/ 7 h 14"/>
                <a:gd name="T38" fmla="*/ 52 w 52"/>
                <a:gd name="T39" fmla="*/ 14 h 14"/>
                <a:gd name="T40" fmla="*/ 52 w 52"/>
                <a:gd name="T41" fmla="*/ 14 h 14"/>
                <a:gd name="T42" fmla="*/ 52 w 52"/>
                <a:gd name="T43" fmla="*/ 14 h 14"/>
                <a:gd name="T44" fmla="*/ 45 w 52"/>
                <a:gd name="T45" fmla="*/ 7 h 14"/>
                <a:gd name="T46" fmla="*/ 45 w 52"/>
                <a:gd name="T47" fmla="*/ 7 h 14"/>
                <a:gd name="T48" fmla="*/ 39 w 52"/>
                <a:gd name="T49" fmla="*/ 5 h 14"/>
                <a:gd name="T50" fmla="*/ 34 w 52"/>
                <a:gd name="T51" fmla="*/ 6 h 14"/>
                <a:gd name="T52" fmla="*/ 30 w 52"/>
                <a:gd name="T53" fmla="*/ 7 h 14"/>
                <a:gd name="T54" fmla="*/ 26 w 52"/>
                <a:gd name="T55" fmla="*/ 5 h 14"/>
                <a:gd name="T56" fmla="*/ 24 w 52"/>
                <a:gd name="T57" fmla="*/ 2 h 14"/>
                <a:gd name="T58" fmla="*/ 20 w 52"/>
                <a:gd name="T5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2" h="14">
                  <a:moveTo>
                    <a:pt x="20" y="0"/>
                  </a:moveTo>
                  <a:cubicBezTo>
                    <a:pt x="16" y="0"/>
                    <a:pt x="11" y="3"/>
                    <a:pt x="4" y="8"/>
                  </a:cubicBezTo>
                  <a:cubicBezTo>
                    <a:pt x="3" y="9"/>
                    <a:pt x="3" y="9"/>
                    <a:pt x="3" y="9"/>
                  </a:cubicBezTo>
                  <a:cubicBezTo>
                    <a:pt x="2" y="10"/>
                    <a:pt x="2" y="10"/>
                    <a:pt x="2" y="10"/>
                  </a:cubicBezTo>
                  <a:cubicBezTo>
                    <a:pt x="1" y="11"/>
                    <a:pt x="1" y="12"/>
                    <a:pt x="0" y="12"/>
                  </a:cubicBezTo>
                  <a:cubicBezTo>
                    <a:pt x="0" y="12"/>
                    <a:pt x="0" y="12"/>
                    <a:pt x="0" y="12"/>
                  </a:cubicBezTo>
                  <a:cubicBezTo>
                    <a:pt x="0" y="12"/>
                    <a:pt x="0" y="12"/>
                    <a:pt x="0" y="12"/>
                  </a:cubicBezTo>
                  <a:cubicBezTo>
                    <a:pt x="0" y="12"/>
                    <a:pt x="0" y="12"/>
                    <a:pt x="0" y="12"/>
                  </a:cubicBezTo>
                  <a:cubicBezTo>
                    <a:pt x="0" y="12"/>
                    <a:pt x="0" y="12"/>
                    <a:pt x="0" y="12"/>
                  </a:cubicBezTo>
                  <a:cubicBezTo>
                    <a:pt x="1" y="11"/>
                    <a:pt x="2" y="10"/>
                    <a:pt x="3" y="9"/>
                  </a:cubicBezTo>
                  <a:cubicBezTo>
                    <a:pt x="4" y="8"/>
                    <a:pt x="4" y="8"/>
                    <a:pt x="4" y="8"/>
                  </a:cubicBezTo>
                  <a:cubicBezTo>
                    <a:pt x="11" y="3"/>
                    <a:pt x="16" y="0"/>
                    <a:pt x="20" y="0"/>
                  </a:cubicBezTo>
                  <a:cubicBezTo>
                    <a:pt x="22" y="0"/>
                    <a:pt x="23" y="1"/>
                    <a:pt x="24" y="2"/>
                  </a:cubicBezTo>
                  <a:cubicBezTo>
                    <a:pt x="24" y="3"/>
                    <a:pt x="26" y="5"/>
                    <a:pt x="26" y="5"/>
                  </a:cubicBezTo>
                  <a:cubicBezTo>
                    <a:pt x="27" y="6"/>
                    <a:pt x="29" y="7"/>
                    <a:pt x="30" y="7"/>
                  </a:cubicBezTo>
                  <a:cubicBezTo>
                    <a:pt x="32" y="7"/>
                    <a:pt x="33" y="6"/>
                    <a:pt x="34" y="6"/>
                  </a:cubicBezTo>
                  <a:cubicBezTo>
                    <a:pt x="36" y="6"/>
                    <a:pt x="37" y="5"/>
                    <a:pt x="39" y="5"/>
                  </a:cubicBezTo>
                  <a:cubicBezTo>
                    <a:pt x="41" y="5"/>
                    <a:pt x="43" y="6"/>
                    <a:pt x="45" y="7"/>
                  </a:cubicBezTo>
                  <a:cubicBezTo>
                    <a:pt x="45" y="7"/>
                    <a:pt x="45" y="7"/>
                    <a:pt x="45" y="7"/>
                  </a:cubicBezTo>
                  <a:cubicBezTo>
                    <a:pt x="47" y="9"/>
                    <a:pt x="50" y="12"/>
                    <a:pt x="52" y="14"/>
                  </a:cubicBezTo>
                  <a:cubicBezTo>
                    <a:pt x="52" y="14"/>
                    <a:pt x="52" y="14"/>
                    <a:pt x="52" y="14"/>
                  </a:cubicBezTo>
                  <a:cubicBezTo>
                    <a:pt x="52" y="14"/>
                    <a:pt x="52" y="14"/>
                    <a:pt x="52" y="14"/>
                  </a:cubicBezTo>
                  <a:cubicBezTo>
                    <a:pt x="50" y="12"/>
                    <a:pt x="47" y="9"/>
                    <a:pt x="45" y="7"/>
                  </a:cubicBezTo>
                  <a:cubicBezTo>
                    <a:pt x="45" y="7"/>
                    <a:pt x="45" y="7"/>
                    <a:pt x="45" y="7"/>
                  </a:cubicBezTo>
                  <a:cubicBezTo>
                    <a:pt x="43" y="6"/>
                    <a:pt x="41" y="5"/>
                    <a:pt x="39" y="5"/>
                  </a:cubicBezTo>
                  <a:cubicBezTo>
                    <a:pt x="37" y="5"/>
                    <a:pt x="36" y="6"/>
                    <a:pt x="34" y="6"/>
                  </a:cubicBezTo>
                  <a:cubicBezTo>
                    <a:pt x="33" y="6"/>
                    <a:pt x="32" y="7"/>
                    <a:pt x="30" y="7"/>
                  </a:cubicBezTo>
                  <a:cubicBezTo>
                    <a:pt x="29" y="7"/>
                    <a:pt x="27" y="6"/>
                    <a:pt x="26" y="5"/>
                  </a:cubicBezTo>
                  <a:cubicBezTo>
                    <a:pt x="26" y="5"/>
                    <a:pt x="24" y="3"/>
                    <a:pt x="24" y="2"/>
                  </a:cubicBezTo>
                  <a:cubicBezTo>
                    <a:pt x="23" y="1"/>
                    <a:pt x="22" y="0"/>
                    <a:pt x="2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 name="Freeform 211"/>
            <p:cNvSpPr>
              <a:spLocks noEditPoints="1"/>
            </p:cNvSpPr>
            <p:nvPr/>
          </p:nvSpPr>
          <p:spPr bwMode="auto">
            <a:xfrm flipH="1">
              <a:off x="531812" y="5238750"/>
              <a:ext cx="204788" cy="136525"/>
            </a:xfrm>
            <a:custGeom>
              <a:avLst/>
              <a:gdLst>
                <a:gd name="T0" fmla="*/ 39 w 72"/>
                <a:gd name="T1" fmla="*/ 43 h 48"/>
                <a:gd name="T2" fmla="*/ 35 w 72"/>
                <a:gd name="T3" fmla="*/ 48 h 48"/>
                <a:gd name="T4" fmla="*/ 35 w 72"/>
                <a:gd name="T5" fmla="*/ 48 h 48"/>
                <a:gd name="T6" fmla="*/ 39 w 72"/>
                <a:gd name="T7" fmla="*/ 43 h 48"/>
                <a:gd name="T8" fmla="*/ 50 w 72"/>
                <a:gd name="T9" fmla="*/ 15 h 48"/>
                <a:gd name="T10" fmla="*/ 48 w 72"/>
                <a:gd name="T11" fmla="*/ 17 h 48"/>
                <a:gd name="T12" fmla="*/ 50 w 72"/>
                <a:gd name="T13" fmla="*/ 15 h 48"/>
                <a:gd name="T14" fmla="*/ 50 w 72"/>
                <a:gd name="T15" fmla="*/ 15 h 48"/>
                <a:gd name="T16" fmla="*/ 28 w 72"/>
                <a:gd name="T17" fmla="*/ 0 h 48"/>
                <a:gd name="T18" fmla="*/ 12 w 72"/>
                <a:gd name="T19" fmla="*/ 8 h 48"/>
                <a:gd name="T20" fmla="*/ 11 w 72"/>
                <a:gd name="T21" fmla="*/ 9 h 48"/>
                <a:gd name="T22" fmla="*/ 8 w 72"/>
                <a:gd name="T23" fmla="*/ 12 h 48"/>
                <a:gd name="T24" fmla="*/ 8 w 72"/>
                <a:gd name="T25" fmla="*/ 12 h 48"/>
                <a:gd name="T26" fmla="*/ 8 w 72"/>
                <a:gd name="T27" fmla="*/ 12 h 48"/>
                <a:gd name="T28" fmla="*/ 1 w 72"/>
                <a:gd name="T29" fmla="*/ 32 h 48"/>
                <a:gd name="T30" fmla="*/ 14 w 72"/>
                <a:gd name="T31" fmla="*/ 14 h 48"/>
                <a:gd name="T32" fmla="*/ 14 w 72"/>
                <a:gd name="T33" fmla="*/ 14 h 48"/>
                <a:gd name="T34" fmla="*/ 14 w 72"/>
                <a:gd name="T35" fmla="*/ 17 h 48"/>
                <a:gd name="T36" fmla="*/ 14 w 72"/>
                <a:gd name="T37" fmla="*/ 14 h 48"/>
                <a:gd name="T38" fmla="*/ 20 w 72"/>
                <a:gd name="T39" fmla="*/ 12 h 48"/>
                <a:gd name="T40" fmla="*/ 7 w 72"/>
                <a:gd name="T41" fmla="*/ 38 h 48"/>
                <a:gd name="T42" fmla="*/ 8 w 72"/>
                <a:gd name="T43" fmla="*/ 28 h 48"/>
                <a:gd name="T44" fmla="*/ 7 w 72"/>
                <a:gd name="T45" fmla="*/ 38 h 48"/>
                <a:gd name="T46" fmla="*/ 20 w 72"/>
                <a:gd name="T47" fmla="*/ 12 h 48"/>
                <a:gd name="T48" fmla="*/ 28 w 72"/>
                <a:gd name="T49" fmla="*/ 6 h 48"/>
                <a:gd name="T50" fmla="*/ 34 w 72"/>
                <a:gd name="T51" fmla="*/ 10 h 48"/>
                <a:gd name="T52" fmla="*/ 30 w 72"/>
                <a:gd name="T53" fmla="*/ 30 h 48"/>
                <a:gd name="T54" fmla="*/ 42 w 72"/>
                <a:gd name="T55" fmla="*/ 13 h 48"/>
                <a:gd name="T56" fmla="*/ 43 w 72"/>
                <a:gd name="T57" fmla="*/ 14 h 48"/>
                <a:gd name="T58" fmla="*/ 44 w 72"/>
                <a:gd name="T59" fmla="*/ 17 h 48"/>
                <a:gd name="T60" fmla="*/ 43 w 72"/>
                <a:gd name="T61" fmla="*/ 14 h 48"/>
                <a:gd name="T62" fmla="*/ 50 w 72"/>
                <a:gd name="T63" fmla="*/ 15 h 48"/>
                <a:gd name="T64" fmla="*/ 50 w 72"/>
                <a:gd name="T65" fmla="*/ 15 h 48"/>
                <a:gd name="T66" fmla="*/ 50 w 72"/>
                <a:gd name="T67" fmla="*/ 15 h 48"/>
                <a:gd name="T68" fmla="*/ 50 w 72"/>
                <a:gd name="T69" fmla="*/ 15 h 48"/>
                <a:gd name="T70" fmla="*/ 50 w 72"/>
                <a:gd name="T71" fmla="*/ 15 h 48"/>
                <a:gd name="T72" fmla="*/ 53 w 72"/>
                <a:gd name="T73" fmla="*/ 28 h 48"/>
                <a:gd name="T74" fmla="*/ 50 w 72"/>
                <a:gd name="T75" fmla="*/ 15 h 48"/>
                <a:gd name="T76" fmla="*/ 56 w 72"/>
                <a:gd name="T77" fmla="*/ 16 h 48"/>
                <a:gd name="T78" fmla="*/ 56 w 72"/>
                <a:gd name="T79" fmla="*/ 16 h 48"/>
                <a:gd name="T80" fmla="*/ 56 w 72"/>
                <a:gd name="T81" fmla="*/ 16 h 48"/>
                <a:gd name="T82" fmla="*/ 58 w 72"/>
                <a:gd name="T83" fmla="*/ 17 h 48"/>
                <a:gd name="T84" fmla="*/ 58 w 72"/>
                <a:gd name="T85" fmla="*/ 17 h 48"/>
                <a:gd name="T86" fmla="*/ 58 w 72"/>
                <a:gd name="T87" fmla="*/ 17 h 48"/>
                <a:gd name="T88" fmla="*/ 70 w 72"/>
                <a:gd name="T89" fmla="*/ 40 h 48"/>
                <a:gd name="T90" fmla="*/ 60 w 72"/>
                <a:gd name="T91" fmla="*/ 14 h 48"/>
                <a:gd name="T92" fmla="*/ 60 w 72"/>
                <a:gd name="T93" fmla="*/ 14 h 48"/>
                <a:gd name="T94" fmla="*/ 53 w 72"/>
                <a:gd name="T95" fmla="*/ 7 h 48"/>
                <a:gd name="T96" fmla="*/ 53 w 72"/>
                <a:gd name="T97" fmla="*/ 7 h 48"/>
                <a:gd name="T98" fmla="*/ 47 w 72"/>
                <a:gd name="T99" fmla="*/ 5 h 48"/>
                <a:gd name="T100" fmla="*/ 42 w 72"/>
                <a:gd name="T101" fmla="*/ 6 h 48"/>
                <a:gd name="T102" fmla="*/ 38 w 72"/>
                <a:gd name="T103" fmla="*/ 7 h 48"/>
                <a:gd name="T104" fmla="*/ 34 w 72"/>
                <a:gd name="T105" fmla="*/ 5 h 48"/>
                <a:gd name="T106" fmla="*/ 32 w 72"/>
                <a:gd name="T107" fmla="*/ 2 h 48"/>
                <a:gd name="T108" fmla="*/ 28 w 72"/>
                <a:gd name="T10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2" h="48">
                  <a:moveTo>
                    <a:pt x="39" y="43"/>
                  </a:moveTo>
                  <a:cubicBezTo>
                    <a:pt x="38" y="45"/>
                    <a:pt x="36" y="47"/>
                    <a:pt x="35" y="48"/>
                  </a:cubicBezTo>
                  <a:cubicBezTo>
                    <a:pt x="35" y="48"/>
                    <a:pt x="35" y="48"/>
                    <a:pt x="35" y="48"/>
                  </a:cubicBezTo>
                  <a:cubicBezTo>
                    <a:pt x="36" y="47"/>
                    <a:pt x="38" y="46"/>
                    <a:pt x="39" y="43"/>
                  </a:cubicBezTo>
                  <a:moveTo>
                    <a:pt x="50" y="15"/>
                  </a:moveTo>
                  <a:cubicBezTo>
                    <a:pt x="49" y="15"/>
                    <a:pt x="49" y="16"/>
                    <a:pt x="48" y="17"/>
                  </a:cubicBezTo>
                  <a:cubicBezTo>
                    <a:pt x="49" y="16"/>
                    <a:pt x="49" y="15"/>
                    <a:pt x="50" y="15"/>
                  </a:cubicBezTo>
                  <a:cubicBezTo>
                    <a:pt x="50" y="15"/>
                    <a:pt x="50" y="15"/>
                    <a:pt x="50" y="15"/>
                  </a:cubicBezTo>
                  <a:moveTo>
                    <a:pt x="28" y="0"/>
                  </a:moveTo>
                  <a:cubicBezTo>
                    <a:pt x="24" y="0"/>
                    <a:pt x="19" y="3"/>
                    <a:pt x="12" y="8"/>
                  </a:cubicBezTo>
                  <a:cubicBezTo>
                    <a:pt x="11" y="9"/>
                    <a:pt x="11" y="9"/>
                    <a:pt x="11" y="9"/>
                  </a:cubicBezTo>
                  <a:cubicBezTo>
                    <a:pt x="10" y="10"/>
                    <a:pt x="9" y="11"/>
                    <a:pt x="8" y="12"/>
                  </a:cubicBezTo>
                  <a:cubicBezTo>
                    <a:pt x="8" y="12"/>
                    <a:pt x="8" y="12"/>
                    <a:pt x="8" y="12"/>
                  </a:cubicBezTo>
                  <a:cubicBezTo>
                    <a:pt x="8" y="12"/>
                    <a:pt x="8" y="12"/>
                    <a:pt x="8" y="12"/>
                  </a:cubicBezTo>
                  <a:cubicBezTo>
                    <a:pt x="2" y="19"/>
                    <a:pt x="0" y="28"/>
                    <a:pt x="1" y="32"/>
                  </a:cubicBezTo>
                  <a:cubicBezTo>
                    <a:pt x="1" y="26"/>
                    <a:pt x="11" y="14"/>
                    <a:pt x="14" y="14"/>
                  </a:cubicBezTo>
                  <a:cubicBezTo>
                    <a:pt x="14" y="14"/>
                    <a:pt x="14" y="14"/>
                    <a:pt x="14" y="14"/>
                  </a:cubicBezTo>
                  <a:cubicBezTo>
                    <a:pt x="15" y="14"/>
                    <a:pt x="14" y="15"/>
                    <a:pt x="14" y="17"/>
                  </a:cubicBezTo>
                  <a:cubicBezTo>
                    <a:pt x="14" y="15"/>
                    <a:pt x="15" y="14"/>
                    <a:pt x="14" y="14"/>
                  </a:cubicBezTo>
                  <a:cubicBezTo>
                    <a:pt x="20" y="12"/>
                    <a:pt x="20" y="12"/>
                    <a:pt x="20" y="12"/>
                  </a:cubicBezTo>
                  <a:cubicBezTo>
                    <a:pt x="12" y="23"/>
                    <a:pt x="9" y="32"/>
                    <a:pt x="7" y="38"/>
                  </a:cubicBezTo>
                  <a:cubicBezTo>
                    <a:pt x="6" y="36"/>
                    <a:pt x="7" y="32"/>
                    <a:pt x="8" y="28"/>
                  </a:cubicBezTo>
                  <a:cubicBezTo>
                    <a:pt x="6" y="33"/>
                    <a:pt x="5" y="38"/>
                    <a:pt x="7" y="38"/>
                  </a:cubicBezTo>
                  <a:cubicBezTo>
                    <a:pt x="9" y="32"/>
                    <a:pt x="12" y="23"/>
                    <a:pt x="20" y="12"/>
                  </a:cubicBezTo>
                  <a:cubicBezTo>
                    <a:pt x="23" y="7"/>
                    <a:pt x="26" y="6"/>
                    <a:pt x="28" y="6"/>
                  </a:cubicBezTo>
                  <a:cubicBezTo>
                    <a:pt x="30" y="6"/>
                    <a:pt x="32" y="8"/>
                    <a:pt x="34" y="10"/>
                  </a:cubicBezTo>
                  <a:cubicBezTo>
                    <a:pt x="38" y="15"/>
                    <a:pt x="33" y="24"/>
                    <a:pt x="30" y="30"/>
                  </a:cubicBezTo>
                  <a:cubicBezTo>
                    <a:pt x="35" y="28"/>
                    <a:pt x="39" y="13"/>
                    <a:pt x="42" y="13"/>
                  </a:cubicBezTo>
                  <a:cubicBezTo>
                    <a:pt x="42" y="13"/>
                    <a:pt x="43" y="13"/>
                    <a:pt x="43" y="14"/>
                  </a:cubicBezTo>
                  <a:cubicBezTo>
                    <a:pt x="43" y="14"/>
                    <a:pt x="44" y="15"/>
                    <a:pt x="44" y="17"/>
                  </a:cubicBezTo>
                  <a:cubicBezTo>
                    <a:pt x="44" y="15"/>
                    <a:pt x="43" y="14"/>
                    <a:pt x="43" y="14"/>
                  </a:cubicBezTo>
                  <a:cubicBezTo>
                    <a:pt x="50" y="15"/>
                    <a:pt x="50" y="15"/>
                    <a:pt x="50" y="15"/>
                  </a:cubicBezTo>
                  <a:cubicBezTo>
                    <a:pt x="50" y="15"/>
                    <a:pt x="50" y="15"/>
                    <a:pt x="50" y="15"/>
                  </a:cubicBezTo>
                  <a:cubicBezTo>
                    <a:pt x="50" y="15"/>
                    <a:pt x="50" y="15"/>
                    <a:pt x="50" y="15"/>
                  </a:cubicBezTo>
                  <a:cubicBezTo>
                    <a:pt x="50" y="15"/>
                    <a:pt x="50" y="15"/>
                    <a:pt x="50" y="15"/>
                  </a:cubicBezTo>
                  <a:cubicBezTo>
                    <a:pt x="50" y="15"/>
                    <a:pt x="50" y="15"/>
                    <a:pt x="50" y="15"/>
                  </a:cubicBezTo>
                  <a:cubicBezTo>
                    <a:pt x="53" y="17"/>
                    <a:pt x="53" y="22"/>
                    <a:pt x="53" y="28"/>
                  </a:cubicBezTo>
                  <a:cubicBezTo>
                    <a:pt x="53" y="22"/>
                    <a:pt x="53" y="17"/>
                    <a:pt x="50" y="15"/>
                  </a:cubicBezTo>
                  <a:cubicBezTo>
                    <a:pt x="56" y="16"/>
                    <a:pt x="56" y="16"/>
                    <a:pt x="56" y="16"/>
                  </a:cubicBezTo>
                  <a:cubicBezTo>
                    <a:pt x="56" y="16"/>
                    <a:pt x="56" y="16"/>
                    <a:pt x="56" y="16"/>
                  </a:cubicBezTo>
                  <a:cubicBezTo>
                    <a:pt x="56" y="16"/>
                    <a:pt x="56" y="16"/>
                    <a:pt x="56" y="16"/>
                  </a:cubicBezTo>
                  <a:cubicBezTo>
                    <a:pt x="57" y="16"/>
                    <a:pt x="57" y="16"/>
                    <a:pt x="58" y="17"/>
                  </a:cubicBezTo>
                  <a:cubicBezTo>
                    <a:pt x="58" y="17"/>
                    <a:pt x="58" y="17"/>
                    <a:pt x="58" y="17"/>
                  </a:cubicBezTo>
                  <a:cubicBezTo>
                    <a:pt x="58" y="17"/>
                    <a:pt x="58" y="17"/>
                    <a:pt x="58" y="17"/>
                  </a:cubicBezTo>
                  <a:cubicBezTo>
                    <a:pt x="64" y="22"/>
                    <a:pt x="68" y="33"/>
                    <a:pt x="70" y="40"/>
                  </a:cubicBezTo>
                  <a:cubicBezTo>
                    <a:pt x="72" y="28"/>
                    <a:pt x="60" y="14"/>
                    <a:pt x="60" y="14"/>
                  </a:cubicBezTo>
                  <a:cubicBezTo>
                    <a:pt x="60" y="14"/>
                    <a:pt x="60" y="14"/>
                    <a:pt x="60" y="14"/>
                  </a:cubicBezTo>
                  <a:cubicBezTo>
                    <a:pt x="58" y="12"/>
                    <a:pt x="55" y="9"/>
                    <a:pt x="53" y="7"/>
                  </a:cubicBezTo>
                  <a:cubicBezTo>
                    <a:pt x="53" y="7"/>
                    <a:pt x="53" y="7"/>
                    <a:pt x="53" y="7"/>
                  </a:cubicBezTo>
                  <a:cubicBezTo>
                    <a:pt x="51" y="6"/>
                    <a:pt x="49" y="5"/>
                    <a:pt x="47" y="5"/>
                  </a:cubicBezTo>
                  <a:cubicBezTo>
                    <a:pt x="45" y="5"/>
                    <a:pt x="44" y="6"/>
                    <a:pt x="42" y="6"/>
                  </a:cubicBezTo>
                  <a:cubicBezTo>
                    <a:pt x="41" y="6"/>
                    <a:pt x="40" y="7"/>
                    <a:pt x="38" y="7"/>
                  </a:cubicBezTo>
                  <a:cubicBezTo>
                    <a:pt x="37" y="7"/>
                    <a:pt x="35" y="6"/>
                    <a:pt x="34" y="5"/>
                  </a:cubicBezTo>
                  <a:cubicBezTo>
                    <a:pt x="34" y="5"/>
                    <a:pt x="32" y="3"/>
                    <a:pt x="32" y="2"/>
                  </a:cubicBezTo>
                  <a:cubicBezTo>
                    <a:pt x="31" y="1"/>
                    <a:pt x="30" y="0"/>
                    <a:pt x="28"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 name="Freeform 212"/>
            <p:cNvSpPr/>
            <p:nvPr/>
          </p:nvSpPr>
          <p:spPr bwMode="auto">
            <a:xfrm flipH="1">
              <a:off x="906462" y="5378450"/>
              <a:ext cx="234950" cy="182563"/>
            </a:xfrm>
            <a:custGeom>
              <a:avLst/>
              <a:gdLst>
                <a:gd name="T0" fmla="*/ 36 w 83"/>
                <a:gd name="T1" fmla="*/ 0 h 64"/>
                <a:gd name="T2" fmla="*/ 29 w 83"/>
                <a:gd name="T3" fmla="*/ 0 h 64"/>
                <a:gd name="T4" fmla="*/ 23 w 83"/>
                <a:gd name="T5" fmla="*/ 6 h 64"/>
                <a:gd name="T6" fmla="*/ 20 w 83"/>
                <a:gd name="T7" fmla="*/ 12 h 64"/>
                <a:gd name="T8" fmla="*/ 16 w 83"/>
                <a:gd name="T9" fmla="*/ 13 h 64"/>
                <a:gd name="T10" fmla="*/ 13 w 83"/>
                <a:gd name="T11" fmla="*/ 13 h 64"/>
                <a:gd name="T12" fmla="*/ 11 w 83"/>
                <a:gd name="T13" fmla="*/ 12 h 64"/>
                <a:gd name="T14" fmla="*/ 5 w 83"/>
                <a:gd name="T15" fmla="*/ 17 h 64"/>
                <a:gd name="T16" fmla="*/ 1 w 83"/>
                <a:gd name="T17" fmla="*/ 38 h 64"/>
                <a:gd name="T18" fmla="*/ 1 w 83"/>
                <a:gd name="T19" fmla="*/ 38 h 64"/>
                <a:gd name="T20" fmla="*/ 15 w 83"/>
                <a:gd name="T21" fmla="*/ 64 h 64"/>
                <a:gd name="T22" fmla="*/ 14 w 83"/>
                <a:gd name="T23" fmla="*/ 23 h 64"/>
                <a:gd name="T24" fmla="*/ 35 w 83"/>
                <a:gd name="T25" fmla="*/ 62 h 64"/>
                <a:gd name="T26" fmla="*/ 19 w 83"/>
                <a:gd name="T27" fmla="*/ 21 h 64"/>
                <a:gd name="T28" fmla="*/ 19 w 83"/>
                <a:gd name="T29" fmla="*/ 21 h 64"/>
                <a:gd name="T30" fmla="*/ 40 w 83"/>
                <a:gd name="T31" fmla="*/ 40 h 64"/>
                <a:gd name="T32" fmla="*/ 25 w 83"/>
                <a:gd name="T33" fmla="*/ 19 h 64"/>
                <a:gd name="T34" fmla="*/ 25 w 83"/>
                <a:gd name="T35" fmla="*/ 19 h 64"/>
                <a:gd name="T36" fmla="*/ 45 w 83"/>
                <a:gd name="T37" fmla="*/ 37 h 64"/>
                <a:gd name="T38" fmla="*/ 32 w 83"/>
                <a:gd name="T39" fmla="*/ 14 h 64"/>
                <a:gd name="T40" fmla="*/ 32 w 83"/>
                <a:gd name="T41" fmla="*/ 14 h 64"/>
                <a:gd name="T42" fmla="*/ 58 w 83"/>
                <a:gd name="T43" fmla="*/ 40 h 64"/>
                <a:gd name="T44" fmla="*/ 36 w 83"/>
                <a:gd name="T45" fmla="*/ 9 h 64"/>
                <a:gd name="T46" fmla="*/ 37 w 83"/>
                <a:gd name="T47" fmla="*/ 9 h 64"/>
                <a:gd name="T48" fmla="*/ 71 w 83"/>
                <a:gd name="T49" fmla="*/ 32 h 64"/>
                <a:gd name="T50" fmla="*/ 39 w 83"/>
                <a:gd name="T51" fmla="*/ 3 h 64"/>
                <a:gd name="T52" fmla="*/ 43 w 83"/>
                <a:gd name="T53" fmla="*/ 3 h 64"/>
                <a:gd name="T54" fmla="*/ 83 w 83"/>
                <a:gd name="T55" fmla="*/ 19 h 64"/>
                <a:gd name="T56" fmla="*/ 58 w 83"/>
                <a:gd name="T57" fmla="*/ 3 h 64"/>
                <a:gd name="T58" fmla="*/ 58 w 83"/>
                <a:gd name="T59" fmla="*/ 3 h 64"/>
                <a:gd name="T60" fmla="*/ 58 w 83"/>
                <a:gd name="T61" fmla="*/ 3 h 64"/>
                <a:gd name="T62" fmla="*/ 36 w 83"/>
                <a:gd name="T63"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3" h="64">
                  <a:moveTo>
                    <a:pt x="36" y="0"/>
                  </a:moveTo>
                  <a:cubicBezTo>
                    <a:pt x="33" y="0"/>
                    <a:pt x="31" y="0"/>
                    <a:pt x="29" y="0"/>
                  </a:cubicBezTo>
                  <a:cubicBezTo>
                    <a:pt x="26" y="0"/>
                    <a:pt x="23" y="3"/>
                    <a:pt x="23" y="6"/>
                  </a:cubicBezTo>
                  <a:cubicBezTo>
                    <a:pt x="23" y="9"/>
                    <a:pt x="22" y="11"/>
                    <a:pt x="20" y="12"/>
                  </a:cubicBezTo>
                  <a:cubicBezTo>
                    <a:pt x="19" y="13"/>
                    <a:pt x="18" y="13"/>
                    <a:pt x="16" y="13"/>
                  </a:cubicBezTo>
                  <a:cubicBezTo>
                    <a:pt x="15" y="13"/>
                    <a:pt x="14" y="13"/>
                    <a:pt x="13" y="13"/>
                  </a:cubicBezTo>
                  <a:cubicBezTo>
                    <a:pt x="12" y="12"/>
                    <a:pt x="12" y="12"/>
                    <a:pt x="11" y="12"/>
                  </a:cubicBezTo>
                  <a:cubicBezTo>
                    <a:pt x="8" y="12"/>
                    <a:pt x="6" y="14"/>
                    <a:pt x="5" y="17"/>
                  </a:cubicBezTo>
                  <a:cubicBezTo>
                    <a:pt x="3" y="22"/>
                    <a:pt x="1" y="29"/>
                    <a:pt x="1" y="38"/>
                  </a:cubicBezTo>
                  <a:cubicBezTo>
                    <a:pt x="1" y="38"/>
                    <a:pt x="1" y="38"/>
                    <a:pt x="1" y="38"/>
                  </a:cubicBezTo>
                  <a:cubicBezTo>
                    <a:pt x="5" y="57"/>
                    <a:pt x="9" y="59"/>
                    <a:pt x="15" y="64"/>
                  </a:cubicBezTo>
                  <a:cubicBezTo>
                    <a:pt x="0" y="42"/>
                    <a:pt x="9" y="24"/>
                    <a:pt x="14" y="23"/>
                  </a:cubicBezTo>
                  <a:cubicBezTo>
                    <a:pt x="12" y="32"/>
                    <a:pt x="17" y="55"/>
                    <a:pt x="35" y="62"/>
                  </a:cubicBezTo>
                  <a:cubicBezTo>
                    <a:pt x="24" y="56"/>
                    <a:pt x="13" y="22"/>
                    <a:pt x="19" y="21"/>
                  </a:cubicBezTo>
                  <a:cubicBezTo>
                    <a:pt x="19" y="21"/>
                    <a:pt x="19" y="21"/>
                    <a:pt x="19" y="21"/>
                  </a:cubicBezTo>
                  <a:cubicBezTo>
                    <a:pt x="25" y="21"/>
                    <a:pt x="31" y="33"/>
                    <a:pt x="40" y="40"/>
                  </a:cubicBezTo>
                  <a:cubicBezTo>
                    <a:pt x="37" y="33"/>
                    <a:pt x="26" y="23"/>
                    <a:pt x="25" y="19"/>
                  </a:cubicBezTo>
                  <a:cubicBezTo>
                    <a:pt x="25" y="19"/>
                    <a:pt x="25" y="19"/>
                    <a:pt x="25" y="19"/>
                  </a:cubicBezTo>
                  <a:cubicBezTo>
                    <a:pt x="31" y="19"/>
                    <a:pt x="41" y="33"/>
                    <a:pt x="45" y="37"/>
                  </a:cubicBezTo>
                  <a:cubicBezTo>
                    <a:pt x="42" y="24"/>
                    <a:pt x="27" y="15"/>
                    <a:pt x="32" y="14"/>
                  </a:cubicBezTo>
                  <a:cubicBezTo>
                    <a:pt x="32" y="14"/>
                    <a:pt x="32" y="14"/>
                    <a:pt x="32" y="14"/>
                  </a:cubicBezTo>
                  <a:cubicBezTo>
                    <a:pt x="37" y="14"/>
                    <a:pt x="55" y="32"/>
                    <a:pt x="58" y="40"/>
                  </a:cubicBezTo>
                  <a:cubicBezTo>
                    <a:pt x="61" y="28"/>
                    <a:pt x="30" y="10"/>
                    <a:pt x="36" y="9"/>
                  </a:cubicBezTo>
                  <a:cubicBezTo>
                    <a:pt x="36" y="9"/>
                    <a:pt x="36" y="9"/>
                    <a:pt x="37" y="9"/>
                  </a:cubicBezTo>
                  <a:cubicBezTo>
                    <a:pt x="43" y="9"/>
                    <a:pt x="65" y="19"/>
                    <a:pt x="71" y="32"/>
                  </a:cubicBezTo>
                  <a:cubicBezTo>
                    <a:pt x="68" y="9"/>
                    <a:pt x="30" y="3"/>
                    <a:pt x="39" y="3"/>
                  </a:cubicBezTo>
                  <a:cubicBezTo>
                    <a:pt x="40" y="3"/>
                    <a:pt x="41" y="3"/>
                    <a:pt x="43" y="3"/>
                  </a:cubicBezTo>
                  <a:cubicBezTo>
                    <a:pt x="63" y="4"/>
                    <a:pt x="70" y="12"/>
                    <a:pt x="83" y="19"/>
                  </a:cubicBezTo>
                  <a:cubicBezTo>
                    <a:pt x="77" y="10"/>
                    <a:pt x="61" y="4"/>
                    <a:pt x="58" y="3"/>
                  </a:cubicBezTo>
                  <a:cubicBezTo>
                    <a:pt x="58" y="3"/>
                    <a:pt x="58" y="3"/>
                    <a:pt x="58" y="3"/>
                  </a:cubicBezTo>
                  <a:cubicBezTo>
                    <a:pt x="58" y="3"/>
                    <a:pt x="58" y="3"/>
                    <a:pt x="58" y="3"/>
                  </a:cubicBezTo>
                  <a:cubicBezTo>
                    <a:pt x="49" y="0"/>
                    <a:pt x="41" y="0"/>
                    <a:pt x="36"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 name="Freeform 213"/>
            <p:cNvSpPr/>
            <p:nvPr/>
          </p:nvSpPr>
          <p:spPr bwMode="auto">
            <a:xfrm flipH="1">
              <a:off x="1119187" y="5603875"/>
              <a:ext cx="127000" cy="166688"/>
            </a:xfrm>
            <a:custGeom>
              <a:avLst/>
              <a:gdLst>
                <a:gd name="T0" fmla="*/ 8 w 45"/>
                <a:gd name="T1" fmla="*/ 0 h 59"/>
                <a:gd name="T2" fmla="*/ 5 w 45"/>
                <a:gd name="T3" fmla="*/ 2 h 59"/>
                <a:gd name="T4" fmla="*/ 1 w 45"/>
                <a:gd name="T5" fmla="*/ 10 h 59"/>
                <a:gd name="T6" fmla="*/ 0 w 45"/>
                <a:gd name="T7" fmla="*/ 13 h 59"/>
                <a:gd name="T8" fmla="*/ 22 w 45"/>
                <a:gd name="T9" fmla="*/ 55 h 59"/>
                <a:gd name="T10" fmla="*/ 26 w 45"/>
                <a:gd name="T11" fmla="*/ 59 h 59"/>
                <a:gd name="T12" fmla="*/ 6 w 45"/>
                <a:gd name="T13" fmla="*/ 23 h 59"/>
                <a:gd name="T14" fmla="*/ 10 w 45"/>
                <a:gd name="T15" fmla="*/ 28 h 59"/>
                <a:gd name="T16" fmla="*/ 35 w 45"/>
                <a:gd name="T17" fmla="*/ 50 h 59"/>
                <a:gd name="T18" fmla="*/ 33 w 45"/>
                <a:gd name="T19" fmla="*/ 47 h 59"/>
                <a:gd name="T20" fmla="*/ 6 w 45"/>
                <a:gd name="T21" fmla="*/ 12 h 59"/>
                <a:gd name="T22" fmla="*/ 6 w 45"/>
                <a:gd name="T23" fmla="*/ 12 h 59"/>
                <a:gd name="T24" fmla="*/ 16 w 45"/>
                <a:gd name="T25" fmla="*/ 22 h 59"/>
                <a:gd name="T26" fmla="*/ 27 w 45"/>
                <a:gd name="T27" fmla="*/ 31 h 59"/>
                <a:gd name="T28" fmla="*/ 27 w 45"/>
                <a:gd name="T29" fmla="*/ 30 h 59"/>
                <a:gd name="T30" fmla="*/ 8 w 45"/>
                <a:gd name="T31" fmla="*/ 8 h 59"/>
                <a:gd name="T32" fmla="*/ 9 w 45"/>
                <a:gd name="T33" fmla="*/ 8 h 59"/>
                <a:gd name="T34" fmla="*/ 43 w 45"/>
                <a:gd name="T35" fmla="*/ 34 h 59"/>
                <a:gd name="T36" fmla="*/ 44 w 45"/>
                <a:gd name="T37" fmla="*/ 33 h 59"/>
                <a:gd name="T38" fmla="*/ 13 w 45"/>
                <a:gd name="T39" fmla="*/ 5 h 59"/>
                <a:gd name="T40" fmla="*/ 13 w 45"/>
                <a:gd name="T41" fmla="*/ 5 h 59"/>
                <a:gd name="T42" fmla="*/ 43 w 45"/>
                <a:gd name="T43" fmla="*/ 21 h 59"/>
                <a:gd name="T44" fmla="*/ 44 w 45"/>
                <a:gd name="T45" fmla="*/ 21 h 59"/>
                <a:gd name="T46" fmla="*/ 33 w 45"/>
                <a:gd name="T47" fmla="*/ 12 h 59"/>
                <a:gd name="T48" fmla="*/ 33 w 45"/>
                <a:gd name="T49" fmla="*/ 12 h 59"/>
                <a:gd name="T50" fmla="*/ 31 w 45"/>
                <a:gd name="T51" fmla="*/ 11 h 59"/>
                <a:gd name="T52" fmla="*/ 31 w 45"/>
                <a:gd name="T53" fmla="*/ 11 h 59"/>
                <a:gd name="T54" fmla="*/ 31 w 45"/>
                <a:gd name="T55" fmla="*/ 11 h 59"/>
                <a:gd name="T56" fmla="*/ 29 w 45"/>
                <a:gd name="T57" fmla="*/ 10 h 59"/>
                <a:gd name="T58" fmla="*/ 8 w 45"/>
                <a:gd name="T5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5" h="59">
                  <a:moveTo>
                    <a:pt x="8" y="0"/>
                  </a:moveTo>
                  <a:cubicBezTo>
                    <a:pt x="6" y="0"/>
                    <a:pt x="5" y="1"/>
                    <a:pt x="5" y="2"/>
                  </a:cubicBezTo>
                  <a:cubicBezTo>
                    <a:pt x="4" y="6"/>
                    <a:pt x="1" y="3"/>
                    <a:pt x="1" y="10"/>
                  </a:cubicBezTo>
                  <a:cubicBezTo>
                    <a:pt x="0" y="11"/>
                    <a:pt x="0" y="12"/>
                    <a:pt x="0" y="13"/>
                  </a:cubicBezTo>
                  <a:cubicBezTo>
                    <a:pt x="0" y="21"/>
                    <a:pt x="7" y="42"/>
                    <a:pt x="22" y="55"/>
                  </a:cubicBezTo>
                  <a:cubicBezTo>
                    <a:pt x="23" y="56"/>
                    <a:pt x="24" y="58"/>
                    <a:pt x="26" y="59"/>
                  </a:cubicBezTo>
                  <a:cubicBezTo>
                    <a:pt x="17" y="50"/>
                    <a:pt x="3" y="23"/>
                    <a:pt x="6" y="23"/>
                  </a:cubicBezTo>
                  <a:cubicBezTo>
                    <a:pt x="6" y="23"/>
                    <a:pt x="8" y="25"/>
                    <a:pt x="10" y="28"/>
                  </a:cubicBezTo>
                  <a:cubicBezTo>
                    <a:pt x="21" y="42"/>
                    <a:pt x="33" y="50"/>
                    <a:pt x="35" y="50"/>
                  </a:cubicBezTo>
                  <a:cubicBezTo>
                    <a:pt x="36" y="50"/>
                    <a:pt x="35" y="49"/>
                    <a:pt x="33" y="47"/>
                  </a:cubicBezTo>
                  <a:cubicBezTo>
                    <a:pt x="24" y="40"/>
                    <a:pt x="4" y="13"/>
                    <a:pt x="6" y="12"/>
                  </a:cubicBezTo>
                  <a:cubicBezTo>
                    <a:pt x="6" y="12"/>
                    <a:pt x="6" y="12"/>
                    <a:pt x="6" y="12"/>
                  </a:cubicBezTo>
                  <a:cubicBezTo>
                    <a:pt x="7" y="12"/>
                    <a:pt x="11" y="17"/>
                    <a:pt x="16" y="22"/>
                  </a:cubicBezTo>
                  <a:cubicBezTo>
                    <a:pt x="20" y="26"/>
                    <a:pt x="25" y="31"/>
                    <a:pt x="27" y="31"/>
                  </a:cubicBezTo>
                  <a:cubicBezTo>
                    <a:pt x="27" y="31"/>
                    <a:pt x="27" y="31"/>
                    <a:pt x="27" y="30"/>
                  </a:cubicBezTo>
                  <a:cubicBezTo>
                    <a:pt x="26" y="24"/>
                    <a:pt x="5" y="8"/>
                    <a:pt x="8" y="8"/>
                  </a:cubicBezTo>
                  <a:cubicBezTo>
                    <a:pt x="9" y="8"/>
                    <a:pt x="9" y="8"/>
                    <a:pt x="9" y="8"/>
                  </a:cubicBezTo>
                  <a:cubicBezTo>
                    <a:pt x="15" y="10"/>
                    <a:pt x="41" y="34"/>
                    <a:pt x="43" y="34"/>
                  </a:cubicBezTo>
                  <a:cubicBezTo>
                    <a:pt x="44" y="34"/>
                    <a:pt x="44" y="33"/>
                    <a:pt x="44" y="33"/>
                  </a:cubicBezTo>
                  <a:cubicBezTo>
                    <a:pt x="42" y="28"/>
                    <a:pt x="7" y="5"/>
                    <a:pt x="13" y="5"/>
                  </a:cubicBezTo>
                  <a:cubicBezTo>
                    <a:pt x="13" y="5"/>
                    <a:pt x="13" y="5"/>
                    <a:pt x="13" y="5"/>
                  </a:cubicBezTo>
                  <a:cubicBezTo>
                    <a:pt x="19" y="5"/>
                    <a:pt x="39" y="21"/>
                    <a:pt x="43" y="21"/>
                  </a:cubicBezTo>
                  <a:cubicBezTo>
                    <a:pt x="43" y="21"/>
                    <a:pt x="43" y="21"/>
                    <a:pt x="44" y="21"/>
                  </a:cubicBezTo>
                  <a:cubicBezTo>
                    <a:pt x="45" y="19"/>
                    <a:pt x="37" y="14"/>
                    <a:pt x="33" y="12"/>
                  </a:cubicBezTo>
                  <a:cubicBezTo>
                    <a:pt x="33" y="12"/>
                    <a:pt x="33" y="12"/>
                    <a:pt x="33" y="12"/>
                  </a:cubicBezTo>
                  <a:cubicBezTo>
                    <a:pt x="32" y="12"/>
                    <a:pt x="32" y="11"/>
                    <a:pt x="31" y="11"/>
                  </a:cubicBezTo>
                  <a:cubicBezTo>
                    <a:pt x="31" y="11"/>
                    <a:pt x="31" y="11"/>
                    <a:pt x="31" y="11"/>
                  </a:cubicBezTo>
                  <a:cubicBezTo>
                    <a:pt x="31" y="11"/>
                    <a:pt x="31" y="11"/>
                    <a:pt x="31" y="11"/>
                  </a:cubicBezTo>
                  <a:cubicBezTo>
                    <a:pt x="30" y="10"/>
                    <a:pt x="30" y="10"/>
                    <a:pt x="29" y="10"/>
                  </a:cubicBezTo>
                  <a:cubicBezTo>
                    <a:pt x="17" y="2"/>
                    <a:pt x="11" y="0"/>
                    <a:pt x="8"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0" name="Freeform 214"/>
            <p:cNvSpPr/>
            <p:nvPr/>
          </p:nvSpPr>
          <p:spPr bwMode="auto">
            <a:xfrm flipH="1">
              <a:off x="873125" y="5834063"/>
              <a:ext cx="174625" cy="79375"/>
            </a:xfrm>
            <a:custGeom>
              <a:avLst/>
              <a:gdLst>
                <a:gd name="T0" fmla="*/ 53 w 62"/>
                <a:gd name="T1" fmla="*/ 0 h 28"/>
                <a:gd name="T2" fmla="*/ 45 w 62"/>
                <a:gd name="T3" fmla="*/ 1 h 28"/>
                <a:gd name="T4" fmla="*/ 45 w 62"/>
                <a:gd name="T5" fmla="*/ 1 h 28"/>
                <a:gd name="T6" fmla="*/ 45 w 62"/>
                <a:gd name="T7" fmla="*/ 1 h 28"/>
                <a:gd name="T8" fmla="*/ 45 w 62"/>
                <a:gd name="T9" fmla="*/ 1 h 28"/>
                <a:gd name="T10" fmla="*/ 36 w 62"/>
                <a:gd name="T11" fmla="*/ 4 h 28"/>
                <a:gd name="T12" fmla="*/ 25 w 62"/>
                <a:gd name="T13" fmla="*/ 8 h 28"/>
                <a:gd name="T14" fmla="*/ 19 w 62"/>
                <a:gd name="T15" fmla="*/ 11 h 28"/>
                <a:gd name="T16" fmla="*/ 0 w 62"/>
                <a:gd name="T17" fmla="*/ 20 h 28"/>
                <a:gd name="T18" fmla="*/ 20 w 62"/>
                <a:gd name="T19" fmla="*/ 27 h 28"/>
                <a:gd name="T20" fmla="*/ 30 w 62"/>
                <a:gd name="T21" fmla="*/ 28 h 28"/>
                <a:gd name="T22" fmla="*/ 41 w 62"/>
                <a:gd name="T23" fmla="*/ 27 h 28"/>
                <a:gd name="T24" fmla="*/ 61 w 62"/>
                <a:gd name="T25" fmla="*/ 14 h 28"/>
                <a:gd name="T26" fmla="*/ 61 w 62"/>
                <a:gd name="T27" fmla="*/ 12 h 28"/>
                <a:gd name="T28" fmla="*/ 56 w 62"/>
                <a:gd name="T29" fmla="*/ 16 h 28"/>
                <a:gd name="T30" fmla="*/ 28 w 62"/>
                <a:gd name="T31" fmla="*/ 25 h 28"/>
                <a:gd name="T32" fmla="*/ 21 w 62"/>
                <a:gd name="T33" fmla="*/ 24 h 28"/>
                <a:gd name="T34" fmla="*/ 45 w 62"/>
                <a:gd name="T35" fmla="*/ 15 h 28"/>
                <a:gd name="T36" fmla="*/ 48 w 62"/>
                <a:gd name="T37" fmla="*/ 12 h 28"/>
                <a:gd name="T38" fmla="*/ 38 w 62"/>
                <a:gd name="T39" fmla="*/ 14 h 28"/>
                <a:gd name="T40" fmla="*/ 17 w 62"/>
                <a:gd name="T41" fmla="*/ 18 h 28"/>
                <a:gd name="T42" fmla="*/ 15 w 62"/>
                <a:gd name="T43" fmla="*/ 18 h 28"/>
                <a:gd name="T44" fmla="*/ 49 w 62"/>
                <a:gd name="T45" fmla="*/ 4 h 28"/>
                <a:gd name="T46" fmla="*/ 53 w 62"/>
                <a:gd name="T4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 h="28">
                  <a:moveTo>
                    <a:pt x="53" y="0"/>
                  </a:moveTo>
                  <a:cubicBezTo>
                    <a:pt x="51" y="0"/>
                    <a:pt x="49" y="0"/>
                    <a:pt x="45" y="1"/>
                  </a:cubicBezTo>
                  <a:cubicBezTo>
                    <a:pt x="45" y="1"/>
                    <a:pt x="45" y="1"/>
                    <a:pt x="45" y="1"/>
                  </a:cubicBezTo>
                  <a:cubicBezTo>
                    <a:pt x="45" y="1"/>
                    <a:pt x="45" y="1"/>
                    <a:pt x="45" y="1"/>
                  </a:cubicBezTo>
                  <a:cubicBezTo>
                    <a:pt x="45" y="1"/>
                    <a:pt x="45" y="1"/>
                    <a:pt x="45" y="1"/>
                  </a:cubicBezTo>
                  <a:cubicBezTo>
                    <a:pt x="42" y="2"/>
                    <a:pt x="39" y="3"/>
                    <a:pt x="36" y="4"/>
                  </a:cubicBezTo>
                  <a:cubicBezTo>
                    <a:pt x="33" y="6"/>
                    <a:pt x="29" y="7"/>
                    <a:pt x="25" y="8"/>
                  </a:cubicBezTo>
                  <a:cubicBezTo>
                    <a:pt x="23" y="9"/>
                    <a:pt x="21" y="10"/>
                    <a:pt x="19" y="11"/>
                  </a:cubicBezTo>
                  <a:cubicBezTo>
                    <a:pt x="8" y="14"/>
                    <a:pt x="0" y="17"/>
                    <a:pt x="0" y="20"/>
                  </a:cubicBezTo>
                  <a:cubicBezTo>
                    <a:pt x="0" y="22"/>
                    <a:pt x="6" y="24"/>
                    <a:pt x="20" y="27"/>
                  </a:cubicBezTo>
                  <a:cubicBezTo>
                    <a:pt x="23" y="27"/>
                    <a:pt x="26" y="28"/>
                    <a:pt x="30" y="28"/>
                  </a:cubicBezTo>
                  <a:cubicBezTo>
                    <a:pt x="34" y="28"/>
                    <a:pt x="37" y="27"/>
                    <a:pt x="41" y="27"/>
                  </a:cubicBezTo>
                  <a:cubicBezTo>
                    <a:pt x="41" y="27"/>
                    <a:pt x="56" y="22"/>
                    <a:pt x="61" y="14"/>
                  </a:cubicBezTo>
                  <a:cubicBezTo>
                    <a:pt x="61" y="14"/>
                    <a:pt x="62" y="12"/>
                    <a:pt x="61" y="12"/>
                  </a:cubicBezTo>
                  <a:cubicBezTo>
                    <a:pt x="60" y="12"/>
                    <a:pt x="59" y="13"/>
                    <a:pt x="56" y="16"/>
                  </a:cubicBezTo>
                  <a:cubicBezTo>
                    <a:pt x="50" y="20"/>
                    <a:pt x="40" y="25"/>
                    <a:pt x="28" y="25"/>
                  </a:cubicBezTo>
                  <a:cubicBezTo>
                    <a:pt x="26" y="25"/>
                    <a:pt x="24" y="25"/>
                    <a:pt x="21" y="24"/>
                  </a:cubicBezTo>
                  <a:cubicBezTo>
                    <a:pt x="7" y="21"/>
                    <a:pt x="33" y="20"/>
                    <a:pt x="45" y="15"/>
                  </a:cubicBezTo>
                  <a:cubicBezTo>
                    <a:pt x="51" y="13"/>
                    <a:pt x="51" y="12"/>
                    <a:pt x="48" y="12"/>
                  </a:cubicBezTo>
                  <a:cubicBezTo>
                    <a:pt x="46" y="12"/>
                    <a:pt x="42" y="13"/>
                    <a:pt x="38" y="14"/>
                  </a:cubicBezTo>
                  <a:cubicBezTo>
                    <a:pt x="31" y="16"/>
                    <a:pt x="21" y="18"/>
                    <a:pt x="17" y="18"/>
                  </a:cubicBezTo>
                  <a:cubicBezTo>
                    <a:pt x="16" y="18"/>
                    <a:pt x="16" y="18"/>
                    <a:pt x="15" y="18"/>
                  </a:cubicBezTo>
                  <a:cubicBezTo>
                    <a:pt x="11" y="17"/>
                    <a:pt x="40" y="10"/>
                    <a:pt x="49" y="4"/>
                  </a:cubicBezTo>
                  <a:cubicBezTo>
                    <a:pt x="54" y="1"/>
                    <a:pt x="55" y="0"/>
                    <a:pt x="53"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1" name="Freeform 215"/>
            <p:cNvSpPr/>
            <p:nvPr/>
          </p:nvSpPr>
          <p:spPr bwMode="auto">
            <a:xfrm flipH="1">
              <a:off x="431800" y="5497513"/>
              <a:ext cx="88900" cy="147638"/>
            </a:xfrm>
            <a:custGeom>
              <a:avLst/>
              <a:gdLst>
                <a:gd name="T0" fmla="*/ 29 w 31"/>
                <a:gd name="T1" fmla="*/ 0 h 52"/>
                <a:gd name="T2" fmla="*/ 2 w 31"/>
                <a:gd name="T3" fmla="*/ 28 h 52"/>
                <a:gd name="T4" fmla="*/ 0 w 31"/>
                <a:gd name="T5" fmla="*/ 30 h 52"/>
                <a:gd name="T6" fmla="*/ 21 w 31"/>
                <a:gd name="T7" fmla="*/ 12 h 52"/>
                <a:gd name="T8" fmla="*/ 21 w 31"/>
                <a:gd name="T9" fmla="*/ 12 h 52"/>
                <a:gd name="T10" fmla="*/ 7 w 31"/>
                <a:gd name="T11" fmla="*/ 37 h 52"/>
                <a:gd name="T12" fmla="*/ 7 w 31"/>
                <a:gd name="T13" fmla="*/ 36 h 52"/>
                <a:gd name="T14" fmla="*/ 24 w 31"/>
                <a:gd name="T15" fmla="*/ 15 h 52"/>
                <a:gd name="T16" fmla="*/ 22 w 31"/>
                <a:gd name="T17" fmla="*/ 19 h 52"/>
                <a:gd name="T18" fmla="*/ 6 w 31"/>
                <a:gd name="T19" fmla="*/ 52 h 52"/>
                <a:gd name="T20" fmla="*/ 6 w 31"/>
                <a:gd name="T21" fmla="*/ 52 h 52"/>
                <a:gd name="T22" fmla="*/ 10 w 31"/>
                <a:gd name="T23" fmla="*/ 50 h 52"/>
                <a:gd name="T24" fmla="*/ 28 w 31"/>
                <a:gd name="T25" fmla="*/ 13 h 52"/>
                <a:gd name="T26" fmla="*/ 31 w 31"/>
                <a:gd name="T27" fmla="*/ 3 h 52"/>
                <a:gd name="T28" fmla="*/ 29 w 31"/>
                <a:gd name="T2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52">
                  <a:moveTo>
                    <a:pt x="29" y="0"/>
                  </a:moveTo>
                  <a:cubicBezTo>
                    <a:pt x="26" y="0"/>
                    <a:pt x="18" y="7"/>
                    <a:pt x="2" y="28"/>
                  </a:cubicBezTo>
                  <a:cubicBezTo>
                    <a:pt x="2" y="28"/>
                    <a:pt x="1" y="29"/>
                    <a:pt x="0" y="30"/>
                  </a:cubicBezTo>
                  <a:cubicBezTo>
                    <a:pt x="7" y="26"/>
                    <a:pt x="18" y="12"/>
                    <a:pt x="21" y="12"/>
                  </a:cubicBezTo>
                  <a:cubicBezTo>
                    <a:pt x="21" y="12"/>
                    <a:pt x="21" y="12"/>
                    <a:pt x="21" y="12"/>
                  </a:cubicBezTo>
                  <a:cubicBezTo>
                    <a:pt x="21" y="17"/>
                    <a:pt x="4" y="37"/>
                    <a:pt x="7" y="37"/>
                  </a:cubicBezTo>
                  <a:cubicBezTo>
                    <a:pt x="7" y="37"/>
                    <a:pt x="7" y="37"/>
                    <a:pt x="7" y="36"/>
                  </a:cubicBezTo>
                  <a:cubicBezTo>
                    <a:pt x="12" y="34"/>
                    <a:pt x="23" y="15"/>
                    <a:pt x="24" y="15"/>
                  </a:cubicBezTo>
                  <a:cubicBezTo>
                    <a:pt x="24" y="15"/>
                    <a:pt x="24" y="16"/>
                    <a:pt x="22" y="19"/>
                  </a:cubicBezTo>
                  <a:cubicBezTo>
                    <a:pt x="16" y="32"/>
                    <a:pt x="2" y="52"/>
                    <a:pt x="6" y="52"/>
                  </a:cubicBezTo>
                  <a:cubicBezTo>
                    <a:pt x="6" y="52"/>
                    <a:pt x="6" y="52"/>
                    <a:pt x="6" y="52"/>
                  </a:cubicBezTo>
                  <a:cubicBezTo>
                    <a:pt x="8" y="52"/>
                    <a:pt x="9" y="51"/>
                    <a:pt x="10" y="50"/>
                  </a:cubicBezTo>
                  <a:cubicBezTo>
                    <a:pt x="17" y="36"/>
                    <a:pt x="22" y="23"/>
                    <a:pt x="28" y="13"/>
                  </a:cubicBezTo>
                  <a:cubicBezTo>
                    <a:pt x="30" y="11"/>
                    <a:pt x="31" y="6"/>
                    <a:pt x="31" y="3"/>
                  </a:cubicBezTo>
                  <a:cubicBezTo>
                    <a:pt x="31" y="2"/>
                    <a:pt x="30" y="0"/>
                    <a:pt x="29"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2" name="Freeform 216"/>
            <p:cNvSpPr/>
            <p:nvPr/>
          </p:nvSpPr>
          <p:spPr bwMode="auto">
            <a:xfrm flipH="1">
              <a:off x="600075" y="5287963"/>
              <a:ext cx="25400" cy="73025"/>
            </a:xfrm>
            <a:custGeom>
              <a:avLst/>
              <a:gdLst>
                <a:gd name="T0" fmla="*/ 9 w 9"/>
                <a:gd name="T1" fmla="*/ 0 h 26"/>
                <a:gd name="T2" fmla="*/ 0 w 9"/>
                <a:gd name="T3" fmla="*/ 26 h 26"/>
                <a:gd name="T4" fmla="*/ 9 w 9"/>
                <a:gd name="T5" fmla="*/ 0 h 26"/>
              </a:gdLst>
              <a:ahLst/>
              <a:cxnLst>
                <a:cxn ang="0">
                  <a:pos x="T0" y="T1"/>
                </a:cxn>
                <a:cxn ang="0">
                  <a:pos x="T2" y="T3"/>
                </a:cxn>
                <a:cxn ang="0">
                  <a:pos x="T4" y="T5"/>
                </a:cxn>
              </a:cxnLst>
              <a:rect l="0" t="0" r="r" b="b"/>
              <a:pathLst>
                <a:path w="9" h="26">
                  <a:moveTo>
                    <a:pt x="9" y="0"/>
                  </a:moveTo>
                  <a:cubicBezTo>
                    <a:pt x="7" y="4"/>
                    <a:pt x="4" y="18"/>
                    <a:pt x="0" y="26"/>
                  </a:cubicBezTo>
                  <a:cubicBezTo>
                    <a:pt x="6" y="17"/>
                    <a:pt x="7" y="4"/>
                    <a:pt x="9"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3" name="Freeform 217"/>
            <p:cNvSpPr/>
            <p:nvPr/>
          </p:nvSpPr>
          <p:spPr bwMode="auto">
            <a:xfrm flipH="1">
              <a:off x="593724" y="5278438"/>
              <a:ext cx="42863" cy="96838"/>
            </a:xfrm>
            <a:custGeom>
              <a:avLst/>
              <a:gdLst>
                <a:gd name="T0" fmla="*/ 8 w 15"/>
                <a:gd name="T1" fmla="*/ 0 h 34"/>
                <a:gd name="T2" fmla="*/ 9 w 15"/>
                <a:gd name="T3" fmla="*/ 3 h 34"/>
                <a:gd name="T4" fmla="*/ 0 w 15"/>
                <a:gd name="T5" fmla="*/ 34 h 34"/>
                <a:gd name="T6" fmla="*/ 4 w 15"/>
                <a:gd name="T7" fmla="*/ 29 h 34"/>
                <a:gd name="T8" fmla="*/ 13 w 15"/>
                <a:gd name="T9" fmla="*/ 3 h 34"/>
                <a:gd name="T10" fmla="*/ 15 w 15"/>
                <a:gd name="T11" fmla="*/ 1 h 34"/>
                <a:gd name="T12" fmla="*/ 8 w 15"/>
                <a:gd name="T13" fmla="*/ 0 h 34"/>
              </a:gdLst>
              <a:ahLst/>
              <a:cxnLst>
                <a:cxn ang="0">
                  <a:pos x="T0" y="T1"/>
                </a:cxn>
                <a:cxn ang="0">
                  <a:pos x="T2" y="T3"/>
                </a:cxn>
                <a:cxn ang="0">
                  <a:pos x="T4" y="T5"/>
                </a:cxn>
                <a:cxn ang="0">
                  <a:pos x="T6" y="T7"/>
                </a:cxn>
                <a:cxn ang="0">
                  <a:pos x="T8" y="T9"/>
                </a:cxn>
                <a:cxn ang="0">
                  <a:pos x="T10" y="T11"/>
                </a:cxn>
                <a:cxn ang="0">
                  <a:pos x="T12" y="T13"/>
                </a:cxn>
              </a:cxnLst>
              <a:rect l="0" t="0" r="r" b="b"/>
              <a:pathLst>
                <a:path w="15" h="34">
                  <a:moveTo>
                    <a:pt x="8" y="0"/>
                  </a:moveTo>
                  <a:cubicBezTo>
                    <a:pt x="8" y="0"/>
                    <a:pt x="9" y="1"/>
                    <a:pt x="9" y="3"/>
                  </a:cubicBezTo>
                  <a:cubicBezTo>
                    <a:pt x="9" y="9"/>
                    <a:pt x="3" y="25"/>
                    <a:pt x="0" y="34"/>
                  </a:cubicBezTo>
                  <a:cubicBezTo>
                    <a:pt x="1" y="33"/>
                    <a:pt x="3" y="31"/>
                    <a:pt x="4" y="29"/>
                  </a:cubicBezTo>
                  <a:cubicBezTo>
                    <a:pt x="8" y="21"/>
                    <a:pt x="11" y="7"/>
                    <a:pt x="13" y="3"/>
                  </a:cubicBezTo>
                  <a:cubicBezTo>
                    <a:pt x="14" y="2"/>
                    <a:pt x="14" y="1"/>
                    <a:pt x="15" y="1"/>
                  </a:cubicBezTo>
                  <a:cubicBezTo>
                    <a:pt x="8" y="0"/>
                    <a:pt x="8" y="0"/>
                    <a:pt x="8" y="0"/>
                  </a:cubicBezTo>
                </a:path>
              </a:pathLst>
            </a:custGeom>
            <a:solidFill>
              <a:srgbClr val="FFFC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4" name="Freeform 218"/>
            <p:cNvSpPr/>
            <p:nvPr/>
          </p:nvSpPr>
          <p:spPr bwMode="auto">
            <a:xfrm flipH="1">
              <a:off x="593725" y="52816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5" name="Freeform 219"/>
            <p:cNvSpPr/>
            <p:nvPr/>
          </p:nvSpPr>
          <p:spPr bwMode="auto">
            <a:xfrm flipH="1">
              <a:off x="593725" y="5281613"/>
              <a:ext cx="0" cy="0"/>
            </a:xfrm>
            <a:custGeom>
              <a:avLst/>
              <a:gdLst/>
              <a:ahLst/>
              <a:cxnLst>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FFFC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6" name="Freeform 220"/>
            <p:cNvSpPr/>
            <p:nvPr/>
          </p:nvSpPr>
          <p:spPr bwMode="auto">
            <a:xfrm flipH="1">
              <a:off x="571499" y="5284788"/>
              <a:ext cx="11113" cy="68263"/>
            </a:xfrm>
            <a:custGeom>
              <a:avLst/>
              <a:gdLst>
                <a:gd name="T0" fmla="*/ 2 w 4"/>
                <a:gd name="T1" fmla="*/ 0 h 24"/>
                <a:gd name="T2" fmla="*/ 0 w 4"/>
                <a:gd name="T3" fmla="*/ 24 h 24"/>
                <a:gd name="T4" fmla="*/ 2 w 4"/>
                <a:gd name="T5" fmla="*/ 0 h 24"/>
                <a:gd name="T6" fmla="*/ 2 w 4"/>
                <a:gd name="T7" fmla="*/ 0 h 24"/>
              </a:gdLst>
              <a:ahLst/>
              <a:cxnLst>
                <a:cxn ang="0">
                  <a:pos x="T0" y="T1"/>
                </a:cxn>
                <a:cxn ang="0">
                  <a:pos x="T2" y="T3"/>
                </a:cxn>
                <a:cxn ang="0">
                  <a:pos x="T4" y="T5"/>
                </a:cxn>
                <a:cxn ang="0">
                  <a:pos x="T6" y="T7"/>
                </a:cxn>
              </a:cxnLst>
              <a:rect l="0" t="0" r="r" b="b"/>
              <a:pathLst>
                <a:path w="4" h="24">
                  <a:moveTo>
                    <a:pt x="2" y="0"/>
                  </a:moveTo>
                  <a:cubicBezTo>
                    <a:pt x="0" y="3"/>
                    <a:pt x="3" y="18"/>
                    <a:pt x="0" y="24"/>
                  </a:cubicBezTo>
                  <a:cubicBezTo>
                    <a:pt x="4" y="17"/>
                    <a:pt x="0" y="3"/>
                    <a:pt x="2" y="0"/>
                  </a:cubicBezTo>
                  <a:cubicBezTo>
                    <a:pt x="2" y="0"/>
                    <a:pt x="2" y="0"/>
                    <a:pt x="2"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7" name="Freeform 221"/>
            <p:cNvSpPr/>
            <p:nvPr/>
          </p:nvSpPr>
          <p:spPr bwMode="auto">
            <a:xfrm flipH="1">
              <a:off x="574675" y="5281613"/>
              <a:ext cx="19050" cy="71438"/>
            </a:xfrm>
            <a:custGeom>
              <a:avLst/>
              <a:gdLst>
                <a:gd name="T0" fmla="*/ 0 w 7"/>
                <a:gd name="T1" fmla="*/ 0 h 25"/>
                <a:gd name="T2" fmla="*/ 3 w 7"/>
                <a:gd name="T3" fmla="*/ 13 h 25"/>
                <a:gd name="T4" fmla="*/ 3 w 7"/>
                <a:gd name="T5" fmla="*/ 20 h 25"/>
                <a:gd name="T6" fmla="*/ 4 w 7"/>
                <a:gd name="T7" fmla="*/ 25 h 25"/>
                <a:gd name="T8" fmla="*/ 4 w 7"/>
                <a:gd name="T9" fmla="*/ 25 h 25"/>
                <a:gd name="T10" fmla="*/ 6 w 7"/>
                <a:gd name="T11" fmla="*/ 1 h 25"/>
                <a:gd name="T12" fmla="*/ 0 w 7"/>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7" h="25">
                  <a:moveTo>
                    <a:pt x="0" y="0"/>
                  </a:moveTo>
                  <a:cubicBezTo>
                    <a:pt x="3" y="2"/>
                    <a:pt x="3" y="7"/>
                    <a:pt x="3" y="13"/>
                  </a:cubicBezTo>
                  <a:cubicBezTo>
                    <a:pt x="3" y="15"/>
                    <a:pt x="3" y="18"/>
                    <a:pt x="3" y="20"/>
                  </a:cubicBezTo>
                  <a:cubicBezTo>
                    <a:pt x="3" y="22"/>
                    <a:pt x="3" y="24"/>
                    <a:pt x="4" y="25"/>
                  </a:cubicBezTo>
                  <a:cubicBezTo>
                    <a:pt x="4" y="25"/>
                    <a:pt x="4" y="25"/>
                    <a:pt x="4" y="25"/>
                  </a:cubicBezTo>
                  <a:cubicBezTo>
                    <a:pt x="7" y="19"/>
                    <a:pt x="4" y="4"/>
                    <a:pt x="6" y="1"/>
                  </a:cubicBezTo>
                  <a:cubicBezTo>
                    <a:pt x="0" y="0"/>
                    <a:pt x="0" y="0"/>
                    <a:pt x="0" y="0"/>
                  </a:cubicBezTo>
                </a:path>
              </a:pathLst>
            </a:custGeom>
            <a:solidFill>
              <a:srgbClr val="FFFC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8" name="Freeform 222"/>
            <p:cNvSpPr/>
            <p:nvPr/>
          </p:nvSpPr>
          <p:spPr bwMode="auto">
            <a:xfrm flipH="1">
              <a:off x="571500" y="5284788"/>
              <a:ext cx="6350" cy="3175"/>
            </a:xfrm>
            <a:custGeom>
              <a:avLst/>
              <a:gdLst>
                <a:gd name="T0" fmla="*/ 0 w 2"/>
                <a:gd name="T1" fmla="*/ 0 h 1"/>
                <a:gd name="T2" fmla="*/ 0 w 2"/>
                <a:gd name="T3" fmla="*/ 0 h 1"/>
                <a:gd name="T4" fmla="*/ 0 w 2"/>
                <a:gd name="T5" fmla="*/ 0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0" y="0"/>
                    <a:pt x="0" y="0"/>
                    <a:pt x="0" y="0"/>
                  </a:cubicBezTo>
                  <a:cubicBezTo>
                    <a:pt x="2" y="1"/>
                    <a:pt x="2" y="1"/>
                    <a:pt x="2" y="1"/>
                  </a:cubicBezTo>
                  <a:cubicBezTo>
                    <a:pt x="1" y="0"/>
                    <a:pt x="1" y="0"/>
                    <a:pt x="0"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9" name="Freeform 223"/>
            <p:cNvSpPr/>
            <p:nvPr/>
          </p:nvSpPr>
          <p:spPr bwMode="auto">
            <a:xfrm flipH="1">
              <a:off x="571500" y="5284788"/>
              <a:ext cx="6350" cy="3175"/>
            </a:xfrm>
            <a:custGeom>
              <a:avLst/>
              <a:gdLst>
                <a:gd name="T0" fmla="*/ 0 w 2"/>
                <a:gd name="T1" fmla="*/ 0 h 1"/>
                <a:gd name="T2" fmla="*/ 0 w 2"/>
                <a:gd name="T3" fmla="*/ 0 h 1"/>
                <a:gd name="T4" fmla="*/ 0 w 2"/>
                <a:gd name="T5" fmla="*/ 0 h 1"/>
                <a:gd name="T6" fmla="*/ 2 w 2"/>
                <a:gd name="T7" fmla="*/ 1 h 1"/>
                <a:gd name="T8" fmla="*/ 2 w 2"/>
                <a:gd name="T9" fmla="*/ 1 h 1"/>
                <a:gd name="T10" fmla="*/ 0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0" y="0"/>
                  </a:moveTo>
                  <a:cubicBezTo>
                    <a:pt x="0" y="0"/>
                    <a:pt x="0" y="0"/>
                    <a:pt x="0" y="0"/>
                  </a:cubicBezTo>
                  <a:cubicBezTo>
                    <a:pt x="0" y="0"/>
                    <a:pt x="0" y="0"/>
                    <a:pt x="0" y="0"/>
                  </a:cubicBezTo>
                  <a:cubicBezTo>
                    <a:pt x="1" y="0"/>
                    <a:pt x="1" y="0"/>
                    <a:pt x="2" y="1"/>
                  </a:cubicBezTo>
                  <a:cubicBezTo>
                    <a:pt x="2" y="1"/>
                    <a:pt x="2" y="1"/>
                    <a:pt x="2" y="1"/>
                  </a:cubicBezTo>
                  <a:cubicBezTo>
                    <a:pt x="1" y="0"/>
                    <a:pt x="1" y="0"/>
                    <a:pt x="0" y="0"/>
                  </a:cubicBezTo>
                </a:path>
              </a:pathLst>
            </a:custGeom>
            <a:solidFill>
              <a:srgbClr val="FFFC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0" name="Freeform 224"/>
            <p:cNvSpPr/>
            <p:nvPr/>
          </p:nvSpPr>
          <p:spPr bwMode="auto">
            <a:xfrm flipH="1">
              <a:off x="696912" y="5287963"/>
              <a:ext cx="15875" cy="30163"/>
            </a:xfrm>
            <a:custGeom>
              <a:avLst/>
              <a:gdLst>
                <a:gd name="T0" fmla="*/ 6 w 6"/>
                <a:gd name="T1" fmla="*/ 0 h 11"/>
                <a:gd name="T2" fmla="*/ 0 w 6"/>
                <a:gd name="T3" fmla="*/ 11 h 11"/>
                <a:gd name="T4" fmla="*/ 6 w 6"/>
                <a:gd name="T5" fmla="*/ 0 h 11"/>
              </a:gdLst>
              <a:ahLst/>
              <a:cxnLst>
                <a:cxn ang="0">
                  <a:pos x="T0" y="T1"/>
                </a:cxn>
                <a:cxn ang="0">
                  <a:pos x="T2" y="T3"/>
                </a:cxn>
                <a:cxn ang="0">
                  <a:pos x="T4" y="T5"/>
                </a:cxn>
              </a:cxnLst>
              <a:rect l="0" t="0" r="r" b="b"/>
              <a:pathLst>
                <a:path w="6" h="11">
                  <a:moveTo>
                    <a:pt x="6" y="0"/>
                  </a:moveTo>
                  <a:cubicBezTo>
                    <a:pt x="4" y="3"/>
                    <a:pt x="2" y="7"/>
                    <a:pt x="0" y="11"/>
                  </a:cubicBezTo>
                  <a:cubicBezTo>
                    <a:pt x="2" y="7"/>
                    <a:pt x="4" y="3"/>
                    <a:pt x="6"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1" name="Freeform 225"/>
            <p:cNvSpPr/>
            <p:nvPr/>
          </p:nvSpPr>
          <p:spPr bwMode="auto">
            <a:xfrm flipH="1">
              <a:off x="679449" y="5273675"/>
              <a:ext cx="39688" cy="73025"/>
            </a:xfrm>
            <a:custGeom>
              <a:avLst/>
              <a:gdLst>
                <a:gd name="T0" fmla="*/ 14 w 14"/>
                <a:gd name="T1" fmla="*/ 0 h 26"/>
                <a:gd name="T2" fmla="*/ 8 w 14"/>
                <a:gd name="T3" fmla="*/ 2 h 26"/>
                <a:gd name="T4" fmla="*/ 8 w 14"/>
                <a:gd name="T5" fmla="*/ 5 h 26"/>
                <a:gd name="T6" fmla="*/ 2 w 14"/>
                <a:gd name="T7" fmla="*/ 16 h 26"/>
                <a:gd name="T8" fmla="*/ 1 w 14"/>
                <a:gd name="T9" fmla="*/ 26 h 26"/>
                <a:gd name="T10" fmla="*/ 14 w 14"/>
                <a:gd name="T11" fmla="*/ 0 h 26"/>
              </a:gdLst>
              <a:ahLst/>
              <a:cxnLst>
                <a:cxn ang="0">
                  <a:pos x="T0" y="T1"/>
                </a:cxn>
                <a:cxn ang="0">
                  <a:pos x="T2" y="T3"/>
                </a:cxn>
                <a:cxn ang="0">
                  <a:pos x="T4" y="T5"/>
                </a:cxn>
                <a:cxn ang="0">
                  <a:pos x="T6" y="T7"/>
                </a:cxn>
                <a:cxn ang="0">
                  <a:pos x="T8" y="T9"/>
                </a:cxn>
                <a:cxn ang="0">
                  <a:pos x="T10" y="T11"/>
                </a:cxn>
              </a:cxnLst>
              <a:rect l="0" t="0" r="r" b="b"/>
              <a:pathLst>
                <a:path w="14" h="26">
                  <a:moveTo>
                    <a:pt x="14" y="0"/>
                  </a:moveTo>
                  <a:cubicBezTo>
                    <a:pt x="8" y="2"/>
                    <a:pt x="8" y="2"/>
                    <a:pt x="8" y="2"/>
                  </a:cubicBezTo>
                  <a:cubicBezTo>
                    <a:pt x="9" y="2"/>
                    <a:pt x="8" y="3"/>
                    <a:pt x="8" y="5"/>
                  </a:cubicBezTo>
                  <a:cubicBezTo>
                    <a:pt x="6" y="8"/>
                    <a:pt x="4" y="12"/>
                    <a:pt x="2" y="16"/>
                  </a:cubicBezTo>
                  <a:cubicBezTo>
                    <a:pt x="1" y="20"/>
                    <a:pt x="0" y="24"/>
                    <a:pt x="1" y="26"/>
                  </a:cubicBezTo>
                  <a:cubicBezTo>
                    <a:pt x="3" y="20"/>
                    <a:pt x="6" y="11"/>
                    <a:pt x="14" y="0"/>
                  </a:cubicBezTo>
                </a:path>
              </a:pathLst>
            </a:custGeom>
            <a:solidFill>
              <a:srgbClr val="FFFC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2" name="Freeform 226"/>
            <p:cNvSpPr/>
            <p:nvPr/>
          </p:nvSpPr>
          <p:spPr bwMode="auto">
            <a:xfrm flipH="1">
              <a:off x="1147762" y="5597525"/>
              <a:ext cx="655638" cy="649288"/>
            </a:xfrm>
            <a:custGeom>
              <a:avLst/>
              <a:gdLst>
                <a:gd name="T0" fmla="*/ 202 w 231"/>
                <a:gd name="T1" fmla="*/ 160 h 228"/>
                <a:gd name="T2" fmla="*/ 186 w 231"/>
                <a:gd name="T3" fmla="*/ 160 h 228"/>
                <a:gd name="T4" fmla="*/ 121 w 231"/>
                <a:gd name="T5" fmla="*/ 118 h 228"/>
                <a:gd name="T6" fmla="*/ 167 w 231"/>
                <a:gd name="T7" fmla="*/ 166 h 228"/>
                <a:gd name="T8" fmla="*/ 166 w 231"/>
                <a:gd name="T9" fmla="*/ 196 h 228"/>
                <a:gd name="T10" fmla="*/ 147 w 231"/>
                <a:gd name="T11" fmla="*/ 222 h 228"/>
                <a:gd name="T12" fmla="*/ 113 w 231"/>
                <a:gd name="T13" fmla="*/ 212 h 228"/>
                <a:gd name="T14" fmla="*/ 112 w 231"/>
                <a:gd name="T15" fmla="*/ 211 h 228"/>
                <a:gd name="T16" fmla="*/ 112 w 231"/>
                <a:gd name="T17" fmla="*/ 211 h 228"/>
                <a:gd name="T18" fmla="*/ 100 w 231"/>
                <a:gd name="T19" fmla="*/ 146 h 228"/>
                <a:gd name="T20" fmla="*/ 92 w 231"/>
                <a:gd name="T21" fmla="*/ 142 h 228"/>
                <a:gd name="T22" fmla="*/ 63 w 231"/>
                <a:gd name="T23" fmla="*/ 171 h 228"/>
                <a:gd name="T24" fmla="*/ 43 w 231"/>
                <a:gd name="T25" fmla="*/ 176 h 228"/>
                <a:gd name="T26" fmla="*/ 6 w 231"/>
                <a:gd name="T27" fmla="*/ 153 h 228"/>
                <a:gd name="T28" fmla="*/ 19 w 231"/>
                <a:gd name="T29" fmla="*/ 115 h 228"/>
                <a:gd name="T30" fmla="*/ 25 w 231"/>
                <a:gd name="T31" fmla="*/ 109 h 228"/>
                <a:gd name="T32" fmla="*/ 100 w 231"/>
                <a:gd name="T33" fmla="*/ 106 h 228"/>
                <a:gd name="T34" fmla="*/ 67 w 231"/>
                <a:gd name="T35" fmla="*/ 93 h 228"/>
                <a:gd name="T36" fmla="*/ 40 w 231"/>
                <a:gd name="T37" fmla="*/ 80 h 228"/>
                <a:gd name="T38" fmla="*/ 37 w 231"/>
                <a:gd name="T39" fmla="*/ 78 h 228"/>
                <a:gd name="T40" fmla="*/ 26 w 231"/>
                <a:gd name="T41" fmla="*/ 63 h 228"/>
                <a:gd name="T42" fmla="*/ 25 w 231"/>
                <a:gd name="T43" fmla="*/ 32 h 228"/>
                <a:gd name="T44" fmla="*/ 55 w 231"/>
                <a:gd name="T45" fmla="*/ 19 h 228"/>
                <a:gd name="T46" fmla="*/ 64 w 231"/>
                <a:gd name="T47" fmla="*/ 21 h 228"/>
                <a:gd name="T48" fmla="*/ 102 w 231"/>
                <a:gd name="T49" fmla="*/ 49 h 228"/>
                <a:gd name="T50" fmla="*/ 112 w 231"/>
                <a:gd name="T51" fmla="*/ 90 h 228"/>
                <a:gd name="T52" fmla="*/ 123 w 231"/>
                <a:gd name="T53" fmla="*/ 32 h 228"/>
                <a:gd name="T54" fmla="*/ 140 w 231"/>
                <a:gd name="T55" fmla="*/ 10 h 228"/>
                <a:gd name="T56" fmla="*/ 169 w 231"/>
                <a:gd name="T57" fmla="*/ 3 h 228"/>
                <a:gd name="T58" fmla="*/ 188 w 231"/>
                <a:gd name="T59" fmla="*/ 30 h 228"/>
                <a:gd name="T60" fmla="*/ 188 w 231"/>
                <a:gd name="T61" fmla="*/ 40 h 228"/>
                <a:gd name="T62" fmla="*/ 184 w 231"/>
                <a:gd name="T63" fmla="*/ 62 h 228"/>
                <a:gd name="T64" fmla="*/ 182 w 231"/>
                <a:gd name="T65" fmla="*/ 67 h 228"/>
                <a:gd name="T66" fmla="*/ 166 w 231"/>
                <a:gd name="T67" fmla="*/ 83 h 228"/>
                <a:gd name="T68" fmla="*/ 127 w 231"/>
                <a:gd name="T69" fmla="*/ 102 h 228"/>
                <a:gd name="T70" fmla="*/ 126 w 231"/>
                <a:gd name="T71" fmla="*/ 102 h 228"/>
                <a:gd name="T72" fmla="*/ 178 w 231"/>
                <a:gd name="T73" fmla="*/ 88 h 228"/>
                <a:gd name="T74" fmla="*/ 185 w 231"/>
                <a:gd name="T75" fmla="*/ 89 h 228"/>
                <a:gd name="T76" fmla="*/ 187 w 231"/>
                <a:gd name="T77" fmla="*/ 89 h 228"/>
                <a:gd name="T78" fmla="*/ 203 w 231"/>
                <a:gd name="T79" fmla="*/ 96 h 228"/>
                <a:gd name="T80" fmla="*/ 207 w 231"/>
                <a:gd name="T81" fmla="*/ 99 h 228"/>
                <a:gd name="T82" fmla="*/ 221 w 231"/>
                <a:gd name="T83" fmla="*/ 114 h 228"/>
                <a:gd name="T84" fmla="*/ 225 w 231"/>
                <a:gd name="T85" fmla="*/ 14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1" h="228">
                  <a:moveTo>
                    <a:pt x="225" y="146"/>
                  </a:moveTo>
                  <a:cubicBezTo>
                    <a:pt x="225" y="150"/>
                    <a:pt x="215" y="157"/>
                    <a:pt x="202" y="160"/>
                  </a:cubicBezTo>
                  <a:cubicBezTo>
                    <a:pt x="201" y="160"/>
                    <a:pt x="200" y="160"/>
                    <a:pt x="198" y="160"/>
                  </a:cubicBezTo>
                  <a:cubicBezTo>
                    <a:pt x="195" y="161"/>
                    <a:pt x="191" y="161"/>
                    <a:pt x="186" y="160"/>
                  </a:cubicBezTo>
                  <a:cubicBezTo>
                    <a:pt x="165" y="158"/>
                    <a:pt x="152" y="141"/>
                    <a:pt x="142" y="132"/>
                  </a:cubicBezTo>
                  <a:cubicBezTo>
                    <a:pt x="135" y="125"/>
                    <a:pt x="125" y="120"/>
                    <a:pt x="121" y="118"/>
                  </a:cubicBezTo>
                  <a:cubicBezTo>
                    <a:pt x="126" y="125"/>
                    <a:pt x="140" y="131"/>
                    <a:pt x="156" y="148"/>
                  </a:cubicBezTo>
                  <a:cubicBezTo>
                    <a:pt x="162" y="154"/>
                    <a:pt x="165" y="160"/>
                    <a:pt x="167" y="166"/>
                  </a:cubicBezTo>
                  <a:cubicBezTo>
                    <a:pt x="170" y="176"/>
                    <a:pt x="169" y="186"/>
                    <a:pt x="167" y="194"/>
                  </a:cubicBezTo>
                  <a:cubicBezTo>
                    <a:pt x="167" y="195"/>
                    <a:pt x="167" y="195"/>
                    <a:pt x="166" y="196"/>
                  </a:cubicBezTo>
                  <a:cubicBezTo>
                    <a:pt x="166" y="199"/>
                    <a:pt x="165" y="202"/>
                    <a:pt x="164" y="204"/>
                  </a:cubicBezTo>
                  <a:cubicBezTo>
                    <a:pt x="159" y="220"/>
                    <a:pt x="151" y="223"/>
                    <a:pt x="147" y="222"/>
                  </a:cubicBezTo>
                  <a:cubicBezTo>
                    <a:pt x="143" y="221"/>
                    <a:pt x="143" y="224"/>
                    <a:pt x="139" y="226"/>
                  </a:cubicBezTo>
                  <a:cubicBezTo>
                    <a:pt x="136" y="228"/>
                    <a:pt x="123" y="223"/>
                    <a:pt x="113" y="212"/>
                  </a:cubicBezTo>
                  <a:cubicBezTo>
                    <a:pt x="113" y="212"/>
                    <a:pt x="113" y="212"/>
                    <a:pt x="113" y="212"/>
                  </a:cubicBezTo>
                  <a:cubicBezTo>
                    <a:pt x="113" y="212"/>
                    <a:pt x="112" y="211"/>
                    <a:pt x="112" y="211"/>
                  </a:cubicBezTo>
                  <a:cubicBezTo>
                    <a:pt x="112" y="211"/>
                    <a:pt x="112" y="211"/>
                    <a:pt x="112" y="211"/>
                  </a:cubicBezTo>
                  <a:cubicBezTo>
                    <a:pt x="112" y="211"/>
                    <a:pt x="112" y="211"/>
                    <a:pt x="112" y="211"/>
                  </a:cubicBezTo>
                  <a:cubicBezTo>
                    <a:pt x="110" y="208"/>
                    <a:pt x="108" y="205"/>
                    <a:pt x="106" y="202"/>
                  </a:cubicBezTo>
                  <a:cubicBezTo>
                    <a:pt x="97" y="183"/>
                    <a:pt x="93" y="158"/>
                    <a:pt x="100" y="146"/>
                  </a:cubicBezTo>
                  <a:cubicBezTo>
                    <a:pt x="104" y="137"/>
                    <a:pt x="102" y="133"/>
                    <a:pt x="105" y="127"/>
                  </a:cubicBezTo>
                  <a:cubicBezTo>
                    <a:pt x="102" y="131"/>
                    <a:pt x="97" y="137"/>
                    <a:pt x="92" y="142"/>
                  </a:cubicBezTo>
                  <a:cubicBezTo>
                    <a:pt x="85" y="150"/>
                    <a:pt x="77" y="163"/>
                    <a:pt x="63" y="171"/>
                  </a:cubicBezTo>
                  <a:cubicBezTo>
                    <a:pt x="63" y="171"/>
                    <a:pt x="63" y="171"/>
                    <a:pt x="63" y="171"/>
                  </a:cubicBezTo>
                  <a:cubicBezTo>
                    <a:pt x="60" y="172"/>
                    <a:pt x="57" y="174"/>
                    <a:pt x="53" y="175"/>
                  </a:cubicBezTo>
                  <a:cubicBezTo>
                    <a:pt x="50" y="176"/>
                    <a:pt x="46" y="176"/>
                    <a:pt x="43" y="176"/>
                  </a:cubicBezTo>
                  <a:cubicBezTo>
                    <a:pt x="26" y="176"/>
                    <a:pt x="9" y="166"/>
                    <a:pt x="8" y="162"/>
                  </a:cubicBezTo>
                  <a:cubicBezTo>
                    <a:pt x="7" y="158"/>
                    <a:pt x="9" y="155"/>
                    <a:pt x="6" y="153"/>
                  </a:cubicBezTo>
                  <a:cubicBezTo>
                    <a:pt x="3" y="151"/>
                    <a:pt x="0" y="144"/>
                    <a:pt x="8" y="129"/>
                  </a:cubicBezTo>
                  <a:cubicBezTo>
                    <a:pt x="11" y="125"/>
                    <a:pt x="15" y="119"/>
                    <a:pt x="19" y="115"/>
                  </a:cubicBezTo>
                  <a:cubicBezTo>
                    <a:pt x="19" y="114"/>
                    <a:pt x="19" y="114"/>
                    <a:pt x="19" y="114"/>
                  </a:cubicBezTo>
                  <a:cubicBezTo>
                    <a:pt x="21" y="112"/>
                    <a:pt x="23" y="111"/>
                    <a:pt x="25" y="109"/>
                  </a:cubicBezTo>
                  <a:cubicBezTo>
                    <a:pt x="33" y="102"/>
                    <a:pt x="43" y="98"/>
                    <a:pt x="57" y="99"/>
                  </a:cubicBezTo>
                  <a:cubicBezTo>
                    <a:pt x="79" y="100"/>
                    <a:pt x="91" y="106"/>
                    <a:pt x="100" y="106"/>
                  </a:cubicBezTo>
                  <a:cubicBezTo>
                    <a:pt x="96" y="103"/>
                    <a:pt x="88" y="98"/>
                    <a:pt x="80" y="96"/>
                  </a:cubicBezTo>
                  <a:cubicBezTo>
                    <a:pt x="76" y="95"/>
                    <a:pt x="72" y="94"/>
                    <a:pt x="67" y="93"/>
                  </a:cubicBezTo>
                  <a:cubicBezTo>
                    <a:pt x="67" y="93"/>
                    <a:pt x="67" y="93"/>
                    <a:pt x="67" y="93"/>
                  </a:cubicBezTo>
                  <a:cubicBezTo>
                    <a:pt x="58" y="90"/>
                    <a:pt x="48" y="87"/>
                    <a:pt x="40" y="80"/>
                  </a:cubicBezTo>
                  <a:cubicBezTo>
                    <a:pt x="40" y="80"/>
                    <a:pt x="40" y="80"/>
                    <a:pt x="40" y="80"/>
                  </a:cubicBezTo>
                  <a:cubicBezTo>
                    <a:pt x="39" y="79"/>
                    <a:pt x="38" y="78"/>
                    <a:pt x="37" y="78"/>
                  </a:cubicBezTo>
                  <a:cubicBezTo>
                    <a:pt x="35" y="76"/>
                    <a:pt x="34" y="74"/>
                    <a:pt x="32" y="72"/>
                  </a:cubicBezTo>
                  <a:cubicBezTo>
                    <a:pt x="30" y="69"/>
                    <a:pt x="28" y="66"/>
                    <a:pt x="26" y="63"/>
                  </a:cubicBezTo>
                  <a:cubicBezTo>
                    <a:pt x="26" y="62"/>
                    <a:pt x="26" y="62"/>
                    <a:pt x="26" y="62"/>
                  </a:cubicBezTo>
                  <a:cubicBezTo>
                    <a:pt x="20" y="48"/>
                    <a:pt x="21" y="34"/>
                    <a:pt x="25" y="32"/>
                  </a:cubicBezTo>
                  <a:cubicBezTo>
                    <a:pt x="28" y="29"/>
                    <a:pt x="31" y="30"/>
                    <a:pt x="32" y="26"/>
                  </a:cubicBezTo>
                  <a:cubicBezTo>
                    <a:pt x="33" y="22"/>
                    <a:pt x="38" y="17"/>
                    <a:pt x="55" y="19"/>
                  </a:cubicBezTo>
                  <a:cubicBezTo>
                    <a:pt x="58" y="19"/>
                    <a:pt x="60" y="20"/>
                    <a:pt x="63" y="20"/>
                  </a:cubicBezTo>
                  <a:cubicBezTo>
                    <a:pt x="64" y="21"/>
                    <a:pt x="64" y="21"/>
                    <a:pt x="64" y="21"/>
                  </a:cubicBezTo>
                  <a:cubicBezTo>
                    <a:pt x="78" y="23"/>
                    <a:pt x="94" y="30"/>
                    <a:pt x="102" y="49"/>
                  </a:cubicBezTo>
                  <a:cubicBezTo>
                    <a:pt x="102" y="49"/>
                    <a:pt x="102" y="49"/>
                    <a:pt x="102" y="49"/>
                  </a:cubicBezTo>
                  <a:cubicBezTo>
                    <a:pt x="102" y="51"/>
                    <a:pt x="102" y="51"/>
                    <a:pt x="102" y="51"/>
                  </a:cubicBezTo>
                  <a:cubicBezTo>
                    <a:pt x="109" y="69"/>
                    <a:pt x="110" y="82"/>
                    <a:pt x="112" y="90"/>
                  </a:cubicBezTo>
                  <a:cubicBezTo>
                    <a:pt x="114" y="85"/>
                    <a:pt x="117" y="77"/>
                    <a:pt x="117" y="69"/>
                  </a:cubicBezTo>
                  <a:cubicBezTo>
                    <a:pt x="118" y="60"/>
                    <a:pt x="118" y="45"/>
                    <a:pt x="123" y="32"/>
                  </a:cubicBezTo>
                  <a:cubicBezTo>
                    <a:pt x="125" y="27"/>
                    <a:pt x="127" y="22"/>
                    <a:pt x="131" y="18"/>
                  </a:cubicBezTo>
                  <a:cubicBezTo>
                    <a:pt x="134" y="15"/>
                    <a:pt x="137" y="12"/>
                    <a:pt x="140" y="10"/>
                  </a:cubicBezTo>
                  <a:cubicBezTo>
                    <a:pt x="140" y="10"/>
                    <a:pt x="140" y="10"/>
                    <a:pt x="140" y="10"/>
                  </a:cubicBezTo>
                  <a:cubicBezTo>
                    <a:pt x="152" y="1"/>
                    <a:pt x="166" y="0"/>
                    <a:pt x="169" y="3"/>
                  </a:cubicBezTo>
                  <a:cubicBezTo>
                    <a:pt x="172" y="6"/>
                    <a:pt x="172" y="9"/>
                    <a:pt x="176" y="9"/>
                  </a:cubicBezTo>
                  <a:cubicBezTo>
                    <a:pt x="180" y="9"/>
                    <a:pt x="186" y="13"/>
                    <a:pt x="188" y="30"/>
                  </a:cubicBezTo>
                  <a:cubicBezTo>
                    <a:pt x="188" y="33"/>
                    <a:pt x="188" y="36"/>
                    <a:pt x="188" y="40"/>
                  </a:cubicBezTo>
                  <a:cubicBezTo>
                    <a:pt x="188" y="40"/>
                    <a:pt x="188" y="40"/>
                    <a:pt x="188" y="40"/>
                  </a:cubicBezTo>
                  <a:cubicBezTo>
                    <a:pt x="188" y="47"/>
                    <a:pt x="187" y="55"/>
                    <a:pt x="184" y="62"/>
                  </a:cubicBezTo>
                  <a:cubicBezTo>
                    <a:pt x="184" y="62"/>
                    <a:pt x="184" y="62"/>
                    <a:pt x="184" y="62"/>
                  </a:cubicBezTo>
                  <a:cubicBezTo>
                    <a:pt x="184" y="62"/>
                    <a:pt x="184" y="62"/>
                    <a:pt x="184" y="62"/>
                  </a:cubicBezTo>
                  <a:cubicBezTo>
                    <a:pt x="183" y="64"/>
                    <a:pt x="183" y="65"/>
                    <a:pt x="182" y="67"/>
                  </a:cubicBezTo>
                  <a:cubicBezTo>
                    <a:pt x="182" y="67"/>
                    <a:pt x="182" y="67"/>
                    <a:pt x="182" y="67"/>
                  </a:cubicBezTo>
                  <a:cubicBezTo>
                    <a:pt x="178" y="73"/>
                    <a:pt x="173" y="78"/>
                    <a:pt x="166" y="83"/>
                  </a:cubicBezTo>
                  <a:cubicBezTo>
                    <a:pt x="149" y="93"/>
                    <a:pt x="136" y="96"/>
                    <a:pt x="128" y="101"/>
                  </a:cubicBezTo>
                  <a:cubicBezTo>
                    <a:pt x="128" y="101"/>
                    <a:pt x="127" y="101"/>
                    <a:pt x="127" y="102"/>
                  </a:cubicBezTo>
                  <a:cubicBezTo>
                    <a:pt x="126" y="102"/>
                    <a:pt x="126" y="102"/>
                    <a:pt x="126" y="102"/>
                  </a:cubicBezTo>
                  <a:cubicBezTo>
                    <a:pt x="126" y="102"/>
                    <a:pt x="126" y="102"/>
                    <a:pt x="126" y="102"/>
                  </a:cubicBezTo>
                  <a:cubicBezTo>
                    <a:pt x="135" y="101"/>
                    <a:pt x="147" y="93"/>
                    <a:pt x="169" y="89"/>
                  </a:cubicBezTo>
                  <a:cubicBezTo>
                    <a:pt x="172" y="88"/>
                    <a:pt x="175" y="88"/>
                    <a:pt x="178" y="88"/>
                  </a:cubicBezTo>
                  <a:cubicBezTo>
                    <a:pt x="178" y="88"/>
                    <a:pt x="179" y="88"/>
                    <a:pt x="179" y="88"/>
                  </a:cubicBezTo>
                  <a:cubicBezTo>
                    <a:pt x="181" y="88"/>
                    <a:pt x="183" y="88"/>
                    <a:pt x="185" y="89"/>
                  </a:cubicBezTo>
                  <a:cubicBezTo>
                    <a:pt x="186" y="89"/>
                    <a:pt x="186" y="89"/>
                    <a:pt x="187" y="89"/>
                  </a:cubicBezTo>
                  <a:cubicBezTo>
                    <a:pt x="187" y="89"/>
                    <a:pt x="187" y="89"/>
                    <a:pt x="187" y="89"/>
                  </a:cubicBezTo>
                  <a:cubicBezTo>
                    <a:pt x="188" y="89"/>
                    <a:pt x="189" y="90"/>
                    <a:pt x="189" y="90"/>
                  </a:cubicBezTo>
                  <a:cubicBezTo>
                    <a:pt x="194" y="91"/>
                    <a:pt x="199" y="93"/>
                    <a:pt x="203" y="96"/>
                  </a:cubicBezTo>
                  <a:cubicBezTo>
                    <a:pt x="203" y="96"/>
                    <a:pt x="203" y="96"/>
                    <a:pt x="203" y="96"/>
                  </a:cubicBezTo>
                  <a:cubicBezTo>
                    <a:pt x="204" y="97"/>
                    <a:pt x="206" y="98"/>
                    <a:pt x="207" y="99"/>
                  </a:cubicBezTo>
                  <a:cubicBezTo>
                    <a:pt x="207" y="99"/>
                    <a:pt x="207" y="99"/>
                    <a:pt x="207" y="99"/>
                  </a:cubicBezTo>
                  <a:cubicBezTo>
                    <a:pt x="213" y="104"/>
                    <a:pt x="217" y="109"/>
                    <a:pt x="221" y="114"/>
                  </a:cubicBezTo>
                  <a:cubicBezTo>
                    <a:pt x="231" y="127"/>
                    <a:pt x="229" y="134"/>
                    <a:pt x="226" y="137"/>
                  </a:cubicBezTo>
                  <a:cubicBezTo>
                    <a:pt x="223" y="140"/>
                    <a:pt x="225" y="142"/>
                    <a:pt x="225" y="146"/>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3" name="Rectangle 227"/>
            <p:cNvSpPr>
              <a:spLocks noChangeArrowheads="1"/>
            </p:cNvSpPr>
            <p:nvPr/>
          </p:nvSpPr>
          <p:spPr bwMode="auto">
            <a:xfrm flipH="1">
              <a:off x="1279524" y="5773738"/>
              <a:ext cx="1588" cy="1588"/>
            </a:xfrm>
            <a:prstGeom prst="rect">
              <a:avLst/>
            </a:prstGeom>
            <a:solidFill>
              <a:srgbClr val="FDEF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4" name="Rectangle 228"/>
            <p:cNvSpPr>
              <a:spLocks noChangeArrowheads="1"/>
            </p:cNvSpPr>
            <p:nvPr/>
          </p:nvSpPr>
          <p:spPr bwMode="auto">
            <a:xfrm flipH="1">
              <a:off x="1279524" y="5773738"/>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5" name="Freeform 229"/>
            <p:cNvSpPr>
              <a:spLocks noEditPoints="1"/>
            </p:cNvSpPr>
            <p:nvPr/>
          </p:nvSpPr>
          <p:spPr bwMode="auto">
            <a:xfrm flipH="1">
              <a:off x="1227137" y="5819775"/>
              <a:ext cx="471488" cy="50800"/>
            </a:xfrm>
            <a:custGeom>
              <a:avLst/>
              <a:gdLst>
                <a:gd name="T0" fmla="*/ 148 w 166"/>
                <a:gd name="T1" fmla="*/ 11 h 18"/>
                <a:gd name="T2" fmla="*/ 148 w 166"/>
                <a:gd name="T3" fmla="*/ 11 h 18"/>
                <a:gd name="T4" fmla="*/ 150 w 166"/>
                <a:gd name="T5" fmla="*/ 11 h 18"/>
                <a:gd name="T6" fmla="*/ 150 w 166"/>
                <a:gd name="T7" fmla="*/ 11 h 18"/>
                <a:gd name="T8" fmla="*/ 152 w 166"/>
                <a:gd name="T9" fmla="*/ 12 h 18"/>
                <a:gd name="T10" fmla="*/ 166 w 166"/>
                <a:gd name="T11" fmla="*/ 18 h 18"/>
                <a:gd name="T12" fmla="*/ 166 w 166"/>
                <a:gd name="T13" fmla="*/ 18 h 18"/>
                <a:gd name="T14" fmla="*/ 166 w 166"/>
                <a:gd name="T15" fmla="*/ 18 h 18"/>
                <a:gd name="T16" fmla="*/ 166 w 166"/>
                <a:gd name="T17" fmla="*/ 18 h 18"/>
                <a:gd name="T18" fmla="*/ 152 w 166"/>
                <a:gd name="T19" fmla="*/ 12 h 18"/>
                <a:gd name="T20" fmla="*/ 150 w 166"/>
                <a:gd name="T21" fmla="*/ 11 h 18"/>
                <a:gd name="T22" fmla="*/ 150 w 166"/>
                <a:gd name="T23" fmla="*/ 11 h 18"/>
                <a:gd name="T24" fmla="*/ 148 w 166"/>
                <a:gd name="T25" fmla="*/ 11 h 18"/>
                <a:gd name="T26" fmla="*/ 148 w 166"/>
                <a:gd name="T27" fmla="*/ 11 h 18"/>
                <a:gd name="T28" fmla="*/ 0 w 166"/>
                <a:gd name="T29" fmla="*/ 0 h 18"/>
                <a:gd name="T30" fmla="*/ 3 w 166"/>
                <a:gd name="T31" fmla="*/ 2 h 18"/>
                <a:gd name="T32" fmla="*/ 0 w 166"/>
                <a:gd name="T33"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 h="18">
                  <a:moveTo>
                    <a:pt x="148" y="11"/>
                  </a:moveTo>
                  <a:cubicBezTo>
                    <a:pt x="148" y="11"/>
                    <a:pt x="148" y="11"/>
                    <a:pt x="148" y="11"/>
                  </a:cubicBezTo>
                  <a:cubicBezTo>
                    <a:pt x="149" y="11"/>
                    <a:pt x="149" y="11"/>
                    <a:pt x="150" y="11"/>
                  </a:cubicBezTo>
                  <a:cubicBezTo>
                    <a:pt x="150" y="11"/>
                    <a:pt x="150" y="11"/>
                    <a:pt x="150" y="11"/>
                  </a:cubicBezTo>
                  <a:cubicBezTo>
                    <a:pt x="151" y="11"/>
                    <a:pt x="152" y="12"/>
                    <a:pt x="152" y="12"/>
                  </a:cubicBezTo>
                  <a:cubicBezTo>
                    <a:pt x="157" y="13"/>
                    <a:pt x="162" y="15"/>
                    <a:pt x="166" y="18"/>
                  </a:cubicBezTo>
                  <a:cubicBezTo>
                    <a:pt x="166" y="18"/>
                    <a:pt x="166" y="18"/>
                    <a:pt x="166" y="18"/>
                  </a:cubicBezTo>
                  <a:cubicBezTo>
                    <a:pt x="166" y="18"/>
                    <a:pt x="166" y="18"/>
                    <a:pt x="166" y="18"/>
                  </a:cubicBezTo>
                  <a:cubicBezTo>
                    <a:pt x="166" y="18"/>
                    <a:pt x="166" y="18"/>
                    <a:pt x="166" y="18"/>
                  </a:cubicBezTo>
                  <a:cubicBezTo>
                    <a:pt x="162" y="15"/>
                    <a:pt x="157" y="13"/>
                    <a:pt x="152" y="12"/>
                  </a:cubicBezTo>
                  <a:cubicBezTo>
                    <a:pt x="152" y="12"/>
                    <a:pt x="151" y="11"/>
                    <a:pt x="150" y="11"/>
                  </a:cubicBezTo>
                  <a:cubicBezTo>
                    <a:pt x="150" y="11"/>
                    <a:pt x="150" y="11"/>
                    <a:pt x="150" y="11"/>
                  </a:cubicBezTo>
                  <a:cubicBezTo>
                    <a:pt x="149" y="11"/>
                    <a:pt x="149" y="11"/>
                    <a:pt x="148" y="11"/>
                  </a:cubicBezTo>
                  <a:cubicBezTo>
                    <a:pt x="148" y="11"/>
                    <a:pt x="148" y="11"/>
                    <a:pt x="148" y="11"/>
                  </a:cubicBezTo>
                  <a:moveTo>
                    <a:pt x="0" y="0"/>
                  </a:moveTo>
                  <a:cubicBezTo>
                    <a:pt x="1" y="0"/>
                    <a:pt x="2" y="1"/>
                    <a:pt x="3" y="2"/>
                  </a:cubicBezTo>
                  <a:cubicBezTo>
                    <a:pt x="2" y="1"/>
                    <a:pt x="1" y="0"/>
                    <a:pt x="0" y="0"/>
                  </a:cubicBezTo>
                </a:path>
              </a:pathLst>
            </a:custGeom>
            <a:solidFill>
              <a:srgbClr val="B78B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6" name="Freeform 230"/>
            <p:cNvSpPr/>
            <p:nvPr/>
          </p:nvSpPr>
          <p:spPr bwMode="auto">
            <a:xfrm flipH="1">
              <a:off x="1227137" y="5651500"/>
              <a:ext cx="504825" cy="546100"/>
            </a:xfrm>
            <a:custGeom>
              <a:avLst/>
              <a:gdLst>
                <a:gd name="T0" fmla="*/ 98 w 178"/>
                <a:gd name="T1" fmla="*/ 13 h 192"/>
                <a:gd name="T2" fmla="*/ 87 w 178"/>
                <a:gd name="T3" fmla="*/ 71 h 192"/>
                <a:gd name="T4" fmla="*/ 77 w 178"/>
                <a:gd name="T5" fmla="*/ 32 h 192"/>
                <a:gd name="T6" fmla="*/ 77 w 178"/>
                <a:gd name="T7" fmla="*/ 30 h 192"/>
                <a:gd name="T8" fmla="*/ 67 w 178"/>
                <a:gd name="T9" fmla="*/ 22 h 192"/>
                <a:gd name="T10" fmla="*/ 61 w 178"/>
                <a:gd name="T11" fmla="*/ 29 h 192"/>
                <a:gd name="T12" fmla="*/ 75 w 178"/>
                <a:gd name="T13" fmla="*/ 66 h 192"/>
                <a:gd name="T14" fmla="*/ 71 w 178"/>
                <a:gd name="T15" fmla="*/ 68 h 192"/>
                <a:gd name="T16" fmla="*/ 65 w 178"/>
                <a:gd name="T17" fmla="*/ 69 h 192"/>
                <a:gd name="T18" fmla="*/ 20 w 178"/>
                <a:gd name="T19" fmla="*/ 43 h 192"/>
                <a:gd name="T20" fmla="*/ 18 w 178"/>
                <a:gd name="T21" fmla="*/ 61 h 192"/>
                <a:gd name="T22" fmla="*/ 12 w 178"/>
                <a:gd name="T23" fmla="*/ 59 h 192"/>
                <a:gd name="T24" fmla="*/ 15 w 178"/>
                <a:gd name="T25" fmla="*/ 61 h 192"/>
                <a:gd name="T26" fmla="*/ 55 w 178"/>
                <a:gd name="T27" fmla="*/ 77 h 192"/>
                <a:gd name="T28" fmla="*/ 75 w 178"/>
                <a:gd name="T29" fmla="*/ 87 h 192"/>
                <a:gd name="T30" fmla="*/ 32 w 178"/>
                <a:gd name="T31" fmla="*/ 80 h 192"/>
                <a:gd name="T32" fmla="*/ 34 w 178"/>
                <a:gd name="T33" fmla="*/ 85 h 192"/>
                <a:gd name="T34" fmla="*/ 14 w 178"/>
                <a:gd name="T35" fmla="*/ 107 h 192"/>
                <a:gd name="T36" fmla="*/ 42 w 178"/>
                <a:gd name="T37" fmla="*/ 111 h 192"/>
                <a:gd name="T38" fmla="*/ 43 w 178"/>
                <a:gd name="T39" fmla="*/ 122 h 192"/>
                <a:gd name="T40" fmla="*/ 72 w 178"/>
                <a:gd name="T41" fmla="*/ 110 h 192"/>
                <a:gd name="T42" fmla="*/ 80 w 178"/>
                <a:gd name="T43" fmla="*/ 108 h 192"/>
                <a:gd name="T44" fmla="*/ 75 w 178"/>
                <a:gd name="T45" fmla="*/ 127 h 192"/>
                <a:gd name="T46" fmla="*/ 87 w 178"/>
                <a:gd name="T47" fmla="*/ 192 h 192"/>
                <a:gd name="T48" fmla="*/ 85 w 178"/>
                <a:gd name="T49" fmla="*/ 124 h 192"/>
                <a:gd name="T50" fmla="*/ 94 w 178"/>
                <a:gd name="T51" fmla="*/ 125 h 192"/>
                <a:gd name="T52" fmla="*/ 100 w 178"/>
                <a:gd name="T53" fmla="*/ 114 h 192"/>
                <a:gd name="T54" fmla="*/ 117 w 178"/>
                <a:gd name="T55" fmla="*/ 122 h 192"/>
                <a:gd name="T56" fmla="*/ 96 w 178"/>
                <a:gd name="T57" fmla="*/ 99 h 192"/>
                <a:gd name="T58" fmla="*/ 117 w 178"/>
                <a:gd name="T59" fmla="*/ 113 h 192"/>
                <a:gd name="T60" fmla="*/ 173 w 178"/>
                <a:gd name="T61" fmla="*/ 141 h 192"/>
                <a:gd name="T62" fmla="*/ 137 w 178"/>
                <a:gd name="T63" fmla="*/ 117 h 192"/>
                <a:gd name="T64" fmla="*/ 119 w 178"/>
                <a:gd name="T65" fmla="*/ 105 h 192"/>
                <a:gd name="T66" fmla="*/ 143 w 178"/>
                <a:gd name="T67" fmla="*/ 105 h 192"/>
                <a:gd name="T68" fmla="*/ 163 w 178"/>
                <a:gd name="T69" fmla="*/ 92 h 192"/>
                <a:gd name="T70" fmla="*/ 117 w 178"/>
                <a:gd name="T71" fmla="*/ 88 h 192"/>
                <a:gd name="T72" fmla="*/ 178 w 178"/>
                <a:gd name="T73" fmla="*/ 77 h 192"/>
                <a:gd name="T74" fmla="*/ 162 w 178"/>
                <a:gd name="T75" fmla="*/ 70 h 192"/>
                <a:gd name="T76" fmla="*/ 154 w 178"/>
                <a:gd name="T77" fmla="*/ 69 h 192"/>
                <a:gd name="T78" fmla="*/ 153 w 178"/>
                <a:gd name="T79" fmla="*/ 69 h 192"/>
                <a:gd name="T80" fmla="*/ 101 w 178"/>
                <a:gd name="T81" fmla="*/ 83 h 192"/>
                <a:gd name="T82" fmla="*/ 101 w 178"/>
                <a:gd name="T83" fmla="*/ 83 h 192"/>
                <a:gd name="T84" fmla="*/ 157 w 178"/>
                <a:gd name="T85" fmla="*/ 48 h 192"/>
                <a:gd name="T86" fmla="*/ 159 w 178"/>
                <a:gd name="T87" fmla="*/ 43 h 192"/>
                <a:gd name="T88" fmla="*/ 122 w 178"/>
                <a:gd name="T89" fmla="*/ 69 h 192"/>
                <a:gd name="T90" fmla="*/ 145 w 178"/>
                <a:gd name="T91" fmla="*/ 34 h 192"/>
                <a:gd name="T92" fmla="*/ 112 w 178"/>
                <a:gd name="T93" fmla="*/ 59 h 192"/>
                <a:gd name="T94" fmla="*/ 100 w 178"/>
                <a:gd name="T95" fmla="*/ 50 h 192"/>
                <a:gd name="T96" fmla="*/ 97 w 178"/>
                <a:gd name="T97" fmla="*/ 40 h 192"/>
                <a:gd name="T98" fmla="*/ 114 w 178"/>
                <a:gd name="T99"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8" h="192">
                  <a:moveTo>
                    <a:pt x="114" y="0"/>
                  </a:moveTo>
                  <a:cubicBezTo>
                    <a:pt x="111" y="0"/>
                    <a:pt x="104" y="4"/>
                    <a:pt x="98" y="13"/>
                  </a:cubicBezTo>
                  <a:cubicBezTo>
                    <a:pt x="98" y="13"/>
                    <a:pt x="98" y="13"/>
                    <a:pt x="98" y="13"/>
                  </a:cubicBezTo>
                  <a:cubicBezTo>
                    <a:pt x="93" y="26"/>
                    <a:pt x="93" y="41"/>
                    <a:pt x="92" y="50"/>
                  </a:cubicBezTo>
                  <a:cubicBezTo>
                    <a:pt x="92" y="58"/>
                    <a:pt x="90" y="65"/>
                    <a:pt x="88" y="70"/>
                  </a:cubicBezTo>
                  <a:cubicBezTo>
                    <a:pt x="87" y="70"/>
                    <a:pt x="87" y="71"/>
                    <a:pt x="87" y="71"/>
                  </a:cubicBezTo>
                  <a:cubicBezTo>
                    <a:pt x="87" y="71"/>
                    <a:pt x="87" y="70"/>
                    <a:pt x="87" y="69"/>
                  </a:cubicBezTo>
                  <a:cubicBezTo>
                    <a:pt x="86" y="68"/>
                    <a:pt x="86" y="66"/>
                    <a:pt x="86" y="65"/>
                  </a:cubicBezTo>
                  <a:cubicBezTo>
                    <a:pt x="84" y="57"/>
                    <a:pt x="83" y="46"/>
                    <a:pt x="77" y="32"/>
                  </a:cubicBezTo>
                  <a:cubicBezTo>
                    <a:pt x="77" y="30"/>
                    <a:pt x="77" y="30"/>
                    <a:pt x="77" y="30"/>
                  </a:cubicBezTo>
                  <a:cubicBezTo>
                    <a:pt x="77" y="30"/>
                    <a:pt x="77" y="30"/>
                    <a:pt x="77" y="30"/>
                  </a:cubicBezTo>
                  <a:cubicBezTo>
                    <a:pt x="77" y="30"/>
                    <a:pt x="77" y="30"/>
                    <a:pt x="77" y="30"/>
                  </a:cubicBezTo>
                  <a:cubicBezTo>
                    <a:pt x="76" y="29"/>
                    <a:pt x="71" y="20"/>
                    <a:pt x="64" y="17"/>
                  </a:cubicBezTo>
                  <a:cubicBezTo>
                    <a:pt x="62" y="16"/>
                    <a:pt x="61" y="16"/>
                    <a:pt x="60" y="16"/>
                  </a:cubicBezTo>
                  <a:cubicBezTo>
                    <a:pt x="60" y="16"/>
                    <a:pt x="64" y="19"/>
                    <a:pt x="67" y="22"/>
                  </a:cubicBezTo>
                  <a:cubicBezTo>
                    <a:pt x="71" y="26"/>
                    <a:pt x="80" y="45"/>
                    <a:pt x="80" y="56"/>
                  </a:cubicBezTo>
                  <a:cubicBezTo>
                    <a:pt x="80" y="57"/>
                    <a:pt x="80" y="58"/>
                    <a:pt x="80" y="58"/>
                  </a:cubicBezTo>
                  <a:cubicBezTo>
                    <a:pt x="78" y="58"/>
                    <a:pt x="70" y="32"/>
                    <a:pt x="61" y="29"/>
                  </a:cubicBezTo>
                  <a:cubicBezTo>
                    <a:pt x="66" y="36"/>
                    <a:pt x="68" y="37"/>
                    <a:pt x="71" y="49"/>
                  </a:cubicBezTo>
                  <a:cubicBezTo>
                    <a:pt x="75" y="60"/>
                    <a:pt x="76" y="64"/>
                    <a:pt x="75" y="66"/>
                  </a:cubicBezTo>
                  <a:cubicBezTo>
                    <a:pt x="75" y="66"/>
                    <a:pt x="75" y="66"/>
                    <a:pt x="75" y="66"/>
                  </a:cubicBezTo>
                  <a:cubicBezTo>
                    <a:pt x="74" y="66"/>
                    <a:pt x="66" y="36"/>
                    <a:pt x="50" y="33"/>
                  </a:cubicBezTo>
                  <a:cubicBezTo>
                    <a:pt x="63" y="44"/>
                    <a:pt x="69" y="57"/>
                    <a:pt x="72" y="66"/>
                  </a:cubicBezTo>
                  <a:cubicBezTo>
                    <a:pt x="72" y="68"/>
                    <a:pt x="72" y="68"/>
                    <a:pt x="71" y="68"/>
                  </a:cubicBezTo>
                  <a:cubicBezTo>
                    <a:pt x="67" y="68"/>
                    <a:pt x="52" y="56"/>
                    <a:pt x="46" y="49"/>
                  </a:cubicBezTo>
                  <a:cubicBezTo>
                    <a:pt x="45" y="47"/>
                    <a:pt x="45" y="47"/>
                    <a:pt x="44" y="47"/>
                  </a:cubicBezTo>
                  <a:cubicBezTo>
                    <a:pt x="43" y="47"/>
                    <a:pt x="51" y="62"/>
                    <a:pt x="65" y="69"/>
                  </a:cubicBezTo>
                  <a:cubicBezTo>
                    <a:pt x="71" y="72"/>
                    <a:pt x="71" y="74"/>
                    <a:pt x="68" y="74"/>
                  </a:cubicBezTo>
                  <a:cubicBezTo>
                    <a:pt x="62" y="74"/>
                    <a:pt x="49" y="70"/>
                    <a:pt x="42" y="65"/>
                  </a:cubicBezTo>
                  <a:cubicBezTo>
                    <a:pt x="32" y="56"/>
                    <a:pt x="27" y="53"/>
                    <a:pt x="20" y="43"/>
                  </a:cubicBezTo>
                  <a:cubicBezTo>
                    <a:pt x="20" y="48"/>
                    <a:pt x="32" y="63"/>
                    <a:pt x="45" y="69"/>
                  </a:cubicBezTo>
                  <a:cubicBezTo>
                    <a:pt x="47" y="71"/>
                    <a:pt x="48" y="71"/>
                    <a:pt x="47" y="71"/>
                  </a:cubicBezTo>
                  <a:cubicBezTo>
                    <a:pt x="43" y="71"/>
                    <a:pt x="23" y="65"/>
                    <a:pt x="18" y="61"/>
                  </a:cubicBezTo>
                  <a:cubicBezTo>
                    <a:pt x="12" y="55"/>
                    <a:pt x="11" y="55"/>
                    <a:pt x="6" y="46"/>
                  </a:cubicBezTo>
                  <a:cubicBezTo>
                    <a:pt x="6" y="47"/>
                    <a:pt x="10" y="56"/>
                    <a:pt x="12" y="59"/>
                  </a:cubicBezTo>
                  <a:cubicBezTo>
                    <a:pt x="12" y="59"/>
                    <a:pt x="12" y="59"/>
                    <a:pt x="12" y="59"/>
                  </a:cubicBezTo>
                  <a:cubicBezTo>
                    <a:pt x="13" y="59"/>
                    <a:pt x="14" y="60"/>
                    <a:pt x="15" y="61"/>
                  </a:cubicBezTo>
                  <a:cubicBezTo>
                    <a:pt x="15" y="61"/>
                    <a:pt x="15" y="61"/>
                    <a:pt x="15" y="61"/>
                  </a:cubicBezTo>
                  <a:cubicBezTo>
                    <a:pt x="15" y="61"/>
                    <a:pt x="15" y="61"/>
                    <a:pt x="15" y="61"/>
                  </a:cubicBezTo>
                  <a:cubicBezTo>
                    <a:pt x="23" y="68"/>
                    <a:pt x="33" y="71"/>
                    <a:pt x="42" y="74"/>
                  </a:cubicBezTo>
                  <a:cubicBezTo>
                    <a:pt x="42" y="74"/>
                    <a:pt x="42" y="74"/>
                    <a:pt x="42" y="74"/>
                  </a:cubicBezTo>
                  <a:cubicBezTo>
                    <a:pt x="47" y="75"/>
                    <a:pt x="51" y="76"/>
                    <a:pt x="55" y="77"/>
                  </a:cubicBezTo>
                  <a:cubicBezTo>
                    <a:pt x="63" y="79"/>
                    <a:pt x="71" y="84"/>
                    <a:pt x="75" y="87"/>
                  </a:cubicBezTo>
                  <a:cubicBezTo>
                    <a:pt x="75" y="87"/>
                    <a:pt x="75" y="87"/>
                    <a:pt x="75" y="87"/>
                  </a:cubicBezTo>
                  <a:cubicBezTo>
                    <a:pt x="75" y="87"/>
                    <a:pt x="75" y="87"/>
                    <a:pt x="75" y="87"/>
                  </a:cubicBezTo>
                  <a:cubicBezTo>
                    <a:pt x="73" y="87"/>
                    <a:pt x="71" y="87"/>
                    <a:pt x="69" y="86"/>
                  </a:cubicBezTo>
                  <a:cubicBezTo>
                    <a:pt x="61" y="85"/>
                    <a:pt x="51" y="81"/>
                    <a:pt x="35" y="80"/>
                  </a:cubicBezTo>
                  <a:cubicBezTo>
                    <a:pt x="34" y="80"/>
                    <a:pt x="33" y="80"/>
                    <a:pt x="32" y="80"/>
                  </a:cubicBezTo>
                  <a:cubicBezTo>
                    <a:pt x="31" y="80"/>
                    <a:pt x="30" y="80"/>
                    <a:pt x="29" y="80"/>
                  </a:cubicBezTo>
                  <a:cubicBezTo>
                    <a:pt x="16" y="80"/>
                    <a:pt x="7" y="84"/>
                    <a:pt x="0" y="90"/>
                  </a:cubicBezTo>
                  <a:cubicBezTo>
                    <a:pt x="0" y="90"/>
                    <a:pt x="17" y="85"/>
                    <a:pt x="34" y="85"/>
                  </a:cubicBezTo>
                  <a:cubicBezTo>
                    <a:pt x="40" y="85"/>
                    <a:pt x="47" y="85"/>
                    <a:pt x="52" y="87"/>
                  </a:cubicBezTo>
                  <a:cubicBezTo>
                    <a:pt x="52" y="87"/>
                    <a:pt x="56" y="89"/>
                    <a:pt x="54" y="93"/>
                  </a:cubicBezTo>
                  <a:cubicBezTo>
                    <a:pt x="52" y="96"/>
                    <a:pt x="32" y="93"/>
                    <a:pt x="14" y="107"/>
                  </a:cubicBezTo>
                  <a:cubicBezTo>
                    <a:pt x="14" y="107"/>
                    <a:pt x="44" y="98"/>
                    <a:pt x="56" y="98"/>
                  </a:cubicBezTo>
                  <a:cubicBezTo>
                    <a:pt x="57" y="98"/>
                    <a:pt x="59" y="98"/>
                    <a:pt x="59" y="99"/>
                  </a:cubicBezTo>
                  <a:cubicBezTo>
                    <a:pt x="67" y="101"/>
                    <a:pt x="45" y="110"/>
                    <a:pt x="42" y="111"/>
                  </a:cubicBezTo>
                  <a:cubicBezTo>
                    <a:pt x="44" y="111"/>
                    <a:pt x="59" y="108"/>
                    <a:pt x="64" y="105"/>
                  </a:cubicBezTo>
                  <a:cubicBezTo>
                    <a:pt x="65" y="105"/>
                    <a:pt x="65" y="105"/>
                    <a:pt x="66" y="105"/>
                  </a:cubicBezTo>
                  <a:cubicBezTo>
                    <a:pt x="69" y="105"/>
                    <a:pt x="66" y="114"/>
                    <a:pt x="43" y="122"/>
                  </a:cubicBezTo>
                  <a:cubicBezTo>
                    <a:pt x="44" y="122"/>
                    <a:pt x="62" y="120"/>
                    <a:pt x="70" y="109"/>
                  </a:cubicBezTo>
                  <a:cubicBezTo>
                    <a:pt x="70" y="109"/>
                    <a:pt x="71" y="108"/>
                    <a:pt x="71" y="108"/>
                  </a:cubicBezTo>
                  <a:cubicBezTo>
                    <a:pt x="72" y="108"/>
                    <a:pt x="72" y="109"/>
                    <a:pt x="72" y="110"/>
                  </a:cubicBezTo>
                  <a:cubicBezTo>
                    <a:pt x="72" y="114"/>
                    <a:pt x="49" y="143"/>
                    <a:pt x="38" y="152"/>
                  </a:cubicBezTo>
                  <a:cubicBezTo>
                    <a:pt x="52" y="144"/>
                    <a:pt x="60" y="131"/>
                    <a:pt x="67" y="123"/>
                  </a:cubicBezTo>
                  <a:cubicBezTo>
                    <a:pt x="72" y="118"/>
                    <a:pt x="77" y="112"/>
                    <a:pt x="80" y="108"/>
                  </a:cubicBezTo>
                  <a:cubicBezTo>
                    <a:pt x="80" y="108"/>
                    <a:pt x="80" y="108"/>
                    <a:pt x="80" y="108"/>
                  </a:cubicBezTo>
                  <a:cubicBezTo>
                    <a:pt x="80" y="108"/>
                    <a:pt x="80" y="108"/>
                    <a:pt x="80" y="108"/>
                  </a:cubicBezTo>
                  <a:cubicBezTo>
                    <a:pt x="77" y="114"/>
                    <a:pt x="79" y="118"/>
                    <a:pt x="75" y="127"/>
                  </a:cubicBezTo>
                  <a:cubicBezTo>
                    <a:pt x="72" y="131"/>
                    <a:pt x="71" y="137"/>
                    <a:pt x="71" y="143"/>
                  </a:cubicBezTo>
                  <a:cubicBezTo>
                    <a:pt x="71" y="155"/>
                    <a:pt x="75" y="170"/>
                    <a:pt x="81" y="183"/>
                  </a:cubicBezTo>
                  <a:cubicBezTo>
                    <a:pt x="83" y="186"/>
                    <a:pt x="85" y="189"/>
                    <a:pt x="87" y="192"/>
                  </a:cubicBezTo>
                  <a:cubicBezTo>
                    <a:pt x="85" y="189"/>
                    <a:pt x="67" y="155"/>
                    <a:pt x="79" y="127"/>
                  </a:cubicBezTo>
                  <a:cubicBezTo>
                    <a:pt x="79" y="127"/>
                    <a:pt x="81" y="124"/>
                    <a:pt x="83" y="124"/>
                  </a:cubicBezTo>
                  <a:cubicBezTo>
                    <a:pt x="84" y="124"/>
                    <a:pt x="84" y="124"/>
                    <a:pt x="85" y="124"/>
                  </a:cubicBezTo>
                  <a:cubicBezTo>
                    <a:pt x="89" y="127"/>
                    <a:pt x="81" y="147"/>
                    <a:pt x="90" y="161"/>
                  </a:cubicBezTo>
                  <a:cubicBezTo>
                    <a:pt x="90" y="159"/>
                    <a:pt x="87" y="127"/>
                    <a:pt x="93" y="125"/>
                  </a:cubicBezTo>
                  <a:cubicBezTo>
                    <a:pt x="94" y="125"/>
                    <a:pt x="94" y="125"/>
                    <a:pt x="94" y="125"/>
                  </a:cubicBezTo>
                  <a:cubicBezTo>
                    <a:pt x="101" y="125"/>
                    <a:pt x="106" y="150"/>
                    <a:pt x="106" y="150"/>
                  </a:cubicBezTo>
                  <a:cubicBezTo>
                    <a:pt x="106" y="150"/>
                    <a:pt x="108" y="132"/>
                    <a:pt x="101" y="119"/>
                  </a:cubicBezTo>
                  <a:cubicBezTo>
                    <a:pt x="99" y="115"/>
                    <a:pt x="99" y="114"/>
                    <a:pt x="100" y="114"/>
                  </a:cubicBezTo>
                  <a:cubicBezTo>
                    <a:pt x="103" y="114"/>
                    <a:pt x="113" y="123"/>
                    <a:pt x="116" y="130"/>
                  </a:cubicBezTo>
                  <a:cubicBezTo>
                    <a:pt x="123" y="146"/>
                    <a:pt x="123" y="153"/>
                    <a:pt x="123" y="166"/>
                  </a:cubicBezTo>
                  <a:cubicBezTo>
                    <a:pt x="123" y="166"/>
                    <a:pt x="132" y="143"/>
                    <a:pt x="117" y="122"/>
                  </a:cubicBezTo>
                  <a:cubicBezTo>
                    <a:pt x="117" y="122"/>
                    <a:pt x="132" y="128"/>
                    <a:pt x="142" y="147"/>
                  </a:cubicBezTo>
                  <a:cubicBezTo>
                    <a:pt x="140" y="141"/>
                    <a:pt x="137" y="135"/>
                    <a:pt x="131" y="129"/>
                  </a:cubicBezTo>
                  <a:cubicBezTo>
                    <a:pt x="115" y="112"/>
                    <a:pt x="101" y="106"/>
                    <a:pt x="96" y="99"/>
                  </a:cubicBezTo>
                  <a:cubicBezTo>
                    <a:pt x="96" y="99"/>
                    <a:pt x="96" y="99"/>
                    <a:pt x="96" y="99"/>
                  </a:cubicBezTo>
                  <a:cubicBezTo>
                    <a:pt x="96" y="99"/>
                    <a:pt x="96" y="99"/>
                    <a:pt x="96" y="99"/>
                  </a:cubicBezTo>
                  <a:cubicBezTo>
                    <a:pt x="100" y="101"/>
                    <a:pt x="110" y="106"/>
                    <a:pt x="117" y="113"/>
                  </a:cubicBezTo>
                  <a:cubicBezTo>
                    <a:pt x="127" y="122"/>
                    <a:pt x="140" y="139"/>
                    <a:pt x="161" y="141"/>
                  </a:cubicBezTo>
                  <a:cubicBezTo>
                    <a:pt x="163" y="142"/>
                    <a:pt x="165" y="142"/>
                    <a:pt x="167" y="142"/>
                  </a:cubicBezTo>
                  <a:cubicBezTo>
                    <a:pt x="170" y="142"/>
                    <a:pt x="172" y="142"/>
                    <a:pt x="173" y="141"/>
                  </a:cubicBezTo>
                  <a:cubicBezTo>
                    <a:pt x="163" y="141"/>
                    <a:pt x="152" y="136"/>
                    <a:pt x="152" y="136"/>
                  </a:cubicBezTo>
                  <a:cubicBezTo>
                    <a:pt x="122" y="119"/>
                    <a:pt x="127" y="115"/>
                    <a:pt x="127" y="115"/>
                  </a:cubicBezTo>
                  <a:cubicBezTo>
                    <a:pt x="130" y="116"/>
                    <a:pt x="133" y="117"/>
                    <a:pt x="137" y="117"/>
                  </a:cubicBezTo>
                  <a:cubicBezTo>
                    <a:pt x="146" y="117"/>
                    <a:pt x="155" y="114"/>
                    <a:pt x="155" y="114"/>
                  </a:cubicBezTo>
                  <a:cubicBezTo>
                    <a:pt x="126" y="113"/>
                    <a:pt x="110" y="104"/>
                    <a:pt x="114" y="104"/>
                  </a:cubicBezTo>
                  <a:cubicBezTo>
                    <a:pt x="115" y="104"/>
                    <a:pt x="117" y="104"/>
                    <a:pt x="119" y="105"/>
                  </a:cubicBezTo>
                  <a:cubicBezTo>
                    <a:pt x="125" y="106"/>
                    <a:pt x="129" y="107"/>
                    <a:pt x="133" y="107"/>
                  </a:cubicBezTo>
                  <a:cubicBezTo>
                    <a:pt x="142" y="107"/>
                    <a:pt x="147" y="105"/>
                    <a:pt x="147" y="105"/>
                  </a:cubicBezTo>
                  <a:cubicBezTo>
                    <a:pt x="146" y="105"/>
                    <a:pt x="145" y="105"/>
                    <a:pt x="143" y="105"/>
                  </a:cubicBezTo>
                  <a:cubicBezTo>
                    <a:pt x="131" y="105"/>
                    <a:pt x="111" y="99"/>
                    <a:pt x="117" y="94"/>
                  </a:cubicBezTo>
                  <a:cubicBezTo>
                    <a:pt x="121" y="92"/>
                    <a:pt x="133" y="91"/>
                    <a:pt x="143" y="91"/>
                  </a:cubicBezTo>
                  <a:cubicBezTo>
                    <a:pt x="154" y="91"/>
                    <a:pt x="163" y="92"/>
                    <a:pt x="163" y="92"/>
                  </a:cubicBezTo>
                  <a:cubicBezTo>
                    <a:pt x="156" y="88"/>
                    <a:pt x="148" y="87"/>
                    <a:pt x="140" y="87"/>
                  </a:cubicBezTo>
                  <a:cubicBezTo>
                    <a:pt x="135" y="87"/>
                    <a:pt x="130" y="87"/>
                    <a:pt x="126" y="88"/>
                  </a:cubicBezTo>
                  <a:cubicBezTo>
                    <a:pt x="122" y="88"/>
                    <a:pt x="119" y="88"/>
                    <a:pt x="117" y="88"/>
                  </a:cubicBezTo>
                  <a:cubicBezTo>
                    <a:pt x="113" y="88"/>
                    <a:pt x="114" y="87"/>
                    <a:pt x="123" y="82"/>
                  </a:cubicBezTo>
                  <a:cubicBezTo>
                    <a:pt x="133" y="75"/>
                    <a:pt x="145" y="73"/>
                    <a:pt x="154" y="73"/>
                  </a:cubicBezTo>
                  <a:cubicBezTo>
                    <a:pt x="167" y="73"/>
                    <a:pt x="177" y="77"/>
                    <a:pt x="178" y="77"/>
                  </a:cubicBezTo>
                  <a:cubicBezTo>
                    <a:pt x="174" y="74"/>
                    <a:pt x="169" y="72"/>
                    <a:pt x="164" y="71"/>
                  </a:cubicBezTo>
                  <a:cubicBezTo>
                    <a:pt x="164" y="71"/>
                    <a:pt x="163" y="70"/>
                    <a:pt x="162" y="70"/>
                  </a:cubicBezTo>
                  <a:cubicBezTo>
                    <a:pt x="162" y="70"/>
                    <a:pt x="162" y="70"/>
                    <a:pt x="162" y="70"/>
                  </a:cubicBezTo>
                  <a:cubicBezTo>
                    <a:pt x="161" y="70"/>
                    <a:pt x="161" y="70"/>
                    <a:pt x="160" y="70"/>
                  </a:cubicBezTo>
                  <a:cubicBezTo>
                    <a:pt x="160" y="70"/>
                    <a:pt x="160" y="70"/>
                    <a:pt x="160" y="70"/>
                  </a:cubicBezTo>
                  <a:cubicBezTo>
                    <a:pt x="158" y="70"/>
                    <a:pt x="156" y="69"/>
                    <a:pt x="154" y="69"/>
                  </a:cubicBezTo>
                  <a:cubicBezTo>
                    <a:pt x="154" y="69"/>
                    <a:pt x="154" y="69"/>
                    <a:pt x="154" y="69"/>
                  </a:cubicBezTo>
                  <a:cubicBezTo>
                    <a:pt x="154" y="69"/>
                    <a:pt x="154" y="69"/>
                    <a:pt x="153" y="69"/>
                  </a:cubicBezTo>
                  <a:cubicBezTo>
                    <a:pt x="153" y="69"/>
                    <a:pt x="153" y="69"/>
                    <a:pt x="153" y="69"/>
                  </a:cubicBezTo>
                  <a:cubicBezTo>
                    <a:pt x="153" y="69"/>
                    <a:pt x="153" y="69"/>
                    <a:pt x="153" y="69"/>
                  </a:cubicBezTo>
                  <a:cubicBezTo>
                    <a:pt x="150" y="69"/>
                    <a:pt x="147" y="69"/>
                    <a:pt x="144" y="70"/>
                  </a:cubicBezTo>
                  <a:cubicBezTo>
                    <a:pt x="122" y="74"/>
                    <a:pt x="110" y="82"/>
                    <a:pt x="101" y="83"/>
                  </a:cubicBezTo>
                  <a:cubicBezTo>
                    <a:pt x="101" y="83"/>
                    <a:pt x="101" y="83"/>
                    <a:pt x="101" y="83"/>
                  </a:cubicBezTo>
                  <a:cubicBezTo>
                    <a:pt x="101" y="83"/>
                    <a:pt x="101" y="83"/>
                    <a:pt x="101" y="83"/>
                  </a:cubicBezTo>
                  <a:cubicBezTo>
                    <a:pt x="101" y="83"/>
                    <a:pt x="101" y="83"/>
                    <a:pt x="101" y="83"/>
                  </a:cubicBezTo>
                  <a:cubicBezTo>
                    <a:pt x="102" y="82"/>
                    <a:pt x="102" y="82"/>
                    <a:pt x="103" y="82"/>
                  </a:cubicBezTo>
                  <a:cubicBezTo>
                    <a:pt x="111" y="77"/>
                    <a:pt x="124" y="74"/>
                    <a:pt x="141" y="64"/>
                  </a:cubicBezTo>
                  <a:cubicBezTo>
                    <a:pt x="148" y="59"/>
                    <a:pt x="153" y="54"/>
                    <a:pt x="157" y="48"/>
                  </a:cubicBezTo>
                  <a:cubicBezTo>
                    <a:pt x="157" y="48"/>
                    <a:pt x="157" y="48"/>
                    <a:pt x="157" y="48"/>
                  </a:cubicBezTo>
                  <a:cubicBezTo>
                    <a:pt x="159" y="43"/>
                    <a:pt x="159" y="43"/>
                    <a:pt x="159" y="43"/>
                  </a:cubicBezTo>
                  <a:cubicBezTo>
                    <a:pt x="159" y="43"/>
                    <a:pt x="159" y="43"/>
                    <a:pt x="159" y="43"/>
                  </a:cubicBezTo>
                  <a:cubicBezTo>
                    <a:pt x="159" y="43"/>
                    <a:pt x="159" y="43"/>
                    <a:pt x="159" y="43"/>
                  </a:cubicBezTo>
                  <a:cubicBezTo>
                    <a:pt x="159" y="43"/>
                    <a:pt x="159" y="43"/>
                    <a:pt x="159" y="43"/>
                  </a:cubicBezTo>
                  <a:cubicBezTo>
                    <a:pt x="153" y="54"/>
                    <a:pt x="127" y="69"/>
                    <a:pt x="122" y="69"/>
                  </a:cubicBezTo>
                  <a:cubicBezTo>
                    <a:pt x="121" y="69"/>
                    <a:pt x="121" y="69"/>
                    <a:pt x="121" y="69"/>
                  </a:cubicBezTo>
                  <a:cubicBezTo>
                    <a:pt x="118" y="69"/>
                    <a:pt x="119" y="68"/>
                    <a:pt x="119" y="68"/>
                  </a:cubicBezTo>
                  <a:cubicBezTo>
                    <a:pt x="137" y="60"/>
                    <a:pt x="143" y="40"/>
                    <a:pt x="145" y="34"/>
                  </a:cubicBezTo>
                  <a:cubicBezTo>
                    <a:pt x="140" y="49"/>
                    <a:pt x="115" y="66"/>
                    <a:pt x="110" y="66"/>
                  </a:cubicBezTo>
                  <a:cubicBezTo>
                    <a:pt x="109" y="66"/>
                    <a:pt x="109" y="66"/>
                    <a:pt x="109" y="66"/>
                  </a:cubicBezTo>
                  <a:cubicBezTo>
                    <a:pt x="108" y="63"/>
                    <a:pt x="112" y="59"/>
                    <a:pt x="112" y="59"/>
                  </a:cubicBezTo>
                  <a:cubicBezTo>
                    <a:pt x="123" y="45"/>
                    <a:pt x="126" y="32"/>
                    <a:pt x="126" y="31"/>
                  </a:cubicBezTo>
                  <a:cubicBezTo>
                    <a:pt x="123" y="38"/>
                    <a:pt x="108" y="57"/>
                    <a:pt x="103" y="57"/>
                  </a:cubicBezTo>
                  <a:cubicBezTo>
                    <a:pt x="101" y="57"/>
                    <a:pt x="100" y="55"/>
                    <a:pt x="100" y="50"/>
                  </a:cubicBezTo>
                  <a:cubicBezTo>
                    <a:pt x="103" y="28"/>
                    <a:pt x="122" y="10"/>
                    <a:pt x="122" y="10"/>
                  </a:cubicBezTo>
                  <a:cubicBezTo>
                    <a:pt x="115" y="11"/>
                    <a:pt x="110" y="18"/>
                    <a:pt x="105" y="25"/>
                  </a:cubicBezTo>
                  <a:cubicBezTo>
                    <a:pt x="103" y="29"/>
                    <a:pt x="98" y="40"/>
                    <a:pt x="97" y="40"/>
                  </a:cubicBezTo>
                  <a:cubicBezTo>
                    <a:pt x="96" y="40"/>
                    <a:pt x="96" y="38"/>
                    <a:pt x="96" y="30"/>
                  </a:cubicBezTo>
                  <a:cubicBezTo>
                    <a:pt x="99" y="8"/>
                    <a:pt x="114" y="0"/>
                    <a:pt x="114" y="0"/>
                  </a:cubicBezTo>
                  <a:cubicBezTo>
                    <a:pt x="114" y="0"/>
                    <a:pt x="114" y="0"/>
                    <a:pt x="114" y="0"/>
                  </a:cubicBezTo>
                </a:path>
              </a:pathLst>
            </a:custGeom>
            <a:solidFill>
              <a:srgbClr val="FCE9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7" name="Freeform 231"/>
            <p:cNvSpPr/>
            <p:nvPr/>
          </p:nvSpPr>
          <p:spPr bwMode="auto">
            <a:xfrm flipH="1">
              <a:off x="1346200" y="5741988"/>
              <a:ext cx="292100" cy="315913"/>
            </a:xfrm>
            <a:custGeom>
              <a:avLst/>
              <a:gdLst>
                <a:gd name="T0" fmla="*/ 61 w 103"/>
                <a:gd name="T1" fmla="*/ 53 h 111"/>
                <a:gd name="T2" fmla="*/ 94 w 103"/>
                <a:gd name="T3" fmla="*/ 52 h 111"/>
                <a:gd name="T4" fmla="*/ 94 w 103"/>
                <a:gd name="T5" fmla="*/ 51 h 111"/>
                <a:gd name="T6" fmla="*/ 58 w 103"/>
                <a:gd name="T7" fmla="*/ 53 h 111"/>
                <a:gd name="T8" fmla="*/ 91 w 103"/>
                <a:gd name="T9" fmla="*/ 25 h 111"/>
                <a:gd name="T10" fmla="*/ 58 w 103"/>
                <a:gd name="T11" fmla="*/ 50 h 111"/>
                <a:gd name="T12" fmla="*/ 57 w 103"/>
                <a:gd name="T13" fmla="*/ 3 h 111"/>
                <a:gd name="T14" fmla="*/ 55 w 103"/>
                <a:gd name="T15" fmla="*/ 3 h 111"/>
                <a:gd name="T16" fmla="*/ 56 w 103"/>
                <a:gd name="T17" fmla="*/ 5 h 111"/>
                <a:gd name="T18" fmla="*/ 54 w 103"/>
                <a:gd name="T19" fmla="*/ 30 h 111"/>
                <a:gd name="T20" fmla="*/ 52 w 103"/>
                <a:gd name="T21" fmla="*/ 30 h 111"/>
                <a:gd name="T22" fmla="*/ 54 w 103"/>
                <a:gd name="T23" fmla="*/ 32 h 111"/>
                <a:gd name="T24" fmla="*/ 55 w 103"/>
                <a:gd name="T25" fmla="*/ 51 h 111"/>
                <a:gd name="T26" fmla="*/ 34 w 103"/>
                <a:gd name="T27" fmla="*/ 16 h 111"/>
                <a:gd name="T28" fmla="*/ 32 w 103"/>
                <a:gd name="T29" fmla="*/ 16 h 111"/>
                <a:gd name="T30" fmla="*/ 34 w 103"/>
                <a:gd name="T31" fmla="*/ 17 h 111"/>
                <a:gd name="T32" fmla="*/ 54 w 103"/>
                <a:gd name="T33" fmla="*/ 51 h 111"/>
                <a:gd name="T34" fmla="*/ 36 w 103"/>
                <a:gd name="T35" fmla="*/ 28 h 111"/>
                <a:gd name="T36" fmla="*/ 33 w 103"/>
                <a:gd name="T37" fmla="*/ 27 h 111"/>
                <a:gd name="T38" fmla="*/ 36 w 103"/>
                <a:gd name="T39" fmla="*/ 29 h 111"/>
                <a:gd name="T40" fmla="*/ 53 w 103"/>
                <a:gd name="T41" fmla="*/ 52 h 111"/>
                <a:gd name="T42" fmla="*/ 7 w 103"/>
                <a:gd name="T43" fmla="*/ 36 h 111"/>
                <a:gd name="T44" fmla="*/ 7 w 103"/>
                <a:gd name="T45" fmla="*/ 37 h 111"/>
                <a:gd name="T46" fmla="*/ 22 w 103"/>
                <a:gd name="T47" fmla="*/ 48 h 111"/>
                <a:gd name="T48" fmla="*/ 19 w 103"/>
                <a:gd name="T49" fmla="*/ 49 h 111"/>
                <a:gd name="T50" fmla="*/ 51 w 103"/>
                <a:gd name="T51" fmla="*/ 54 h 111"/>
                <a:gd name="T52" fmla="*/ 9 w 103"/>
                <a:gd name="T53" fmla="*/ 72 h 111"/>
                <a:gd name="T54" fmla="*/ 10 w 103"/>
                <a:gd name="T55" fmla="*/ 73 h 111"/>
                <a:gd name="T56" fmla="*/ 20 w 103"/>
                <a:gd name="T57" fmla="*/ 79 h 111"/>
                <a:gd name="T58" fmla="*/ 19 w 103"/>
                <a:gd name="T59" fmla="*/ 84 h 111"/>
                <a:gd name="T60" fmla="*/ 53 w 103"/>
                <a:gd name="T61" fmla="*/ 57 h 111"/>
                <a:gd name="T62" fmla="*/ 32 w 103"/>
                <a:gd name="T63" fmla="*/ 78 h 111"/>
                <a:gd name="T64" fmla="*/ 35 w 103"/>
                <a:gd name="T65" fmla="*/ 76 h 111"/>
                <a:gd name="T66" fmla="*/ 33 w 103"/>
                <a:gd name="T67" fmla="*/ 85 h 111"/>
                <a:gd name="T68" fmla="*/ 33 w 103"/>
                <a:gd name="T69" fmla="*/ 87 h 111"/>
                <a:gd name="T70" fmla="*/ 55 w 103"/>
                <a:gd name="T71" fmla="*/ 61 h 111"/>
                <a:gd name="T72" fmla="*/ 45 w 103"/>
                <a:gd name="T73" fmla="*/ 92 h 111"/>
                <a:gd name="T74" fmla="*/ 43 w 103"/>
                <a:gd name="T75" fmla="*/ 97 h 111"/>
                <a:gd name="T76" fmla="*/ 46 w 103"/>
                <a:gd name="T77" fmla="*/ 93 h 111"/>
                <a:gd name="T78" fmla="*/ 56 w 103"/>
                <a:gd name="T79" fmla="*/ 62 h 111"/>
                <a:gd name="T80" fmla="*/ 50 w 103"/>
                <a:gd name="T81" fmla="*/ 104 h 111"/>
                <a:gd name="T82" fmla="*/ 51 w 103"/>
                <a:gd name="T83" fmla="*/ 105 h 111"/>
                <a:gd name="T84" fmla="*/ 58 w 103"/>
                <a:gd name="T85" fmla="*/ 64 h 111"/>
                <a:gd name="T86" fmla="*/ 63 w 103"/>
                <a:gd name="T87" fmla="*/ 97 h 111"/>
                <a:gd name="T88" fmla="*/ 63 w 103"/>
                <a:gd name="T89" fmla="*/ 103 h 111"/>
                <a:gd name="T90" fmla="*/ 65 w 103"/>
                <a:gd name="T91" fmla="*/ 98 h 111"/>
                <a:gd name="T92" fmla="*/ 86 w 103"/>
                <a:gd name="T93" fmla="*/ 84 h 111"/>
                <a:gd name="T94" fmla="*/ 91 w 103"/>
                <a:gd name="T95" fmla="*/ 85 h 111"/>
                <a:gd name="T96" fmla="*/ 67 w 103"/>
                <a:gd name="T97" fmla="*/ 70 h 111"/>
                <a:gd name="T98" fmla="*/ 85 w 103"/>
                <a:gd name="T99" fmla="*/ 76 h 111"/>
                <a:gd name="T100" fmla="*/ 88 w 103"/>
                <a:gd name="T101" fmla="*/ 77 h 111"/>
                <a:gd name="T102" fmla="*/ 89 w 103"/>
                <a:gd name="T103" fmla="*/ 76 h 111"/>
                <a:gd name="T104" fmla="*/ 61 w 103"/>
                <a:gd name="T105" fmla="*/ 59 h 111"/>
                <a:gd name="T106" fmla="*/ 90 w 103"/>
                <a:gd name="T107" fmla="*/ 70 h 111"/>
                <a:gd name="T108" fmla="*/ 94 w 103"/>
                <a:gd name="T109" fmla="*/ 69 h 111"/>
                <a:gd name="T110" fmla="*/ 60 w 103"/>
                <a:gd name="T111" fmla="*/ 56 h 111"/>
                <a:gd name="T112" fmla="*/ 80 w 103"/>
                <a:gd name="T113" fmla="*/ 63 h 111"/>
                <a:gd name="T114" fmla="*/ 78 w 103"/>
                <a:gd name="T115" fmla="*/ 60 h 111"/>
                <a:gd name="T116" fmla="*/ 91 w 103"/>
                <a:gd name="T117" fmla="*/ 57 h 111"/>
                <a:gd name="T118" fmla="*/ 101 w 103"/>
                <a:gd name="T119" fmla="*/ 6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3" h="111">
                  <a:moveTo>
                    <a:pt x="96" y="58"/>
                  </a:moveTo>
                  <a:cubicBezTo>
                    <a:pt x="85" y="51"/>
                    <a:pt x="69" y="52"/>
                    <a:pt x="61" y="53"/>
                  </a:cubicBezTo>
                  <a:cubicBezTo>
                    <a:pt x="63" y="52"/>
                    <a:pt x="67" y="50"/>
                    <a:pt x="73" y="49"/>
                  </a:cubicBezTo>
                  <a:cubicBezTo>
                    <a:pt x="81" y="48"/>
                    <a:pt x="90" y="51"/>
                    <a:pt x="94" y="52"/>
                  </a:cubicBezTo>
                  <a:cubicBezTo>
                    <a:pt x="94" y="53"/>
                    <a:pt x="97" y="56"/>
                    <a:pt x="98" y="53"/>
                  </a:cubicBezTo>
                  <a:cubicBezTo>
                    <a:pt x="100" y="51"/>
                    <a:pt x="94" y="51"/>
                    <a:pt x="94" y="51"/>
                  </a:cubicBezTo>
                  <a:cubicBezTo>
                    <a:pt x="94" y="51"/>
                    <a:pt x="94" y="51"/>
                    <a:pt x="94" y="51"/>
                  </a:cubicBezTo>
                  <a:cubicBezTo>
                    <a:pt x="76" y="45"/>
                    <a:pt x="64" y="50"/>
                    <a:pt x="58" y="53"/>
                  </a:cubicBezTo>
                  <a:cubicBezTo>
                    <a:pt x="68" y="36"/>
                    <a:pt x="79" y="30"/>
                    <a:pt x="84" y="28"/>
                  </a:cubicBezTo>
                  <a:cubicBezTo>
                    <a:pt x="84" y="28"/>
                    <a:pt x="93" y="29"/>
                    <a:pt x="91" y="25"/>
                  </a:cubicBezTo>
                  <a:cubicBezTo>
                    <a:pt x="89" y="21"/>
                    <a:pt x="86" y="25"/>
                    <a:pt x="86" y="25"/>
                  </a:cubicBezTo>
                  <a:cubicBezTo>
                    <a:pt x="72" y="29"/>
                    <a:pt x="62" y="44"/>
                    <a:pt x="58" y="50"/>
                  </a:cubicBezTo>
                  <a:cubicBezTo>
                    <a:pt x="64" y="29"/>
                    <a:pt x="59" y="9"/>
                    <a:pt x="57" y="3"/>
                  </a:cubicBezTo>
                  <a:cubicBezTo>
                    <a:pt x="57" y="3"/>
                    <a:pt x="57" y="3"/>
                    <a:pt x="57" y="3"/>
                  </a:cubicBezTo>
                  <a:cubicBezTo>
                    <a:pt x="58" y="2"/>
                    <a:pt x="57" y="1"/>
                    <a:pt x="56" y="0"/>
                  </a:cubicBezTo>
                  <a:cubicBezTo>
                    <a:pt x="56" y="0"/>
                    <a:pt x="55" y="1"/>
                    <a:pt x="55" y="3"/>
                  </a:cubicBezTo>
                  <a:cubicBezTo>
                    <a:pt x="55" y="4"/>
                    <a:pt x="55" y="5"/>
                    <a:pt x="56" y="5"/>
                  </a:cubicBezTo>
                  <a:cubicBezTo>
                    <a:pt x="56" y="5"/>
                    <a:pt x="56" y="5"/>
                    <a:pt x="56" y="5"/>
                  </a:cubicBezTo>
                  <a:cubicBezTo>
                    <a:pt x="62" y="22"/>
                    <a:pt x="59" y="42"/>
                    <a:pt x="57" y="50"/>
                  </a:cubicBezTo>
                  <a:cubicBezTo>
                    <a:pt x="57" y="40"/>
                    <a:pt x="55" y="32"/>
                    <a:pt x="54" y="30"/>
                  </a:cubicBezTo>
                  <a:cubicBezTo>
                    <a:pt x="54" y="29"/>
                    <a:pt x="54" y="29"/>
                    <a:pt x="54" y="29"/>
                  </a:cubicBezTo>
                  <a:cubicBezTo>
                    <a:pt x="53" y="29"/>
                    <a:pt x="53" y="29"/>
                    <a:pt x="52" y="30"/>
                  </a:cubicBezTo>
                  <a:cubicBezTo>
                    <a:pt x="52" y="31"/>
                    <a:pt x="52" y="32"/>
                    <a:pt x="53" y="32"/>
                  </a:cubicBezTo>
                  <a:cubicBezTo>
                    <a:pt x="54" y="32"/>
                    <a:pt x="54" y="32"/>
                    <a:pt x="54" y="32"/>
                  </a:cubicBezTo>
                  <a:cubicBezTo>
                    <a:pt x="54" y="32"/>
                    <a:pt x="54" y="32"/>
                    <a:pt x="54" y="32"/>
                  </a:cubicBezTo>
                  <a:cubicBezTo>
                    <a:pt x="56" y="39"/>
                    <a:pt x="56" y="47"/>
                    <a:pt x="55" y="51"/>
                  </a:cubicBezTo>
                  <a:cubicBezTo>
                    <a:pt x="52" y="41"/>
                    <a:pt x="46" y="29"/>
                    <a:pt x="42" y="23"/>
                  </a:cubicBezTo>
                  <a:cubicBezTo>
                    <a:pt x="38" y="19"/>
                    <a:pt x="36" y="17"/>
                    <a:pt x="34" y="16"/>
                  </a:cubicBezTo>
                  <a:cubicBezTo>
                    <a:pt x="34" y="15"/>
                    <a:pt x="34" y="15"/>
                    <a:pt x="34" y="14"/>
                  </a:cubicBezTo>
                  <a:cubicBezTo>
                    <a:pt x="33" y="14"/>
                    <a:pt x="32" y="15"/>
                    <a:pt x="32" y="16"/>
                  </a:cubicBezTo>
                  <a:cubicBezTo>
                    <a:pt x="32" y="17"/>
                    <a:pt x="32" y="18"/>
                    <a:pt x="33" y="18"/>
                  </a:cubicBezTo>
                  <a:cubicBezTo>
                    <a:pt x="33" y="18"/>
                    <a:pt x="34" y="18"/>
                    <a:pt x="34" y="17"/>
                  </a:cubicBezTo>
                  <a:cubicBezTo>
                    <a:pt x="35" y="18"/>
                    <a:pt x="37" y="20"/>
                    <a:pt x="37" y="20"/>
                  </a:cubicBezTo>
                  <a:cubicBezTo>
                    <a:pt x="47" y="30"/>
                    <a:pt x="52" y="45"/>
                    <a:pt x="54" y="51"/>
                  </a:cubicBezTo>
                  <a:cubicBezTo>
                    <a:pt x="51" y="46"/>
                    <a:pt x="43" y="32"/>
                    <a:pt x="36" y="28"/>
                  </a:cubicBezTo>
                  <a:cubicBezTo>
                    <a:pt x="36" y="28"/>
                    <a:pt x="36" y="28"/>
                    <a:pt x="36" y="28"/>
                  </a:cubicBezTo>
                  <a:cubicBezTo>
                    <a:pt x="36" y="28"/>
                    <a:pt x="35" y="27"/>
                    <a:pt x="35" y="27"/>
                  </a:cubicBezTo>
                  <a:cubicBezTo>
                    <a:pt x="34" y="26"/>
                    <a:pt x="33" y="26"/>
                    <a:pt x="33" y="27"/>
                  </a:cubicBezTo>
                  <a:cubicBezTo>
                    <a:pt x="33" y="27"/>
                    <a:pt x="33" y="28"/>
                    <a:pt x="34" y="29"/>
                  </a:cubicBezTo>
                  <a:cubicBezTo>
                    <a:pt x="35" y="29"/>
                    <a:pt x="35" y="29"/>
                    <a:pt x="36" y="29"/>
                  </a:cubicBezTo>
                  <a:cubicBezTo>
                    <a:pt x="36" y="29"/>
                    <a:pt x="36" y="29"/>
                    <a:pt x="36" y="29"/>
                  </a:cubicBezTo>
                  <a:cubicBezTo>
                    <a:pt x="39" y="32"/>
                    <a:pt x="47" y="39"/>
                    <a:pt x="53" y="52"/>
                  </a:cubicBezTo>
                  <a:cubicBezTo>
                    <a:pt x="35" y="39"/>
                    <a:pt x="13" y="36"/>
                    <a:pt x="7" y="36"/>
                  </a:cubicBezTo>
                  <a:cubicBezTo>
                    <a:pt x="7" y="36"/>
                    <a:pt x="7" y="36"/>
                    <a:pt x="7" y="36"/>
                  </a:cubicBezTo>
                  <a:cubicBezTo>
                    <a:pt x="7" y="36"/>
                    <a:pt x="4" y="34"/>
                    <a:pt x="2" y="36"/>
                  </a:cubicBezTo>
                  <a:cubicBezTo>
                    <a:pt x="0" y="38"/>
                    <a:pt x="4" y="39"/>
                    <a:pt x="7" y="37"/>
                  </a:cubicBezTo>
                  <a:cubicBezTo>
                    <a:pt x="25" y="37"/>
                    <a:pt x="42" y="47"/>
                    <a:pt x="50" y="52"/>
                  </a:cubicBezTo>
                  <a:cubicBezTo>
                    <a:pt x="43" y="49"/>
                    <a:pt x="32" y="45"/>
                    <a:pt x="22" y="48"/>
                  </a:cubicBezTo>
                  <a:cubicBezTo>
                    <a:pt x="22" y="48"/>
                    <a:pt x="22" y="48"/>
                    <a:pt x="22" y="48"/>
                  </a:cubicBezTo>
                  <a:cubicBezTo>
                    <a:pt x="22" y="48"/>
                    <a:pt x="19" y="47"/>
                    <a:pt x="19" y="49"/>
                  </a:cubicBezTo>
                  <a:cubicBezTo>
                    <a:pt x="20" y="51"/>
                    <a:pt x="23" y="49"/>
                    <a:pt x="23" y="49"/>
                  </a:cubicBezTo>
                  <a:cubicBezTo>
                    <a:pt x="27" y="49"/>
                    <a:pt x="37" y="47"/>
                    <a:pt x="51" y="54"/>
                  </a:cubicBezTo>
                  <a:cubicBezTo>
                    <a:pt x="43" y="54"/>
                    <a:pt x="24" y="56"/>
                    <a:pt x="9" y="72"/>
                  </a:cubicBezTo>
                  <a:cubicBezTo>
                    <a:pt x="9" y="72"/>
                    <a:pt x="9" y="72"/>
                    <a:pt x="9" y="72"/>
                  </a:cubicBezTo>
                  <a:cubicBezTo>
                    <a:pt x="9" y="72"/>
                    <a:pt x="5" y="74"/>
                    <a:pt x="6" y="76"/>
                  </a:cubicBezTo>
                  <a:cubicBezTo>
                    <a:pt x="8" y="78"/>
                    <a:pt x="10" y="73"/>
                    <a:pt x="10" y="73"/>
                  </a:cubicBezTo>
                  <a:cubicBezTo>
                    <a:pt x="15" y="69"/>
                    <a:pt x="29" y="55"/>
                    <a:pt x="52" y="55"/>
                  </a:cubicBezTo>
                  <a:cubicBezTo>
                    <a:pt x="45" y="57"/>
                    <a:pt x="28" y="62"/>
                    <a:pt x="20" y="79"/>
                  </a:cubicBezTo>
                  <a:cubicBezTo>
                    <a:pt x="20" y="79"/>
                    <a:pt x="20" y="79"/>
                    <a:pt x="20" y="79"/>
                  </a:cubicBezTo>
                  <a:cubicBezTo>
                    <a:pt x="20" y="79"/>
                    <a:pt x="16" y="82"/>
                    <a:pt x="19" y="84"/>
                  </a:cubicBezTo>
                  <a:cubicBezTo>
                    <a:pt x="22" y="85"/>
                    <a:pt x="22" y="80"/>
                    <a:pt x="22" y="80"/>
                  </a:cubicBezTo>
                  <a:cubicBezTo>
                    <a:pt x="25" y="74"/>
                    <a:pt x="30" y="61"/>
                    <a:pt x="53" y="57"/>
                  </a:cubicBezTo>
                  <a:cubicBezTo>
                    <a:pt x="51" y="60"/>
                    <a:pt x="44" y="68"/>
                    <a:pt x="35" y="75"/>
                  </a:cubicBezTo>
                  <a:cubicBezTo>
                    <a:pt x="35" y="75"/>
                    <a:pt x="30" y="75"/>
                    <a:pt x="32" y="78"/>
                  </a:cubicBezTo>
                  <a:cubicBezTo>
                    <a:pt x="33" y="80"/>
                    <a:pt x="35" y="76"/>
                    <a:pt x="35" y="76"/>
                  </a:cubicBezTo>
                  <a:cubicBezTo>
                    <a:pt x="35" y="76"/>
                    <a:pt x="35" y="76"/>
                    <a:pt x="35" y="76"/>
                  </a:cubicBezTo>
                  <a:cubicBezTo>
                    <a:pt x="40" y="72"/>
                    <a:pt x="50" y="63"/>
                    <a:pt x="54" y="57"/>
                  </a:cubicBezTo>
                  <a:cubicBezTo>
                    <a:pt x="54" y="62"/>
                    <a:pt x="49" y="79"/>
                    <a:pt x="33" y="85"/>
                  </a:cubicBezTo>
                  <a:cubicBezTo>
                    <a:pt x="32" y="85"/>
                    <a:pt x="28" y="84"/>
                    <a:pt x="28" y="88"/>
                  </a:cubicBezTo>
                  <a:cubicBezTo>
                    <a:pt x="28" y="92"/>
                    <a:pt x="33" y="87"/>
                    <a:pt x="33" y="87"/>
                  </a:cubicBezTo>
                  <a:cubicBezTo>
                    <a:pt x="37" y="85"/>
                    <a:pt x="44" y="81"/>
                    <a:pt x="48" y="75"/>
                  </a:cubicBezTo>
                  <a:cubicBezTo>
                    <a:pt x="51" y="70"/>
                    <a:pt x="53" y="65"/>
                    <a:pt x="55" y="61"/>
                  </a:cubicBezTo>
                  <a:cubicBezTo>
                    <a:pt x="54" y="67"/>
                    <a:pt x="52" y="79"/>
                    <a:pt x="45" y="91"/>
                  </a:cubicBezTo>
                  <a:cubicBezTo>
                    <a:pt x="45" y="91"/>
                    <a:pt x="45" y="91"/>
                    <a:pt x="45" y="92"/>
                  </a:cubicBezTo>
                  <a:cubicBezTo>
                    <a:pt x="45" y="92"/>
                    <a:pt x="45" y="92"/>
                    <a:pt x="45" y="92"/>
                  </a:cubicBezTo>
                  <a:cubicBezTo>
                    <a:pt x="45" y="92"/>
                    <a:pt x="40" y="95"/>
                    <a:pt x="43" y="97"/>
                  </a:cubicBezTo>
                  <a:cubicBezTo>
                    <a:pt x="45" y="99"/>
                    <a:pt x="46" y="93"/>
                    <a:pt x="46" y="93"/>
                  </a:cubicBezTo>
                  <a:cubicBezTo>
                    <a:pt x="46" y="93"/>
                    <a:pt x="46" y="93"/>
                    <a:pt x="46" y="93"/>
                  </a:cubicBezTo>
                  <a:cubicBezTo>
                    <a:pt x="48" y="90"/>
                    <a:pt x="50" y="85"/>
                    <a:pt x="52" y="81"/>
                  </a:cubicBezTo>
                  <a:cubicBezTo>
                    <a:pt x="54" y="75"/>
                    <a:pt x="56" y="67"/>
                    <a:pt x="56" y="62"/>
                  </a:cubicBezTo>
                  <a:cubicBezTo>
                    <a:pt x="58" y="72"/>
                    <a:pt x="59" y="91"/>
                    <a:pt x="50" y="104"/>
                  </a:cubicBezTo>
                  <a:cubicBezTo>
                    <a:pt x="50" y="104"/>
                    <a:pt x="50" y="104"/>
                    <a:pt x="50" y="104"/>
                  </a:cubicBezTo>
                  <a:cubicBezTo>
                    <a:pt x="50" y="104"/>
                    <a:pt x="45" y="106"/>
                    <a:pt x="46" y="108"/>
                  </a:cubicBezTo>
                  <a:cubicBezTo>
                    <a:pt x="48" y="111"/>
                    <a:pt x="51" y="105"/>
                    <a:pt x="51" y="105"/>
                  </a:cubicBezTo>
                  <a:cubicBezTo>
                    <a:pt x="51" y="105"/>
                    <a:pt x="51" y="105"/>
                    <a:pt x="51" y="105"/>
                  </a:cubicBezTo>
                  <a:cubicBezTo>
                    <a:pt x="55" y="101"/>
                    <a:pt x="61" y="88"/>
                    <a:pt x="58" y="64"/>
                  </a:cubicBezTo>
                  <a:cubicBezTo>
                    <a:pt x="61" y="70"/>
                    <a:pt x="65" y="83"/>
                    <a:pt x="63" y="96"/>
                  </a:cubicBezTo>
                  <a:cubicBezTo>
                    <a:pt x="63" y="96"/>
                    <a:pt x="63" y="97"/>
                    <a:pt x="63" y="97"/>
                  </a:cubicBezTo>
                  <a:cubicBezTo>
                    <a:pt x="63" y="97"/>
                    <a:pt x="63" y="97"/>
                    <a:pt x="63" y="97"/>
                  </a:cubicBezTo>
                  <a:cubicBezTo>
                    <a:pt x="63" y="97"/>
                    <a:pt x="60" y="102"/>
                    <a:pt x="63" y="103"/>
                  </a:cubicBezTo>
                  <a:cubicBezTo>
                    <a:pt x="67" y="104"/>
                    <a:pt x="65" y="98"/>
                    <a:pt x="65" y="98"/>
                  </a:cubicBezTo>
                  <a:cubicBezTo>
                    <a:pt x="65" y="98"/>
                    <a:pt x="65" y="98"/>
                    <a:pt x="65" y="98"/>
                  </a:cubicBezTo>
                  <a:cubicBezTo>
                    <a:pt x="66" y="92"/>
                    <a:pt x="65" y="77"/>
                    <a:pt x="60" y="65"/>
                  </a:cubicBezTo>
                  <a:cubicBezTo>
                    <a:pt x="64" y="71"/>
                    <a:pt x="72" y="80"/>
                    <a:pt x="86" y="84"/>
                  </a:cubicBezTo>
                  <a:cubicBezTo>
                    <a:pt x="86" y="84"/>
                    <a:pt x="86" y="84"/>
                    <a:pt x="86" y="84"/>
                  </a:cubicBezTo>
                  <a:cubicBezTo>
                    <a:pt x="86" y="84"/>
                    <a:pt x="92" y="87"/>
                    <a:pt x="91" y="85"/>
                  </a:cubicBezTo>
                  <a:cubicBezTo>
                    <a:pt x="91" y="83"/>
                    <a:pt x="86" y="83"/>
                    <a:pt x="86" y="83"/>
                  </a:cubicBezTo>
                  <a:cubicBezTo>
                    <a:pt x="82" y="82"/>
                    <a:pt x="73" y="78"/>
                    <a:pt x="67" y="70"/>
                  </a:cubicBezTo>
                  <a:cubicBezTo>
                    <a:pt x="60" y="64"/>
                    <a:pt x="58" y="59"/>
                    <a:pt x="58" y="57"/>
                  </a:cubicBezTo>
                  <a:cubicBezTo>
                    <a:pt x="60" y="60"/>
                    <a:pt x="70" y="71"/>
                    <a:pt x="85" y="76"/>
                  </a:cubicBezTo>
                  <a:cubicBezTo>
                    <a:pt x="85" y="76"/>
                    <a:pt x="86" y="77"/>
                    <a:pt x="88" y="77"/>
                  </a:cubicBezTo>
                  <a:cubicBezTo>
                    <a:pt x="88" y="77"/>
                    <a:pt x="88" y="77"/>
                    <a:pt x="88" y="77"/>
                  </a:cubicBezTo>
                  <a:cubicBezTo>
                    <a:pt x="88" y="77"/>
                    <a:pt x="93" y="79"/>
                    <a:pt x="92" y="77"/>
                  </a:cubicBezTo>
                  <a:cubicBezTo>
                    <a:pt x="92" y="76"/>
                    <a:pt x="89" y="76"/>
                    <a:pt x="89" y="76"/>
                  </a:cubicBezTo>
                  <a:cubicBezTo>
                    <a:pt x="86" y="76"/>
                    <a:pt x="81" y="74"/>
                    <a:pt x="77" y="71"/>
                  </a:cubicBezTo>
                  <a:cubicBezTo>
                    <a:pt x="69" y="66"/>
                    <a:pt x="64" y="62"/>
                    <a:pt x="61" y="59"/>
                  </a:cubicBezTo>
                  <a:cubicBezTo>
                    <a:pt x="71" y="66"/>
                    <a:pt x="85" y="70"/>
                    <a:pt x="88" y="70"/>
                  </a:cubicBezTo>
                  <a:cubicBezTo>
                    <a:pt x="89" y="70"/>
                    <a:pt x="89" y="70"/>
                    <a:pt x="90" y="70"/>
                  </a:cubicBezTo>
                  <a:cubicBezTo>
                    <a:pt x="90" y="70"/>
                    <a:pt x="90" y="70"/>
                    <a:pt x="90" y="70"/>
                  </a:cubicBezTo>
                  <a:cubicBezTo>
                    <a:pt x="90" y="70"/>
                    <a:pt x="95" y="71"/>
                    <a:pt x="94" y="69"/>
                  </a:cubicBezTo>
                  <a:cubicBezTo>
                    <a:pt x="93" y="67"/>
                    <a:pt x="90" y="69"/>
                    <a:pt x="90" y="69"/>
                  </a:cubicBezTo>
                  <a:cubicBezTo>
                    <a:pt x="80" y="69"/>
                    <a:pt x="64" y="59"/>
                    <a:pt x="60" y="56"/>
                  </a:cubicBezTo>
                  <a:cubicBezTo>
                    <a:pt x="68" y="56"/>
                    <a:pt x="75" y="59"/>
                    <a:pt x="77" y="61"/>
                  </a:cubicBezTo>
                  <a:cubicBezTo>
                    <a:pt x="77" y="61"/>
                    <a:pt x="78" y="64"/>
                    <a:pt x="80" y="63"/>
                  </a:cubicBezTo>
                  <a:cubicBezTo>
                    <a:pt x="83" y="62"/>
                    <a:pt x="78" y="60"/>
                    <a:pt x="78" y="60"/>
                  </a:cubicBezTo>
                  <a:cubicBezTo>
                    <a:pt x="78" y="60"/>
                    <a:pt x="78" y="60"/>
                    <a:pt x="78" y="60"/>
                  </a:cubicBezTo>
                  <a:cubicBezTo>
                    <a:pt x="73" y="56"/>
                    <a:pt x="66" y="55"/>
                    <a:pt x="61" y="55"/>
                  </a:cubicBezTo>
                  <a:cubicBezTo>
                    <a:pt x="68" y="54"/>
                    <a:pt x="82" y="53"/>
                    <a:pt x="91" y="57"/>
                  </a:cubicBezTo>
                  <a:cubicBezTo>
                    <a:pt x="93" y="58"/>
                    <a:pt x="94" y="58"/>
                    <a:pt x="95" y="59"/>
                  </a:cubicBezTo>
                  <a:cubicBezTo>
                    <a:pt x="95" y="59"/>
                    <a:pt x="99" y="65"/>
                    <a:pt x="101" y="62"/>
                  </a:cubicBezTo>
                  <a:cubicBezTo>
                    <a:pt x="103" y="59"/>
                    <a:pt x="96" y="58"/>
                    <a:pt x="96" y="58"/>
                  </a:cubicBezTo>
                  <a:close/>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8" name="Freeform 232"/>
            <p:cNvSpPr/>
            <p:nvPr/>
          </p:nvSpPr>
          <p:spPr bwMode="auto">
            <a:xfrm flipH="1">
              <a:off x="1644650" y="5683250"/>
              <a:ext cx="3175"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1" y="1"/>
                    <a:pt x="1" y="1"/>
                    <a:pt x="1" y="1"/>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9" name="Freeform 233"/>
            <p:cNvSpPr/>
            <p:nvPr/>
          </p:nvSpPr>
          <p:spPr bwMode="auto">
            <a:xfrm flipH="1">
              <a:off x="1624012" y="5651500"/>
              <a:ext cx="115888" cy="125413"/>
            </a:xfrm>
            <a:custGeom>
              <a:avLst/>
              <a:gdLst>
                <a:gd name="T0" fmla="*/ 26 w 41"/>
                <a:gd name="T1" fmla="*/ 0 h 44"/>
                <a:gd name="T2" fmla="*/ 10 w 41"/>
                <a:gd name="T3" fmla="*/ 7 h 44"/>
                <a:gd name="T4" fmla="*/ 10 w 41"/>
                <a:gd name="T5" fmla="*/ 7 h 44"/>
                <a:gd name="T6" fmla="*/ 8 w 41"/>
                <a:gd name="T7" fmla="*/ 10 h 44"/>
                <a:gd name="T8" fmla="*/ 3 w 41"/>
                <a:gd name="T9" fmla="*/ 13 h 44"/>
                <a:gd name="T10" fmla="*/ 0 w 41"/>
                <a:gd name="T11" fmla="*/ 24 h 44"/>
                <a:gd name="T12" fmla="*/ 4 w 41"/>
                <a:gd name="T13" fmla="*/ 43 h 44"/>
                <a:gd name="T14" fmla="*/ 6 w 41"/>
                <a:gd name="T15" fmla="*/ 19 h 44"/>
                <a:gd name="T16" fmla="*/ 7 w 41"/>
                <a:gd name="T17" fmla="*/ 19 h 44"/>
                <a:gd name="T18" fmla="*/ 17 w 41"/>
                <a:gd name="T19" fmla="*/ 44 h 44"/>
                <a:gd name="T20" fmla="*/ 14 w 41"/>
                <a:gd name="T21" fmla="*/ 16 h 44"/>
                <a:gd name="T22" fmla="*/ 16 w 41"/>
                <a:gd name="T23" fmla="*/ 15 h 44"/>
                <a:gd name="T24" fmla="*/ 31 w 41"/>
                <a:gd name="T25" fmla="*/ 26 h 44"/>
                <a:gd name="T26" fmla="*/ 19 w 41"/>
                <a:gd name="T27" fmla="*/ 11 h 44"/>
                <a:gd name="T28" fmla="*/ 19 w 41"/>
                <a:gd name="T29" fmla="*/ 7 h 44"/>
                <a:gd name="T30" fmla="*/ 33 w 41"/>
                <a:gd name="T31" fmla="*/ 11 h 44"/>
                <a:gd name="T32" fmla="*/ 23 w 41"/>
                <a:gd name="T33" fmla="*/ 4 h 44"/>
                <a:gd name="T34" fmla="*/ 37 w 41"/>
                <a:gd name="T35" fmla="*/ 1 h 44"/>
                <a:gd name="T36" fmla="*/ 41 w 41"/>
                <a:gd name="T37" fmla="*/ 1 h 44"/>
                <a:gd name="T38" fmla="*/ 33 w 41"/>
                <a:gd name="T39" fmla="*/ 0 h 44"/>
                <a:gd name="T40" fmla="*/ 33 w 41"/>
                <a:gd name="T41" fmla="*/ 0 h 44"/>
                <a:gd name="T42" fmla="*/ 26 w 41"/>
                <a:gd name="T4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44">
                  <a:moveTo>
                    <a:pt x="26" y="0"/>
                  </a:moveTo>
                  <a:cubicBezTo>
                    <a:pt x="15" y="0"/>
                    <a:pt x="11" y="4"/>
                    <a:pt x="10" y="7"/>
                  </a:cubicBezTo>
                  <a:cubicBezTo>
                    <a:pt x="10" y="7"/>
                    <a:pt x="10" y="7"/>
                    <a:pt x="10" y="7"/>
                  </a:cubicBezTo>
                  <a:cubicBezTo>
                    <a:pt x="10" y="9"/>
                    <a:pt x="9" y="10"/>
                    <a:pt x="8" y="10"/>
                  </a:cubicBezTo>
                  <a:cubicBezTo>
                    <a:pt x="7" y="11"/>
                    <a:pt x="5" y="11"/>
                    <a:pt x="3" y="13"/>
                  </a:cubicBezTo>
                  <a:cubicBezTo>
                    <a:pt x="1" y="14"/>
                    <a:pt x="0" y="18"/>
                    <a:pt x="0" y="24"/>
                  </a:cubicBezTo>
                  <a:cubicBezTo>
                    <a:pt x="0" y="29"/>
                    <a:pt x="1" y="36"/>
                    <a:pt x="4" y="43"/>
                  </a:cubicBezTo>
                  <a:cubicBezTo>
                    <a:pt x="4" y="42"/>
                    <a:pt x="1" y="24"/>
                    <a:pt x="6" y="19"/>
                  </a:cubicBezTo>
                  <a:cubicBezTo>
                    <a:pt x="6" y="19"/>
                    <a:pt x="7" y="19"/>
                    <a:pt x="7" y="19"/>
                  </a:cubicBezTo>
                  <a:cubicBezTo>
                    <a:pt x="11" y="19"/>
                    <a:pt x="10" y="36"/>
                    <a:pt x="17" y="44"/>
                  </a:cubicBezTo>
                  <a:cubicBezTo>
                    <a:pt x="17" y="44"/>
                    <a:pt x="11" y="19"/>
                    <a:pt x="14" y="16"/>
                  </a:cubicBezTo>
                  <a:cubicBezTo>
                    <a:pt x="14" y="16"/>
                    <a:pt x="15" y="15"/>
                    <a:pt x="16" y="15"/>
                  </a:cubicBezTo>
                  <a:cubicBezTo>
                    <a:pt x="20" y="15"/>
                    <a:pt x="29" y="22"/>
                    <a:pt x="31" y="26"/>
                  </a:cubicBezTo>
                  <a:cubicBezTo>
                    <a:pt x="31" y="26"/>
                    <a:pt x="28" y="18"/>
                    <a:pt x="19" y="11"/>
                  </a:cubicBezTo>
                  <a:cubicBezTo>
                    <a:pt x="16" y="8"/>
                    <a:pt x="17" y="7"/>
                    <a:pt x="19" y="7"/>
                  </a:cubicBezTo>
                  <a:cubicBezTo>
                    <a:pt x="23" y="7"/>
                    <a:pt x="30" y="9"/>
                    <a:pt x="33" y="11"/>
                  </a:cubicBezTo>
                  <a:cubicBezTo>
                    <a:pt x="30" y="9"/>
                    <a:pt x="23" y="5"/>
                    <a:pt x="23" y="4"/>
                  </a:cubicBezTo>
                  <a:cubicBezTo>
                    <a:pt x="22" y="3"/>
                    <a:pt x="30" y="1"/>
                    <a:pt x="37" y="1"/>
                  </a:cubicBezTo>
                  <a:cubicBezTo>
                    <a:pt x="39" y="1"/>
                    <a:pt x="40" y="1"/>
                    <a:pt x="41" y="1"/>
                  </a:cubicBezTo>
                  <a:cubicBezTo>
                    <a:pt x="38" y="1"/>
                    <a:pt x="36" y="0"/>
                    <a:pt x="33" y="0"/>
                  </a:cubicBezTo>
                  <a:cubicBezTo>
                    <a:pt x="33" y="0"/>
                    <a:pt x="33" y="0"/>
                    <a:pt x="33" y="0"/>
                  </a:cubicBezTo>
                  <a:cubicBezTo>
                    <a:pt x="30" y="0"/>
                    <a:pt x="28" y="0"/>
                    <a:pt x="26"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0" name="Freeform 234"/>
            <p:cNvSpPr/>
            <p:nvPr/>
          </p:nvSpPr>
          <p:spPr bwMode="auto">
            <a:xfrm flipH="1">
              <a:off x="1270000" y="5600700"/>
              <a:ext cx="136525" cy="111125"/>
            </a:xfrm>
            <a:custGeom>
              <a:avLst/>
              <a:gdLst>
                <a:gd name="T0" fmla="*/ 24 w 48"/>
                <a:gd name="T1" fmla="*/ 0 h 39"/>
                <a:gd name="T2" fmla="*/ 17 w 48"/>
                <a:gd name="T3" fmla="*/ 1 h 39"/>
                <a:gd name="T4" fmla="*/ 15 w 48"/>
                <a:gd name="T5" fmla="*/ 2 h 39"/>
                <a:gd name="T6" fmla="*/ 0 w 48"/>
                <a:gd name="T7" fmla="*/ 9 h 39"/>
                <a:gd name="T8" fmla="*/ 17 w 48"/>
                <a:gd name="T9" fmla="*/ 5 h 39"/>
                <a:gd name="T10" fmla="*/ 24 w 48"/>
                <a:gd name="T11" fmla="*/ 6 h 39"/>
                <a:gd name="T12" fmla="*/ 3 w 48"/>
                <a:gd name="T13" fmla="*/ 23 h 39"/>
                <a:gd name="T14" fmla="*/ 26 w 48"/>
                <a:gd name="T15" fmla="*/ 11 h 39"/>
                <a:gd name="T16" fmla="*/ 27 w 48"/>
                <a:gd name="T17" fmla="*/ 12 h 39"/>
                <a:gd name="T18" fmla="*/ 26 w 48"/>
                <a:gd name="T19" fmla="*/ 29 h 39"/>
                <a:gd name="T20" fmla="*/ 35 w 48"/>
                <a:gd name="T21" fmla="*/ 15 h 39"/>
                <a:gd name="T22" fmla="*/ 36 w 48"/>
                <a:gd name="T23" fmla="*/ 14 h 39"/>
                <a:gd name="T24" fmla="*/ 37 w 48"/>
                <a:gd name="T25" fmla="*/ 31 h 39"/>
                <a:gd name="T26" fmla="*/ 42 w 48"/>
                <a:gd name="T27" fmla="*/ 18 h 39"/>
                <a:gd name="T28" fmla="*/ 48 w 48"/>
                <a:gd name="T29" fmla="*/ 39 h 39"/>
                <a:gd name="T30" fmla="*/ 48 w 48"/>
                <a:gd name="T31" fmla="*/ 38 h 39"/>
                <a:gd name="T32" fmla="*/ 48 w 48"/>
                <a:gd name="T33" fmla="*/ 29 h 39"/>
                <a:gd name="T34" fmla="*/ 36 w 48"/>
                <a:gd name="T35" fmla="*/ 8 h 39"/>
                <a:gd name="T36" fmla="*/ 36 w 48"/>
                <a:gd name="T37" fmla="*/ 8 h 39"/>
                <a:gd name="T38" fmla="*/ 36 w 48"/>
                <a:gd name="T39" fmla="*/ 8 h 39"/>
                <a:gd name="T40" fmla="*/ 29 w 48"/>
                <a:gd name="T41" fmla="*/ 2 h 39"/>
                <a:gd name="T42" fmla="*/ 29 w 48"/>
                <a:gd name="T43" fmla="*/ 2 h 39"/>
                <a:gd name="T44" fmla="*/ 29 w 48"/>
                <a:gd name="T45" fmla="*/ 2 h 39"/>
                <a:gd name="T46" fmla="*/ 24 w 48"/>
                <a:gd name="T4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 h="39">
                  <a:moveTo>
                    <a:pt x="24" y="0"/>
                  </a:moveTo>
                  <a:cubicBezTo>
                    <a:pt x="22" y="0"/>
                    <a:pt x="19" y="1"/>
                    <a:pt x="17" y="1"/>
                  </a:cubicBezTo>
                  <a:cubicBezTo>
                    <a:pt x="16" y="1"/>
                    <a:pt x="16" y="2"/>
                    <a:pt x="15" y="2"/>
                  </a:cubicBezTo>
                  <a:cubicBezTo>
                    <a:pt x="10" y="3"/>
                    <a:pt x="5" y="5"/>
                    <a:pt x="0" y="9"/>
                  </a:cubicBezTo>
                  <a:cubicBezTo>
                    <a:pt x="1" y="8"/>
                    <a:pt x="10" y="5"/>
                    <a:pt x="17" y="5"/>
                  </a:cubicBezTo>
                  <a:cubicBezTo>
                    <a:pt x="20" y="5"/>
                    <a:pt x="22" y="5"/>
                    <a:pt x="24" y="6"/>
                  </a:cubicBezTo>
                  <a:cubicBezTo>
                    <a:pt x="24" y="6"/>
                    <a:pt x="14" y="10"/>
                    <a:pt x="3" y="23"/>
                  </a:cubicBezTo>
                  <a:cubicBezTo>
                    <a:pt x="4" y="22"/>
                    <a:pt x="19" y="11"/>
                    <a:pt x="26" y="11"/>
                  </a:cubicBezTo>
                  <a:cubicBezTo>
                    <a:pt x="26" y="11"/>
                    <a:pt x="27" y="12"/>
                    <a:pt x="27" y="12"/>
                  </a:cubicBezTo>
                  <a:cubicBezTo>
                    <a:pt x="32" y="14"/>
                    <a:pt x="26" y="29"/>
                    <a:pt x="26" y="29"/>
                  </a:cubicBezTo>
                  <a:cubicBezTo>
                    <a:pt x="26" y="29"/>
                    <a:pt x="34" y="21"/>
                    <a:pt x="35" y="15"/>
                  </a:cubicBezTo>
                  <a:cubicBezTo>
                    <a:pt x="35" y="14"/>
                    <a:pt x="35" y="14"/>
                    <a:pt x="36" y="14"/>
                  </a:cubicBezTo>
                  <a:cubicBezTo>
                    <a:pt x="37" y="14"/>
                    <a:pt x="39" y="23"/>
                    <a:pt x="37" y="31"/>
                  </a:cubicBezTo>
                  <a:cubicBezTo>
                    <a:pt x="37" y="31"/>
                    <a:pt x="42" y="23"/>
                    <a:pt x="42" y="18"/>
                  </a:cubicBezTo>
                  <a:cubicBezTo>
                    <a:pt x="42" y="18"/>
                    <a:pt x="48" y="29"/>
                    <a:pt x="48" y="39"/>
                  </a:cubicBezTo>
                  <a:cubicBezTo>
                    <a:pt x="48" y="39"/>
                    <a:pt x="48" y="38"/>
                    <a:pt x="48" y="38"/>
                  </a:cubicBezTo>
                  <a:cubicBezTo>
                    <a:pt x="48" y="35"/>
                    <a:pt x="48" y="32"/>
                    <a:pt x="48" y="29"/>
                  </a:cubicBezTo>
                  <a:cubicBezTo>
                    <a:pt x="46" y="12"/>
                    <a:pt x="40" y="8"/>
                    <a:pt x="36" y="8"/>
                  </a:cubicBezTo>
                  <a:cubicBezTo>
                    <a:pt x="36" y="8"/>
                    <a:pt x="36" y="8"/>
                    <a:pt x="36" y="8"/>
                  </a:cubicBezTo>
                  <a:cubicBezTo>
                    <a:pt x="36" y="8"/>
                    <a:pt x="36" y="8"/>
                    <a:pt x="36" y="8"/>
                  </a:cubicBezTo>
                  <a:cubicBezTo>
                    <a:pt x="32" y="8"/>
                    <a:pt x="32" y="5"/>
                    <a:pt x="29" y="2"/>
                  </a:cubicBezTo>
                  <a:cubicBezTo>
                    <a:pt x="29" y="2"/>
                    <a:pt x="29" y="2"/>
                    <a:pt x="29" y="2"/>
                  </a:cubicBezTo>
                  <a:cubicBezTo>
                    <a:pt x="29" y="2"/>
                    <a:pt x="29" y="2"/>
                    <a:pt x="29" y="2"/>
                  </a:cubicBezTo>
                  <a:cubicBezTo>
                    <a:pt x="28" y="1"/>
                    <a:pt x="26" y="0"/>
                    <a:pt x="24"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1" name="Freeform 235"/>
            <p:cNvSpPr/>
            <p:nvPr/>
          </p:nvSpPr>
          <p:spPr bwMode="auto">
            <a:xfrm flipH="1">
              <a:off x="1155699" y="5878513"/>
              <a:ext cx="96838" cy="174625"/>
            </a:xfrm>
            <a:custGeom>
              <a:avLst/>
              <a:gdLst>
                <a:gd name="T0" fmla="*/ 13 w 34"/>
                <a:gd name="T1" fmla="*/ 0 h 61"/>
                <a:gd name="T2" fmla="*/ 26 w 34"/>
                <a:gd name="T3" fmla="*/ 22 h 61"/>
                <a:gd name="T4" fmla="*/ 25 w 34"/>
                <a:gd name="T5" fmla="*/ 23 h 61"/>
                <a:gd name="T6" fmla="*/ 24 w 34"/>
                <a:gd name="T7" fmla="*/ 23 h 61"/>
                <a:gd name="T8" fmla="*/ 1 w 34"/>
                <a:gd name="T9" fmla="*/ 8 h 61"/>
                <a:gd name="T10" fmla="*/ 22 w 34"/>
                <a:gd name="T11" fmla="*/ 31 h 61"/>
                <a:gd name="T12" fmla="*/ 16 w 34"/>
                <a:gd name="T13" fmla="*/ 34 h 61"/>
                <a:gd name="T14" fmla="*/ 4 w 34"/>
                <a:gd name="T15" fmla="*/ 32 h 61"/>
                <a:gd name="T16" fmla="*/ 20 w 34"/>
                <a:gd name="T17" fmla="*/ 39 h 61"/>
                <a:gd name="T18" fmla="*/ 21 w 34"/>
                <a:gd name="T19" fmla="*/ 39 h 61"/>
                <a:gd name="T20" fmla="*/ 25 w 34"/>
                <a:gd name="T21" fmla="*/ 41 h 61"/>
                <a:gd name="T22" fmla="*/ 9 w 34"/>
                <a:gd name="T23" fmla="*/ 45 h 61"/>
                <a:gd name="T24" fmla="*/ 0 w 34"/>
                <a:gd name="T25" fmla="*/ 43 h 61"/>
                <a:gd name="T26" fmla="*/ 17 w 34"/>
                <a:gd name="T27" fmla="*/ 49 h 61"/>
                <a:gd name="T28" fmla="*/ 20 w 34"/>
                <a:gd name="T29" fmla="*/ 48 h 61"/>
                <a:gd name="T30" fmla="*/ 21 w 34"/>
                <a:gd name="T31" fmla="*/ 48 h 61"/>
                <a:gd name="T32" fmla="*/ 24 w 34"/>
                <a:gd name="T33" fmla="*/ 50 h 61"/>
                <a:gd name="T34" fmla="*/ 8 w 34"/>
                <a:gd name="T35" fmla="*/ 61 h 61"/>
                <a:gd name="T36" fmla="*/ 31 w 34"/>
                <a:gd name="T37" fmla="*/ 47 h 61"/>
                <a:gd name="T38" fmla="*/ 31 w 34"/>
                <a:gd name="T39" fmla="*/ 46 h 61"/>
                <a:gd name="T40" fmla="*/ 30 w 34"/>
                <a:gd name="T41" fmla="*/ 41 h 61"/>
                <a:gd name="T42" fmla="*/ 32 w 34"/>
                <a:gd name="T43" fmla="*/ 38 h 61"/>
                <a:gd name="T44" fmla="*/ 34 w 34"/>
                <a:gd name="T45" fmla="*/ 32 h 61"/>
                <a:gd name="T46" fmla="*/ 27 w 34"/>
                <a:gd name="T47" fmla="*/ 15 h 61"/>
                <a:gd name="T48" fmla="*/ 13 w 34"/>
                <a:gd name="T4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61">
                  <a:moveTo>
                    <a:pt x="13" y="0"/>
                  </a:moveTo>
                  <a:cubicBezTo>
                    <a:pt x="14" y="1"/>
                    <a:pt x="24" y="13"/>
                    <a:pt x="26" y="22"/>
                  </a:cubicBezTo>
                  <a:cubicBezTo>
                    <a:pt x="26" y="22"/>
                    <a:pt x="26" y="23"/>
                    <a:pt x="25" y="23"/>
                  </a:cubicBezTo>
                  <a:cubicBezTo>
                    <a:pt x="25" y="23"/>
                    <a:pt x="24" y="23"/>
                    <a:pt x="24" y="23"/>
                  </a:cubicBezTo>
                  <a:cubicBezTo>
                    <a:pt x="20" y="19"/>
                    <a:pt x="12" y="11"/>
                    <a:pt x="1" y="8"/>
                  </a:cubicBezTo>
                  <a:cubicBezTo>
                    <a:pt x="1" y="8"/>
                    <a:pt x="23" y="25"/>
                    <a:pt x="22" y="31"/>
                  </a:cubicBezTo>
                  <a:cubicBezTo>
                    <a:pt x="22" y="33"/>
                    <a:pt x="19" y="34"/>
                    <a:pt x="16" y="34"/>
                  </a:cubicBezTo>
                  <a:cubicBezTo>
                    <a:pt x="11" y="34"/>
                    <a:pt x="4" y="32"/>
                    <a:pt x="4" y="32"/>
                  </a:cubicBezTo>
                  <a:cubicBezTo>
                    <a:pt x="4" y="32"/>
                    <a:pt x="14" y="39"/>
                    <a:pt x="20" y="39"/>
                  </a:cubicBezTo>
                  <a:cubicBezTo>
                    <a:pt x="20" y="39"/>
                    <a:pt x="21" y="39"/>
                    <a:pt x="21" y="39"/>
                  </a:cubicBezTo>
                  <a:cubicBezTo>
                    <a:pt x="21" y="39"/>
                    <a:pt x="26" y="39"/>
                    <a:pt x="25" y="41"/>
                  </a:cubicBezTo>
                  <a:cubicBezTo>
                    <a:pt x="24" y="43"/>
                    <a:pt x="16" y="45"/>
                    <a:pt x="9" y="45"/>
                  </a:cubicBezTo>
                  <a:cubicBezTo>
                    <a:pt x="6" y="45"/>
                    <a:pt x="3" y="44"/>
                    <a:pt x="0" y="43"/>
                  </a:cubicBezTo>
                  <a:cubicBezTo>
                    <a:pt x="1" y="44"/>
                    <a:pt x="10" y="49"/>
                    <a:pt x="17" y="49"/>
                  </a:cubicBezTo>
                  <a:cubicBezTo>
                    <a:pt x="18" y="49"/>
                    <a:pt x="19" y="49"/>
                    <a:pt x="20" y="48"/>
                  </a:cubicBezTo>
                  <a:cubicBezTo>
                    <a:pt x="20" y="48"/>
                    <a:pt x="21" y="48"/>
                    <a:pt x="21" y="48"/>
                  </a:cubicBezTo>
                  <a:cubicBezTo>
                    <a:pt x="22" y="48"/>
                    <a:pt x="24" y="49"/>
                    <a:pt x="24" y="50"/>
                  </a:cubicBezTo>
                  <a:cubicBezTo>
                    <a:pt x="25" y="51"/>
                    <a:pt x="14" y="59"/>
                    <a:pt x="8" y="61"/>
                  </a:cubicBezTo>
                  <a:cubicBezTo>
                    <a:pt x="21" y="58"/>
                    <a:pt x="31" y="51"/>
                    <a:pt x="31" y="47"/>
                  </a:cubicBezTo>
                  <a:cubicBezTo>
                    <a:pt x="31" y="47"/>
                    <a:pt x="31" y="47"/>
                    <a:pt x="31" y="46"/>
                  </a:cubicBezTo>
                  <a:cubicBezTo>
                    <a:pt x="31" y="44"/>
                    <a:pt x="30" y="42"/>
                    <a:pt x="30" y="41"/>
                  </a:cubicBezTo>
                  <a:cubicBezTo>
                    <a:pt x="30" y="40"/>
                    <a:pt x="31" y="39"/>
                    <a:pt x="32" y="38"/>
                  </a:cubicBezTo>
                  <a:cubicBezTo>
                    <a:pt x="33" y="37"/>
                    <a:pt x="34" y="35"/>
                    <a:pt x="34" y="32"/>
                  </a:cubicBezTo>
                  <a:cubicBezTo>
                    <a:pt x="34" y="28"/>
                    <a:pt x="32" y="22"/>
                    <a:pt x="27" y="15"/>
                  </a:cubicBezTo>
                  <a:cubicBezTo>
                    <a:pt x="23" y="10"/>
                    <a:pt x="19" y="5"/>
                    <a:pt x="13"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2" name="Freeform 236"/>
            <p:cNvSpPr/>
            <p:nvPr/>
          </p:nvSpPr>
          <p:spPr bwMode="auto">
            <a:xfrm flipH="1">
              <a:off x="1331912" y="6140450"/>
              <a:ext cx="150813" cy="100013"/>
            </a:xfrm>
            <a:custGeom>
              <a:avLst/>
              <a:gdLst>
                <a:gd name="T0" fmla="*/ 18 w 53"/>
                <a:gd name="T1" fmla="*/ 0 h 35"/>
                <a:gd name="T2" fmla="*/ 23 w 53"/>
                <a:gd name="T3" fmla="*/ 20 h 35"/>
                <a:gd name="T4" fmla="*/ 21 w 53"/>
                <a:gd name="T5" fmla="*/ 28 h 35"/>
                <a:gd name="T6" fmla="*/ 0 w 53"/>
                <a:gd name="T7" fmla="*/ 6 h 35"/>
                <a:gd name="T8" fmla="*/ 16 w 53"/>
                <a:gd name="T9" fmla="*/ 30 h 35"/>
                <a:gd name="T10" fmla="*/ 0 w 53"/>
                <a:gd name="T11" fmla="*/ 21 h 35"/>
                <a:gd name="T12" fmla="*/ 24 w 53"/>
                <a:gd name="T13" fmla="*/ 35 h 35"/>
                <a:gd name="T14" fmla="*/ 26 w 53"/>
                <a:gd name="T15" fmla="*/ 35 h 35"/>
                <a:gd name="T16" fmla="*/ 33 w 53"/>
                <a:gd name="T17" fmla="*/ 30 h 35"/>
                <a:gd name="T18" fmla="*/ 34 w 53"/>
                <a:gd name="T19" fmla="*/ 31 h 35"/>
                <a:gd name="T20" fmla="*/ 36 w 53"/>
                <a:gd name="T21" fmla="*/ 31 h 35"/>
                <a:gd name="T22" fmla="*/ 51 w 53"/>
                <a:gd name="T23" fmla="*/ 13 h 35"/>
                <a:gd name="T24" fmla="*/ 53 w 53"/>
                <a:gd name="T25" fmla="*/ 5 h 35"/>
                <a:gd name="T26" fmla="*/ 43 w 53"/>
                <a:gd name="T27" fmla="*/ 22 h 35"/>
                <a:gd name="T28" fmla="*/ 45 w 53"/>
                <a:gd name="T29" fmla="*/ 2 h 35"/>
                <a:gd name="T30" fmla="*/ 36 w 53"/>
                <a:gd name="T31" fmla="*/ 23 h 35"/>
                <a:gd name="T32" fmla="*/ 35 w 53"/>
                <a:gd name="T33" fmla="*/ 23 h 35"/>
                <a:gd name="T34" fmla="*/ 31 w 53"/>
                <a:gd name="T35" fmla="*/ 3 h 35"/>
                <a:gd name="T36" fmla="*/ 29 w 53"/>
                <a:gd name="T37" fmla="*/ 23 h 35"/>
                <a:gd name="T38" fmla="*/ 29 w 53"/>
                <a:gd name="T39" fmla="*/ 23 h 35"/>
                <a:gd name="T40" fmla="*/ 18 w 53"/>
                <a:gd name="T4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 h="35">
                  <a:moveTo>
                    <a:pt x="18" y="0"/>
                  </a:moveTo>
                  <a:cubicBezTo>
                    <a:pt x="19" y="3"/>
                    <a:pt x="22" y="15"/>
                    <a:pt x="23" y="20"/>
                  </a:cubicBezTo>
                  <a:cubicBezTo>
                    <a:pt x="24" y="26"/>
                    <a:pt x="21" y="28"/>
                    <a:pt x="21" y="28"/>
                  </a:cubicBezTo>
                  <a:cubicBezTo>
                    <a:pt x="13" y="26"/>
                    <a:pt x="0" y="6"/>
                    <a:pt x="0" y="6"/>
                  </a:cubicBezTo>
                  <a:cubicBezTo>
                    <a:pt x="4" y="20"/>
                    <a:pt x="16" y="30"/>
                    <a:pt x="16" y="30"/>
                  </a:cubicBezTo>
                  <a:cubicBezTo>
                    <a:pt x="9" y="28"/>
                    <a:pt x="1" y="22"/>
                    <a:pt x="0" y="21"/>
                  </a:cubicBezTo>
                  <a:cubicBezTo>
                    <a:pt x="9" y="31"/>
                    <a:pt x="19" y="35"/>
                    <a:pt x="24" y="35"/>
                  </a:cubicBezTo>
                  <a:cubicBezTo>
                    <a:pt x="25" y="35"/>
                    <a:pt x="26" y="35"/>
                    <a:pt x="26" y="35"/>
                  </a:cubicBezTo>
                  <a:cubicBezTo>
                    <a:pt x="30" y="33"/>
                    <a:pt x="30" y="30"/>
                    <a:pt x="33" y="30"/>
                  </a:cubicBezTo>
                  <a:cubicBezTo>
                    <a:pt x="33" y="30"/>
                    <a:pt x="34" y="31"/>
                    <a:pt x="34" y="31"/>
                  </a:cubicBezTo>
                  <a:cubicBezTo>
                    <a:pt x="35" y="31"/>
                    <a:pt x="35" y="31"/>
                    <a:pt x="36" y="31"/>
                  </a:cubicBezTo>
                  <a:cubicBezTo>
                    <a:pt x="40" y="31"/>
                    <a:pt x="46" y="27"/>
                    <a:pt x="51" y="13"/>
                  </a:cubicBezTo>
                  <a:cubicBezTo>
                    <a:pt x="52" y="11"/>
                    <a:pt x="53" y="8"/>
                    <a:pt x="53" y="5"/>
                  </a:cubicBezTo>
                  <a:cubicBezTo>
                    <a:pt x="51" y="11"/>
                    <a:pt x="43" y="22"/>
                    <a:pt x="43" y="22"/>
                  </a:cubicBezTo>
                  <a:cubicBezTo>
                    <a:pt x="44" y="18"/>
                    <a:pt x="45" y="6"/>
                    <a:pt x="45" y="2"/>
                  </a:cubicBezTo>
                  <a:cubicBezTo>
                    <a:pt x="44" y="9"/>
                    <a:pt x="38" y="23"/>
                    <a:pt x="36" y="23"/>
                  </a:cubicBezTo>
                  <a:cubicBezTo>
                    <a:pt x="35" y="23"/>
                    <a:pt x="35" y="23"/>
                    <a:pt x="35" y="23"/>
                  </a:cubicBezTo>
                  <a:cubicBezTo>
                    <a:pt x="33" y="22"/>
                    <a:pt x="31" y="6"/>
                    <a:pt x="31" y="3"/>
                  </a:cubicBezTo>
                  <a:cubicBezTo>
                    <a:pt x="31" y="6"/>
                    <a:pt x="32" y="23"/>
                    <a:pt x="29" y="23"/>
                  </a:cubicBezTo>
                  <a:cubicBezTo>
                    <a:pt x="29" y="23"/>
                    <a:pt x="29" y="23"/>
                    <a:pt x="29" y="23"/>
                  </a:cubicBezTo>
                  <a:cubicBezTo>
                    <a:pt x="26" y="22"/>
                    <a:pt x="20" y="4"/>
                    <a:pt x="18"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3" name="Freeform 237"/>
            <p:cNvSpPr/>
            <p:nvPr/>
          </p:nvSpPr>
          <p:spPr bwMode="auto">
            <a:xfrm flipH="1">
              <a:off x="1684337" y="6038850"/>
              <a:ext cx="7938" cy="3175"/>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3" y="1"/>
                    <a:pt x="2" y="1"/>
                    <a:pt x="0" y="1"/>
                  </a:cubicBezTo>
                  <a:cubicBezTo>
                    <a:pt x="2" y="1"/>
                    <a:pt x="3" y="1"/>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4" name="Freeform 238"/>
            <p:cNvSpPr/>
            <p:nvPr/>
          </p:nvSpPr>
          <p:spPr bwMode="auto">
            <a:xfrm flipH="1">
              <a:off x="1681162" y="5924550"/>
              <a:ext cx="112713" cy="173038"/>
            </a:xfrm>
            <a:custGeom>
              <a:avLst/>
              <a:gdLst>
                <a:gd name="T0" fmla="*/ 16 w 40"/>
                <a:gd name="T1" fmla="*/ 0 h 61"/>
                <a:gd name="T2" fmla="*/ 5 w 40"/>
                <a:gd name="T3" fmla="*/ 14 h 61"/>
                <a:gd name="T4" fmla="*/ 1 w 40"/>
                <a:gd name="T5" fmla="*/ 23 h 61"/>
                <a:gd name="T6" fmla="*/ 0 w 40"/>
                <a:gd name="T7" fmla="*/ 27 h 61"/>
                <a:gd name="T8" fmla="*/ 0 w 40"/>
                <a:gd name="T9" fmla="*/ 31 h 61"/>
                <a:gd name="T10" fmla="*/ 3 w 40"/>
                <a:gd name="T11" fmla="*/ 38 h 61"/>
                <a:gd name="T12" fmla="*/ 5 w 40"/>
                <a:gd name="T13" fmla="*/ 42 h 61"/>
                <a:gd name="T14" fmla="*/ 5 w 40"/>
                <a:gd name="T15" fmla="*/ 45 h 61"/>
                <a:gd name="T16" fmla="*/ 5 w 40"/>
                <a:gd name="T17" fmla="*/ 47 h 61"/>
                <a:gd name="T18" fmla="*/ 40 w 40"/>
                <a:gd name="T19" fmla="*/ 61 h 61"/>
                <a:gd name="T20" fmla="*/ 40 w 40"/>
                <a:gd name="T21" fmla="*/ 61 h 61"/>
                <a:gd name="T22" fmla="*/ 19 w 40"/>
                <a:gd name="T23" fmla="*/ 51 h 61"/>
                <a:gd name="T24" fmla="*/ 35 w 40"/>
                <a:gd name="T25" fmla="*/ 42 h 61"/>
                <a:gd name="T26" fmla="*/ 20 w 40"/>
                <a:gd name="T27" fmla="*/ 44 h 61"/>
                <a:gd name="T28" fmla="*/ 17 w 40"/>
                <a:gd name="T29" fmla="*/ 43 h 61"/>
                <a:gd name="T30" fmla="*/ 36 w 40"/>
                <a:gd name="T31" fmla="*/ 29 h 61"/>
                <a:gd name="T32" fmla="*/ 15 w 40"/>
                <a:gd name="T33" fmla="*/ 36 h 61"/>
                <a:gd name="T34" fmla="*/ 14 w 40"/>
                <a:gd name="T35" fmla="*/ 36 h 61"/>
                <a:gd name="T36" fmla="*/ 28 w 40"/>
                <a:gd name="T37" fmla="*/ 14 h 61"/>
                <a:gd name="T38" fmla="*/ 10 w 40"/>
                <a:gd name="T39" fmla="*/ 27 h 61"/>
                <a:gd name="T40" fmla="*/ 7 w 40"/>
                <a:gd name="T41" fmla="*/ 26 h 61"/>
                <a:gd name="T42" fmla="*/ 16 w 40"/>
                <a:gd name="T4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61">
                  <a:moveTo>
                    <a:pt x="16" y="0"/>
                  </a:moveTo>
                  <a:cubicBezTo>
                    <a:pt x="12" y="4"/>
                    <a:pt x="8" y="10"/>
                    <a:pt x="5" y="14"/>
                  </a:cubicBezTo>
                  <a:cubicBezTo>
                    <a:pt x="3" y="18"/>
                    <a:pt x="2" y="21"/>
                    <a:pt x="1" y="23"/>
                  </a:cubicBezTo>
                  <a:cubicBezTo>
                    <a:pt x="1" y="25"/>
                    <a:pt x="0" y="26"/>
                    <a:pt x="0" y="27"/>
                  </a:cubicBezTo>
                  <a:cubicBezTo>
                    <a:pt x="0" y="28"/>
                    <a:pt x="0" y="29"/>
                    <a:pt x="0" y="31"/>
                  </a:cubicBezTo>
                  <a:cubicBezTo>
                    <a:pt x="0" y="35"/>
                    <a:pt x="1" y="37"/>
                    <a:pt x="3" y="38"/>
                  </a:cubicBezTo>
                  <a:cubicBezTo>
                    <a:pt x="5" y="39"/>
                    <a:pt x="5" y="40"/>
                    <a:pt x="5" y="42"/>
                  </a:cubicBezTo>
                  <a:cubicBezTo>
                    <a:pt x="5" y="43"/>
                    <a:pt x="5" y="44"/>
                    <a:pt x="5" y="45"/>
                  </a:cubicBezTo>
                  <a:cubicBezTo>
                    <a:pt x="5" y="45"/>
                    <a:pt x="5" y="46"/>
                    <a:pt x="5" y="47"/>
                  </a:cubicBezTo>
                  <a:cubicBezTo>
                    <a:pt x="6" y="51"/>
                    <a:pt x="22" y="61"/>
                    <a:pt x="40" y="61"/>
                  </a:cubicBezTo>
                  <a:cubicBezTo>
                    <a:pt x="40" y="61"/>
                    <a:pt x="40" y="61"/>
                    <a:pt x="40" y="61"/>
                  </a:cubicBezTo>
                  <a:cubicBezTo>
                    <a:pt x="33" y="60"/>
                    <a:pt x="24" y="56"/>
                    <a:pt x="19" y="51"/>
                  </a:cubicBezTo>
                  <a:cubicBezTo>
                    <a:pt x="16" y="48"/>
                    <a:pt x="28" y="44"/>
                    <a:pt x="35" y="42"/>
                  </a:cubicBezTo>
                  <a:cubicBezTo>
                    <a:pt x="31" y="43"/>
                    <a:pt x="24" y="44"/>
                    <a:pt x="20" y="44"/>
                  </a:cubicBezTo>
                  <a:cubicBezTo>
                    <a:pt x="18" y="44"/>
                    <a:pt x="17" y="44"/>
                    <a:pt x="17" y="43"/>
                  </a:cubicBezTo>
                  <a:cubicBezTo>
                    <a:pt x="16" y="40"/>
                    <a:pt x="35" y="30"/>
                    <a:pt x="36" y="29"/>
                  </a:cubicBezTo>
                  <a:cubicBezTo>
                    <a:pt x="35" y="30"/>
                    <a:pt x="20" y="36"/>
                    <a:pt x="15" y="36"/>
                  </a:cubicBezTo>
                  <a:cubicBezTo>
                    <a:pt x="15" y="36"/>
                    <a:pt x="14" y="36"/>
                    <a:pt x="14" y="36"/>
                  </a:cubicBezTo>
                  <a:cubicBezTo>
                    <a:pt x="11" y="34"/>
                    <a:pt x="25" y="18"/>
                    <a:pt x="28" y="14"/>
                  </a:cubicBezTo>
                  <a:cubicBezTo>
                    <a:pt x="26" y="17"/>
                    <a:pt x="16" y="27"/>
                    <a:pt x="10" y="27"/>
                  </a:cubicBezTo>
                  <a:cubicBezTo>
                    <a:pt x="9" y="27"/>
                    <a:pt x="8" y="27"/>
                    <a:pt x="7" y="26"/>
                  </a:cubicBezTo>
                  <a:cubicBezTo>
                    <a:pt x="3" y="20"/>
                    <a:pt x="15" y="1"/>
                    <a:pt x="16"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5" name="Freeform 239"/>
            <p:cNvSpPr/>
            <p:nvPr/>
          </p:nvSpPr>
          <p:spPr bwMode="auto">
            <a:xfrm flipH="1">
              <a:off x="2260599" y="5848350"/>
              <a:ext cx="195263" cy="184150"/>
            </a:xfrm>
            <a:custGeom>
              <a:avLst/>
              <a:gdLst>
                <a:gd name="T0" fmla="*/ 66 w 69"/>
                <a:gd name="T1" fmla="*/ 51 h 65"/>
                <a:gd name="T2" fmla="*/ 49 w 69"/>
                <a:gd name="T3" fmla="*/ 64 h 65"/>
                <a:gd name="T4" fmla="*/ 6 w 69"/>
                <a:gd name="T5" fmla="*/ 40 h 65"/>
                <a:gd name="T6" fmla="*/ 6 w 69"/>
                <a:gd name="T7" fmla="*/ 40 h 65"/>
                <a:gd name="T8" fmla="*/ 1 w 69"/>
                <a:gd name="T9" fmla="*/ 14 h 65"/>
                <a:gd name="T10" fmla="*/ 2 w 69"/>
                <a:gd name="T11" fmla="*/ 4 h 65"/>
                <a:gd name="T12" fmla="*/ 6 w 69"/>
                <a:gd name="T13" fmla="*/ 7 h 65"/>
                <a:gd name="T14" fmla="*/ 10 w 69"/>
                <a:gd name="T15" fmla="*/ 9 h 65"/>
                <a:gd name="T16" fmla="*/ 9 w 69"/>
                <a:gd name="T17" fmla="*/ 3 h 65"/>
                <a:gd name="T18" fmla="*/ 17 w 69"/>
                <a:gd name="T19" fmla="*/ 2 h 65"/>
                <a:gd name="T20" fmla="*/ 39 w 69"/>
                <a:gd name="T21" fmla="*/ 9 h 65"/>
                <a:gd name="T22" fmla="*/ 39 w 69"/>
                <a:gd name="T23" fmla="*/ 9 h 65"/>
                <a:gd name="T24" fmla="*/ 66 w 69"/>
                <a:gd name="T25" fmla="*/ 5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65">
                  <a:moveTo>
                    <a:pt x="66" y="51"/>
                  </a:moveTo>
                  <a:cubicBezTo>
                    <a:pt x="63" y="65"/>
                    <a:pt x="49" y="64"/>
                    <a:pt x="49" y="64"/>
                  </a:cubicBezTo>
                  <a:cubicBezTo>
                    <a:pt x="24" y="65"/>
                    <a:pt x="12" y="53"/>
                    <a:pt x="6" y="40"/>
                  </a:cubicBezTo>
                  <a:cubicBezTo>
                    <a:pt x="6" y="40"/>
                    <a:pt x="6" y="40"/>
                    <a:pt x="6" y="40"/>
                  </a:cubicBezTo>
                  <a:cubicBezTo>
                    <a:pt x="0" y="27"/>
                    <a:pt x="1" y="14"/>
                    <a:pt x="1" y="14"/>
                  </a:cubicBezTo>
                  <a:cubicBezTo>
                    <a:pt x="1" y="14"/>
                    <a:pt x="0" y="5"/>
                    <a:pt x="2" y="4"/>
                  </a:cubicBezTo>
                  <a:cubicBezTo>
                    <a:pt x="3" y="4"/>
                    <a:pt x="5" y="6"/>
                    <a:pt x="6" y="7"/>
                  </a:cubicBezTo>
                  <a:cubicBezTo>
                    <a:pt x="8" y="8"/>
                    <a:pt x="9" y="9"/>
                    <a:pt x="10" y="9"/>
                  </a:cubicBezTo>
                  <a:cubicBezTo>
                    <a:pt x="11" y="9"/>
                    <a:pt x="9" y="7"/>
                    <a:pt x="9" y="3"/>
                  </a:cubicBezTo>
                  <a:cubicBezTo>
                    <a:pt x="8" y="0"/>
                    <a:pt x="17" y="2"/>
                    <a:pt x="17" y="2"/>
                  </a:cubicBezTo>
                  <a:cubicBezTo>
                    <a:pt x="25" y="4"/>
                    <a:pt x="33" y="6"/>
                    <a:pt x="39" y="9"/>
                  </a:cubicBezTo>
                  <a:cubicBezTo>
                    <a:pt x="39" y="9"/>
                    <a:pt x="39" y="9"/>
                    <a:pt x="39" y="9"/>
                  </a:cubicBezTo>
                  <a:cubicBezTo>
                    <a:pt x="65" y="20"/>
                    <a:pt x="69" y="40"/>
                    <a:pt x="66" y="51"/>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6" name="Freeform 240"/>
            <p:cNvSpPr/>
            <p:nvPr/>
          </p:nvSpPr>
          <p:spPr bwMode="auto">
            <a:xfrm flipH="1">
              <a:off x="2265362" y="5873750"/>
              <a:ext cx="173038" cy="155575"/>
            </a:xfrm>
            <a:custGeom>
              <a:avLst/>
              <a:gdLst>
                <a:gd name="T0" fmla="*/ 33 w 61"/>
                <a:gd name="T1" fmla="*/ 0 h 55"/>
                <a:gd name="T2" fmla="*/ 53 w 61"/>
                <a:gd name="T3" fmla="*/ 24 h 55"/>
                <a:gd name="T4" fmla="*/ 35 w 61"/>
                <a:gd name="T5" fmla="*/ 13 h 55"/>
                <a:gd name="T6" fmla="*/ 35 w 61"/>
                <a:gd name="T7" fmla="*/ 13 h 55"/>
                <a:gd name="T8" fmla="*/ 51 w 61"/>
                <a:gd name="T9" fmla="*/ 37 h 55"/>
                <a:gd name="T10" fmla="*/ 48 w 61"/>
                <a:gd name="T11" fmla="*/ 36 h 55"/>
                <a:gd name="T12" fmla="*/ 32 w 61"/>
                <a:gd name="T13" fmla="*/ 28 h 55"/>
                <a:gd name="T14" fmla="*/ 40 w 61"/>
                <a:gd name="T15" fmla="*/ 42 h 55"/>
                <a:gd name="T16" fmla="*/ 39 w 61"/>
                <a:gd name="T17" fmla="*/ 42 h 55"/>
                <a:gd name="T18" fmla="*/ 17 w 61"/>
                <a:gd name="T19" fmla="*/ 31 h 55"/>
                <a:gd name="T20" fmla="*/ 31 w 61"/>
                <a:gd name="T21" fmla="*/ 50 h 55"/>
                <a:gd name="T22" fmla="*/ 30 w 61"/>
                <a:gd name="T23" fmla="*/ 50 h 55"/>
                <a:gd name="T24" fmla="*/ 0 w 61"/>
                <a:gd name="T25" fmla="*/ 31 h 55"/>
                <a:gd name="T26" fmla="*/ 40 w 61"/>
                <a:gd name="T27" fmla="*/ 55 h 55"/>
                <a:gd name="T28" fmla="*/ 43 w 61"/>
                <a:gd name="T29" fmla="*/ 55 h 55"/>
                <a:gd name="T30" fmla="*/ 43 w 61"/>
                <a:gd name="T31" fmla="*/ 55 h 55"/>
                <a:gd name="T32" fmla="*/ 60 w 61"/>
                <a:gd name="T33" fmla="*/ 42 h 55"/>
                <a:gd name="T34" fmla="*/ 61 w 61"/>
                <a:gd name="T35" fmla="*/ 36 h 55"/>
                <a:gd name="T36" fmla="*/ 33 w 61"/>
                <a:gd name="T3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1" h="55">
                  <a:moveTo>
                    <a:pt x="33" y="0"/>
                  </a:moveTo>
                  <a:cubicBezTo>
                    <a:pt x="46" y="9"/>
                    <a:pt x="53" y="23"/>
                    <a:pt x="53" y="24"/>
                  </a:cubicBezTo>
                  <a:cubicBezTo>
                    <a:pt x="45" y="14"/>
                    <a:pt x="37" y="13"/>
                    <a:pt x="35" y="13"/>
                  </a:cubicBezTo>
                  <a:cubicBezTo>
                    <a:pt x="35" y="13"/>
                    <a:pt x="35" y="13"/>
                    <a:pt x="35" y="13"/>
                  </a:cubicBezTo>
                  <a:cubicBezTo>
                    <a:pt x="48" y="19"/>
                    <a:pt x="54" y="37"/>
                    <a:pt x="51" y="37"/>
                  </a:cubicBezTo>
                  <a:cubicBezTo>
                    <a:pt x="50" y="37"/>
                    <a:pt x="49" y="37"/>
                    <a:pt x="48" y="36"/>
                  </a:cubicBezTo>
                  <a:cubicBezTo>
                    <a:pt x="41" y="29"/>
                    <a:pt x="32" y="28"/>
                    <a:pt x="32" y="28"/>
                  </a:cubicBezTo>
                  <a:cubicBezTo>
                    <a:pt x="36" y="29"/>
                    <a:pt x="46" y="39"/>
                    <a:pt x="40" y="42"/>
                  </a:cubicBezTo>
                  <a:cubicBezTo>
                    <a:pt x="40" y="42"/>
                    <a:pt x="39" y="42"/>
                    <a:pt x="39" y="42"/>
                  </a:cubicBezTo>
                  <a:cubicBezTo>
                    <a:pt x="32" y="42"/>
                    <a:pt x="18" y="32"/>
                    <a:pt x="17" y="31"/>
                  </a:cubicBezTo>
                  <a:cubicBezTo>
                    <a:pt x="24" y="43"/>
                    <a:pt x="46" y="49"/>
                    <a:pt x="31" y="50"/>
                  </a:cubicBezTo>
                  <a:cubicBezTo>
                    <a:pt x="31" y="50"/>
                    <a:pt x="30" y="50"/>
                    <a:pt x="30" y="50"/>
                  </a:cubicBezTo>
                  <a:cubicBezTo>
                    <a:pt x="16" y="50"/>
                    <a:pt x="2" y="32"/>
                    <a:pt x="0" y="31"/>
                  </a:cubicBezTo>
                  <a:cubicBezTo>
                    <a:pt x="6" y="43"/>
                    <a:pt x="17" y="55"/>
                    <a:pt x="40" y="55"/>
                  </a:cubicBezTo>
                  <a:cubicBezTo>
                    <a:pt x="41" y="55"/>
                    <a:pt x="42" y="55"/>
                    <a:pt x="43" y="55"/>
                  </a:cubicBezTo>
                  <a:cubicBezTo>
                    <a:pt x="43" y="55"/>
                    <a:pt x="43" y="55"/>
                    <a:pt x="43" y="55"/>
                  </a:cubicBezTo>
                  <a:cubicBezTo>
                    <a:pt x="46" y="55"/>
                    <a:pt x="58" y="54"/>
                    <a:pt x="60" y="42"/>
                  </a:cubicBezTo>
                  <a:cubicBezTo>
                    <a:pt x="61" y="40"/>
                    <a:pt x="61" y="38"/>
                    <a:pt x="61" y="36"/>
                  </a:cubicBezTo>
                  <a:cubicBezTo>
                    <a:pt x="61" y="25"/>
                    <a:pt x="55" y="9"/>
                    <a:pt x="33" y="0"/>
                  </a:cubicBezTo>
                </a:path>
              </a:pathLst>
            </a:custGeom>
            <a:solidFill>
              <a:srgbClr val="F9E3E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7" name="Freeform 241"/>
            <p:cNvSpPr/>
            <p:nvPr/>
          </p:nvSpPr>
          <p:spPr bwMode="auto">
            <a:xfrm flipH="1">
              <a:off x="2260599" y="5973763"/>
              <a:ext cx="65088" cy="61913"/>
            </a:xfrm>
            <a:custGeom>
              <a:avLst/>
              <a:gdLst>
                <a:gd name="T0" fmla="*/ 0 w 23"/>
                <a:gd name="T1" fmla="*/ 20 h 22"/>
                <a:gd name="T2" fmla="*/ 15 w 23"/>
                <a:gd name="T3" fmla="*/ 19 h 22"/>
                <a:gd name="T4" fmla="*/ 19 w 23"/>
                <a:gd name="T5" fmla="*/ 19 h 22"/>
                <a:gd name="T6" fmla="*/ 20 w 23"/>
                <a:gd name="T7" fmla="*/ 15 h 22"/>
                <a:gd name="T8" fmla="*/ 21 w 23"/>
                <a:gd name="T9" fmla="*/ 0 h 22"/>
                <a:gd name="T10" fmla="*/ 18 w 23"/>
                <a:gd name="T11" fmla="*/ 10 h 22"/>
                <a:gd name="T12" fmla="*/ 16 w 23"/>
                <a:gd name="T13" fmla="*/ 3 h 22"/>
                <a:gd name="T14" fmla="*/ 16 w 23"/>
                <a:gd name="T15" fmla="*/ 13 h 22"/>
                <a:gd name="T16" fmla="*/ 7 w 23"/>
                <a:gd name="T17" fmla="*/ 12 h 22"/>
                <a:gd name="T18" fmla="*/ 12 w 23"/>
                <a:gd name="T19" fmla="*/ 17 h 22"/>
                <a:gd name="T20" fmla="*/ 0 w 23"/>
                <a:gd name="T21"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2">
                  <a:moveTo>
                    <a:pt x="0" y="20"/>
                  </a:moveTo>
                  <a:cubicBezTo>
                    <a:pt x="0" y="20"/>
                    <a:pt x="7" y="22"/>
                    <a:pt x="15" y="19"/>
                  </a:cubicBezTo>
                  <a:cubicBezTo>
                    <a:pt x="15" y="19"/>
                    <a:pt x="16" y="20"/>
                    <a:pt x="19" y="19"/>
                  </a:cubicBezTo>
                  <a:cubicBezTo>
                    <a:pt x="21" y="18"/>
                    <a:pt x="20" y="17"/>
                    <a:pt x="20" y="15"/>
                  </a:cubicBezTo>
                  <a:cubicBezTo>
                    <a:pt x="21" y="13"/>
                    <a:pt x="23" y="7"/>
                    <a:pt x="21" y="0"/>
                  </a:cubicBezTo>
                  <a:cubicBezTo>
                    <a:pt x="21" y="0"/>
                    <a:pt x="20" y="7"/>
                    <a:pt x="18" y="10"/>
                  </a:cubicBezTo>
                  <a:cubicBezTo>
                    <a:pt x="18" y="10"/>
                    <a:pt x="17" y="6"/>
                    <a:pt x="16" y="3"/>
                  </a:cubicBezTo>
                  <a:cubicBezTo>
                    <a:pt x="16" y="3"/>
                    <a:pt x="17" y="11"/>
                    <a:pt x="16" y="13"/>
                  </a:cubicBezTo>
                  <a:cubicBezTo>
                    <a:pt x="14" y="16"/>
                    <a:pt x="7" y="12"/>
                    <a:pt x="7" y="12"/>
                  </a:cubicBezTo>
                  <a:cubicBezTo>
                    <a:pt x="7" y="12"/>
                    <a:pt x="10" y="17"/>
                    <a:pt x="12" y="17"/>
                  </a:cubicBezTo>
                  <a:cubicBezTo>
                    <a:pt x="12" y="17"/>
                    <a:pt x="8" y="20"/>
                    <a:pt x="0" y="20"/>
                  </a:cubicBezTo>
                  <a:close/>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8" name="Freeform 242"/>
            <p:cNvSpPr/>
            <p:nvPr/>
          </p:nvSpPr>
          <p:spPr bwMode="auto">
            <a:xfrm flipH="1">
              <a:off x="2239962" y="6018213"/>
              <a:ext cx="36513" cy="23813"/>
            </a:xfrm>
            <a:custGeom>
              <a:avLst/>
              <a:gdLst>
                <a:gd name="T0" fmla="*/ 0 w 13"/>
                <a:gd name="T1" fmla="*/ 4 h 8"/>
                <a:gd name="T2" fmla="*/ 7 w 13"/>
                <a:gd name="T3" fmla="*/ 8 h 8"/>
                <a:gd name="T4" fmla="*/ 13 w 13"/>
                <a:gd name="T5" fmla="*/ 7 h 8"/>
                <a:gd name="T6" fmla="*/ 3 w 13"/>
                <a:gd name="T7" fmla="*/ 0 h 8"/>
              </a:gdLst>
              <a:ahLst/>
              <a:cxnLst>
                <a:cxn ang="0">
                  <a:pos x="T0" y="T1"/>
                </a:cxn>
                <a:cxn ang="0">
                  <a:pos x="T2" y="T3"/>
                </a:cxn>
                <a:cxn ang="0">
                  <a:pos x="T4" y="T5"/>
                </a:cxn>
                <a:cxn ang="0">
                  <a:pos x="T6" y="T7"/>
                </a:cxn>
              </a:cxnLst>
              <a:rect l="0" t="0" r="r" b="b"/>
              <a:pathLst>
                <a:path w="13" h="8">
                  <a:moveTo>
                    <a:pt x="0" y="4"/>
                  </a:moveTo>
                  <a:cubicBezTo>
                    <a:pt x="0" y="4"/>
                    <a:pt x="2" y="3"/>
                    <a:pt x="7" y="8"/>
                  </a:cubicBezTo>
                  <a:cubicBezTo>
                    <a:pt x="13" y="7"/>
                    <a:pt x="13" y="7"/>
                    <a:pt x="13" y="7"/>
                  </a:cubicBezTo>
                  <a:cubicBezTo>
                    <a:pt x="13" y="7"/>
                    <a:pt x="6" y="4"/>
                    <a:pt x="3" y="0"/>
                  </a:cubicBezTo>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9" name="Freeform 243"/>
            <p:cNvSpPr/>
            <p:nvPr/>
          </p:nvSpPr>
          <p:spPr bwMode="auto">
            <a:xfrm flipH="1">
              <a:off x="2773362" y="5716588"/>
              <a:ext cx="195263" cy="188913"/>
            </a:xfrm>
            <a:custGeom>
              <a:avLst/>
              <a:gdLst>
                <a:gd name="T0" fmla="*/ 66 w 69"/>
                <a:gd name="T1" fmla="*/ 52 h 66"/>
                <a:gd name="T2" fmla="*/ 49 w 69"/>
                <a:gd name="T3" fmla="*/ 65 h 66"/>
                <a:gd name="T4" fmla="*/ 6 w 69"/>
                <a:gd name="T5" fmla="*/ 41 h 66"/>
                <a:gd name="T6" fmla="*/ 6 w 69"/>
                <a:gd name="T7" fmla="*/ 41 h 66"/>
                <a:gd name="T8" fmla="*/ 1 w 69"/>
                <a:gd name="T9" fmla="*/ 14 h 66"/>
                <a:gd name="T10" fmla="*/ 2 w 69"/>
                <a:gd name="T11" fmla="*/ 5 h 66"/>
                <a:gd name="T12" fmla="*/ 6 w 69"/>
                <a:gd name="T13" fmla="*/ 8 h 66"/>
                <a:gd name="T14" fmla="*/ 10 w 69"/>
                <a:gd name="T15" fmla="*/ 10 h 66"/>
                <a:gd name="T16" fmla="*/ 9 w 69"/>
                <a:gd name="T17" fmla="*/ 4 h 66"/>
                <a:gd name="T18" fmla="*/ 17 w 69"/>
                <a:gd name="T19" fmla="*/ 3 h 66"/>
                <a:gd name="T20" fmla="*/ 39 w 69"/>
                <a:gd name="T21" fmla="*/ 9 h 66"/>
                <a:gd name="T22" fmla="*/ 39 w 69"/>
                <a:gd name="T23" fmla="*/ 9 h 66"/>
                <a:gd name="T24" fmla="*/ 66 w 69"/>
                <a:gd name="T25" fmla="*/ 5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66">
                  <a:moveTo>
                    <a:pt x="66" y="52"/>
                  </a:moveTo>
                  <a:cubicBezTo>
                    <a:pt x="63" y="66"/>
                    <a:pt x="49" y="65"/>
                    <a:pt x="49" y="65"/>
                  </a:cubicBezTo>
                  <a:cubicBezTo>
                    <a:pt x="24" y="66"/>
                    <a:pt x="12" y="53"/>
                    <a:pt x="6" y="41"/>
                  </a:cubicBezTo>
                  <a:cubicBezTo>
                    <a:pt x="6" y="41"/>
                    <a:pt x="6" y="41"/>
                    <a:pt x="6" y="41"/>
                  </a:cubicBezTo>
                  <a:cubicBezTo>
                    <a:pt x="0" y="28"/>
                    <a:pt x="1" y="14"/>
                    <a:pt x="1" y="14"/>
                  </a:cubicBezTo>
                  <a:cubicBezTo>
                    <a:pt x="1" y="14"/>
                    <a:pt x="0" y="5"/>
                    <a:pt x="2" y="5"/>
                  </a:cubicBezTo>
                  <a:cubicBezTo>
                    <a:pt x="3" y="5"/>
                    <a:pt x="5" y="6"/>
                    <a:pt x="6" y="8"/>
                  </a:cubicBezTo>
                  <a:cubicBezTo>
                    <a:pt x="8" y="9"/>
                    <a:pt x="9" y="10"/>
                    <a:pt x="10" y="10"/>
                  </a:cubicBezTo>
                  <a:cubicBezTo>
                    <a:pt x="11" y="10"/>
                    <a:pt x="10" y="8"/>
                    <a:pt x="9" y="4"/>
                  </a:cubicBezTo>
                  <a:cubicBezTo>
                    <a:pt x="8" y="0"/>
                    <a:pt x="17" y="3"/>
                    <a:pt x="17" y="3"/>
                  </a:cubicBezTo>
                  <a:cubicBezTo>
                    <a:pt x="25" y="4"/>
                    <a:pt x="33" y="7"/>
                    <a:pt x="39" y="9"/>
                  </a:cubicBezTo>
                  <a:cubicBezTo>
                    <a:pt x="39" y="9"/>
                    <a:pt x="39" y="9"/>
                    <a:pt x="39" y="9"/>
                  </a:cubicBezTo>
                  <a:cubicBezTo>
                    <a:pt x="65" y="21"/>
                    <a:pt x="69" y="40"/>
                    <a:pt x="66" y="52"/>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0" name="Freeform 244"/>
            <p:cNvSpPr/>
            <p:nvPr/>
          </p:nvSpPr>
          <p:spPr bwMode="auto">
            <a:xfrm flipH="1">
              <a:off x="2779712" y="5741988"/>
              <a:ext cx="173038" cy="160338"/>
            </a:xfrm>
            <a:custGeom>
              <a:avLst/>
              <a:gdLst>
                <a:gd name="T0" fmla="*/ 33 w 61"/>
                <a:gd name="T1" fmla="*/ 0 h 56"/>
                <a:gd name="T2" fmla="*/ 53 w 61"/>
                <a:gd name="T3" fmla="*/ 25 h 56"/>
                <a:gd name="T4" fmla="*/ 35 w 61"/>
                <a:gd name="T5" fmla="*/ 14 h 56"/>
                <a:gd name="T6" fmla="*/ 35 w 61"/>
                <a:gd name="T7" fmla="*/ 14 h 56"/>
                <a:gd name="T8" fmla="*/ 51 w 61"/>
                <a:gd name="T9" fmla="*/ 38 h 56"/>
                <a:gd name="T10" fmla="*/ 48 w 61"/>
                <a:gd name="T11" fmla="*/ 37 h 56"/>
                <a:gd name="T12" fmla="*/ 32 w 61"/>
                <a:gd name="T13" fmla="*/ 28 h 56"/>
                <a:gd name="T14" fmla="*/ 40 w 61"/>
                <a:gd name="T15" fmla="*/ 43 h 56"/>
                <a:gd name="T16" fmla="*/ 39 w 61"/>
                <a:gd name="T17" fmla="*/ 43 h 56"/>
                <a:gd name="T18" fmla="*/ 17 w 61"/>
                <a:gd name="T19" fmla="*/ 32 h 56"/>
                <a:gd name="T20" fmla="*/ 31 w 61"/>
                <a:gd name="T21" fmla="*/ 50 h 56"/>
                <a:gd name="T22" fmla="*/ 30 w 61"/>
                <a:gd name="T23" fmla="*/ 50 h 56"/>
                <a:gd name="T24" fmla="*/ 0 w 61"/>
                <a:gd name="T25" fmla="*/ 32 h 56"/>
                <a:gd name="T26" fmla="*/ 40 w 61"/>
                <a:gd name="T27" fmla="*/ 56 h 56"/>
                <a:gd name="T28" fmla="*/ 43 w 61"/>
                <a:gd name="T29" fmla="*/ 56 h 56"/>
                <a:gd name="T30" fmla="*/ 43 w 61"/>
                <a:gd name="T31" fmla="*/ 56 h 56"/>
                <a:gd name="T32" fmla="*/ 60 w 61"/>
                <a:gd name="T33" fmla="*/ 43 h 56"/>
                <a:gd name="T34" fmla="*/ 61 w 61"/>
                <a:gd name="T35" fmla="*/ 37 h 56"/>
                <a:gd name="T36" fmla="*/ 33 w 61"/>
                <a:gd name="T37"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1" h="56">
                  <a:moveTo>
                    <a:pt x="33" y="0"/>
                  </a:moveTo>
                  <a:cubicBezTo>
                    <a:pt x="46" y="10"/>
                    <a:pt x="53" y="24"/>
                    <a:pt x="53" y="25"/>
                  </a:cubicBezTo>
                  <a:cubicBezTo>
                    <a:pt x="45" y="14"/>
                    <a:pt x="37" y="14"/>
                    <a:pt x="35" y="14"/>
                  </a:cubicBezTo>
                  <a:cubicBezTo>
                    <a:pt x="35" y="14"/>
                    <a:pt x="35" y="14"/>
                    <a:pt x="35" y="14"/>
                  </a:cubicBezTo>
                  <a:cubicBezTo>
                    <a:pt x="48" y="19"/>
                    <a:pt x="54" y="38"/>
                    <a:pt x="51" y="38"/>
                  </a:cubicBezTo>
                  <a:cubicBezTo>
                    <a:pt x="50" y="38"/>
                    <a:pt x="49" y="38"/>
                    <a:pt x="48" y="37"/>
                  </a:cubicBezTo>
                  <a:cubicBezTo>
                    <a:pt x="41" y="30"/>
                    <a:pt x="32" y="28"/>
                    <a:pt x="32" y="28"/>
                  </a:cubicBezTo>
                  <a:cubicBezTo>
                    <a:pt x="36" y="30"/>
                    <a:pt x="46" y="40"/>
                    <a:pt x="40" y="43"/>
                  </a:cubicBezTo>
                  <a:cubicBezTo>
                    <a:pt x="40" y="43"/>
                    <a:pt x="39" y="43"/>
                    <a:pt x="39" y="43"/>
                  </a:cubicBezTo>
                  <a:cubicBezTo>
                    <a:pt x="32" y="43"/>
                    <a:pt x="18" y="33"/>
                    <a:pt x="17" y="32"/>
                  </a:cubicBezTo>
                  <a:cubicBezTo>
                    <a:pt x="24" y="44"/>
                    <a:pt x="46" y="50"/>
                    <a:pt x="31" y="50"/>
                  </a:cubicBezTo>
                  <a:cubicBezTo>
                    <a:pt x="31" y="50"/>
                    <a:pt x="30" y="50"/>
                    <a:pt x="30" y="50"/>
                  </a:cubicBezTo>
                  <a:cubicBezTo>
                    <a:pt x="16" y="50"/>
                    <a:pt x="2" y="33"/>
                    <a:pt x="0" y="32"/>
                  </a:cubicBezTo>
                  <a:cubicBezTo>
                    <a:pt x="6" y="44"/>
                    <a:pt x="17" y="56"/>
                    <a:pt x="40" y="56"/>
                  </a:cubicBezTo>
                  <a:cubicBezTo>
                    <a:pt x="41" y="56"/>
                    <a:pt x="42" y="56"/>
                    <a:pt x="43" y="56"/>
                  </a:cubicBezTo>
                  <a:cubicBezTo>
                    <a:pt x="43" y="56"/>
                    <a:pt x="43" y="56"/>
                    <a:pt x="43" y="56"/>
                  </a:cubicBezTo>
                  <a:cubicBezTo>
                    <a:pt x="46" y="56"/>
                    <a:pt x="58" y="55"/>
                    <a:pt x="60" y="43"/>
                  </a:cubicBezTo>
                  <a:cubicBezTo>
                    <a:pt x="61" y="41"/>
                    <a:pt x="61" y="39"/>
                    <a:pt x="61" y="37"/>
                  </a:cubicBezTo>
                  <a:cubicBezTo>
                    <a:pt x="61" y="25"/>
                    <a:pt x="55" y="10"/>
                    <a:pt x="33" y="0"/>
                  </a:cubicBezTo>
                </a:path>
              </a:pathLst>
            </a:custGeom>
            <a:solidFill>
              <a:srgbClr val="F9E3E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1" name="Freeform 245"/>
            <p:cNvSpPr/>
            <p:nvPr/>
          </p:nvSpPr>
          <p:spPr bwMode="auto">
            <a:xfrm flipH="1">
              <a:off x="2773362" y="5842000"/>
              <a:ext cx="65088" cy="65088"/>
            </a:xfrm>
            <a:custGeom>
              <a:avLst/>
              <a:gdLst>
                <a:gd name="T0" fmla="*/ 0 w 23"/>
                <a:gd name="T1" fmla="*/ 21 h 23"/>
                <a:gd name="T2" fmla="*/ 15 w 23"/>
                <a:gd name="T3" fmla="*/ 20 h 23"/>
                <a:gd name="T4" fmla="*/ 19 w 23"/>
                <a:gd name="T5" fmla="*/ 20 h 23"/>
                <a:gd name="T6" fmla="*/ 20 w 23"/>
                <a:gd name="T7" fmla="*/ 15 h 23"/>
                <a:gd name="T8" fmla="*/ 21 w 23"/>
                <a:gd name="T9" fmla="*/ 0 h 23"/>
                <a:gd name="T10" fmla="*/ 18 w 23"/>
                <a:gd name="T11" fmla="*/ 11 h 23"/>
                <a:gd name="T12" fmla="*/ 16 w 23"/>
                <a:gd name="T13" fmla="*/ 4 h 23"/>
                <a:gd name="T14" fmla="*/ 16 w 23"/>
                <a:gd name="T15" fmla="*/ 14 h 23"/>
                <a:gd name="T16" fmla="*/ 7 w 23"/>
                <a:gd name="T17" fmla="*/ 13 h 23"/>
                <a:gd name="T18" fmla="*/ 12 w 23"/>
                <a:gd name="T19" fmla="*/ 18 h 23"/>
                <a:gd name="T20" fmla="*/ 0 w 23"/>
                <a:gd name="T21" fmla="*/ 2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3">
                  <a:moveTo>
                    <a:pt x="0" y="21"/>
                  </a:moveTo>
                  <a:cubicBezTo>
                    <a:pt x="0" y="21"/>
                    <a:pt x="7" y="23"/>
                    <a:pt x="15" y="20"/>
                  </a:cubicBezTo>
                  <a:cubicBezTo>
                    <a:pt x="15" y="20"/>
                    <a:pt x="17" y="21"/>
                    <a:pt x="19" y="20"/>
                  </a:cubicBezTo>
                  <a:cubicBezTo>
                    <a:pt x="21" y="19"/>
                    <a:pt x="20" y="17"/>
                    <a:pt x="20" y="15"/>
                  </a:cubicBezTo>
                  <a:cubicBezTo>
                    <a:pt x="21" y="13"/>
                    <a:pt x="23" y="8"/>
                    <a:pt x="21" y="0"/>
                  </a:cubicBezTo>
                  <a:cubicBezTo>
                    <a:pt x="21" y="0"/>
                    <a:pt x="20" y="8"/>
                    <a:pt x="18" y="11"/>
                  </a:cubicBezTo>
                  <a:cubicBezTo>
                    <a:pt x="18" y="11"/>
                    <a:pt x="17" y="7"/>
                    <a:pt x="16" y="4"/>
                  </a:cubicBezTo>
                  <a:cubicBezTo>
                    <a:pt x="16" y="4"/>
                    <a:pt x="17" y="12"/>
                    <a:pt x="16" y="14"/>
                  </a:cubicBezTo>
                  <a:cubicBezTo>
                    <a:pt x="14" y="17"/>
                    <a:pt x="7" y="13"/>
                    <a:pt x="7" y="13"/>
                  </a:cubicBezTo>
                  <a:cubicBezTo>
                    <a:pt x="7" y="13"/>
                    <a:pt x="10" y="17"/>
                    <a:pt x="12" y="18"/>
                  </a:cubicBezTo>
                  <a:cubicBezTo>
                    <a:pt x="12" y="18"/>
                    <a:pt x="8" y="21"/>
                    <a:pt x="0" y="21"/>
                  </a:cubicBezTo>
                  <a:close/>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2" name="Freeform 246"/>
            <p:cNvSpPr/>
            <p:nvPr/>
          </p:nvSpPr>
          <p:spPr bwMode="auto">
            <a:xfrm flipH="1">
              <a:off x="2754312" y="5891213"/>
              <a:ext cx="36513" cy="19050"/>
            </a:xfrm>
            <a:custGeom>
              <a:avLst/>
              <a:gdLst>
                <a:gd name="T0" fmla="*/ 0 w 13"/>
                <a:gd name="T1" fmla="*/ 3 h 7"/>
                <a:gd name="T2" fmla="*/ 7 w 13"/>
                <a:gd name="T3" fmla="*/ 7 h 7"/>
                <a:gd name="T4" fmla="*/ 13 w 13"/>
                <a:gd name="T5" fmla="*/ 7 h 7"/>
                <a:gd name="T6" fmla="*/ 3 w 13"/>
                <a:gd name="T7" fmla="*/ 0 h 7"/>
              </a:gdLst>
              <a:ahLst/>
              <a:cxnLst>
                <a:cxn ang="0">
                  <a:pos x="T0" y="T1"/>
                </a:cxn>
                <a:cxn ang="0">
                  <a:pos x="T2" y="T3"/>
                </a:cxn>
                <a:cxn ang="0">
                  <a:pos x="T4" y="T5"/>
                </a:cxn>
                <a:cxn ang="0">
                  <a:pos x="T6" y="T7"/>
                </a:cxn>
              </a:cxnLst>
              <a:rect l="0" t="0" r="r" b="b"/>
              <a:pathLst>
                <a:path w="13" h="7">
                  <a:moveTo>
                    <a:pt x="0" y="3"/>
                  </a:moveTo>
                  <a:cubicBezTo>
                    <a:pt x="0" y="3"/>
                    <a:pt x="2" y="3"/>
                    <a:pt x="7" y="7"/>
                  </a:cubicBezTo>
                  <a:cubicBezTo>
                    <a:pt x="13" y="7"/>
                    <a:pt x="13" y="7"/>
                    <a:pt x="13" y="7"/>
                  </a:cubicBezTo>
                  <a:cubicBezTo>
                    <a:pt x="13" y="7"/>
                    <a:pt x="6" y="4"/>
                    <a:pt x="3" y="0"/>
                  </a:cubicBezTo>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3" name="Freeform 247"/>
            <p:cNvSpPr/>
            <p:nvPr/>
          </p:nvSpPr>
          <p:spPr bwMode="auto">
            <a:xfrm flipH="1">
              <a:off x="2574925" y="5770563"/>
              <a:ext cx="187325" cy="150813"/>
            </a:xfrm>
            <a:custGeom>
              <a:avLst/>
              <a:gdLst>
                <a:gd name="T0" fmla="*/ 1 w 66"/>
                <a:gd name="T1" fmla="*/ 34 h 53"/>
                <a:gd name="T2" fmla="*/ 13 w 66"/>
                <a:gd name="T3" fmla="*/ 48 h 53"/>
                <a:gd name="T4" fmla="*/ 54 w 66"/>
                <a:gd name="T5" fmla="*/ 35 h 53"/>
                <a:gd name="T6" fmla="*/ 54 w 66"/>
                <a:gd name="T7" fmla="*/ 35 h 53"/>
                <a:gd name="T8" fmla="*/ 63 w 66"/>
                <a:gd name="T9" fmla="*/ 14 h 53"/>
                <a:gd name="T10" fmla="*/ 64 w 66"/>
                <a:gd name="T11" fmla="*/ 6 h 53"/>
                <a:gd name="T12" fmla="*/ 60 w 66"/>
                <a:gd name="T13" fmla="*/ 7 h 53"/>
                <a:gd name="T14" fmla="*/ 57 w 66"/>
                <a:gd name="T15" fmla="*/ 8 h 53"/>
                <a:gd name="T16" fmla="*/ 58 w 66"/>
                <a:gd name="T17" fmla="*/ 3 h 53"/>
                <a:gd name="T18" fmla="*/ 52 w 66"/>
                <a:gd name="T19" fmla="*/ 1 h 53"/>
                <a:gd name="T20" fmla="*/ 32 w 66"/>
                <a:gd name="T21" fmla="*/ 2 h 53"/>
                <a:gd name="T22" fmla="*/ 32 w 66"/>
                <a:gd name="T23" fmla="*/ 2 h 53"/>
                <a:gd name="T24" fmla="*/ 1 w 66"/>
                <a:gd name="T25" fmla="*/ 3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 h="53">
                  <a:moveTo>
                    <a:pt x="1" y="34"/>
                  </a:moveTo>
                  <a:cubicBezTo>
                    <a:pt x="0" y="46"/>
                    <a:pt x="13" y="48"/>
                    <a:pt x="13" y="48"/>
                  </a:cubicBezTo>
                  <a:cubicBezTo>
                    <a:pt x="34" y="53"/>
                    <a:pt x="46" y="45"/>
                    <a:pt x="54" y="35"/>
                  </a:cubicBezTo>
                  <a:cubicBezTo>
                    <a:pt x="54" y="35"/>
                    <a:pt x="54" y="35"/>
                    <a:pt x="54" y="35"/>
                  </a:cubicBezTo>
                  <a:cubicBezTo>
                    <a:pt x="61" y="25"/>
                    <a:pt x="63" y="14"/>
                    <a:pt x="63" y="14"/>
                  </a:cubicBezTo>
                  <a:cubicBezTo>
                    <a:pt x="63" y="14"/>
                    <a:pt x="66" y="6"/>
                    <a:pt x="64" y="6"/>
                  </a:cubicBezTo>
                  <a:cubicBezTo>
                    <a:pt x="63" y="5"/>
                    <a:pt x="61" y="6"/>
                    <a:pt x="60" y="7"/>
                  </a:cubicBezTo>
                  <a:cubicBezTo>
                    <a:pt x="58" y="8"/>
                    <a:pt x="57" y="8"/>
                    <a:pt x="57" y="8"/>
                  </a:cubicBezTo>
                  <a:cubicBezTo>
                    <a:pt x="55" y="8"/>
                    <a:pt x="57" y="6"/>
                    <a:pt x="58" y="3"/>
                  </a:cubicBezTo>
                  <a:cubicBezTo>
                    <a:pt x="59" y="0"/>
                    <a:pt x="52" y="1"/>
                    <a:pt x="52" y="1"/>
                  </a:cubicBezTo>
                  <a:cubicBezTo>
                    <a:pt x="44" y="1"/>
                    <a:pt x="37" y="1"/>
                    <a:pt x="32" y="2"/>
                  </a:cubicBezTo>
                  <a:cubicBezTo>
                    <a:pt x="32" y="2"/>
                    <a:pt x="32" y="2"/>
                    <a:pt x="32" y="2"/>
                  </a:cubicBezTo>
                  <a:cubicBezTo>
                    <a:pt x="7" y="8"/>
                    <a:pt x="1" y="23"/>
                    <a:pt x="1" y="34"/>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4" name="Freeform 248"/>
            <p:cNvSpPr/>
            <p:nvPr/>
          </p:nvSpPr>
          <p:spPr bwMode="auto">
            <a:xfrm flipH="1">
              <a:off x="2608262" y="5776913"/>
              <a:ext cx="150813" cy="136525"/>
            </a:xfrm>
            <a:custGeom>
              <a:avLst/>
              <a:gdLst>
                <a:gd name="T0" fmla="*/ 31 w 53"/>
                <a:gd name="T1" fmla="*/ 0 h 48"/>
                <a:gd name="T2" fmla="*/ 0 w 53"/>
                <a:gd name="T3" fmla="*/ 32 h 48"/>
                <a:gd name="T4" fmla="*/ 0 w 53"/>
                <a:gd name="T5" fmla="*/ 32 h 48"/>
                <a:gd name="T6" fmla="*/ 12 w 53"/>
                <a:gd name="T7" fmla="*/ 46 h 48"/>
                <a:gd name="T8" fmla="*/ 25 w 53"/>
                <a:gd name="T9" fmla="*/ 48 h 48"/>
                <a:gd name="T10" fmla="*/ 53 w 53"/>
                <a:gd name="T11" fmla="*/ 33 h 48"/>
                <a:gd name="T12" fmla="*/ 27 w 53"/>
                <a:gd name="T13" fmla="*/ 44 h 48"/>
                <a:gd name="T14" fmla="*/ 23 w 53"/>
                <a:gd name="T15" fmla="*/ 44 h 48"/>
                <a:gd name="T16" fmla="*/ 38 w 53"/>
                <a:gd name="T17" fmla="*/ 30 h 48"/>
                <a:gd name="T18" fmla="*/ 20 w 53"/>
                <a:gd name="T19" fmla="*/ 36 h 48"/>
                <a:gd name="T20" fmla="*/ 17 w 53"/>
                <a:gd name="T21" fmla="*/ 35 h 48"/>
                <a:gd name="T22" fmla="*/ 26 w 53"/>
                <a:gd name="T23" fmla="*/ 25 h 48"/>
                <a:gd name="T24" fmla="*/ 26 w 53"/>
                <a:gd name="T25" fmla="*/ 25 h 48"/>
                <a:gd name="T26" fmla="*/ 11 w 53"/>
                <a:gd name="T27" fmla="*/ 29 h 48"/>
                <a:gd name="T28" fmla="*/ 9 w 53"/>
                <a:gd name="T29" fmla="*/ 29 h 48"/>
                <a:gd name="T30" fmla="*/ 26 w 53"/>
                <a:gd name="T31" fmla="*/ 12 h 48"/>
                <a:gd name="T32" fmla="*/ 24 w 53"/>
                <a:gd name="T33" fmla="*/ 11 h 48"/>
                <a:gd name="T34" fmla="*/ 9 w 53"/>
                <a:gd name="T35" fmla="*/ 17 h 48"/>
                <a:gd name="T36" fmla="*/ 31 w 53"/>
                <a:gd name="T3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 h="48">
                  <a:moveTo>
                    <a:pt x="31" y="0"/>
                  </a:moveTo>
                  <a:cubicBezTo>
                    <a:pt x="6" y="6"/>
                    <a:pt x="0" y="21"/>
                    <a:pt x="0" y="32"/>
                  </a:cubicBezTo>
                  <a:cubicBezTo>
                    <a:pt x="0" y="32"/>
                    <a:pt x="0" y="32"/>
                    <a:pt x="0" y="32"/>
                  </a:cubicBezTo>
                  <a:cubicBezTo>
                    <a:pt x="0" y="44"/>
                    <a:pt x="12" y="46"/>
                    <a:pt x="12" y="46"/>
                  </a:cubicBezTo>
                  <a:cubicBezTo>
                    <a:pt x="17" y="47"/>
                    <a:pt x="21" y="48"/>
                    <a:pt x="25" y="48"/>
                  </a:cubicBezTo>
                  <a:cubicBezTo>
                    <a:pt x="38" y="48"/>
                    <a:pt x="47" y="41"/>
                    <a:pt x="53" y="33"/>
                  </a:cubicBezTo>
                  <a:cubicBezTo>
                    <a:pt x="52" y="34"/>
                    <a:pt x="39" y="44"/>
                    <a:pt x="27" y="44"/>
                  </a:cubicBezTo>
                  <a:cubicBezTo>
                    <a:pt x="26" y="44"/>
                    <a:pt x="25" y="44"/>
                    <a:pt x="23" y="44"/>
                  </a:cubicBezTo>
                  <a:cubicBezTo>
                    <a:pt x="11" y="40"/>
                    <a:pt x="30" y="39"/>
                    <a:pt x="38" y="30"/>
                  </a:cubicBezTo>
                  <a:cubicBezTo>
                    <a:pt x="38" y="31"/>
                    <a:pt x="26" y="36"/>
                    <a:pt x="20" y="36"/>
                  </a:cubicBezTo>
                  <a:cubicBezTo>
                    <a:pt x="18" y="36"/>
                    <a:pt x="17" y="36"/>
                    <a:pt x="17" y="35"/>
                  </a:cubicBezTo>
                  <a:cubicBezTo>
                    <a:pt x="13" y="32"/>
                    <a:pt x="23" y="25"/>
                    <a:pt x="26" y="25"/>
                  </a:cubicBezTo>
                  <a:cubicBezTo>
                    <a:pt x="26" y="25"/>
                    <a:pt x="26" y="25"/>
                    <a:pt x="26" y="25"/>
                  </a:cubicBezTo>
                  <a:cubicBezTo>
                    <a:pt x="23" y="25"/>
                    <a:pt x="17" y="25"/>
                    <a:pt x="11" y="29"/>
                  </a:cubicBezTo>
                  <a:cubicBezTo>
                    <a:pt x="10" y="29"/>
                    <a:pt x="9" y="29"/>
                    <a:pt x="9" y="29"/>
                  </a:cubicBezTo>
                  <a:cubicBezTo>
                    <a:pt x="5" y="29"/>
                    <a:pt x="14" y="14"/>
                    <a:pt x="26" y="12"/>
                  </a:cubicBezTo>
                  <a:cubicBezTo>
                    <a:pt x="26" y="12"/>
                    <a:pt x="25" y="11"/>
                    <a:pt x="24" y="11"/>
                  </a:cubicBezTo>
                  <a:cubicBezTo>
                    <a:pt x="21" y="11"/>
                    <a:pt x="15" y="12"/>
                    <a:pt x="9" y="17"/>
                  </a:cubicBezTo>
                  <a:cubicBezTo>
                    <a:pt x="9" y="17"/>
                    <a:pt x="18" y="6"/>
                    <a:pt x="31" y="0"/>
                  </a:cubicBezTo>
                </a:path>
              </a:pathLst>
            </a:custGeom>
            <a:solidFill>
              <a:srgbClr val="F9E3E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5" name="Freeform 249"/>
            <p:cNvSpPr/>
            <p:nvPr/>
          </p:nvSpPr>
          <p:spPr bwMode="auto">
            <a:xfrm flipH="1">
              <a:off x="2719387" y="5848350"/>
              <a:ext cx="49213" cy="61913"/>
            </a:xfrm>
            <a:custGeom>
              <a:avLst/>
              <a:gdLst>
                <a:gd name="T0" fmla="*/ 17 w 17"/>
                <a:gd name="T1" fmla="*/ 21 h 22"/>
                <a:gd name="T2" fmla="*/ 5 w 17"/>
                <a:gd name="T3" fmla="*/ 18 h 22"/>
                <a:gd name="T4" fmla="*/ 2 w 17"/>
                <a:gd name="T5" fmla="*/ 17 h 22"/>
                <a:gd name="T6" fmla="*/ 1 w 17"/>
                <a:gd name="T7" fmla="*/ 13 h 22"/>
                <a:gd name="T8" fmla="*/ 3 w 17"/>
                <a:gd name="T9" fmla="*/ 0 h 22"/>
                <a:gd name="T10" fmla="*/ 4 w 17"/>
                <a:gd name="T11" fmla="*/ 10 h 22"/>
                <a:gd name="T12" fmla="*/ 7 w 17"/>
                <a:gd name="T13" fmla="*/ 4 h 22"/>
                <a:gd name="T14" fmla="*/ 5 w 17"/>
                <a:gd name="T15" fmla="*/ 13 h 22"/>
                <a:gd name="T16" fmla="*/ 13 w 17"/>
                <a:gd name="T17" fmla="*/ 14 h 22"/>
                <a:gd name="T18" fmla="*/ 8 w 17"/>
                <a:gd name="T19" fmla="*/ 17 h 22"/>
                <a:gd name="T20" fmla="*/ 17 w 17"/>
                <a:gd name="T21"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22">
                  <a:moveTo>
                    <a:pt x="17" y="21"/>
                  </a:moveTo>
                  <a:cubicBezTo>
                    <a:pt x="17" y="21"/>
                    <a:pt x="11" y="22"/>
                    <a:pt x="5" y="18"/>
                  </a:cubicBezTo>
                  <a:cubicBezTo>
                    <a:pt x="5" y="18"/>
                    <a:pt x="3" y="19"/>
                    <a:pt x="2" y="17"/>
                  </a:cubicBezTo>
                  <a:cubicBezTo>
                    <a:pt x="0" y="16"/>
                    <a:pt x="1" y="15"/>
                    <a:pt x="1" y="13"/>
                  </a:cubicBezTo>
                  <a:cubicBezTo>
                    <a:pt x="1" y="11"/>
                    <a:pt x="0" y="6"/>
                    <a:pt x="3" y="0"/>
                  </a:cubicBezTo>
                  <a:cubicBezTo>
                    <a:pt x="3" y="0"/>
                    <a:pt x="3" y="7"/>
                    <a:pt x="4" y="10"/>
                  </a:cubicBezTo>
                  <a:cubicBezTo>
                    <a:pt x="4" y="10"/>
                    <a:pt x="5" y="6"/>
                    <a:pt x="7" y="4"/>
                  </a:cubicBezTo>
                  <a:cubicBezTo>
                    <a:pt x="7" y="4"/>
                    <a:pt x="5" y="11"/>
                    <a:pt x="5" y="13"/>
                  </a:cubicBezTo>
                  <a:cubicBezTo>
                    <a:pt x="7" y="16"/>
                    <a:pt x="13" y="14"/>
                    <a:pt x="13" y="14"/>
                  </a:cubicBezTo>
                  <a:cubicBezTo>
                    <a:pt x="13" y="14"/>
                    <a:pt x="10" y="17"/>
                    <a:pt x="8" y="17"/>
                  </a:cubicBezTo>
                  <a:cubicBezTo>
                    <a:pt x="8" y="17"/>
                    <a:pt x="10" y="20"/>
                    <a:pt x="17" y="21"/>
                  </a:cubicBezTo>
                  <a:close/>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6" name="Freeform 250"/>
            <p:cNvSpPr/>
            <p:nvPr/>
          </p:nvSpPr>
          <p:spPr bwMode="auto">
            <a:xfrm flipH="1">
              <a:off x="2759075" y="5888038"/>
              <a:ext cx="31750" cy="17463"/>
            </a:xfrm>
            <a:custGeom>
              <a:avLst/>
              <a:gdLst>
                <a:gd name="T0" fmla="*/ 11 w 11"/>
                <a:gd name="T1" fmla="*/ 4 h 6"/>
                <a:gd name="T2" fmla="*/ 4 w 11"/>
                <a:gd name="T3" fmla="*/ 6 h 6"/>
                <a:gd name="T4" fmla="*/ 0 w 11"/>
                <a:gd name="T5" fmla="*/ 4 h 6"/>
                <a:gd name="T6" fmla="*/ 9 w 11"/>
                <a:gd name="T7" fmla="*/ 0 h 6"/>
              </a:gdLst>
              <a:ahLst/>
              <a:cxnLst>
                <a:cxn ang="0">
                  <a:pos x="T0" y="T1"/>
                </a:cxn>
                <a:cxn ang="0">
                  <a:pos x="T2" y="T3"/>
                </a:cxn>
                <a:cxn ang="0">
                  <a:pos x="T4" y="T5"/>
                </a:cxn>
                <a:cxn ang="0">
                  <a:pos x="T6" y="T7"/>
                </a:cxn>
              </a:cxnLst>
              <a:rect l="0" t="0" r="r" b="b"/>
              <a:pathLst>
                <a:path w="11" h="6">
                  <a:moveTo>
                    <a:pt x="11" y="4"/>
                  </a:moveTo>
                  <a:cubicBezTo>
                    <a:pt x="11" y="4"/>
                    <a:pt x="10" y="4"/>
                    <a:pt x="4" y="6"/>
                  </a:cubicBezTo>
                  <a:cubicBezTo>
                    <a:pt x="0" y="4"/>
                    <a:pt x="0" y="4"/>
                    <a:pt x="0" y="4"/>
                  </a:cubicBezTo>
                  <a:cubicBezTo>
                    <a:pt x="0" y="4"/>
                    <a:pt x="6" y="4"/>
                    <a:pt x="9" y="0"/>
                  </a:cubicBezTo>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428" name="Nhóm 427"/>
          <p:cNvGrpSpPr/>
          <p:nvPr/>
        </p:nvGrpSpPr>
        <p:grpSpPr>
          <a:xfrm rot="16200000">
            <a:off x="8659902" y="276108"/>
            <a:ext cx="2060396" cy="2921800"/>
            <a:chOff x="837027" y="2505843"/>
            <a:chExt cx="2673855" cy="3111843"/>
          </a:xfrm>
        </p:grpSpPr>
        <p:pic>
          <p:nvPicPr>
            <p:cNvPr id="431" name="图片 11"/>
            <p:cNvPicPr>
              <a:picLocks noChangeAspect="1"/>
            </p:cNvPicPr>
            <p:nvPr/>
          </p:nvPicPr>
          <p:blipFill rotWithShape="1">
            <a:blip r:embed="rId2" cstate="screen"/>
            <a:srcRect/>
            <a:stretch>
              <a:fillRect/>
            </a:stretch>
          </p:blipFill>
          <p:spPr>
            <a:xfrm>
              <a:off x="837027" y="2505843"/>
              <a:ext cx="2673855" cy="3111843"/>
            </a:xfrm>
            <a:prstGeom prst="rect">
              <a:avLst/>
            </a:prstGeom>
          </p:spPr>
        </p:pic>
        <p:sp>
          <p:nvSpPr>
            <p:cNvPr id="432" name="文本框 2"/>
            <p:cNvSpPr txBox="1"/>
            <p:nvPr/>
          </p:nvSpPr>
          <p:spPr>
            <a:xfrm>
              <a:off x="1303471" y="3160452"/>
              <a:ext cx="1677537" cy="2077375"/>
            </a:xfrm>
            <a:prstGeom prst="rect">
              <a:avLst/>
            </a:prstGeom>
            <a:noFill/>
          </p:spPr>
          <p:txBody>
            <a:bodyPr vert="eaVert" wrap="square" rtlCol="0">
              <a:spAutoFit/>
            </a:bodyPr>
            <a:lstStyle/>
            <a:p>
              <a:pPr algn="ctr"/>
              <a:r>
                <a:rPr lang="en-US" altLang="zh-CN" sz="3600" b="1" dirty="0">
                  <a:solidFill>
                    <a:srgbClr val="684C37"/>
                  </a:solidFill>
                  <a:latin typeface="Cambria" panose="02040503050406030204" pitchFamily="18" charset="0"/>
                  <a:ea typeface="Cambria" panose="02040503050406030204" pitchFamily="18" charset="0"/>
                  <a:cs typeface="+mn-ea"/>
                  <a:sym typeface="+mn-lt"/>
                </a:rPr>
                <a:t>NHIỆM VỤ</a:t>
              </a:r>
              <a:endParaRPr lang="zh-CN" altLang="en-US" sz="3600" b="1" dirty="0">
                <a:solidFill>
                  <a:srgbClr val="684C37"/>
                </a:solidFill>
                <a:latin typeface="Cambria" panose="02040503050406030204" pitchFamily="18" charset="0"/>
                <a:cs typeface="+mn-ea"/>
                <a:sym typeface="+mn-lt"/>
              </a:endParaRPr>
            </a:p>
          </p:txBody>
        </p:sp>
      </p:grpSp>
      <p:pic>
        <p:nvPicPr>
          <p:cNvPr id="8" name="Hình ảnh 7" descr="Ảnh có chứa LEGO, đồ chơi&#10;&#10;Mô tả được tạo tự độ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8139952" y="2968714"/>
            <a:ext cx="3232870" cy="3232870"/>
          </a:xfrm>
          <a:prstGeom prst="rect">
            <a:avLst/>
          </a:prstGeom>
        </p:spPr>
      </p:pic>
      <p:graphicFrame>
        <p:nvGraphicFramePr>
          <p:cNvPr id="3" name="Table 2"/>
          <p:cNvGraphicFramePr/>
          <p:nvPr/>
        </p:nvGraphicFramePr>
        <p:xfrm>
          <a:off x="1167130" y="2590800"/>
          <a:ext cx="7797165" cy="2341880"/>
        </p:xfrm>
        <a:graphic>
          <a:graphicData uri="http://schemas.openxmlformats.org/drawingml/2006/table">
            <a:tbl>
              <a:tblPr firstRow="1" bandRow="1">
                <a:tableStyleId>{5C22544A-7EE6-4342-B048-85BDC9FD1C3A}</a:tableStyleId>
              </a:tblPr>
              <a:tblGrid>
                <a:gridCol w="3524885"/>
                <a:gridCol w="4272280"/>
              </a:tblGrid>
              <a:tr h="695960">
                <a:tc>
                  <a:txBody>
                    <a:bodyPr/>
                    <a:p>
                      <a:pPr algn="ctr">
                        <a:buNone/>
                      </a:pPr>
                      <a:r>
                        <a:rPr lang="en-US" sz="2400">
                          <a:latin typeface="Times New Roman" panose="02020603050405020304" pitchFamily="18" charset="0"/>
                          <a:cs typeface="Times New Roman" panose="02020603050405020304" pitchFamily="18" charset="0"/>
                        </a:rPr>
                        <a:t>Nội dung tìm hiểu</a:t>
                      </a:r>
                      <a:endParaRPr lang="en-US" sz="2400">
                        <a:latin typeface="Times New Roman" panose="02020603050405020304" pitchFamily="18" charset="0"/>
                        <a:cs typeface="Times New Roman" panose="02020603050405020304" pitchFamily="18" charset="0"/>
                      </a:endParaRPr>
                    </a:p>
                  </a:txBody>
                  <a:tcPr>
                    <a:solidFill>
                      <a:schemeClr val="accent1"/>
                    </a:solidFill>
                  </a:tcPr>
                </a:tc>
                <a:tc>
                  <a:txBody>
                    <a:bodyPr/>
                    <a:p>
                      <a:pPr algn="ctr">
                        <a:buNone/>
                      </a:pPr>
                      <a:r>
                        <a:rPr lang="en-US" sz="2400">
                          <a:latin typeface="Times New Roman" panose="02020603050405020304" pitchFamily="18" charset="0"/>
                          <a:cs typeface="Times New Roman" panose="02020603050405020304" pitchFamily="18" charset="0"/>
                        </a:rPr>
                        <a:t>Thông tin tìm hiểu</a:t>
                      </a:r>
                      <a:endParaRPr lang="en-US" sz="2400">
                        <a:latin typeface="Times New Roman" panose="02020603050405020304" pitchFamily="18" charset="0"/>
                        <a:cs typeface="Times New Roman" panose="02020603050405020304" pitchFamily="18" charset="0"/>
                      </a:endParaRPr>
                    </a:p>
                  </a:txBody>
                  <a:tcPr>
                    <a:solidFill>
                      <a:schemeClr val="accent1"/>
                    </a:solidFill>
                  </a:tcPr>
                </a:tc>
              </a:tr>
              <a:tr h="695960">
                <a:tc>
                  <a:txBody>
                    <a:bodyPr/>
                    <a:p>
                      <a:pPr algn="ctr">
                        <a:buNone/>
                      </a:pPr>
                      <a:r>
                        <a:rPr lang="en-US" sz="2400" b="1">
                          <a:solidFill>
                            <a:srgbClr val="FF0000"/>
                          </a:solidFill>
                          <a:latin typeface="Times New Roman" panose="02020603050405020304" pitchFamily="18" charset="0"/>
                          <a:cs typeface="Times New Roman" panose="02020603050405020304" pitchFamily="18" charset="0"/>
                        </a:rPr>
                        <a:t>Tác giả</a:t>
                      </a:r>
                      <a:endParaRPr lang="en-US" sz="2400" b="1">
                        <a:solidFill>
                          <a:srgbClr val="FF0000"/>
                        </a:solidFill>
                        <a:latin typeface="Times New Roman" panose="02020603050405020304" pitchFamily="18" charset="0"/>
                        <a:cs typeface="Times New Roman" panose="02020603050405020304" pitchFamily="18" charset="0"/>
                      </a:endParaRPr>
                    </a:p>
                  </a:txBody>
                  <a:tcPr>
                    <a:solidFill>
                      <a:schemeClr val="accent1"/>
                    </a:solidFill>
                  </a:tcPr>
                </a:tc>
                <a:tc>
                  <a:txBody>
                    <a:bodyPr/>
                    <a:p>
                      <a:pPr algn="ctr">
                        <a:buNone/>
                      </a:pPr>
                      <a:r>
                        <a:rPr lang="en-US" sz="2400">
                          <a:latin typeface="Times New Roman" panose="02020603050405020304" pitchFamily="18" charset="0"/>
                          <a:cs typeface="Times New Roman" panose="02020603050405020304" pitchFamily="18" charset="0"/>
                        </a:rPr>
                        <a:t>.................................................................................................</a:t>
                      </a:r>
                      <a:endParaRPr lang="en-US" sz="2400">
                        <a:latin typeface="Times New Roman" panose="02020603050405020304" pitchFamily="18" charset="0"/>
                        <a:cs typeface="Times New Roman" panose="02020603050405020304" pitchFamily="18" charset="0"/>
                      </a:endParaRPr>
                    </a:p>
                  </a:txBody>
                  <a:tcPr>
                    <a:solidFill>
                      <a:schemeClr val="accent1"/>
                    </a:solidFill>
                  </a:tcPr>
                </a:tc>
              </a:tr>
              <a:tr h="695960">
                <a:tc>
                  <a:txBody>
                    <a:bodyPr/>
                    <a:p>
                      <a:pPr algn="ctr">
                        <a:buNone/>
                      </a:pPr>
                      <a:r>
                        <a:rPr lang="en-US" sz="2400" b="1">
                          <a:solidFill>
                            <a:srgbClr val="FF0000"/>
                          </a:solidFill>
                          <a:latin typeface="Times New Roman" panose="02020603050405020304" pitchFamily="18" charset="0"/>
                          <a:cs typeface="Times New Roman" panose="02020603050405020304" pitchFamily="18" charset="0"/>
                        </a:rPr>
                        <a:t>Văn bản (Thể loại, xuất xứ)</a:t>
                      </a:r>
                      <a:endParaRPr lang="en-US" sz="2400" b="1">
                        <a:solidFill>
                          <a:srgbClr val="FF0000"/>
                        </a:solidFill>
                        <a:latin typeface="Times New Roman" panose="02020603050405020304" pitchFamily="18" charset="0"/>
                        <a:cs typeface="Times New Roman" panose="02020603050405020304" pitchFamily="18" charset="0"/>
                      </a:endParaRPr>
                    </a:p>
                  </a:txBody>
                  <a:tcPr>
                    <a:solidFill>
                      <a:schemeClr val="accent1"/>
                    </a:solidFill>
                  </a:tcPr>
                </a:tc>
                <a:tc>
                  <a:txBody>
                    <a:bodyPr/>
                    <a:p>
                      <a:pPr algn="ctr">
                        <a:buNone/>
                      </a:pPr>
                      <a:r>
                        <a:rPr lang="en-US" sz="2400">
                          <a:latin typeface="Times New Roman" panose="02020603050405020304" pitchFamily="18" charset="0"/>
                          <a:cs typeface="Times New Roman" panose="02020603050405020304" pitchFamily="18" charset="0"/>
                        </a:rPr>
                        <a:t>..................................................................................................</a:t>
                      </a:r>
                      <a:endParaRPr lang="en-US" sz="2400">
                        <a:latin typeface="Times New Roman" panose="02020603050405020304" pitchFamily="18" charset="0"/>
                        <a:cs typeface="Times New Roman" panose="02020603050405020304" pitchFamily="18" charset="0"/>
                      </a:endParaRPr>
                    </a:p>
                  </a:txBody>
                  <a:tcPr>
                    <a:solidFill>
                      <a:schemeClr val="accent1"/>
                    </a:solidFill>
                  </a:tcPr>
                </a:tc>
              </a:tr>
            </a:tbl>
          </a:graphicData>
        </a:graphic>
      </p:graphicFrame>
      <p:sp>
        <p:nvSpPr>
          <p:cNvPr id="4" name="Text Box 3"/>
          <p:cNvSpPr txBox="1"/>
          <p:nvPr/>
        </p:nvSpPr>
        <p:spPr>
          <a:xfrm>
            <a:off x="3349625" y="1600200"/>
            <a:ext cx="3749675" cy="583565"/>
          </a:xfrm>
          <a:prstGeom prst="rect">
            <a:avLst/>
          </a:prstGeom>
          <a:noFill/>
        </p:spPr>
        <p:txBody>
          <a:bodyPr wrap="square" rtlCol="0">
            <a:spAutoFit/>
          </a:bodyPr>
          <a:p>
            <a:pPr algn="ctr"/>
            <a:r>
              <a:rPr lang="en-US" sz="3200" b="1">
                <a:solidFill>
                  <a:srgbClr val="FF0000"/>
                </a:solidFill>
                <a:latin typeface="Times New Roman" panose="02020603050405020304" pitchFamily="18" charset="0"/>
                <a:cs typeface="Times New Roman" panose="02020603050405020304" pitchFamily="18" charset="0"/>
              </a:rPr>
              <a:t>PHIẾU HỌC TẬP</a:t>
            </a:r>
            <a:endParaRPr lang="en-US" sz="3200" b="1">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Oval 38"/>
          <p:cNvSpPr>
            <a:spLocks noChangeArrowheads="1"/>
          </p:cNvSpPr>
          <p:nvPr/>
        </p:nvSpPr>
        <p:spPr bwMode="auto">
          <a:xfrm>
            <a:off x="1752152" y="860537"/>
            <a:ext cx="2776157" cy="2773533"/>
          </a:xfrm>
          <a:prstGeom prst="ellipse">
            <a:avLst/>
          </a:prstGeom>
          <a:solidFill>
            <a:schemeClr val="accent3"/>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36" name="Picture 35"/>
          <p:cNvPicPr>
            <a:picLocks noChangeAspect="1"/>
          </p:cNvPicPr>
          <p:nvPr/>
        </p:nvPicPr>
        <p:blipFill rotWithShape="1">
          <a:blip r:embed="rId1"/>
          <a:srcRect t="-2336" b="28466"/>
          <a:stretch>
            <a:fillRect/>
          </a:stretch>
        </p:blipFill>
        <p:spPr>
          <a:xfrm>
            <a:off x="0" y="2726833"/>
            <a:ext cx="12192000" cy="4131167"/>
          </a:xfrm>
          <a:prstGeom prst="rect">
            <a:avLst/>
          </a:prstGeom>
        </p:spPr>
      </p:pic>
      <p:grpSp>
        <p:nvGrpSpPr>
          <p:cNvPr id="14" name="Group 13"/>
          <p:cNvGrpSpPr/>
          <p:nvPr/>
        </p:nvGrpSpPr>
        <p:grpSpPr>
          <a:xfrm>
            <a:off x="4029727" y="4851856"/>
            <a:ext cx="4500073" cy="2006143"/>
            <a:chOff x="3643075" y="4680539"/>
            <a:chExt cx="4884362" cy="2177460"/>
          </a:xfrm>
          <a:solidFill>
            <a:schemeClr val="accent1"/>
          </a:solidFill>
        </p:grpSpPr>
        <p:sp>
          <p:nvSpPr>
            <p:cNvPr id="12" name="Freeform 8"/>
            <p:cNvSpPr/>
            <p:nvPr/>
          </p:nvSpPr>
          <p:spPr bwMode="auto">
            <a:xfrm>
              <a:off x="3643075" y="4918743"/>
              <a:ext cx="954237" cy="1939256"/>
            </a:xfrm>
            <a:custGeom>
              <a:avLst/>
              <a:gdLst>
                <a:gd name="T0" fmla="*/ 163 w 222"/>
                <a:gd name="T1" fmla="*/ 201 h 450"/>
                <a:gd name="T2" fmla="*/ 147 w 222"/>
                <a:gd name="T3" fmla="*/ 194 h 450"/>
                <a:gd name="T4" fmla="*/ 173 w 222"/>
                <a:gd name="T5" fmla="*/ 180 h 450"/>
                <a:gd name="T6" fmla="*/ 212 w 222"/>
                <a:gd name="T7" fmla="*/ 163 h 450"/>
                <a:gd name="T8" fmla="*/ 121 w 222"/>
                <a:gd name="T9" fmla="*/ 121 h 450"/>
                <a:gd name="T10" fmla="*/ 113 w 222"/>
                <a:gd name="T11" fmla="*/ 107 h 450"/>
                <a:gd name="T12" fmla="*/ 114 w 222"/>
                <a:gd name="T13" fmla="*/ 99 h 450"/>
                <a:gd name="T14" fmla="*/ 114 w 222"/>
                <a:gd name="T15" fmla="*/ 88 h 450"/>
                <a:gd name="T16" fmla="*/ 113 w 222"/>
                <a:gd name="T17" fmla="*/ 80 h 450"/>
                <a:gd name="T18" fmla="*/ 113 w 222"/>
                <a:gd name="T19" fmla="*/ 65 h 450"/>
                <a:gd name="T20" fmla="*/ 114 w 222"/>
                <a:gd name="T21" fmla="*/ 57 h 450"/>
                <a:gd name="T22" fmla="*/ 114 w 222"/>
                <a:gd name="T23" fmla="*/ 46 h 450"/>
                <a:gd name="T24" fmla="*/ 113 w 222"/>
                <a:gd name="T25" fmla="*/ 38 h 450"/>
                <a:gd name="T26" fmla="*/ 113 w 222"/>
                <a:gd name="T27" fmla="*/ 10 h 450"/>
                <a:gd name="T28" fmla="*/ 114 w 222"/>
                <a:gd name="T29" fmla="*/ 6 h 450"/>
                <a:gd name="T30" fmla="*/ 109 w 222"/>
                <a:gd name="T31" fmla="*/ 2 h 450"/>
                <a:gd name="T32" fmla="*/ 109 w 222"/>
                <a:gd name="T33" fmla="*/ 8 h 450"/>
                <a:gd name="T34" fmla="*/ 107 w 222"/>
                <a:gd name="T35" fmla="*/ 18 h 450"/>
                <a:gd name="T36" fmla="*/ 108 w 222"/>
                <a:gd name="T37" fmla="*/ 40 h 450"/>
                <a:gd name="T38" fmla="*/ 109 w 222"/>
                <a:gd name="T39" fmla="*/ 48 h 450"/>
                <a:gd name="T40" fmla="*/ 109 w 222"/>
                <a:gd name="T41" fmla="*/ 63 h 450"/>
                <a:gd name="T42" fmla="*/ 108 w 222"/>
                <a:gd name="T43" fmla="*/ 72 h 450"/>
                <a:gd name="T44" fmla="*/ 108 w 222"/>
                <a:gd name="T45" fmla="*/ 82 h 450"/>
                <a:gd name="T46" fmla="*/ 109 w 222"/>
                <a:gd name="T47" fmla="*/ 90 h 450"/>
                <a:gd name="T48" fmla="*/ 109 w 222"/>
                <a:gd name="T49" fmla="*/ 105 h 450"/>
                <a:gd name="T50" fmla="*/ 107 w 222"/>
                <a:gd name="T51" fmla="*/ 114 h 450"/>
                <a:gd name="T52" fmla="*/ 98 w 222"/>
                <a:gd name="T53" fmla="*/ 126 h 450"/>
                <a:gd name="T54" fmla="*/ 20 w 222"/>
                <a:gd name="T55" fmla="*/ 170 h 450"/>
                <a:gd name="T56" fmla="*/ 60 w 222"/>
                <a:gd name="T57" fmla="*/ 191 h 450"/>
                <a:gd name="T58" fmla="*/ 62 w 222"/>
                <a:gd name="T59" fmla="*/ 201 h 450"/>
                <a:gd name="T60" fmla="*/ 58 w 222"/>
                <a:gd name="T61" fmla="*/ 211 h 450"/>
                <a:gd name="T62" fmla="*/ 20 w 222"/>
                <a:gd name="T63" fmla="*/ 233 h 450"/>
                <a:gd name="T64" fmla="*/ 60 w 222"/>
                <a:gd name="T65" fmla="*/ 253 h 450"/>
                <a:gd name="T66" fmla="*/ 62 w 222"/>
                <a:gd name="T67" fmla="*/ 263 h 450"/>
                <a:gd name="T68" fmla="*/ 58 w 222"/>
                <a:gd name="T69" fmla="*/ 273 h 450"/>
                <a:gd name="T70" fmla="*/ 20 w 222"/>
                <a:gd name="T71" fmla="*/ 295 h 450"/>
                <a:gd name="T72" fmla="*/ 60 w 222"/>
                <a:gd name="T73" fmla="*/ 315 h 450"/>
                <a:gd name="T74" fmla="*/ 62 w 222"/>
                <a:gd name="T75" fmla="*/ 325 h 450"/>
                <a:gd name="T76" fmla="*/ 58 w 222"/>
                <a:gd name="T77" fmla="*/ 336 h 450"/>
                <a:gd name="T78" fmla="*/ 20 w 222"/>
                <a:gd name="T79" fmla="*/ 357 h 450"/>
                <a:gd name="T80" fmla="*/ 60 w 222"/>
                <a:gd name="T81" fmla="*/ 377 h 450"/>
                <a:gd name="T82" fmla="*/ 62 w 222"/>
                <a:gd name="T83" fmla="*/ 388 h 450"/>
                <a:gd name="T84" fmla="*/ 58 w 222"/>
                <a:gd name="T85" fmla="*/ 398 h 450"/>
                <a:gd name="T86" fmla="*/ 20 w 222"/>
                <a:gd name="T87" fmla="*/ 419 h 450"/>
                <a:gd name="T88" fmla="*/ 60 w 222"/>
                <a:gd name="T89" fmla="*/ 440 h 450"/>
                <a:gd name="T90" fmla="*/ 111 w 222"/>
                <a:gd name="T91" fmla="*/ 450 h 450"/>
                <a:gd name="T92" fmla="*/ 161 w 222"/>
                <a:gd name="T93" fmla="*/ 442 h 450"/>
                <a:gd name="T94" fmla="*/ 203 w 222"/>
                <a:gd name="T95" fmla="*/ 424 h 450"/>
                <a:gd name="T96" fmla="*/ 222 w 222"/>
                <a:gd name="T97" fmla="*/ 403 h 450"/>
                <a:gd name="T98" fmla="*/ 161 w 222"/>
                <a:gd name="T99" fmla="*/ 386 h 450"/>
                <a:gd name="T100" fmla="*/ 161 w 222"/>
                <a:gd name="T101" fmla="*/ 379 h 450"/>
                <a:gd name="T102" fmla="*/ 203 w 222"/>
                <a:gd name="T103" fmla="*/ 361 h 450"/>
                <a:gd name="T104" fmla="*/ 222 w 222"/>
                <a:gd name="T105" fmla="*/ 341 h 450"/>
                <a:gd name="T106" fmla="*/ 161 w 222"/>
                <a:gd name="T107" fmla="*/ 323 h 450"/>
                <a:gd name="T108" fmla="*/ 161 w 222"/>
                <a:gd name="T109" fmla="*/ 317 h 450"/>
                <a:gd name="T110" fmla="*/ 203 w 222"/>
                <a:gd name="T111" fmla="*/ 299 h 450"/>
                <a:gd name="T112" fmla="*/ 222 w 222"/>
                <a:gd name="T113" fmla="*/ 279 h 450"/>
                <a:gd name="T114" fmla="*/ 161 w 222"/>
                <a:gd name="T115" fmla="*/ 261 h 450"/>
                <a:gd name="T116" fmla="*/ 161 w 222"/>
                <a:gd name="T117" fmla="*/ 255 h 450"/>
                <a:gd name="T118" fmla="*/ 203 w 222"/>
                <a:gd name="T119" fmla="*/ 237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2" h="450">
                  <a:moveTo>
                    <a:pt x="219" y="220"/>
                  </a:moveTo>
                  <a:cubicBezTo>
                    <a:pt x="222" y="216"/>
                    <a:pt x="222" y="216"/>
                    <a:pt x="222" y="216"/>
                  </a:cubicBezTo>
                  <a:cubicBezTo>
                    <a:pt x="210" y="222"/>
                    <a:pt x="187" y="220"/>
                    <a:pt x="164" y="211"/>
                  </a:cubicBezTo>
                  <a:cubicBezTo>
                    <a:pt x="164" y="201"/>
                    <a:pt x="164" y="201"/>
                    <a:pt x="164" y="201"/>
                  </a:cubicBezTo>
                  <a:cubicBezTo>
                    <a:pt x="163" y="201"/>
                    <a:pt x="163" y="201"/>
                    <a:pt x="163" y="201"/>
                  </a:cubicBezTo>
                  <a:cubicBezTo>
                    <a:pt x="163" y="199"/>
                    <a:pt x="163" y="199"/>
                    <a:pt x="163" y="199"/>
                  </a:cubicBezTo>
                  <a:cubicBezTo>
                    <a:pt x="161" y="199"/>
                    <a:pt x="161" y="199"/>
                    <a:pt x="161" y="199"/>
                  </a:cubicBezTo>
                  <a:cubicBezTo>
                    <a:pt x="161" y="201"/>
                    <a:pt x="161" y="201"/>
                    <a:pt x="161" y="201"/>
                  </a:cubicBezTo>
                  <a:cubicBezTo>
                    <a:pt x="147" y="201"/>
                    <a:pt x="147" y="201"/>
                    <a:pt x="147" y="201"/>
                  </a:cubicBezTo>
                  <a:cubicBezTo>
                    <a:pt x="147" y="194"/>
                    <a:pt x="147" y="194"/>
                    <a:pt x="147" y="194"/>
                  </a:cubicBezTo>
                  <a:cubicBezTo>
                    <a:pt x="155" y="191"/>
                    <a:pt x="155" y="191"/>
                    <a:pt x="155" y="191"/>
                  </a:cubicBezTo>
                  <a:cubicBezTo>
                    <a:pt x="161" y="193"/>
                    <a:pt x="161" y="193"/>
                    <a:pt x="161" y="193"/>
                  </a:cubicBezTo>
                  <a:cubicBezTo>
                    <a:pt x="162" y="191"/>
                    <a:pt x="162" y="191"/>
                    <a:pt x="162" y="191"/>
                  </a:cubicBezTo>
                  <a:cubicBezTo>
                    <a:pt x="155" y="188"/>
                    <a:pt x="155" y="188"/>
                    <a:pt x="155" y="188"/>
                  </a:cubicBezTo>
                  <a:cubicBezTo>
                    <a:pt x="173" y="180"/>
                    <a:pt x="173" y="180"/>
                    <a:pt x="173" y="180"/>
                  </a:cubicBezTo>
                  <a:cubicBezTo>
                    <a:pt x="173" y="180"/>
                    <a:pt x="189" y="178"/>
                    <a:pt x="196" y="177"/>
                  </a:cubicBezTo>
                  <a:cubicBezTo>
                    <a:pt x="204" y="176"/>
                    <a:pt x="203" y="175"/>
                    <a:pt x="203" y="175"/>
                  </a:cubicBezTo>
                  <a:cubicBezTo>
                    <a:pt x="202" y="170"/>
                    <a:pt x="202" y="170"/>
                    <a:pt x="202" y="170"/>
                  </a:cubicBezTo>
                  <a:cubicBezTo>
                    <a:pt x="202" y="170"/>
                    <a:pt x="208" y="166"/>
                    <a:pt x="212" y="165"/>
                  </a:cubicBezTo>
                  <a:cubicBezTo>
                    <a:pt x="212" y="163"/>
                    <a:pt x="212" y="163"/>
                    <a:pt x="212" y="163"/>
                  </a:cubicBezTo>
                  <a:cubicBezTo>
                    <a:pt x="212" y="163"/>
                    <a:pt x="215" y="162"/>
                    <a:pt x="219" y="158"/>
                  </a:cubicBezTo>
                  <a:cubicBezTo>
                    <a:pt x="222" y="154"/>
                    <a:pt x="222" y="154"/>
                    <a:pt x="222" y="154"/>
                  </a:cubicBezTo>
                  <a:cubicBezTo>
                    <a:pt x="201" y="164"/>
                    <a:pt x="149" y="150"/>
                    <a:pt x="124" y="126"/>
                  </a:cubicBezTo>
                  <a:cubicBezTo>
                    <a:pt x="125" y="123"/>
                    <a:pt x="125" y="123"/>
                    <a:pt x="125" y="123"/>
                  </a:cubicBezTo>
                  <a:cubicBezTo>
                    <a:pt x="121" y="121"/>
                    <a:pt x="121" y="121"/>
                    <a:pt x="121" y="121"/>
                  </a:cubicBezTo>
                  <a:cubicBezTo>
                    <a:pt x="121" y="118"/>
                    <a:pt x="121" y="118"/>
                    <a:pt x="121" y="118"/>
                  </a:cubicBezTo>
                  <a:cubicBezTo>
                    <a:pt x="115" y="117"/>
                    <a:pt x="115" y="117"/>
                    <a:pt x="115" y="117"/>
                  </a:cubicBezTo>
                  <a:cubicBezTo>
                    <a:pt x="115" y="114"/>
                    <a:pt x="115" y="114"/>
                    <a:pt x="115" y="114"/>
                  </a:cubicBezTo>
                  <a:cubicBezTo>
                    <a:pt x="113" y="112"/>
                    <a:pt x="113" y="112"/>
                    <a:pt x="113" y="112"/>
                  </a:cubicBezTo>
                  <a:cubicBezTo>
                    <a:pt x="113" y="107"/>
                    <a:pt x="113" y="107"/>
                    <a:pt x="113" y="107"/>
                  </a:cubicBezTo>
                  <a:cubicBezTo>
                    <a:pt x="114" y="107"/>
                    <a:pt x="114" y="107"/>
                    <a:pt x="114" y="107"/>
                  </a:cubicBezTo>
                  <a:cubicBezTo>
                    <a:pt x="114" y="105"/>
                    <a:pt x="114" y="105"/>
                    <a:pt x="114" y="105"/>
                  </a:cubicBezTo>
                  <a:cubicBezTo>
                    <a:pt x="113" y="105"/>
                    <a:pt x="113" y="105"/>
                    <a:pt x="113" y="105"/>
                  </a:cubicBezTo>
                  <a:cubicBezTo>
                    <a:pt x="113" y="99"/>
                    <a:pt x="113" y="99"/>
                    <a:pt x="113" y="99"/>
                  </a:cubicBezTo>
                  <a:cubicBezTo>
                    <a:pt x="114" y="99"/>
                    <a:pt x="114" y="99"/>
                    <a:pt x="114" y="99"/>
                  </a:cubicBezTo>
                  <a:cubicBezTo>
                    <a:pt x="114" y="97"/>
                    <a:pt x="114" y="97"/>
                    <a:pt x="114" y="97"/>
                  </a:cubicBezTo>
                  <a:cubicBezTo>
                    <a:pt x="113" y="97"/>
                    <a:pt x="113" y="97"/>
                    <a:pt x="113" y="97"/>
                  </a:cubicBezTo>
                  <a:cubicBezTo>
                    <a:pt x="113" y="90"/>
                    <a:pt x="113" y="90"/>
                    <a:pt x="113" y="90"/>
                  </a:cubicBezTo>
                  <a:cubicBezTo>
                    <a:pt x="114" y="90"/>
                    <a:pt x="114" y="90"/>
                    <a:pt x="114" y="90"/>
                  </a:cubicBezTo>
                  <a:cubicBezTo>
                    <a:pt x="114" y="88"/>
                    <a:pt x="114" y="88"/>
                    <a:pt x="114" y="88"/>
                  </a:cubicBezTo>
                  <a:cubicBezTo>
                    <a:pt x="113" y="88"/>
                    <a:pt x="113" y="88"/>
                    <a:pt x="113" y="88"/>
                  </a:cubicBezTo>
                  <a:cubicBezTo>
                    <a:pt x="113" y="82"/>
                    <a:pt x="113" y="82"/>
                    <a:pt x="113" y="82"/>
                  </a:cubicBezTo>
                  <a:cubicBezTo>
                    <a:pt x="114" y="82"/>
                    <a:pt x="114" y="82"/>
                    <a:pt x="114" y="82"/>
                  </a:cubicBezTo>
                  <a:cubicBezTo>
                    <a:pt x="114" y="80"/>
                    <a:pt x="114" y="80"/>
                    <a:pt x="114" y="80"/>
                  </a:cubicBezTo>
                  <a:cubicBezTo>
                    <a:pt x="113" y="80"/>
                    <a:pt x="113" y="80"/>
                    <a:pt x="113" y="80"/>
                  </a:cubicBezTo>
                  <a:cubicBezTo>
                    <a:pt x="113" y="73"/>
                    <a:pt x="113" y="73"/>
                    <a:pt x="113" y="73"/>
                  </a:cubicBezTo>
                  <a:cubicBezTo>
                    <a:pt x="114" y="73"/>
                    <a:pt x="114" y="73"/>
                    <a:pt x="114" y="73"/>
                  </a:cubicBezTo>
                  <a:cubicBezTo>
                    <a:pt x="114" y="72"/>
                    <a:pt x="114" y="72"/>
                    <a:pt x="114" y="72"/>
                  </a:cubicBezTo>
                  <a:cubicBezTo>
                    <a:pt x="113" y="72"/>
                    <a:pt x="113" y="72"/>
                    <a:pt x="113" y="72"/>
                  </a:cubicBezTo>
                  <a:cubicBezTo>
                    <a:pt x="113" y="65"/>
                    <a:pt x="113" y="65"/>
                    <a:pt x="113" y="65"/>
                  </a:cubicBezTo>
                  <a:cubicBezTo>
                    <a:pt x="114" y="65"/>
                    <a:pt x="114" y="65"/>
                    <a:pt x="114" y="65"/>
                  </a:cubicBezTo>
                  <a:cubicBezTo>
                    <a:pt x="114" y="63"/>
                    <a:pt x="114" y="63"/>
                    <a:pt x="114" y="63"/>
                  </a:cubicBezTo>
                  <a:cubicBezTo>
                    <a:pt x="113" y="63"/>
                    <a:pt x="113" y="63"/>
                    <a:pt x="113" y="63"/>
                  </a:cubicBezTo>
                  <a:cubicBezTo>
                    <a:pt x="113" y="57"/>
                    <a:pt x="113" y="57"/>
                    <a:pt x="113" y="57"/>
                  </a:cubicBezTo>
                  <a:cubicBezTo>
                    <a:pt x="114" y="57"/>
                    <a:pt x="114" y="57"/>
                    <a:pt x="114" y="57"/>
                  </a:cubicBezTo>
                  <a:cubicBezTo>
                    <a:pt x="114" y="55"/>
                    <a:pt x="114" y="55"/>
                    <a:pt x="114" y="55"/>
                  </a:cubicBezTo>
                  <a:cubicBezTo>
                    <a:pt x="113" y="55"/>
                    <a:pt x="113" y="55"/>
                    <a:pt x="113" y="55"/>
                  </a:cubicBezTo>
                  <a:cubicBezTo>
                    <a:pt x="113" y="48"/>
                    <a:pt x="113" y="48"/>
                    <a:pt x="113" y="48"/>
                  </a:cubicBezTo>
                  <a:cubicBezTo>
                    <a:pt x="114" y="48"/>
                    <a:pt x="114" y="48"/>
                    <a:pt x="114" y="48"/>
                  </a:cubicBezTo>
                  <a:cubicBezTo>
                    <a:pt x="114" y="46"/>
                    <a:pt x="114" y="46"/>
                    <a:pt x="114" y="46"/>
                  </a:cubicBezTo>
                  <a:cubicBezTo>
                    <a:pt x="113" y="46"/>
                    <a:pt x="113" y="46"/>
                    <a:pt x="113" y="46"/>
                  </a:cubicBezTo>
                  <a:cubicBezTo>
                    <a:pt x="113" y="40"/>
                    <a:pt x="113" y="40"/>
                    <a:pt x="113" y="40"/>
                  </a:cubicBezTo>
                  <a:cubicBezTo>
                    <a:pt x="114" y="40"/>
                    <a:pt x="114" y="40"/>
                    <a:pt x="114" y="40"/>
                  </a:cubicBezTo>
                  <a:cubicBezTo>
                    <a:pt x="114" y="38"/>
                    <a:pt x="114" y="38"/>
                    <a:pt x="114" y="38"/>
                  </a:cubicBezTo>
                  <a:cubicBezTo>
                    <a:pt x="113" y="38"/>
                    <a:pt x="113" y="38"/>
                    <a:pt x="113" y="38"/>
                  </a:cubicBezTo>
                  <a:cubicBezTo>
                    <a:pt x="113" y="34"/>
                    <a:pt x="113" y="34"/>
                    <a:pt x="113" y="34"/>
                  </a:cubicBezTo>
                  <a:cubicBezTo>
                    <a:pt x="115" y="32"/>
                    <a:pt x="115" y="32"/>
                    <a:pt x="115" y="32"/>
                  </a:cubicBezTo>
                  <a:cubicBezTo>
                    <a:pt x="115" y="18"/>
                    <a:pt x="115" y="18"/>
                    <a:pt x="115" y="18"/>
                  </a:cubicBezTo>
                  <a:cubicBezTo>
                    <a:pt x="113" y="14"/>
                    <a:pt x="113" y="14"/>
                    <a:pt x="113" y="14"/>
                  </a:cubicBezTo>
                  <a:cubicBezTo>
                    <a:pt x="113" y="10"/>
                    <a:pt x="113" y="10"/>
                    <a:pt x="113" y="10"/>
                  </a:cubicBezTo>
                  <a:cubicBezTo>
                    <a:pt x="114" y="10"/>
                    <a:pt x="114" y="10"/>
                    <a:pt x="114" y="10"/>
                  </a:cubicBezTo>
                  <a:cubicBezTo>
                    <a:pt x="114" y="8"/>
                    <a:pt x="114" y="8"/>
                    <a:pt x="114" y="8"/>
                  </a:cubicBezTo>
                  <a:cubicBezTo>
                    <a:pt x="113" y="8"/>
                    <a:pt x="113" y="8"/>
                    <a:pt x="113" y="8"/>
                  </a:cubicBezTo>
                  <a:cubicBezTo>
                    <a:pt x="113" y="6"/>
                    <a:pt x="113" y="6"/>
                    <a:pt x="113" y="6"/>
                  </a:cubicBezTo>
                  <a:cubicBezTo>
                    <a:pt x="114" y="6"/>
                    <a:pt x="114" y="6"/>
                    <a:pt x="114" y="6"/>
                  </a:cubicBezTo>
                  <a:cubicBezTo>
                    <a:pt x="114" y="4"/>
                    <a:pt x="114" y="4"/>
                    <a:pt x="114" y="4"/>
                  </a:cubicBezTo>
                  <a:cubicBezTo>
                    <a:pt x="113" y="4"/>
                    <a:pt x="113" y="4"/>
                    <a:pt x="113" y="4"/>
                  </a:cubicBezTo>
                  <a:cubicBezTo>
                    <a:pt x="113" y="2"/>
                    <a:pt x="113" y="2"/>
                    <a:pt x="113" y="2"/>
                  </a:cubicBezTo>
                  <a:cubicBezTo>
                    <a:pt x="113" y="1"/>
                    <a:pt x="112" y="0"/>
                    <a:pt x="111" y="0"/>
                  </a:cubicBezTo>
                  <a:cubicBezTo>
                    <a:pt x="110" y="0"/>
                    <a:pt x="109" y="1"/>
                    <a:pt x="109" y="2"/>
                  </a:cubicBezTo>
                  <a:cubicBezTo>
                    <a:pt x="109" y="4"/>
                    <a:pt x="109" y="4"/>
                    <a:pt x="109" y="4"/>
                  </a:cubicBezTo>
                  <a:cubicBezTo>
                    <a:pt x="108" y="4"/>
                    <a:pt x="108" y="4"/>
                    <a:pt x="108" y="4"/>
                  </a:cubicBezTo>
                  <a:cubicBezTo>
                    <a:pt x="108" y="6"/>
                    <a:pt x="108" y="6"/>
                    <a:pt x="108" y="6"/>
                  </a:cubicBezTo>
                  <a:cubicBezTo>
                    <a:pt x="109" y="6"/>
                    <a:pt x="109" y="6"/>
                    <a:pt x="109" y="6"/>
                  </a:cubicBezTo>
                  <a:cubicBezTo>
                    <a:pt x="109" y="8"/>
                    <a:pt x="109" y="8"/>
                    <a:pt x="109" y="8"/>
                  </a:cubicBezTo>
                  <a:cubicBezTo>
                    <a:pt x="108" y="8"/>
                    <a:pt x="108" y="8"/>
                    <a:pt x="108" y="8"/>
                  </a:cubicBezTo>
                  <a:cubicBezTo>
                    <a:pt x="108" y="10"/>
                    <a:pt x="108" y="10"/>
                    <a:pt x="108" y="10"/>
                  </a:cubicBezTo>
                  <a:cubicBezTo>
                    <a:pt x="109" y="10"/>
                    <a:pt x="109" y="10"/>
                    <a:pt x="109" y="10"/>
                  </a:cubicBezTo>
                  <a:cubicBezTo>
                    <a:pt x="109" y="14"/>
                    <a:pt x="109" y="14"/>
                    <a:pt x="109" y="14"/>
                  </a:cubicBezTo>
                  <a:cubicBezTo>
                    <a:pt x="107" y="18"/>
                    <a:pt x="107" y="18"/>
                    <a:pt x="107" y="18"/>
                  </a:cubicBezTo>
                  <a:cubicBezTo>
                    <a:pt x="107" y="32"/>
                    <a:pt x="107" y="32"/>
                    <a:pt x="107" y="32"/>
                  </a:cubicBezTo>
                  <a:cubicBezTo>
                    <a:pt x="109" y="34"/>
                    <a:pt x="109" y="34"/>
                    <a:pt x="109" y="34"/>
                  </a:cubicBezTo>
                  <a:cubicBezTo>
                    <a:pt x="109" y="38"/>
                    <a:pt x="109" y="38"/>
                    <a:pt x="109" y="38"/>
                  </a:cubicBezTo>
                  <a:cubicBezTo>
                    <a:pt x="108" y="38"/>
                    <a:pt x="108" y="38"/>
                    <a:pt x="108" y="38"/>
                  </a:cubicBezTo>
                  <a:cubicBezTo>
                    <a:pt x="108" y="40"/>
                    <a:pt x="108" y="40"/>
                    <a:pt x="108" y="40"/>
                  </a:cubicBezTo>
                  <a:cubicBezTo>
                    <a:pt x="109" y="40"/>
                    <a:pt x="109" y="40"/>
                    <a:pt x="109" y="40"/>
                  </a:cubicBezTo>
                  <a:cubicBezTo>
                    <a:pt x="109" y="46"/>
                    <a:pt x="109" y="46"/>
                    <a:pt x="109" y="46"/>
                  </a:cubicBezTo>
                  <a:cubicBezTo>
                    <a:pt x="108" y="46"/>
                    <a:pt x="108" y="46"/>
                    <a:pt x="108" y="46"/>
                  </a:cubicBezTo>
                  <a:cubicBezTo>
                    <a:pt x="108" y="48"/>
                    <a:pt x="108" y="48"/>
                    <a:pt x="108" y="48"/>
                  </a:cubicBezTo>
                  <a:cubicBezTo>
                    <a:pt x="109" y="48"/>
                    <a:pt x="109" y="48"/>
                    <a:pt x="109" y="48"/>
                  </a:cubicBezTo>
                  <a:cubicBezTo>
                    <a:pt x="109" y="55"/>
                    <a:pt x="109" y="55"/>
                    <a:pt x="109" y="55"/>
                  </a:cubicBezTo>
                  <a:cubicBezTo>
                    <a:pt x="108" y="55"/>
                    <a:pt x="108" y="55"/>
                    <a:pt x="108" y="55"/>
                  </a:cubicBezTo>
                  <a:cubicBezTo>
                    <a:pt x="108" y="57"/>
                    <a:pt x="108" y="57"/>
                    <a:pt x="108" y="57"/>
                  </a:cubicBezTo>
                  <a:cubicBezTo>
                    <a:pt x="109" y="57"/>
                    <a:pt x="109" y="57"/>
                    <a:pt x="109" y="57"/>
                  </a:cubicBezTo>
                  <a:cubicBezTo>
                    <a:pt x="109" y="63"/>
                    <a:pt x="109" y="63"/>
                    <a:pt x="109" y="63"/>
                  </a:cubicBezTo>
                  <a:cubicBezTo>
                    <a:pt x="108" y="63"/>
                    <a:pt x="108" y="63"/>
                    <a:pt x="108" y="63"/>
                  </a:cubicBezTo>
                  <a:cubicBezTo>
                    <a:pt x="108" y="65"/>
                    <a:pt x="108" y="65"/>
                    <a:pt x="108" y="65"/>
                  </a:cubicBezTo>
                  <a:cubicBezTo>
                    <a:pt x="109" y="65"/>
                    <a:pt x="109" y="65"/>
                    <a:pt x="109" y="65"/>
                  </a:cubicBezTo>
                  <a:cubicBezTo>
                    <a:pt x="109" y="72"/>
                    <a:pt x="109" y="72"/>
                    <a:pt x="109" y="72"/>
                  </a:cubicBezTo>
                  <a:cubicBezTo>
                    <a:pt x="108" y="72"/>
                    <a:pt x="108" y="72"/>
                    <a:pt x="108" y="72"/>
                  </a:cubicBezTo>
                  <a:cubicBezTo>
                    <a:pt x="108" y="73"/>
                    <a:pt x="108" y="73"/>
                    <a:pt x="108" y="73"/>
                  </a:cubicBezTo>
                  <a:cubicBezTo>
                    <a:pt x="109" y="73"/>
                    <a:pt x="109" y="73"/>
                    <a:pt x="109" y="73"/>
                  </a:cubicBezTo>
                  <a:cubicBezTo>
                    <a:pt x="109" y="80"/>
                    <a:pt x="109" y="80"/>
                    <a:pt x="109" y="80"/>
                  </a:cubicBezTo>
                  <a:cubicBezTo>
                    <a:pt x="108" y="80"/>
                    <a:pt x="108" y="80"/>
                    <a:pt x="108" y="80"/>
                  </a:cubicBezTo>
                  <a:cubicBezTo>
                    <a:pt x="108" y="82"/>
                    <a:pt x="108" y="82"/>
                    <a:pt x="108" y="82"/>
                  </a:cubicBezTo>
                  <a:cubicBezTo>
                    <a:pt x="109" y="82"/>
                    <a:pt x="109" y="82"/>
                    <a:pt x="109" y="82"/>
                  </a:cubicBezTo>
                  <a:cubicBezTo>
                    <a:pt x="109" y="88"/>
                    <a:pt x="109" y="88"/>
                    <a:pt x="109" y="88"/>
                  </a:cubicBezTo>
                  <a:cubicBezTo>
                    <a:pt x="108" y="88"/>
                    <a:pt x="108" y="88"/>
                    <a:pt x="108" y="88"/>
                  </a:cubicBezTo>
                  <a:cubicBezTo>
                    <a:pt x="108" y="90"/>
                    <a:pt x="108" y="90"/>
                    <a:pt x="108" y="90"/>
                  </a:cubicBezTo>
                  <a:cubicBezTo>
                    <a:pt x="109" y="90"/>
                    <a:pt x="109" y="90"/>
                    <a:pt x="109" y="90"/>
                  </a:cubicBezTo>
                  <a:cubicBezTo>
                    <a:pt x="109" y="97"/>
                    <a:pt x="109" y="97"/>
                    <a:pt x="109" y="97"/>
                  </a:cubicBezTo>
                  <a:cubicBezTo>
                    <a:pt x="108" y="97"/>
                    <a:pt x="108" y="97"/>
                    <a:pt x="108" y="97"/>
                  </a:cubicBezTo>
                  <a:cubicBezTo>
                    <a:pt x="108" y="99"/>
                    <a:pt x="108" y="99"/>
                    <a:pt x="108" y="99"/>
                  </a:cubicBezTo>
                  <a:cubicBezTo>
                    <a:pt x="109" y="99"/>
                    <a:pt x="109" y="99"/>
                    <a:pt x="109" y="99"/>
                  </a:cubicBezTo>
                  <a:cubicBezTo>
                    <a:pt x="109" y="105"/>
                    <a:pt x="109" y="105"/>
                    <a:pt x="109" y="105"/>
                  </a:cubicBezTo>
                  <a:cubicBezTo>
                    <a:pt x="108" y="105"/>
                    <a:pt x="108" y="105"/>
                    <a:pt x="108" y="105"/>
                  </a:cubicBezTo>
                  <a:cubicBezTo>
                    <a:pt x="108" y="107"/>
                    <a:pt x="108" y="107"/>
                    <a:pt x="108" y="107"/>
                  </a:cubicBezTo>
                  <a:cubicBezTo>
                    <a:pt x="109" y="107"/>
                    <a:pt x="109" y="107"/>
                    <a:pt x="109" y="107"/>
                  </a:cubicBezTo>
                  <a:cubicBezTo>
                    <a:pt x="109" y="112"/>
                    <a:pt x="109" y="112"/>
                    <a:pt x="109" y="112"/>
                  </a:cubicBezTo>
                  <a:cubicBezTo>
                    <a:pt x="107" y="114"/>
                    <a:pt x="107" y="114"/>
                    <a:pt x="107" y="114"/>
                  </a:cubicBezTo>
                  <a:cubicBezTo>
                    <a:pt x="107" y="117"/>
                    <a:pt x="107" y="117"/>
                    <a:pt x="107" y="117"/>
                  </a:cubicBezTo>
                  <a:cubicBezTo>
                    <a:pt x="101" y="118"/>
                    <a:pt x="101" y="118"/>
                    <a:pt x="101" y="118"/>
                  </a:cubicBezTo>
                  <a:cubicBezTo>
                    <a:pt x="101" y="121"/>
                    <a:pt x="101" y="121"/>
                    <a:pt x="101" y="121"/>
                  </a:cubicBezTo>
                  <a:cubicBezTo>
                    <a:pt x="97" y="123"/>
                    <a:pt x="97" y="123"/>
                    <a:pt x="97" y="123"/>
                  </a:cubicBezTo>
                  <a:cubicBezTo>
                    <a:pt x="98" y="126"/>
                    <a:pt x="98" y="126"/>
                    <a:pt x="98" y="126"/>
                  </a:cubicBezTo>
                  <a:cubicBezTo>
                    <a:pt x="73" y="150"/>
                    <a:pt x="21" y="164"/>
                    <a:pt x="0" y="154"/>
                  </a:cubicBezTo>
                  <a:cubicBezTo>
                    <a:pt x="0" y="154"/>
                    <a:pt x="0" y="154"/>
                    <a:pt x="3" y="158"/>
                  </a:cubicBezTo>
                  <a:cubicBezTo>
                    <a:pt x="7" y="162"/>
                    <a:pt x="11" y="163"/>
                    <a:pt x="11" y="163"/>
                  </a:cubicBezTo>
                  <a:cubicBezTo>
                    <a:pt x="10" y="165"/>
                    <a:pt x="10" y="165"/>
                    <a:pt x="10" y="165"/>
                  </a:cubicBezTo>
                  <a:cubicBezTo>
                    <a:pt x="14" y="166"/>
                    <a:pt x="20" y="170"/>
                    <a:pt x="20" y="170"/>
                  </a:cubicBezTo>
                  <a:cubicBezTo>
                    <a:pt x="19" y="175"/>
                    <a:pt x="19" y="175"/>
                    <a:pt x="19" y="175"/>
                  </a:cubicBezTo>
                  <a:cubicBezTo>
                    <a:pt x="19" y="175"/>
                    <a:pt x="18" y="176"/>
                    <a:pt x="26" y="177"/>
                  </a:cubicBezTo>
                  <a:cubicBezTo>
                    <a:pt x="33" y="178"/>
                    <a:pt x="49" y="180"/>
                    <a:pt x="49" y="180"/>
                  </a:cubicBezTo>
                  <a:cubicBezTo>
                    <a:pt x="67" y="188"/>
                    <a:pt x="67" y="188"/>
                    <a:pt x="67" y="188"/>
                  </a:cubicBezTo>
                  <a:cubicBezTo>
                    <a:pt x="60" y="191"/>
                    <a:pt x="60" y="191"/>
                    <a:pt x="60" y="191"/>
                  </a:cubicBezTo>
                  <a:cubicBezTo>
                    <a:pt x="61" y="193"/>
                    <a:pt x="61" y="193"/>
                    <a:pt x="61" y="193"/>
                  </a:cubicBezTo>
                  <a:cubicBezTo>
                    <a:pt x="67" y="191"/>
                    <a:pt x="67" y="191"/>
                    <a:pt x="67" y="191"/>
                  </a:cubicBezTo>
                  <a:cubicBezTo>
                    <a:pt x="75" y="194"/>
                    <a:pt x="75" y="194"/>
                    <a:pt x="75" y="194"/>
                  </a:cubicBezTo>
                  <a:cubicBezTo>
                    <a:pt x="75" y="201"/>
                    <a:pt x="75" y="201"/>
                    <a:pt x="75" y="201"/>
                  </a:cubicBezTo>
                  <a:cubicBezTo>
                    <a:pt x="62" y="201"/>
                    <a:pt x="62" y="201"/>
                    <a:pt x="62" y="201"/>
                  </a:cubicBezTo>
                  <a:cubicBezTo>
                    <a:pt x="62" y="199"/>
                    <a:pt x="62" y="199"/>
                    <a:pt x="62" y="199"/>
                  </a:cubicBezTo>
                  <a:cubicBezTo>
                    <a:pt x="59" y="199"/>
                    <a:pt x="59" y="199"/>
                    <a:pt x="59" y="199"/>
                  </a:cubicBezTo>
                  <a:cubicBezTo>
                    <a:pt x="59" y="201"/>
                    <a:pt x="59" y="201"/>
                    <a:pt x="59" y="201"/>
                  </a:cubicBezTo>
                  <a:cubicBezTo>
                    <a:pt x="58" y="201"/>
                    <a:pt x="58" y="201"/>
                    <a:pt x="58" y="201"/>
                  </a:cubicBezTo>
                  <a:cubicBezTo>
                    <a:pt x="58" y="211"/>
                    <a:pt x="58" y="211"/>
                    <a:pt x="58" y="211"/>
                  </a:cubicBezTo>
                  <a:cubicBezTo>
                    <a:pt x="35" y="220"/>
                    <a:pt x="12" y="222"/>
                    <a:pt x="0" y="216"/>
                  </a:cubicBezTo>
                  <a:cubicBezTo>
                    <a:pt x="0" y="216"/>
                    <a:pt x="0" y="216"/>
                    <a:pt x="3" y="220"/>
                  </a:cubicBezTo>
                  <a:cubicBezTo>
                    <a:pt x="7" y="224"/>
                    <a:pt x="11" y="225"/>
                    <a:pt x="11" y="225"/>
                  </a:cubicBezTo>
                  <a:cubicBezTo>
                    <a:pt x="10" y="227"/>
                    <a:pt x="10" y="227"/>
                    <a:pt x="10" y="227"/>
                  </a:cubicBezTo>
                  <a:cubicBezTo>
                    <a:pt x="14" y="229"/>
                    <a:pt x="20" y="233"/>
                    <a:pt x="20" y="233"/>
                  </a:cubicBezTo>
                  <a:cubicBezTo>
                    <a:pt x="19" y="237"/>
                    <a:pt x="19" y="237"/>
                    <a:pt x="19" y="237"/>
                  </a:cubicBezTo>
                  <a:cubicBezTo>
                    <a:pt x="19" y="237"/>
                    <a:pt x="18" y="238"/>
                    <a:pt x="26" y="239"/>
                  </a:cubicBezTo>
                  <a:cubicBezTo>
                    <a:pt x="33" y="240"/>
                    <a:pt x="49" y="243"/>
                    <a:pt x="49" y="243"/>
                  </a:cubicBezTo>
                  <a:cubicBezTo>
                    <a:pt x="67" y="250"/>
                    <a:pt x="67" y="250"/>
                    <a:pt x="67" y="250"/>
                  </a:cubicBezTo>
                  <a:cubicBezTo>
                    <a:pt x="60" y="253"/>
                    <a:pt x="60" y="253"/>
                    <a:pt x="60" y="253"/>
                  </a:cubicBezTo>
                  <a:cubicBezTo>
                    <a:pt x="61" y="255"/>
                    <a:pt x="61" y="255"/>
                    <a:pt x="61" y="255"/>
                  </a:cubicBezTo>
                  <a:cubicBezTo>
                    <a:pt x="67" y="253"/>
                    <a:pt x="67" y="253"/>
                    <a:pt x="67" y="253"/>
                  </a:cubicBezTo>
                  <a:cubicBezTo>
                    <a:pt x="75" y="257"/>
                    <a:pt x="75" y="257"/>
                    <a:pt x="75" y="257"/>
                  </a:cubicBezTo>
                  <a:cubicBezTo>
                    <a:pt x="75" y="263"/>
                    <a:pt x="75" y="263"/>
                    <a:pt x="75" y="263"/>
                  </a:cubicBezTo>
                  <a:cubicBezTo>
                    <a:pt x="62" y="263"/>
                    <a:pt x="62" y="263"/>
                    <a:pt x="62" y="263"/>
                  </a:cubicBezTo>
                  <a:cubicBezTo>
                    <a:pt x="62" y="261"/>
                    <a:pt x="62" y="261"/>
                    <a:pt x="62" y="261"/>
                  </a:cubicBezTo>
                  <a:cubicBezTo>
                    <a:pt x="59" y="261"/>
                    <a:pt x="59" y="261"/>
                    <a:pt x="59" y="261"/>
                  </a:cubicBezTo>
                  <a:cubicBezTo>
                    <a:pt x="59" y="263"/>
                    <a:pt x="59" y="263"/>
                    <a:pt x="59" y="263"/>
                  </a:cubicBezTo>
                  <a:cubicBezTo>
                    <a:pt x="58" y="263"/>
                    <a:pt x="58" y="263"/>
                    <a:pt x="58" y="263"/>
                  </a:cubicBezTo>
                  <a:cubicBezTo>
                    <a:pt x="58" y="273"/>
                    <a:pt x="58" y="273"/>
                    <a:pt x="58" y="273"/>
                  </a:cubicBezTo>
                  <a:cubicBezTo>
                    <a:pt x="35" y="282"/>
                    <a:pt x="12" y="285"/>
                    <a:pt x="0" y="279"/>
                  </a:cubicBezTo>
                  <a:cubicBezTo>
                    <a:pt x="0" y="279"/>
                    <a:pt x="0" y="279"/>
                    <a:pt x="3" y="283"/>
                  </a:cubicBezTo>
                  <a:cubicBezTo>
                    <a:pt x="7" y="287"/>
                    <a:pt x="11" y="288"/>
                    <a:pt x="11" y="288"/>
                  </a:cubicBezTo>
                  <a:cubicBezTo>
                    <a:pt x="10" y="290"/>
                    <a:pt x="10" y="290"/>
                    <a:pt x="10" y="290"/>
                  </a:cubicBezTo>
                  <a:cubicBezTo>
                    <a:pt x="14" y="291"/>
                    <a:pt x="20" y="295"/>
                    <a:pt x="20" y="295"/>
                  </a:cubicBezTo>
                  <a:cubicBezTo>
                    <a:pt x="19" y="299"/>
                    <a:pt x="19" y="299"/>
                    <a:pt x="19" y="299"/>
                  </a:cubicBezTo>
                  <a:cubicBezTo>
                    <a:pt x="19" y="299"/>
                    <a:pt x="18" y="300"/>
                    <a:pt x="26" y="301"/>
                  </a:cubicBezTo>
                  <a:cubicBezTo>
                    <a:pt x="33" y="302"/>
                    <a:pt x="49" y="305"/>
                    <a:pt x="49" y="305"/>
                  </a:cubicBezTo>
                  <a:cubicBezTo>
                    <a:pt x="67" y="313"/>
                    <a:pt x="67" y="313"/>
                    <a:pt x="67" y="313"/>
                  </a:cubicBezTo>
                  <a:cubicBezTo>
                    <a:pt x="60" y="315"/>
                    <a:pt x="60" y="315"/>
                    <a:pt x="60" y="315"/>
                  </a:cubicBezTo>
                  <a:cubicBezTo>
                    <a:pt x="61" y="317"/>
                    <a:pt x="61" y="317"/>
                    <a:pt x="61" y="317"/>
                  </a:cubicBezTo>
                  <a:cubicBezTo>
                    <a:pt x="67" y="315"/>
                    <a:pt x="67" y="315"/>
                    <a:pt x="67" y="315"/>
                  </a:cubicBezTo>
                  <a:cubicBezTo>
                    <a:pt x="75" y="319"/>
                    <a:pt x="75" y="319"/>
                    <a:pt x="75" y="319"/>
                  </a:cubicBezTo>
                  <a:cubicBezTo>
                    <a:pt x="75" y="325"/>
                    <a:pt x="75" y="325"/>
                    <a:pt x="75" y="325"/>
                  </a:cubicBezTo>
                  <a:cubicBezTo>
                    <a:pt x="62" y="325"/>
                    <a:pt x="62" y="325"/>
                    <a:pt x="62" y="325"/>
                  </a:cubicBezTo>
                  <a:cubicBezTo>
                    <a:pt x="62" y="323"/>
                    <a:pt x="62" y="323"/>
                    <a:pt x="62" y="323"/>
                  </a:cubicBezTo>
                  <a:cubicBezTo>
                    <a:pt x="59" y="323"/>
                    <a:pt x="59" y="323"/>
                    <a:pt x="59" y="323"/>
                  </a:cubicBezTo>
                  <a:cubicBezTo>
                    <a:pt x="59" y="325"/>
                    <a:pt x="59" y="325"/>
                    <a:pt x="59" y="325"/>
                  </a:cubicBezTo>
                  <a:cubicBezTo>
                    <a:pt x="58" y="325"/>
                    <a:pt x="58" y="325"/>
                    <a:pt x="58" y="325"/>
                  </a:cubicBezTo>
                  <a:cubicBezTo>
                    <a:pt x="58" y="336"/>
                    <a:pt x="58" y="336"/>
                    <a:pt x="58" y="336"/>
                  </a:cubicBezTo>
                  <a:cubicBezTo>
                    <a:pt x="35" y="344"/>
                    <a:pt x="12" y="347"/>
                    <a:pt x="0" y="341"/>
                  </a:cubicBezTo>
                  <a:cubicBezTo>
                    <a:pt x="0" y="341"/>
                    <a:pt x="0" y="341"/>
                    <a:pt x="3" y="345"/>
                  </a:cubicBezTo>
                  <a:cubicBezTo>
                    <a:pt x="7" y="349"/>
                    <a:pt x="11" y="350"/>
                    <a:pt x="11" y="350"/>
                  </a:cubicBezTo>
                  <a:cubicBezTo>
                    <a:pt x="10" y="352"/>
                    <a:pt x="10" y="352"/>
                    <a:pt x="10" y="352"/>
                  </a:cubicBezTo>
                  <a:cubicBezTo>
                    <a:pt x="14" y="353"/>
                    <a:pt x="20" y="357"/>
                    <a:pt x="20" y="357"/>
                  </a:cubicBezTo>
                  <a:cubicBezTo>
                    <a:pt x="19" y="361"/>
                    <a:pt x="19" y="361"/>
                    <a:pt x="19" y="361"/>
                  </a:cubicBezTo>
                  <a:cubicBezTo>
                    <a:pt x="19" y="361"/>
                    <a:pt x="18" y="363"/>
                    <a:pt x="26" y="364"/>
                  </a:cubicBezTo>
                  <a:cubicBezTo>
                    <a:pt x="33" y="364"/>
                    <a:pt x="49" y="367"/>
                    <a:pt x="49" y="367"/>
                  </a:cubicBezTo>
                  <a:cubicBezTo>
                    <a:pt x="67" y="375"/>
                    <a:pt x="67" y="375"/>
                    <a:pt x="67" y="375"/>
                  </a:cubicBezTo>
                  <a:cubicBezTo>
                    <a:pt x="60" y="377"/>
                    <a:pt x="60" y="377"/>
                    <a:pt x="60" y="377"/>
                  </a:cubicBezTo>
                  <a:cubicBezTo>
                    <a:pt x="61" y="379"/>
                    <a:pt x="61" y="379"/>
                    <a:pt x="61" y="379"/>
                  </a:cubicBezTo>
                  <a:cubicBezTo>
                    <a:pt x="67" y="377"/>
                    <a:pt x="67" y="377"/>
                    <a:pt x="67" y="377"/>
                  </a:cubicBezTo>
                  <a:cubicBezTo>
                    <a:pt x="75" y="381"/>
                    <a:pt x="75" y="381"/>
                    <a:pt x="75" y="381"/>
                  </a:cubicBezTo>
                  <a:cubicBezTo>
                    <a:pt x="75" y="388"/>
                    <a:pt x="75" y="388"/>
                    <a:pt x="75" y="388"/>
                  </a:cubicBezTo>
                  <a:cubicBezTo>
                    <a:pt x="62" y="388"/>
                    <a:pt x="62" y="388"/>
                    <a:pt x="62" y="388"/>
                  </a:cubicBezTo>
                  <a:cubicBezTo>
                    <a:pt x="62" y="386"/>
                    <a:pt x="62" y="386"/>
                    <a:pt x="62" y="386"/>
                  </a:cubicBezTo>
                  <a:cubicBezTo>
                    <a:pt x="59" y="386"/>
                    <a:pt x="59" y="386"/>
                    <a:pt x="59" y="386"/>
                  </a:cubicBezTo>
                  <a:cubicBezTo>
                    <a:pt x="59" y="388"/>
                    <a:pt x="59" y="388"/>
                    <a:pt x="59" y="388"/>
                  </a:cubicBezTo>
                  <a:cubicBezTo>
                    <a:pt x="58" y="388"/>
                    <a:pt x="58" y="388"/>
                    <a:pt x="58" y="388"/>
                  </a:cubicBezTo>
                  <a:cubicBezTo>
                    <a:pt x="58" y="398"/>
                    <a:pt x="58" y="398"/>
                    <a:pt x="58" y="398"/>
                  </a:cubicBezTo>
                  <a:cubicBezTo>
                    <a:pt x="35" y="406"/>
                    <a:pt x="12" y="409"/>
                    <a:pt x="0" y="403"/>
                  </a:cubicBezTo>
                  <a:cubicBezTo>
                    <a:pt x="0" y="403"/>
                    <a:pt x="0" y="403"/>
                    <a:pt x="3" y="407"/>
                  </a:cubicBezTo>
                  <a:cubicBezTo>
                    <a:pt x="7" y="411"/>
                    <a:pt x="11" y="412"/>
                    <a:pt x="11" y="412"/>
                  </a:cubicBezTo>
                  <a:cubicBezTo>
                    <a:pt x="10" y="414"/>
                    <a:pt x="10" y="414"/>
                    <a:pt x="10" y="414"/>
                  </a:cubicBezTo>
                  <a:cubicBezTo>
                    <a:pt x="14" y="416"/>
                    <a:pt x="20" y="419"/>
                    <a:pt x="20" y="419"/>
                  </a:cubicBezTo>
                  <a:cubicBezTo>
                    <a:pt x="19" y="424"/>
                    <a:pt x="19" y="424"/>
                    <a:pt x="19" y="424"/>
                  </a:cubicBezTo>
                  <a:cubicBezTo>
                    <a:pt x="19" y="424"/>
                    <a:pt x="18" y="425"/>
                    <a:pt x="26" y="426"/>
                  </a:cubicBezTo>
                  <a:cubicBezTo>
                    <a:pt x="33" y="427"/>
                    <a:pt x="49" y="429"/>
                    <a:pt x="49" y="429"/>
                  </a:cubicBezTo>
                  <a:cubicBezTo>
                    <a:pt x="67" y="437"/>
                    <a:pt x="67" y="437"/>
                    <a:pt x="67" y="437"/>
                  </a:cubicBezTo>
                  <a:cubicBezTo>
                    <a:pt x="60" y="440"/>
                    <a:pt x="60" y="440"/>
                    <a:pt x="60" y="440"/>
                  </a:cubicBezTo>
                  <a:cubicBezTo>
                    <a:pt x="61" y="442"/>
                    <a:pt x="61" y="442"/>
                    <a:pt x="61" y="442"/>
                  </a:cubicBezTo>
                  <a:cubicBezTo>
                    <a:pt x="67" y="440"/>
                    <a:pt x="67" y="440"/>
                    <a:pt x="67" y="440"/>
                  </a:cubicBezTo>
                  <a:cubicBezTo>
                    <a:pt x="75" y="444"/>
                    <a:pt x="75" y="444"/>
                    <a:pt x="75" y="444"/>
                  </a:cubicBezTo>
                  <a:cubicBezTo>
                    <a:pt x="75" y="450"/>
                    <a:pt x="75" y="450"/>
                    <a:pt x="75" y="450"/>
                  </a:cubicBezTo>
                  <a:cubicBezTo>
                    <a:pt x="111" y="450"/>
                    <a:pt x="111" y="450"/>
                    <a:pt x="111" y="450"/>
                  </a:cubicBezTo>
                  <a:cubicBezTo>
                    <a:pt x="111" y="450"/>
                    <a:pt x="111" y="450"/>
                    <a:pt x="111" y="450"/>
                  </a:cubicBezTo>
                  <a:cubicBezTo>
                    <a:pt x="147" y="450"/>
                    <a:pt x="147" y="450"/>
                    <a:pt x="147" y="450"/>
                  </a:cubicBezTo>
                  <a:cubicBezTo>
                    <a:pt x="147" y="444"/>
                    <a:pt x="147" y="444"/>
                    <a:pt x="147" y="444"/>
                  </a:cubicBezTo>
                  <a:cubicBezTo>
                    <a:pt x="155" y="440"/>
                    <a:pt x="155" y="440"/>
                    <a:pt x="155" y="440"/>
                  </a:cubicBezTo>
                  <a:cubicBezTo>
                    <a:pt x="161" y="442"/>
                    <a:pt x="161" y="442"/>
                    <a:pt x="161" y="442"/>
                  </a:cubicBezTo>
                  <a:cubicBezTo>
                    <a:pt x="162" y="440"/>
                    <a:pt x="162" y="440"/>
                    <a:pt x="162" y="440"/>
                  </a:cubicBezTo>
                  <a:cubicBezTo>
                    <a:pt x="155" y="437"/>
                    <a:pt x="155" y="437"/>
                    <a:pt x="155" y="437"/>
                  </a:cubicBezTo>
                  <a:cubicBezTo>
                    <a:pt x="173" y="429"/>
                    <a:pt x="173" y="429"/>
                    <a:pt x="173" y="429"/>
                  </a:cubicBezTo>
                  <a:cubicBezTo>
                    <a:pt x="173" y="429"/>
                    <a:pt x="189" y="427"/>
                    <a:pt x="196" y="426"/>
                  </a:cubicBezTo>
                  <a:cubicBezTo>
                    <a:pt x="204" y="425"/>
                    <a:pt x="203" y="424"/>
                    <a:pt x="203" y="424"/>
                  </a:cubicBezTo>
                  <a:cubicBezTo>
                    <a:pt x="202" y="419"/>
                    <a:pt x="202" y="419"/>
                    <a:pt x="202" y="419"/>
                  </a:cubicBezTo>
                  <a:cubicBezTo>
                    <a:pt x="202" y="419"/>
                    <a:pt x="208" y="416"/>
                    <a:pt x="212" y="414"/>
                  </a:cubicBezTo>
                  <a:cubicBezTo>
                    <a:pt x="212" y="412"/>
                    <a:pt x="212" y="412"/>
                    <a:pt x="212" y="412"/>
                  </a:cubicBezTo>
                  <a:cubicBezTo>
                    <a:pt x="212" y="412"/>
                    <a:pt x="215" y="411"/>
                    <a:pt x="219" y="407"/>
                  </a:cubicBezTo>
                  <a:cubicBezTo>
                    <a:pt x="222" y="403"/>
                    <a:pt x="222" y="403"/>
                    <a:pt x="222" y="403"/>
                  </a:cubicBezTo>
                  <a:cubicBezTo>
                    <a:pt x="210" y="409"/>
                    <a:pt x="187" y="406"/>
                    <a:pt x="164" y="398"/>
                  </a:cubicBezTo>
                  <a:cubicBezTo>
                    <a:pt x="164" y="388"/>
                    <a:pt x="164" y="388"/>
                    <a:pt x="164" y="388"/>
                  </a:cubicBezTo>
                  <a:cubicBezTo>
                    <a:pt x="163" y="388"/>
                    <a:pt x="163" y="388"/>
                    <a:pt x="163" y="388"/>
                  </a:cubicBezTo>
                  <a:cubicBezTo>
                    <a:pt x="163" y="386"/>
                    <a:pt x="163" y="386"/>
                    <a:pt x="163" y="386"/>
                  </a:cubicBezTo>
                  <a:cubicBezTo>
                    <a:pt x="161" y="386"/>
                    <a:pt x="161" y="386"/>
                    <a:pt x="161" y="386"/>
                  </a:cubicBezTo>
                  <a:cubicBezTo>
                    <a:pt x="161" y="388"/>
                    <a:pt x="161" y="388"/>
                    <a:pt x="161" y="388"/>
                  </a:cubicBezTo>
                  <a:cubicBezTo>
                    <a:pt x="147" y="388"/>
                    <a:pt x="147" y="388"/>
                    <a:pt x="147" y="388"/>
                  </a:cubicBezTo>
                  <a:cubicBezTo>
                    <a:pt x="147" y="381"/>
                    <a:pt x="147" y="381"/>
                    <a:pt x="147" y="381"/>
                  </a:cubicBezTo>
                  <a:cubicBezTo>
                    <a:pt x="155" y="377"/>
                    <a:pt x="155" y="377"/>
                    <a:pt x="155" y="377"/>
                  </a:cubicBezTo>
                  <a:cubicBezTo>
                    <a:pt x="161" y="379"/>
                    <a:pt x="161" y="379"/>
                    <a:pt x="161" y="379"/>
                  </a:cubicBezTo>
                  <a:cubicBezTo>
                    <a:pt x="162" y="377"/>
                    <a:pt x="162" y="377"/>
                    <a:pt x="162" y="377"/>
                  </a:cubicBezTo>
                  <a:cubicBezTo>
                    <a:pt x="155" y="375"/>
                    <a:pt x="155" y="375"/>
                    <a:pt x="155" y="375"/>
                  </a:cubicBezTo>
                  <a:cubicBezTo>
                    <a:pt x="173" y="367"/>
                    <a:pt x="173" y="367"/>
                    <a:pt x="173" y="367"/>
                  </a:cubicBezTo>
                  <a:cubicBezTo>
                    <a:pt x="173" y="367"/>
                    <a:pt x="189" y="364"/>
                    <a:pt x="196" y="364"/>
                  </a:cubicBezTo>
                  <a:cubicBezTo>
                    <a:pt x="204" y="363"/>
                    <a:pt x="203" y="361"/>
                    <a:pt x="203" y="361"/>
                  </a:cubicBezTo>
                  <a:cubicBezTo>
                    <a:pt x="202" y="357"/>
                    <a:pt x="202" y="357"/>
                    <a:pt x="202" y="357"/>
                  </a:cubicBezTo>
                  <a:cubicBezTo>
                    <a:pt x="202" y="357"/>
                    <a:pt x="208" y="353"/>
                    <a:pt x="212" y="352"/>
                  </a:cubicBezTo>
                  <a:cubicBezTo>
                    <a:pt x="212" y="350"/>
                    <a:pt x="212" y="350"/>
                    <a:pt x="212" y="350"/>
                  </a:cubicBezTo>
                  <a:cubicBezTo>
                    <a:pt x="212" y="350"/>
                    <a:pt x="215" y="349"/>
                    <a:pt x="219" y="345"/>
                  </a:cubicBezTo>
                  <a:cubicBezTo>
                    <a:pt x="222" y="341"/>
                    <a:pt x="222" y="341"/>
                    <a:pt x="222" y="341"/>
                  </a:cubicBezTo>
                  <a:cubicBezTo>
                    <a:pt x="210" y="347"/>
                    <a:pt x="187" y="344"/>
                    <a:pt x="164" y="336"/>
                  </a:cubicBezTo>
                  <a:cubicBezTo>
                    <a:pt x="164" y="325"/>
                    <a:pt x="164" y="325"/>
                    <a:pt x="164" y="325"/>
                  </a:cubicBezTo>
                  <a:cubicBezTo>
                    <a:pt x="163" y="325"/>
                    <a:pt x="163" y="325"/>
                    <a:pt x="163" y="325"/>
                  </a:cubicBezTo>
                  <a:cubicBezTo>
                    <a:pt x="163" y="323"/>
                    <a:pt x="163" y="323"/>
                    <a:pt x="163" y="323"/>
                  </a:cubicBezTo>
                  <a:cubicBezTo>
                    <a:pt x="161" y="323"/>
                    <a:pt x="161" y="323"/>
                    <a:pt x="161" y="323"/>
                  </a:cubicBezTo>
                  <a:cubicBezTo>
                    <a:pt x="161" y="325"/>
                    <a:pt x="161" y="325"/>
                    <a:pt x="161" y="325"/>
                  </a:cubicBezTo>
                  <a:cubicBezTo>
                    <a:pt x="147" y="325"/>
                    <a:pt x="147" y="325"/>
                    <a:pt x="147" y="325"/>
                  </a:cubicBezTo>
                  <a:cubicBezTo>
                    <a:pt x="147" y="319"/>
                    <a:pt x="147" y="319"/>
                    <a:pt x="147" y="319"/>
                  </a:cubicBezTo>
                  <a:cubicBezTo>
                    <a:pt x="155" y="315"/>
                    <a:pt x="155" y="315"/>
                    <a:pt x="155" y="315"/>
                  </a:cubicBezTo>
                  <a:cubicBezTo>
                    <a:pt x="161" y="317"/>
                    <a:pt x="161" y="317"/>
                    <a:pt x="161" y="317"/>
                  </a:cubicBezTo>
                  <a:cubicBezTo>
                    <a:pt x="162" y="315"/>
                    <a:pt x="162" y="315"/>
                    <a:pt x="162" y="315"/>
                  </a:cubicBezTo>
                  <a:cubicBezTo>
                    <a:pt x="155" y="313"/>
                    <a:pt x="155" y="313"/>
                    <a:pt x="155" y="313"/>
                  </a:cubicBezTo>
                  <a:cubicBezTo>
                    <a:pt x="173" y="305"/>
                    <a:pt x="173" y="305"/>
                    <a:pt x="173" y="305"/>
                  </a:cubicBezTo>
                  <a:cubicBezTo>
                    <a:pt x="173" y="305"/>
                    <a:pt x="189" y="302"/>
                    <a:pt x="196" y="301"/>
                  </a:cubicBezTo>
                  <a:cubicBezTo>
                    <a:pt x="204" y="300"/>
                    <a:pt x="203" y="299"/>
                    <a:pt x="203" y="299"/>
                  </a:cubicBezTo>
                  <a:cubicBezTo>
                    <a:pt x="202" y="295"/>
                    <a:pt x="202" y="295"/>
                    <a:pt x="202" y="295"/>
                  </a:cubicBezTo>
                  <a:cubicBezTo>
                    <a:pt x="202" y="295"/>
                    <a:pt x="208" y="291"/>
                    <a:pt x="212" y="290"/>
                  </a:cubicBezTo>
                  <a:cubicBezTo>
                    <a:pt x="212" y="288"/>
                    <a:pt x="212" y="288"/>
                    <a:pt x="212" y="288"/>
                  </a:cubicBezTo>
                  <a:cubicBezTo>
                    <a:pt x="212" y="288"/>
                    <a:pt x="215" y="287"/>
                    <a:pt x="219" y="283"/>
                  </a:cubicBezTo>
                  <a:cubicBezTo>
                    <a:pt x="222" y="279"/>
                    <a:pt x="222" y="279"/>
                    <a:pt x="222" y="279"/>
                  </a:cubicBezTo>
                  <a:cubicBezTo>
                    <a:pt x="210" y="285"/>
                    <a:pt x="187" y="282"/>
                    <a:pt x="164" y="273"/>
                  </a:cubicBezTo>
                  <a:cubicBezTo>
                    <a:pt x="164" y="263"/>
                    <a:pt x="164" y="263"/>
                    <a:pt x="164" y="263"/>
                  </a:cubicBezTo>
                  <a:cubicBezTo>
                    <a:pt x="163" y="263"/>
                    <a:pt x="163" y="263"/>
                    <a:pt x="163" y="263"/>
                  </a:cubicBezTo>
                  <a:cubicBezTo>
                    <a:pt x="163" y="261"/>
                    <a:pt x="163" y="261"/>
                    <a:pt x="163" y="261"/>
                  </a:cubicBezTo>
                  <a:cubicBezTo>
                    <a:pt x="161" y="261"/>
                    <a:pt x="161" y="261"/>
                    <a:pt x="161" y="261"/>
                  </a:cubicBezTo>
                  <a:cubicBezTo>
                    <a:pt x="161" y="263"/>
                    <a:pt x="161" y="263"/>
                    <a:pt x="161" y="263"/>
                  </a:cubicBezTo>
                  <a:cubicBezTo>
                    <a:pt x="147" y="263"/>
                    <a:pt x="147" y="263"/>
                    <a:pt x="147" y="263"/>
                  </a:cubicBezTo>
                  <a:cubicBezTo>
                    <a:pt x="147" y="257"/>
                    <a:pt x="147" y="257"/>
                    <a:pt x="147" y="257"/>
                  </a:cubicBezTo>
                  <a:cubicBezTo>
                    <a:pt x="155" y="253"/>
                    <a:pt x="155" y="253"/>
                    <a:pt x="155" y="253"/>
                  </a:cubicBezTo>
                  <a:cubicBezTo>
                    <a:pt x="161" y="255"/>
                    <a:pt x="161" y="255"/>
                    <a:pt x="161" y="255"/>
                  </a:cubicBezTo>
                  <a:cubicBezTo>
                    <a:pt x="162" y="253"/>
                    <a:pt x="162" y="253"/>
                    <a:pt x="162" y="253"/>
                  </a:cubicBezTo>
                  <a:cubicBezTo>
                    <a:pt x="155" y="250"/>
                    <a:pt x="155" y="250"/>
                    <a:pt x="155" y="250"/>
                  </a:cubicBezTo>
                  <a:cubicBezTo>
                    <a:pt x="173" y="243"/>
                    <a:pt x="173" y="243"/>
                    <a:pt x="173" y="243"/>
                  </a:cubicBezTo>
                  <a:cubicBezTo>
                    <a:pt x="173" y="243"/>
                    <a:pt x="189" y="240"/>
                    <a:pt x="196" y="239"/>
                  </a:cubicBezTo>
                  <a:cubicBezTo>
                    <a:pt x="204" y="238"/>
                    <a:pt x="203" y="237"/>
                    <a:pt x="203" y="237"/>
                  </a:cubicBezTo>
                  <a:cubicBezTo>
                    <a:pt x="202" y="233"/>
                    <a:pt x="202" y="233"/>
                    <a:pt x="202" y="233"/>
                  </a:cubicBezTo>
                  <a:cubicBezTo>
                    <a:pt x="202" y="233"/>
                    <a:pt x="208" y="229"/>
                    <a:pt x="212" y="227"/>
                  </a:cubicBezTo>
                  <a:cubicBezTo>
                    <a:pt x="212" y="225"/>
                    <a:pt x="212" y="225"/>
                    <a:pt x="212" y="225"/>
                  </a:cubicBezTo>
                  <a:cubicBezTo>
                    <a:pt x="212" y="225"/>
                    <a:pt x="215" y="224"/>
                    <a:pt x="219" y="2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Freeform 9"/>
            <p:cNvSpPr/>
            <p:nvPr/>
          </p:nvSpPr>
          <p:spPr bwMode="auto">
            <a:xfrm>
              <a:off x="5920214" y="5450584"/>
              <a:ext cx="2607223" cy="1382106"/>
            </a:xfrm>
            <a:custGeom>
              <a:avLst/>
              <a:gdLst>
                <a:gd name="T0" fmla="*/ 605 w 606"/>
                <a:gd name="T1" fmla="*/ 321 h 321"/>
                <a:gd name="T2" fmla="*/ 5 w 606"/>
                <a:gd name="T3" fmla="*/ 318 h 321"/>
                <a:gd name="T4" fmla="*/ 0 w 606"/>
                <a:gd name="T5" fmla="*/ 312 h 321"/>
                <a:gd name="T6" fmla="*/ 8 w 606"/>
                <a:gd name="T7" fmla="*/ 307 h 321"/>
                <a:gd name="T8" fmla="*/ 7 w 606"/>
                <a:gd name="T9" fmla="*/ 301 h 321"/>
                <a:gd name="T10" fmla="*/ 73 w 606"/>
                <a:gd name="T11" fmla="*/ 287 h 321"/>
                <a:gd name="T12" fmla="*/ 110 w 606"/>
                <a:gd name="T13" fmla="*/ 229 h 321"/>
                <a:gd name="T14" fmla="*/ 71 w 606"/>
                <a:gd name="T15" fmla="*/ 224 h 321"/>
                <a:gd name="T16" fmla="*/ 74 w 606"/>
                <a:gd name="T17" fmla="*/ 218 h 321"/>
                <a:gd name="T18" fmla="*/ 68 w 606"/>
                <a:gd name="T19" fmla="*/ 215 h 321"/>
                <a:gd name="T20" fmla="*/ 76 w 606"/>
                <a:gd name="T21" fmla="*/ 208 h 321"/>
                <a:gd name="T22" fmla="*/ 73 w 606"/>
                <a:gd name="T23" fmla="*/ 203 h 321"/>
                <a:gd name="T24" fmla="*/ 142 w 606"/>
                <a:gd name="T25" fmla="*/ 184 h 321"/>
                <a:gd name="T26" fmla="*/ 151 w 606"/>
                <a:gd name="T27" fmla="*/ 174 h 321"/>
                <a:gd name="T28" fmla="*/ 182 w 606"/>
                <a:gd name="T29" fmla="*/ 144 h 321"/>
                <a:gd name="T30" fmla="*/ 184 w 606"/>
                <a:gd name="T31" fmla="*/ 136 h 321"/>
                <a:gd name="T32" fmla="*/ 180 w 606"/>
                <a:gd name="T33" fmla="*/ 120 h 321"/>
                <a:gd name="T34" fmla="*/ 182 w 606"/>
                <a:gd name="T35" fmla="*/ 117 h 321"/>
                <a:gd name="T36" fmla="*/ 138 w 606"/>
                <a:gd name="T37" fmla="*/ 118 h 321"/>
                <a:gd name="T38" fmla="*/ 141 w 606"/>
                <a:gd name="T39" fmla="*/ 106 h 321"/>
                <a:gd name="T40" fmla="*/ 136 w 606"/>
                <a:gd name="T41" fmla="*/ 100 h 321"/>
                <a:gd name="T42" fmla="*/ 141 w 606"/>
                <a:gd name="T43" fmla="*/ 94 h 321"/>
                <a:gd name="T44" fmla="*/ 140 w 606"/>
                <a:gd name="T45" fmla="*/ 88 h 321"/>
                <a:gd name="T46" fmla="*/ 184 w 606"/>
                <a:gd name="T47" fmla="*/ 81 h 321"/>
                <a:gd name="T48" fmla="*/ 218 w 606"/>
                <a:gd name="T49" fmla="*/ 9 h 321"/>
                <a:gd name="T50" fmla="*/ 371 w 606"/>
                <a:gd name="T51" fmla="*/ 14 h 321"/>
                <a:gd name="T52" fmla="*/ 383 w 606"/>
                <a:gd name="T53" fmla="*/ 25 h 321"/>
                <a:gd name="T54" fmla="*/ 433 w 606"/>
                <a:gd name="T55" fmla="*/ 78 h 321"/>
                <a:gd name="T56" fmla="*/ 464 w 606"/>
                <a:gd name="T57" fmla="*/ 84 h 321"/>
                <a:gd name="T58" fmla="*/ 462 w 606"/>
                <a:gd name="T59" fmla="*/ 92 h 321"/>
                <a:gd name="T60" fmla="*/ 468 w 606"/>
                <a:gd name="T61" fmla="*/ 97 h 321"/>
                <a:gd name="T62" fmla="*/ 466 w 606"/>
                <a:gd name="T63" fmla="*/ 102 h 321"/>
                <a:gd name="T64" fmla="*/ 450 w 606"/>
                <a:gd name="T65" fmla="*/ 108 h 321"/>
                <a:gd name="T66" fmla="*/ 423 w 606"/>
                <a:gd name="T67" fmla="*/ 117 h 321"/>
                <a:gd name="T68" fmla="*/ 420 w 606"/>
                <a:gd name="T69" fmla="*/ 121 h 321"/>
                <a:gd name="T70" fmla="*/ 417 w 606"/>
                <a:gd name="T71" fmla="*/ 135 h 321"/>
                <a:gd name="T72" fmla="*/ 446 w 606"/>
                <a:gd name="T73" fmla="*/ 152 h 321"/>
                <a:gd name="T74" fmla="*/ 450 w 606"/>
                <a:gd name="T75" fmla="*/ 147 h 321"/>
                <a:gd name="T76" fmla="*/ 454 w 606"/>
                <a:gd name="T77" fmla="*/ 169 h 321"/>
                <a:gd name="T78" fmla="*/ 462 w 606"/>
                <a:gd name="T79" fmla="*/ 177 h 321"/>
                <a:gd name="T80" fmla="*/ 532 w 606"/>
                <a:gd name="T81" fmla="*/ 195 h 321"/>
                <a:gd name="T82" fmla="*/ 528 w 606"/>
                <a:gd name="T83" fmla="*/ 202 h 321"/>
                <a:gd name="T84" fmla="*/ 536 w 606"/>
                <a:gd name="T85" fmla="*/ 208 h 321"/>
                <a:gd name="T86" fmla="*/ 530 w 606"/>
                <a:gd name="T87" fmla="*/ 213 h 321"/>
                <a:gd name="T88" fmla="*/ 533 w 606"/>
                <a:gd name="T89" fmla="*/ 226 h 321"/>
                <a:gd name="T90" fmla="*/ 528 w 606"/>
                <a:gd name="T91" fmla="*/ 222 h 321"/>
                <a:gd name="T92" fmla="*/ 490 w 606"/>
                <a:gd name="T93" fmla="*/ 263 h 321"/>
                <a:gd name="T94" fmla="*/ 603 w 606"/>
                <a:gd name="T95" fmla="*/ 297 h 321"/>
                <a:gd name="T96" fmla="*/ 599 w 606"/>
                <a:gd name="T97" fmla="*/ 305 h 321"/>
                <a:gd name="T98" fmla="*/ 606 w 606"/>
                <a:gd name="T99" fmla="*/ 309 h 321"/>
                <a:gd name="T100" fmla="*/ 601 w 606"/>
                <a:gd name="T101" fmla="*/ 314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06" h="321">
                  <a:moveTo>
                    <a:pt x="605" y="318"/>
                  </a:moveTo>
                  <a:cubicBezTo>
                    <a:pt x="605" y="321"/>
                    <a:pt x="605" y="321"/>
                    <a:pt x="605" y="321"/>
                  </a:cubicBezTo>
                  <a:cubicBezTo>
                    <a:pt x="5" y="321"/>
                    <a:pt x="5" y="321"/>
                    <a:pt x="5" y="321"/>
                  </a:cubicBezTo>
                  <a:cubicBezTo>
                    <a:pt x="5" y="318"/>
                    <a:pt x="5" y="318"/>
                    <a:pt x="5" y="318"/>
                  </a:cubicBezTo>
                  <a:cubicBezTo>
                    <a:pt x="0" y="315"/>
                    <a:pt x="0" y="315"/>
                    <a:pt x="0" y="315"/>
                  </a:cubicBezTo>
                  <a:cubicBezTo>
                    <a:pt x="0" y="312"/>
                    <a:pt x="0" y="312"/>
                    <a:pt x="0" y="312"/>
                  </a:cubicBezTo>
                  <a:cubicBezTo>
                    <a:pt x="6" y="315"/>
                    <a:pt x="6" y="315"/>
                    <a:pt x="6" y="315"/>
                  </a:cubicBezTo>
                  <a:cubicBezTo>
                    <a:pt x="8" y="307"/>
                    <a:pt x="8" y="307"/>
                    <a:pt x="8" y="307"/>
                  </a:cubicBezTo>
                  <a:cubicBezTo>
                    <a:pt x="6" y="303"/>
                    <a:pt x="6" y="303"/>
                    <a:pt x="6" y="303"/>
                  </a:cubicBezTo>
                  <a:cubicBezTo>
                    <a:pt x="7" y="301"/>
                    <a:pt x="7" y="301"/>
                    <a:pt x="7" y="301"/>
                  </a:cubicBezTo>
                  <a:cubicBezTo>
                    <a:pt x="7" y="301"/>
                    <a:pt x="11" y="306"/>
                    <a:pt x="17" y="306"/>
                  </a:cubicBezTo>
                  <a:cubicBezTo>
                    <a:pt x="23" y="306"/>
                    <a:pt x="57" y="294"/>
                    <a:pt x="73" y="287"/>
                  </a:cubicBezTo>
                  <a:cubicBezTo>
                    <a:pt x="90" y="280"/>
                    <a:pt x="110" y="270"/>
                    <a:pt x="110" y="270"/>
                  </a:cubicBezTo>
                  <a:cubicBezTo>
                    <a:pt x="110" y="229"/>
                    <a:pt x="110" y="229"/>
                    <a:pt x="110" y="229"/>
                  </a:cubicBezTo>
                  <a:cubicBezTo>
                    <a:pt x="72" y="232"/>
                    <a:pt x="72" y="232"/>
                    <a:pt x="72" y="232"/>
                  </a:cubicBezTo>
                  <a:cubicBezTo>
                    <a:pt x="71" y="224"/>
                    <a:pt x="71" y="224"/>
                    <a:pt x="71" y="224"/>
                  </a:cubicBezTo>
                  <a:cubicBezTo>
                    <a:pt x="73" y="224"/>
                    <a:pt x="73" y="224"/>
                    <a:pt x="73" y="224"/>
                  </a:cubicBezTo>
                  <a:cubicBezTo>
                    <a:pt x="74" y="218"/>
                    <a:pt x="74" y="218"/>
                    <a:pt x="74" y="218"/>
                  </a:cubicBezTo>
                  <a:cubicBezTo>
                    <a:pt x="68" y="218"/>
                    <a:pt x="68" y="218"/>
                    <a:pt x="68" y="218"/>
                  </a:cubicBezTo>
                  <a:cubicBezTo>
                    <a:pt x="68" y="215"/>
                    <a:pt x="68" y="215"/>
                    <a:pt x="68" y="215"/>
                  </a:cubicBezTo>
                  <a:cubicBezTo>
                    <a:pt x="75" y="215"/>
                    <a:pt x="75" y="215"/>
                    <a:pt x="75" y="215"/>
                  </a:cubicBezTo>
                  <a:cubicBezTo>
                    <a:pt x="76" y="208"/>
                    <a:pt x="76" y="208"/>
                    <a:pt x="76" y="208"/>
                  </a:cubicBezTo>
                  <a:cubicBezTo>
                    <a:pt x="72" y="205"/>
                    <a:pt x="72" y="205"/>
                    <a:pt x="72" y="205"/>
                  </a:cubicBezTo>
                  <a:cubicBezTo>
                    <a:pt x="73" y="203"/>
                    <a:pt x="73" y="203"/>
                    <a:pt x="73" y="203"/>
                  </a:cubicBezTo>
                  <a:cubicBezTo>
                    <a:pt x="73" y="203"/>
                    <a:pt x="81" y="206"/>
                    <a:pt x="85" y="206"/>
                  </a:cubicBezTo>
                  <a:cubicBezTo>
                    <a:pt x="89" y="206"/>
                    <a:pt x="142" y="184"/>
                    <a:pt x="142" y="184"/>
                  </a:cubicBezTo>
                  <a:cubicBezTo>
                    <a:pt x="142" y="176"/>
                    <a:pt x="142" y="176"/>
                    <a:pt x="142" y="176"/>
                  </a:cubicBezTo>
                  <a:cubicBezTo>
                    <a:pt x="151" y="174"/>
                    <a:pt x="151" y="174"/>
                    <a:pt x="151" y="174"/>
                  </a:cubicBezTo>
                  <a:cubicBezTo>
                    <a:pt x="151" y="149"/>
                    <a:pt x="151" y="149"/>
                    <a:pt x="151" y="149"/>
                  </a:cubicBezTo>
                  <a:cubicBezTo>
                    <a:pt x="182" y="144"/>
                    <a:pt x="182" y="144"/>
                    <a:pt x="182" y="144"/>
                  </a:cubicBezTo>
                  <a:cubicBezTo>
                    <a:pt x="182" y="136"/>
                    <a:pt x="182" y="136"/>
                    <a:pt x="182" y="136"/>
                  </a:cubicBezTo>
                  <a:cubicBezTo>
                    <a:pt x="184" y="136"/>
                    <a:pt x="184" y="136"/>
                    <a:pt x="184" y="136"/>
                  </a:cubicBezTo>
                  <a:cubicBezTo>
                    <a:pt x="184" y="131"/>
                    <a:pt x="184" y="131"/>
                    <a:pt x="184" y="131"/>
                  </a:cubicBezTo>
                  <a:cubicBezTo>
                    <a:pt x="180" y="120"/>
                    <a:pt x="180" y="120"/>
                    <a:pt x="180" y="120"/>
                  </a:cubicBezTo>
                  <a:cubicBezTo>
                    <a:pt x="184" y="120"/>
                    <a:pt x="184" y="120"/>
                    <a:pt x="184" y="120"/>
                  </a:cubicBezTo>
                  <a:cubicBezTo>
                    <a:pt x="182" y="117"/>
                    <a:pt x="182" y="117"/>
                    <a:pt x="182" y="117"/>
                  </a:cubicBezTo>
                  <a:cubicBezTo>
                    <a:pt x="170" y="113"/>
                    <a:pt x="170" y="113"/>
                    <a:pt x="170" y="113"/>
                  </a:cubicBezTo>
                  <a:cubicBezTo>
                    <a:pt x="138" y="118"/>
                    <a:pt x="138" y="118"/>
                    <a:pt x="138" y="118"/>
                  </a:cubicBezTo>
                  <a:cubicBezTo>
                    <a:pt x="138" y="110"/>
                    <a:pt x="138" y="110"/>
                    <a:pt x="138" y="110"/>
                  </a:cubicBezTo>
                  <a:cubicBezTo>
                    <a:pt x="141" y="106"/>
                    <a:pt x="141" y="106"/>
                    <a:pt x="141" y="106"/>
                  </a:cubicBezTo>
                  <a:cubicBezTo>
                    <a:pt x="135" y="103"/>
                    <a:pt x="135" y="103"/>
                    <a:pt x="135" y="103"/>
                  </a:cubicBezTo>
                  <a:cubicBezTo>
                    <a:pt x="136" y="100"/>
                    <a:pt x="136" y="100"/>
                    <a:pt x="136" y="100"/>
                  </a:cubicBezTo>
                  <a:cubicBezTo>
                    <a:pt x="141" y="101"/>
                    <a:pt x="141" y="101"/>
                    <a:pt x="141" y="101"/>
                  </a:cubicBezTo>
                  <a:cubicBezTo>
                    <a:pt x="141" y="94"/>
                    <a:pt x="141" y="94"/>
                    <a:pt x="141" y="94"/>
                  </a:cubicBezTo>
                  <a:cubicBezTo>
                    <a:pt x="138" y="90"/>
                    <a:pt x="138" y="90"/>
                    <a:pt x="138" y="90"/>
                  </a:cubicBezTo>
                  <a:cubicBezTo>
                    <a:pt x="140" y="88"/>
                    <a:pt x="140" y="88"/>
                    <a:pt x="140" y="88"/>
                  </a:cubicBezTo>
                  <a:cubicBezTo>
                    <a:pt x="140" y="88"/>
                    <a:pt x="147" y="92"/>
                    <a:pt x="152" y="92"/>
                  </a:cubicBezTo>
                  <a:cubicBezTo>
                    <a:pt x="157" y="92"/>
                    <a:pt x="184" y="81"/>
                    <a:pt x="184" y="81"/>
                  </a:cubicBezTo>
                  <a:cubicBezTo>
                    <a:pt x="220" y="19"/>
                    <a:pt x="220" y="19"/>
                    <a:pt x="220" y="19"/>
                  </a:cubicBezTo>
                  <a:cubicBezTo>
                    <a:pt x="220" y="19"/>
                    <a:pt x="218" y="14"/>
                    <a:pt x="218" y="9"/>
                  </a:cubicBezTo>
                  <a:cubicBezTo>
                    <a:pt x="218" y="4"/>
                    <a:pt x="224" y="0"/>
                    <a:pt x="227" y="0"/>
                  </a:cubicBezTo>
                  <a:cubicBezTo>
                    <a:pt x="231" y="0"/>
                    <a:pt x="363" y="14"/>
                    <a:pt x="371" y="14"/>
                  </a:cubicBezTo>
                  <a:cubicBezTo>
                    <a:pt x="378" y="15"/>
                    <a:pt x="378" y="18"/>
                    <a:pt x="378" y="21"/>
                  </a:cubicBezTo>
                  <a:cubicBezTo>
                    <a:pt x="378" y="21"/>
                    <a:pt x="383" y="24"/>
                    <a:pt x="383" y="25"/>
                  </a:cubicBezTo>
                  <a:cubicBezTo>
                    <a:pt x="383" y="26"/>
                    <a:pt x="380" y="35"/>
                    <a:pt x="380" y="35"/>
                  </a:cubicBezTo>
                  <a:cubicBezTo>
                    <a:pt x="380" y="35"/>
                    <a:pt x="409" y="71"/>
                    <a:pt x="433" y="78"/>
                  </a:cubicBezTo>
                  <a:cubicBezTo>
                    <a:pt x="457" y="85"/>
                    <a:pt x="464" y="81"/>
                    <a:pt x="464" y="81"/>
                  </a:cubicBezTo>
                  <a:cubicBezTo>
                    <a:pt x="464" y="84"/>
                    <a:pt x="464" y="84"/>
                    <a:pt x="464" y="84"/>
                  </a:cubicBezTo>
                  <a:cubicBezTo>
                    <a:pt x="460" y="86"/>
                    <a:pt x="460" y="86"/>
                    <a:pt x="460" y="86"/>
                  </a:cubicBezTo>
                  <a:cubicBezTo>
                    <a:pt x="460" y="86"/>
                    <a:pt x="461" y="90"/>
                    <a:pt x="462" y="92"/>
                  </a:cubicBezTo>
                  <a:cubicBezTo>
                    <a:pt x="463" y="94"/>
                    <a:pt x="468" y="93"/>
                    <a:pt x="468" y="93"/>
                  </a:cubicBezTo>
                  <a:cubicBezTo>
                    <a:pt x="468" y="97"/>
                    <a:pt x="468" y="97"/>
                    <a:pt x="468" y="97"/>
                  </a:cubicBezTo>
                  <a:cubicBezTo>
                    <a:pt x="462" y="99"/>
                    <a:pt x="462" y="99"/>
                    <a:pt x="462" y="99"/>
                  </a:cubicBezTo>
                  <a:cubicBezTo>
                    <a:pt x="466" y="102"/>
                    <a:pt x="466" y="102"/>
                    <a:pt x="466" y="102"/>
                  </a:cubicBezTo>
                  <a:cubicBezTo>
                    <a:pt x="466" y="108"/>
                    <a:pt x="466" y="108"/>
                    <a:pt x="466" y="108"/>
                  </a:cubicBezTo>
                  <a:cubicBezTo>
                    <a:pt x="450" y="108"/>
                    <a:pt x="450" y="108"/>
                    <a:pt x="450" y="108"/>
                  </a:cubicBezTo>
                  <a:cubicBezTo>
                    <a:pt x="423" y="113"/>
                    <a:pt x="423" y="113"/>
                    <a:pt x="423" y="113"/>
                  </a:cubicBezTo>
                  <a:cubicBezTo>
                    <a:pt x="423" y="117"/>
                    <a:pt x="423" y="117"/>
                    <a:pt x="423" y="117"/>
                  </a:cubicBezTo>
                  <a:cubicBezTo>
                    <a:pt x="420" y="117"/>
                    <a:pt x="420" y="117"/>
                    <a:pt x="420" y="117"/>
                  </a:cubicBezTo>
                  <a:cubicBezTo>
                    <a:pt x="420" y="121"/>
                    <a:pt x="420" y="121"/>
                    <a:pt x="420" y="121"/>
                  </a:cubicBezTo>
                  <a:cubicBezTo>
                    <a:pt x="417" y="121"/>
                    <a:pt x="417" y="121"/>
                    <a:pt x="417" y="121"/>
                  </a:cubicBezTo>
                  <a:cubicBezTo>
                    <a:pt x="417" y="135"/>
                    <a:pt x="417" y="135"/>
                    <a:pt x="417" y="135"/>
                  </a:cubicBezTo>
                  <a:cubicBezTo>
                    <a:pt x="446" y="138"/>
                    <a:pt x="446" y="138"/>
                    <a:pt x="446" y="138"/>
                  </a:cubicBezTo>
                  <a:cubicBezTo>
                    <a:pt x="446" y="152"/>
                    <a:pt x="446" y="152"/>
                    <a:pt x="446" y="152"/>
                  </a:cubicBezTo>
                  <a:cubicBezTo>
                    <a:pt x="450" y="152"/>
                    <a:pt x="450" y="152"/>
                    <a:pt x="450" y="152"/>
                  </a:cubicBezTo>
                  <a:cubicBezTo>
                    <a:pt x="450" y="147"/>
                    <a:pt x="450" y="147"/>
                    <a:pt x="450" y="147"/>
                  </a:cubicBezTo>
                  <a:cubicBezTo>
                    <a:pt x="454" y="148"/>
                    <a:pt x="454" y="148"/>
                    <a:pt x="454" y="148"/>
                  </a:cubicBezTo>
                  <a:cubicBezTo>
                    <a:pt x="454" y="169"/>
                    <a:pt x="454" y="169"/>
                    <a:pt x="454" y="169"/>
                  </a:cubicBezTo>
                  <a:cubicBezTo>
                    <a:pt x="462" y="171"/>
                    <a:pt x="462" y="171"/>
                    <a:pt x="462" y="171"/>
                  </a:cubicBezTo>
                  <a:cubicBezTo>
                    <a:pt x="462" y="177"/>
                    <a:pt x="462" y="177"/>
                    <a:pt x="462" y="177"/>
                  </a:cubicBezTo>
                  <a:cubicBezTo>
                    <a:pt x="462" y="177"/>
                    <a:pt x="506" y="197"/>
                    <a:pt x="518" y="198"/>
                  </a:cubicBezTo>
                  <a:cubicBezTo>
                    <a:pt x="529" y="199"/>
                    <a:pt x="532" y="195"/>
                    <a:pt x="532" y="195"/>
                  </a:cubicBezTo>
                  <a:cubicBezTo>
                    <a:pt x="532" y="197"/>
                    <a:pt x="532" y="197"/>
                    <a:pt x="532" y="197"/>
                  </a:cubicBezTo>
                  <a:cubicBezTo>
                    <a:pt x="528" y="202"/>
                    <a:pt x="528" y="202"/>
                    <a:pt x="528" y="202"/>
                  </a:cubicBezTo>
                  <a:cubicBezTo>
                    <a:pt x="528" y="208"/>
                    <a:pt x="528" y="208"/>
                    <a:pt x="528" y="208"/>
                  </a:cubicBezTo>
                  <a:cubicBezTo>
                    <a:pt x="536" y="208"/>
                    <a:pt x="536" y="208"/>
                    <a:pt x="536" y="208"/>
                  </a:cubicBezTo>
                  <a:cubicBezTo>
                    <a:pt x="536" y="210"/>
                    <a:pt x="536" y="210"/>
                    <a:pt x="536" y="210"/>
                  </a:cubicBezTo>
                  <a:cubicBezTo>
                    <a:pt x="530" y="213"/>
                    <a:pt x="530" y="213"/>
                    <a:pt x="530" y="213"/>
                  </a:cubicBezTo>
                  <a:cubicBezTo>
                    <a:pt x="533" y="216"/>
                    <a:pt x="533" y="216"/>
                    <a:pt x="533" y="216"/>
                  </a:cubicBezTo>
                  <a:cubicBezTo>
                    <a:pt x="533" y="226"/>
                    <a:pt x="533" y="226"/>
                    <a:pt x="533" y="226"/>
                  </a:cubicBezTo>
                  <a:cubicBezTo>
                    <a:pt x="528" y="226"/>
                    <a:pt x="528" y="226"/>
                    <a:pt x="528" y="226"/>
                  </a:cubicBezTo>
                  <a:cubicBezTo>
                    <a:pt x="528" y="222"/>
                    <a:pt x="528" y="222"/>
                    <a:pt x="528" y="222"/>
                  </a:cubicBezTo>
                  <a:cubicBezTo>
                    <a:pt x="490" y="227"/>
                    <a:pt x="490" y="227"/>
                    <a:pt x="490" y="227"/>
                  </a:cubicBezTo>
                  <a:cubicBezTo>
                    <a:pt x="490" y="263"/>
                    <a:pt x="490" y="263"/>
                    <a:pt x="490" y="263"/>
                  </a:cubicBezTo>
                  <a:cubicBezTo>
                    <a:pt x="490" y="263"/>
                    <a:pt x="577" y="299"/>
                    <a:pt x="587" y="300"/>
                  </a:cubicBezTo>
                  <a:cubicBezTo>
                    <a:pt x="596" y="301"/>
                    <a:pt x="603" y="297"/>
                    <a:pt x="603" y="297"/>
                  </a:cubicBezTo>
                  <a:cubicBezTo>
                    <a:pt x="604" y="300"/>
                    <a:pt x="604" y="300"/>
                    <a:pt x="604" y="300"/>
                  </a:cubicBezTo>
                  <a:cubicBezTo>
                    <a:pt x="604" y="300"/>
                    <a:pt x="599" y="303"/>
                    <a:pt x="599" y="305"/>
                  </a:cubicBezTo>
                  <a:cubicBezTo>
                    <a:pt x="599" y="307"/>
                    <a:pt x="599" y="310"/>
                    <a:pt x="599" y="310"/>
                  </a:cubicBezTo>
                  <a:cubicBezTo>
                    <a:pt x="606" y="309"/>
                    <a:pt x="606" y="309"/>
                    <a:pt x="606" y="309"/>
                  </a:cubicBezTo>
                  <a:cubicBezTo>
                    <a:pt x="606" y="312"/>
                    <a:pt x="606" y="312"/>
                    <a:pt x="606" y="312"/>
                  </a:cubicBezTo>
                  <a:cubicBezTo>
                    <a:pt x="601" y="314"/>
                    <a:pt x="601" y="314"/>
                    <a:pt x="601" y="314"/>
                  </a:cubicBezTo>
                  <a:lnTo>
                    <a:pt x="605" y="3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9" name="Group 8"/>
            <p:cNvGrpSpPr/>
            <p:nvPr/>
          </p:nvGrpSpPr>
          <p:grpSpPr>
            <a:xfrm>
              <a:off x="6534411" y="5016533"/>
              <a:ext cx="1443667" cy="1388259"/>
              <a:chOff x="10464331" y="5522622"/>
              <a:chExt cx="1443667" cy="1388259"/>
            </a:xfrm>
            <a:grpFill/>
          </p:grpSpPr>
          <p:sp>
            <p:nvSpPr>
              <p:cNvPr id="15" name="Freeform 11"/>
              <p:cNvSpPr/>
              <p:nvPr/>
            </p:nvSpPr>
            <p:spPr bwMode="auto">
              <a:xfrm>
                <a:off x="11200016" y="6775442"/>
                <a:ext cx="707982" cy="104659"/>
              </a:xfrm>
              <a:custGeom>
                <a:avLst/>
                <a:gdLst>
                  <a:gd name="T0" fmla="*/ 164 w 164"/>
                  <a:gd name="T1" fmla="*/ 24 h 24"/>
                  <a:gd name="T2" fmla="*/ 82 w 164"/>
                  <a:gd name="T3" fmla="*/ 0 h 24"/>
                  <a:gd name="T4" fmla="*/ 0 w 164"/>
                  <a:gd name="T5" fmla="*/ 24 h 24"/>
                  <a:gd name="T6" fmla="*/ 164 w 164"/>
                  <a:gd name="T7" fmla="*/ 24 h 24"/>
                </a:gdLst>
                <a:ahLst/>
                <a:cxnLst>
                  <a:cxn ang="0">
                    <a:pos x="T0" y="T1"/>
                  </a:cxn>
                  <a:cxn ang="0">
                    <a:pos x="T2" y="T3"/>
                  </a:cxn>
                  <a:cxn ang="0">
                    <a:pos x="T4" y="T5"/>
                  </a:cxn>
                  <a:cxn ang="0">
                    <a:pos x="T6" y="T7"/>
                  </a:cxn>
                </a:cxnLst>
                <a:rect l="0" t="0" r="r" b="b"/>
                <a:pathLst>
                  <a:path w="164" h="24">
                    <a:moveTo>
                      <a:pt x="164" y="24"/>
                    </a:moveTo>
                    <a:cubicBezTo>
                      <a:pt x="140" y="9"/>
                      <a:pt x="112" y="0"/>
                      <a:pt x="82" y="0"/>
                    </a:cubicBezTo>
                    <a:cubicBezTo>
                      <a:pt x="52" y="0"/>
                      <a:pt x="24" y="9"/>
                      <a:pt x="0" y="24"/>
                    </a:cubicBezTo>
                    <a:lnTo>
                      <a:pt x="164"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Freeform 12"/>
              <p:cNvSpPr/>
              <p:nvPr/>
            </p:nvSpPr>
            <p:spPr bwMode="auto">
              <a:xfrm>
                <a:off x="11046107" y="5587263"/>
                <a:ext cx="634106" cy="1243586"/>
              </a:xfrm>
              <a:custGeom>
                <a:avLst/>
                <a:gdLst>
                  <a:gd name="T0" fmla="*/ 108 w 147"/>
                  <a:gd name="T1" fmla="*/ 263 h 289"/>
                  <a:gd name="T2" fmla="*/ 111 w 147"/>
                  <a:gd name="T3" fmla="*/ 203 h 289"/>
                  <a:gd name="T4" fmla="*/ 111 w 147"/>
                  <a:gd name="T5" fmla="*/ 178 h 289"/>
                  <a:gd name="T6" fmla="*/ 104 w 147"/>
                  <a:gd name="T7" fmla="*/ 171 h 289"/>
                  <a:gd name="T8" fmla="*/ 95 w 147"/>
                  <a:gd name="T9" fmla="*/ 169 h 289"/>
                  <a:gd name="T10" fmla="*/ 83 w 147"/>
                  <a:gd name="T11" fmla="*/ 162 h 289"/>
                  <a:gd name="T12" fmla="*/ 65 w 147"/>
                  <a:gd name="T13" fmla="*/ 155 h 289"/>
                  <a:gd name="T14" fmla="*/ 39 w 147"/>
                  <a:gd name="T15" fmla="*/ 152 h 289"/>
                  <a:gd name="T16" fmla="*/ 13 w 147"/>
                  <a:gd name="T17" fmla="*/ 147 h 289"/>
                  <a:gd name="T18" fmla="*/ 6 w 147"/>
                  <a:gd name="T19" fmla="*/ 141 h 289"/>
                  <a:gd name="T20" fmla="*/ 0 w 147"/>
                  <a:gd name="T21" fmla="*/ 118 h 289"/>
                  <a:gd name="T22" fmla="*/ 7 w 147"/>
                  <a:gd name="T23" fmla="*/ 102 h 289"/>
                  <a:gd name="T24" fmla="*/ 22 w 147"/>
                  <a:gd name="T25" fmla="*/ 89 h 289"/>
                  <a:gd name="T26" fmla="*/ 56 w 147"/>
                  <a:gd name="T27" fmla="*/ 64 h 289"/>
                  <a:gd name="T28" fmla="*/ 62 w 147"/>
                  <a:gd name="T29" fmla="*/ 41 h 289"/>
                  <a:gd name="T30" fmla="*/ 71 w 147"/>
                  <a:gd name="T31" fmla="*/ 9 h 289"/>
                  <a:gd name="T32" fmla="*/ 73 w 147"/>
                  <a:gd name="T33" fmla="*/ 10 h 289"/>
                  <a:gd name="T34" fmla="*/ 63 w 147"/>
                  <a:gd name="T35" fmla="*/ 37 h 289"/>
                  <a:gd name="T36" fmla="*/ 45 w 147"/>
                  <a:gd name="T37" fmla="*/ 81 h 289"/>
                  <a:gd name="T38" fmla="*/ 14 w 147"/>
                  <a:gd name="T39" fmla="*/ 104 h 289"/>
                  <a:gd name="T40" fmla="*/ 17 w 147"/>
                  <a:gd name="T41" fmla="*/ 109 h 289"/>
                  <a:gd name="T42" fmla="*/ 22 w 147"/>
                  <a:gd name="T43" fmla="*/ 110 h 289"/>
                  <a:gd name="T44" fmla="*/ 11 w 147"/>
                  <a:gd name="T45" fmla="*/ 118 h 289"/>
                  <a:gd name="T46" fmla="*/ 45 w 147"/>
                  <a:gd name="T47" fmla="*/ 145 h 289"/>
                  <a:gd name="T48" fmla="*/ 64 w 147"/>
                  <a:gd name="T49" fmla="*/ 145 h 289"/>
                  <a:gd name="T50" fmla="*/ 86 w 147"/>
                  <a:gd name="T51" fmla="*/ 151 h 289"/>
                  <a:gd name="T52" fmla="*/ 94 w 147"/>
                  <a:gd name="T53" fmla="*/ 150 h 289"/>
                  <a:gd name="T54" fmla="*/ 103 w 147"/>
                  <a:gd name="T55" fmla="*/ 157 h 289"/>
                  <a:gd name="T56" fmla="*/ 118 w 147"/>
                  <a:gd name="T57" fmla="*/ 162 h 289"/>
                  <a:gd name="T58" fmla="*/ 121 w 147"/>
                  <a:gd name="T59" fmla="*/ 156 h 289"/>
                  <a:gd name="T60" fmla="*/ 125 w 147"/>
                  <a:gd name="T61" fmla="*/ 164 h 289"/>
                  <a:gd name="T62" fmla="*/ 129 w 147"/>
                  <a:gd name="T63" fmla="*/ 232 h 289"/>
                  <a:gd name="T64" fmla="*/ 135 w 147"/>
                  <a:gd name="T65" fmla="*/ 280 h 289"/>
                  <a:gd name="T66" fmla="*/ 128 w 147"/>
                  <a:gd name="T67" fmla="*/ 288 h 289"/>
                  <a:gd name="T68" fmla="*/ 112 w 147"/>
                  <a:gd name="T69" fmla="*/ 287 h 289"/>
                  <a:gd name="T70" fmla="*/ 106 w 147"/>
                  <a:gd name="T71" fmla="*/ 287 h 289"/>
                  <a:gd name="T72" fmla="*/ 111 w 147"/>
                  <a:gd name="T73" fmla="*/ 278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289">
                    <a:moveTo>
                      <a:pt x="111" y="278"/>
                    </a:moveTo>
                    <a:cubicBezTo>
                      <a:pt x="110" y="273"/>
                      <a:pt x="109" y="268"/>
                      <a:pt x="108" y="263"/>
                    </a:cubicBezTo>
                    <a:cubicBezTo>
                      <a:pt x="107" y="255"/>
                      <a:pt x="106" y="247"/>
                      <a:pt x="108" y="240"/>
                    </a:cubicBezTo>
                    <a:cubicBezTo>
                      <a:pt x="111" y="228"/>
                      <a:pt x="109" y="215"/>
                      <a:pt x="111" y="203"/>
                    </a:cubicBezTo>
                    <a:cubicBezTo>
                      <a:pt x="111" y="197"/>
                      <a:pt x="110" y="190"/>
                      <a:pt x="111" y="183"/>
                    </a:cubicBezTo>
                    <a:cubicBezTo>
                      <a:pt x="111" y="182"/>
                      <a:pt x="111" y="180"/>
                      <a:pt x="111" y="178"/>
                    </a:cubicBezTo>
                    <a:cubicBezTo>
                      <a:pt x="110" y="176"/>
                      <a:pt x="109" y="175"/>
                      <a:pt x="107" y="174"/>
                    </a:cubicBezTo>
                    <a:cubicBezTo>
                      <a:pt x="107" y="172"/>
                      <a:pt x="105" y="171"/>
                      <a:pt x="104" y="171"/>
                    </a:cubicBezTo>
                    <a:cubicBezTo>
                      <a:pt x="103" y="171"/>
                      <a:pt x="102" y="171"/>
                      <a:pt x="100" y="171"/>
                    </a:cubicBezTo>
                    <a:cubicBezTo>
                      <a:pt x="98" y="171"/>
                      <a:pt x="97" y="170"/>
                      <a:pt x="95" y="169"/>
                    </a:cubicBezTo>
                    <a:cubicBezTo>
                      <a:pt x="92" y="168"/>
                      <a:pt x="89" y="166"/>
                      <a:pt x="86" y="164"/>
                    </a:cubicBezTo>
                    <a:cubicBezTo>
                      <a:pt x="85" y="163"/>
                      <a:pt x="84" y="162"/>
                      <a:pt x="83" y="162"/>
                    </a:cubicBezTo>
                    <a:cubicBezTo>
                      <a:pt x="79" y="160"/>
                      <a:pt x="75" y="158"/>
                      <a:pt x="72" y="156"/>
                    </a:cubicBezTo>
                    <a:cubicBezTo>
                      <a:pt x="70" y="156"/>
                      <a:pt x="67" y="155"/>
                      <a:pt x="65" y="155"/>
                    </a:cubicBezTo>
                    <a:cubicBezTo>
                      <a:pt x="64" y="155"/>
                      <a:pt x="64" y="155"/>
                      <a:pt x="64" y="155"/>
                    </a:cubicBezTo>
                    <a:cubicBezTo>
                      <a:pt x="57" y="160"/>
                      <a:pt x="46" y="158"/>
                      <a:pt x="39" y="152"/>
                    </a:cubicBezTo>
                    <a:cubicBezTo>
                      <a:pt x="33" y="147"/>
                      <a:pt x="23" y="147"/>
                      <a:pt x="15" y="147"/>
                    </a:cubicBezTo>
                    <a:cubicBezTo>
                      <a:pt x="14" y="147"/>
                      <a:pt x="14" y="146"/>
                      <a:pt x="13" y="147"/>
                    </a:cubicBezTo>
                    <a:cubicBezTo>
                      <a:pt x="12" y="145"/>
                      <a:pt x="10" y="144"/>
                      <a:pt x="9" y="143"/>
                    </a:cubicBezTo>
                    <a:cubicBezTo>
                      <a:pt x="8" y="142"/>
                      <a:pt x="7" y="142"/>
                      <a:pt x="6" y="141"/>
                    </a:cubicBezTo>
                    <a:cubicBezTo>
                      <a:pt x="2" y="135"/>
                      <a:pt x="6" y="127"/>
                      <a:pt x="2" y="122"/>
                    </a:cubicBezTo>
                    <a:cubicBezTo>
                      <a:pt x="1" y="120"/>
                      <a:pt x="1" y="119"/>
                      <a:pt x="0" y="118"/>
                    </a:cubicBezTo>
                    <a:cubicBezTo>
                      <a:pt x="2" y="114"/>
                      <a:pt x="5" y="112"/>
                      <a:pt x="8" y="110"/>
                    </a:cubicBezTo>
                    <a:cubicBezTo>
                      <a:pt x="6" y="109"/>
                      <a:pt x="5" y="104"/>
                      <a:pt x="7" y="102"/>
                    </a:cubicBezTo>
                    <a:cubicBezTo>
                      <a:pt x="9" y="100"/>
                      <a:pt x="11" y="99"/>
                      <a:pt x="14" y="98"/>
                    </a:cubicBezTo>
                    <a:cubicBezTo>
                      <a:pt x="17" y="96"/>
                      <a:pt x="20" y="92"/>
                      <a:pt x="22" y="89"/>
                    </a:cubicBezTo>
                    <a:cubicBezTo>
                      <a:pt x="25" y="85"/>
                      <a:pt x="28" y="82"/>
                      <a:pt x="32" y="81"/>
                    </a:cubicBezTo>
                    <a:cubicBezTo>
                      <a:pt x="42" y="78"/>
                      <a:pt x="50" y="71"/>
                      <a:pt x="56" y="64"/>
                    </a:cubicBezTo>
                    <a:cubicBezTo>
                      <a:pt x="61" y="60"/>
                      <a:pt x="66" y="55"/>
                      <a:pt x="65" y="48"/>
                    </a:cubicBezTo>
                    <a:cubicBezTo>
                      <a:pt x="65" y="46"/>
                      <a:pt x="63" y="44"/>
                      <a:pt x="62" y="41"/>
                    </a:cubicBezTo>
                    <a:cubicBezTo>
                      <a:pt x="60" y="35"/>
                      <a:pt x="58" y="29"/>
                      <a:pt x="59" y="23"/>
                    </a:cubicBezTo>
                    <a:cubicBezTo>
                      <a:pt x="61" y="17"/>
                      <a:pt x="65" y="11"/>
                      <a:pt x="71" y="9"/>
                    </a:cubicBezTo>
                    <a:cubicBezTo>
                      <a:pt x="75" y="7"/>
                      <a:pt x="79" y="4"/>
                      <a:pt x="81" y="0"/>
                    </a:cubicBezTo>
                    <a:cubicBezTo>
                      <a:pt x="81" y="4"/>
                      <a:pt x="76" y="7"/>
                      <a:pt x="73" y="10"/>
                    </a:cubicBezTo>
                    <a:cubicBezTo>
                      <a:pt x="69" y="12"/>
                      <a:pt x="64" y="15"/>
                      <a:pt x="62" y="19"/>
                    </a:cubicBezTo>
                    <a:cubicBezTo>
                      <a:pt x="59" y="24"/>
                      <a:pt x="61" y="31"/>
                      <a:pt x="63" y="37"/>
                    </a:cubicBezTo>
                    <a:cubicBezTo>
                      <a:pt x="65" y="44"/>
                      <a:pt x="68" y="50"/>
                      <a:pt x="67" y="56"/>
                    </a:cubicBezTo>
                    <a:cubicBezTo>
                      <a:pt x="64" y="68"/>
                      <a:pt x="55" y="75"/>
                      <a:pt x="45" y="81"/>
                    </a:cubicBezTo>
                    <a:cubicBezTo>
                      <a:pt x="40" y="83"/>
                      <a:pt x="35" y="84"/>
                      <a:pt x="30" y="87"/>
                    </a:cubicBezTo>
                    <a:cubicBezTo>
                      <a:pt x="24" y="91"/>
                      <a:pt x="19" y="99"/>
                      <a:pt x="14" y="104"/>
                    </a:cubicBezTo>
                    <a:cubicBezTo>
                      <a:pt x="14" y="105"/>
                      <a:pt x="13" y="106"/>
                      <a:pt x="13" y="107"/>
                    </a:cubicBezTo>
                    <a:cubicBezTo>
                      <a:pt x="14" y="108"/>
                      <a:pt x="15" y="108"/>
                      <a:pt x="17" y="109"/>
                    </a:cubicBezTo>
                    <a:cubicBezTo>
                      <a:pt x="18" y="109"/>
                      <a:pt x="20" y="110"/>
                      <a:pt x="19" y="111"/>
                    </a:cubicBezTo>
                    <a:cubicBezTo>
                      <a:pt x="20" y="111"/>
                      <a:pt x="21" y="111"/>
                      <a:pt x="22" y="110"/>
                    </a:cubicBezTo>
                    <a:cubicBezTo>
                      <a:pt x="22" y="111"/>
                      <a:pt x="22" y="112"/>
                      <a:pt x="22" y="112"/>
                    </a:cubicBezTo>
                    <a:cubicBezTo>
                      <a:pt x="18" y="113"/>
                      <a:pt x="14" y="115"/>
                      <a:pt x="11" y="118"/>
                    </a:cubicBezTo>
                    <a:cubicBezTo>
                      <a:pt x="13" y="123"/>
                      <a:pt x="14" y="129"/>
                      <a:pt x="14" y="135"/>
                    </a:cubicBezTo>
                    <a:cubicBezTo>
                      <a:pt x="24" y="138"/>
                      <a:pt x="35" y="142"/>
                      <a:pt x="45" y="145"/>
                    </a:cubicBezTo>
                    <a:cubicBezTo>
                      <a:pt x="49" y="147"/>
                      <a:pt x="53" y="148"/>
                      <a:pt x="57" y="147"/>
                    </a:cubicBezTo>
                    <a:cubicBezTo>
                      <a:pt x="60" y="147"/>
                      <a:pt x="62" y="145"/>
                      <a:pt x="64" y="145"/>
                    </a:cubicBezTo>
                    <a:cubicBezTo>
                      <a:pt x="66" y="144"/>
                      <a:pt x="69" y="144"/>
                      <a:pt x="71" y="146"/>
                    </a:cubicBezTo>
                    <a:cubicBezTo>
                      <a:pt x="74" y="149"/>
                      <a:pt x="81" y="149"/>
                      <a:pt x="86" y="151"/>
                    </a:cubicBezTo>
                    <a:cubicBezTo>
                      <a:pt x="87" y="152"/>
                      <a:pt x="88" y="152"/>
                      <a:pt x="89" y="152"/>
                    </a:cubicBezTo>
                    <a:cubicBezTo>
                      <a:pt x="91" y="152"/>
                      <a:pt x="92" y="150"/>
                      <a:pt x="94" y="150"/>
                    </a:cubicBezTo>
                    <a:cubicBezTo>
                      <a:pt x="96" y="150"/>
                      <a:pt x="98" y="151"/>
                      <a:pt x="99" y="153"/>
                    </a:cubicBezTo>
                    <a:cubicBezTo>
                      <a:pt x="100" y="154"/>
                      <a:pt x="102" y="156"/>
                      <a:pt x="103" y="157"/>
                    </a:cubicBezTo>
                    <a:cubicBezTo>
                      <a:pt x="103" y="157"/>
                      <a:pt x="104" y="157"/>
                      <a:pt x="104" y="157"/>
                    </a:cubicBezTo>
                    <a:cubicBezTo>
                      <a:pt x="109" y="156"/>
                      <a:pt x="113" y="160"/>
                      <a:pt x="118" y="162"/>
                    </a:cubicBezTo>
                    <a:cubicBezTo>
                      <a:pt x="117" y="161"/>
                      <a:pt x="117" y="159"/>
                      <a:pt x="118" y="158"/>
                    </a:cubicBezTo>
                    <a:cubicBezTo>
                      <a:pt x="118" y="157"/>
                      <a:pt x="120" y="156"/>
                      <a:pt x="121" y="156"/>
                    </a:cubicBezTo>
                    <a:cubicBezTo>
                      <a:pt x="120" y="158"/>
                      <a:pt x="121" y="159"/>
                      <a:pt x="122" y="161"/>
                    </a:cubicBezTo>
                    <a:cubicBezTo>
                      <a:pt x="123" y="162"/>
                      <a:pt x="124" y="163"/>
                      <a:pt x="125" y="164"/>
                    </a:cubicBezTo>
                    <a:cubicBezTo>
                      <a:pt x="128" y="167"/>
                      <a:pt x="129" y="172"/>
                      <a:pt x="129" y="176"/>
                    </a:cubicBezTo>
                    <a:cubicBezTo>
                      <a:pt x="131" y="195"/>
                      <a:pt x="131" y="214"/>
                      <a:pt x="129" y="232"/>
                    </a:cubicBezTo>
                    <a:cubicBezTo>
                      <a:pt x="128" y="240"/>
                      <a:pt x="127" y="249"/>
                      <a:pt x="127" y="257"/>
                    </a:cubicBezTo>
                    <a:cubicBezTo>
                      <a:pt x="127" y="265"/>
                      <a:pt x="129" y="273"/>
                      <a:pt x="135" y="280"/>
                    </a:cubicBezTo>
                    <a:cubicBezTo>
                      <a:pt x="139" y="282"/>
                      <a:pt x="143" y="285"/>
                      <a:pt x="147" y="287"/>
                    </a:cubicBezTo>
                    <a:cubicBezTo>
                      <a:pt x="141" y="286"/>
                      <a:pt x="135" y="286"/>
                      <a:pt x="128" y="288"/>
                    </a:cubicBezTo>
                    <a:cubicBezTo>
                      <a:pt x="125" y="288"/>
                      <a:pt x="122" y="289"/>
                      <a:pt x="119" y="289"/>
                    </a:cubicBezTo>
                    <a:cubicBezTo>
                      <a:pt x="116" y="288"/>
                      <a:pt x="114" y="286"/>
                      <a:pt x="112" y="287"/>
                    </a:cubicBezTo>
                    <a:cubicBezTo>
                      <a:pt x="111" y="287"/>
                      <a:pt x="110" y="288"/>
                      <a:pt x="109" y="288"/>
                    </a:cubicBezTo>
                    <a:cubicBezTo>
                      <a:pt x="108" y="288"/>
                      <a:pt x="106" y="288"/>
                      <a:pt x="106" y="287"/>
                    </a:cubicBezTo>
                    <a:cubicBezTo>
                      <a:pt x="105" y="286"/>
                      <a:pt x="106" y="284"/>
                      <a:pt x="107" y="283"/>
                    </a:cubicBezTo>
                    <a:cubicBezTo>
                      <a:pt x="109" y="282"/>
                      <a:pt x="111" y="279"/>
                      <a:pt x="111" y="2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Freeform 13"/>
              <p:cNvSpPr/>
              <p:nvPr/>
            </p:nvSpPr>
            <p:spPr bwMode="auto">
              <a:xfrm>
                <a:off x="11036873" y="6292168"/>
                <a:ext cx="434025" cy="612560"/>
              </a:xfrm>
              <a:custGeom>
                <a:avLst/>
                <a:gdLst>
                  <a:gd name="T0" fmla="*/ 96 w 101"/>
                  <a:gd name="T1" fmla="*/ 0 h 142"/>
                  <a:gd name="T2" fmla="*/ 84 w 101"/>
                  <a:gd name="T3" fmla="*/ 4 h 142"/>
                  <a:gd name="T4" fmla="*/ 80 w 101"/>
                  <a:gd name="T5" fmla="*/ 8 h 142"/>
                  <a:gd name="T6" fmla="*/ 78 w 101"/>
                  <a:gd name="T7" fmla="*/ 9 h 142"/>
                  <a:gd name="T8" fmla="*/ 78 w 101"/>
                  <a:gd name="T9" fmla="*/ 11 h 142"/>
                  <a:gd name="T10" fmla="*/ 75 w 101"/>
                  <a:gd name="T11" fmla="*/ 13 h 142"/>
                  <a:gd name="T12" fmla="*/ 71 w 101"/>
                  <a:gd name="T13" fmla="*/ 18 h 142"/>
                  <a:gd name="T14" fmla="*/ 70 w 101"/>
                  <a:gd name="T15" fmla="*/ 25 h 142"/>
                  <a:gd name="T16" fmla="*/ 67 w 101"/>
                  <a:gd name="T17" fmla="*/ 29 h 142"/>
                  <a:gd name="T18" fmla="*/ 63 w 101"/>
                  <a:gd name="T19" fmla="*/ 32 h 142"/>
                  <a:gd name="T20" fmla="*/ 56 w 101"/>
                  <a:gd name="T21" fmla="*/ 37 h 142"/>
                  <a:gd name="T22" fmla="*/ 52 w 101"/>
                  <a:gd name="T23" fmla="*/ 40 h 142"/>
                  <a:gd name="T24" fmla="*/ 51 w 101"/>
                  <a:gd name="T25" fmla="*/ 53 h 142"/>
                  <a:gd name="T26" fmla="*/ 41 w 101"/>
                  <a:gd name="T27" fmla="*/ 56 h 142"/>
                  <a:gd name="T28" fmla="*/ 32 w 101"/>
                  <a:gd name="T29" fmla="*/ 63 h 142"/>
                  <a:gd name="T30" fmla="*/ 25 w 101"/>
                  <a:gd name="T31" fmla="*/ 69 h 142"/>
                  <a:gd name="T32" fmla="*/ 17 w 101"/>
                  <a:gd name="T33" fmla="*/ 81 h 142"/>
                  <a:gd name="T34" fmla="*/ 14 w 101"/>
                  <a:gd name="T35" fmla="*/ 101 h 142"/>
                  <a:gd name="T36" fmla="*/ 4 w 101"/>
                  <a:gd name="T37" fmla="*/ 117 h 142"/>
                  <a:gd name="T38" fmla="*/ 1 w 101"/>
                  <a:gd name="T39" fmla="*/ 120 h 142"/>
                  <a:gd name="T40" fmla="*/ 1 w 101"/>
                  <a:gd name="T41" fmla="*/ 125 h 142"/>
                  <a:gd name="T42" fmla="*/ 5 w 101"/>
                  <a:gd name="T43" fmla="*/ 129 h 142"/>
                  <a:gd name="T44" fmla="*/ 12 w 101"/>
                  <a:gd name="T45" fmla="*/ 136 h 142"/>
                  <a:gd name="T46" fmla="*/ 14 w 101"/>
                  <a:gd name="T47" fmla="*/ 138 h 142"/>
                  <a:gd name="T48" fmla="*/ 13 w 101"/>
                  <a:gd name="T49" fmla="*/ 142 h 142"/>
                  <a:gd name="T50" fmla="*/ 13 w 101"/>
                  <a:gd name="T51" fmla="*/ 135 h 142"/>
                  <a:gd name="T52" fmla="*/ 7 w 101"/>
                  <a:gd name="T53" fmla="*/ 130 h 142"/>
                  <a:gd name="T54" fmla="*/ 3 w 101"/>
                  <a:gd name="T55" fmla="*/ 124 h 142"/>
                  <a:gd name="T56" fmla="*/ 5 w 101"/>
                  <a:gd name="T57" fmla="*/ 119 h 142"/>
                  <a:gd name="T58" fmla="*/ 10 w 101"/>
                  <a:gd name="T59" fmla="*/ 115 h 142"/>
                  <a:gd name="T60" fmla="*/ 18 w 101"/>
                  <a:gd name="T61" fmla="*/ 98 h 142"/>
                  <a:gd name="T62" fmla="*/ 28 w 101"/>
                  <a:gd name="T63" fmla="*/ 71 h 142"/>
                  <a:gd name="T64" fmla="*/ 42 w 101"/>
                  <a:gd name="T65" fmla="*/ 61 h 142"/>
                  <a:gd name="T66" fmla="*/ 54 w 101"/>
                  <a:gd name="T67" fmla="*/ 51 h 142"/>
                  <a:gd name="T68" fmla="*/ 54 w 101"/>
                  <a:gd name="T69" fmla="*/ 45 h 142"/>
                  <a:gd name="T70" fmla="*/ 56 w 101"/>
                  <a:gd name="T71" fmla="*/ 41 h 142"/>
                  <a:gd name="T72" fmla="*/ 66 w 101"/>
                  <a:gd name="T73" fmla="*/ 36 h 142"/>
                  <a:gd name="T74" fmla="*/ 71 w 101"/>
                  <a:gd name="T75" fmla="*/ 32 h 142"/>
                  <a:gd name="T76" fmla="*/ 73 w 101"/>
                  <a:gd name="T77" fmla="*/ 27 h 142"/>
                  <a:gd name="T78" fmla="*/ 82 w 101"/>
                  <a:gd name="T79" fmla="*/ 15 h 142"/>
                  <a:gd name="T80" fmla="*/ 91 w 101"/>
                  <a:gd name="T81" fmla="*/ 9 h 142"/>
                  <a:gd name="T82" fmla="*/ 101 w 101"/>
                  <a:gd name="T83" fmla="*/ 4 h 142"/>
                  <a:gd name="T84" fmla="*/ 96 w 101"/>
                  <a:gd name="T85"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1" h="142">
                    <a:moveTo>
                      <a:pt x="96" y="0"/>
                    </a:moveTo>
                    <a:cubicBezTo>
                      <a:pt x="92" y="1"/>
                      <a:pt x="88" y="3"/>
                      <a:pt x="84" y="4"/>
                    </a:cubicBezTo>
                    <a:cubicBezTo>
                      <a:pt x="82" y="5"/>
                      <a:pt x="80" y="6"/>
                      <a:pt x="80" y="8"/>
                    </a:cubicBezTo>
                    <a:cubicBezTo>
                      <a:pt x="79" y="8"/>
                      <a:pt x="79" y="8"/>
                      <a:pt x="78" y="9"/>
                    </a:cubicBezTo>
                    <a:cubicBezTo>
                      <a:pt x="78" y="10"/>
                      <a:pt x="78" y="11"/>
                      <a:pt x="78" y="11"/>
                    </a:cubicBezTo>
                    <a:cubicBezTo>
                      <a:pt x="77" y="12"/>
                      <a:pt x="76" y="12"/>
                      <a:pt x="75" y="13"/>
                    </a:cubicBezTo>
                    <a:cubicBezTo>
                      <a:pt x="73" y="14"/>
                      <a:pt x="71" y="16"/>
                      <a:pt x="71" y="18"/>
                    </a:cubicBezTo>
                    <a:cubicBezTo>
                      <a:pt x="70" y="20"/>
                      <a:pt x="70" y="23"/>
                      <a:pt x="70" y="25"/>
                    </a:cubicBezTo>
                    <a:cubicBezTo>
                      <a:pt x="70" y="27"/>
                      <a:pt x="69" y="28"/>
                      <a:pt x="67" y="29"/>
                    </a:cubicBezTo>
                    <a:cubicBezTo>
                      <a:pt x="66" y="30"/>
                      <a:pt x="65" y="31"/>
                      <a:pt x="63" y="32"/>
                    </a:cubicBezTo>
                    <a:cubicBezTo>
                      <a:pt x="61" y="33"/>
                      <a:pt x="59" y="35"/>
                      <a:pt x="56" y="37"/>
                    </a:cubicBezTo>
                    <a:cubicBezTo>
                      <a:pt x="54" y="38"/>
                      <a:pt x="53" y="39"/>
                      <a:pt x="52" y="40"/>
                    </a:cubicBezTo>
                    <a:cubicBezTo>
                      <a:pt x="50" y="44"/>
                      <a:pt x="53" y="49"/>
                      <a:pt x="51" y="53"/>
                    </a:cubicBezTo>
                    <a:cubicBezTo>
                      <a:pt x="47" y="54"/>
                      <a:pt x="44" y="55"/>
                      <a:pt x="41" y="56"/>
                    </a:cubicBezTo>
                    <a:cubicBezTo>
                      <a:pt x="37" y="58"/>
                      <a:pt x="34" y="60"/>
                      <a:pt x="32" y="63"/>
                    </a:cubicBezTo>
                    <a:cubicBezTo>
                      <a:pt x="29" y="65"/>
                      <a:pt x="27" y="67"/>
                      <a:pt x="25" y="69"/>
                    </a:cubicBezTo>
                    <a:cubicBezTo>
                      <a:pt x="21" y="73"/>
                      <a:pt x="19" y="77"/>
                      <a:pt x="17" y="81"/>
                    </a:cubicBezTo>
                    <a:cubicBezTo>
                      <a:pt x="15" y="87"/>
                      <a:pt x="16" y="95"/>
                      <a:pt x="14" y="101"/>
                    </a:cubicBezTo>
                    <a:cubicBezTo>
                      <a:pt x="13" y="108"/>
                      <a:pt x="10" y="114"/>
                      <a:pt x="4" y="117"/>
                    </a:cubicBezTo>
                    <a:cubicBezTo>
                      <a:pt x="3" y="118"/>
                      <a:pt x="2" y="119"/>
                      <a:pt x="1" y="120"/>
                    </a:cubicBezTo>
                    <a:cubicBezTo>
                      <a:pt x="0" y="122"/>
                      <a:pt x="0" y="124"/>
                      <a:pt x="1" y="125"/>
                    </a:cubicBezTo>
                    <a:cubicBezTo>
                      <a:pt x="2" y="127"/>
                      <a:pt x="3" y="128"/>
                      <a:pt x="5" y="129"/>
                    </a:cubicBezTo>
                    <a:cubicBezTo>
                      <a:pt x="7" y="131"/>
                      <a:pt x="9" y="134"/>
                      <a:pt x="12" y="136"/>
                    </a:cubicBezTo>
                    <a:cubicBezTo>
                      <a:pt x="13" y="136"/>
                      <a:pt x="13" y="136"/>
                      <a:pt x="14" y="138"/>
                    </a:cubicBezTo>
                    <a:cubicBezTo>
                      <a:pt x="14" y="139"/>
                      <a:pt x="14" y="141"/>
                      <a:pt x="13" y="142"/>
                    </a:cubicBezTo>
                    <a:cubicBezTo>
                      <a:pt x="16" y="141"/>
                      <a:pt x="15" y="137"/>
                      <a:pt x="13" y="135"/>
                    </a:cubicBezTo>
                    <a:cubicBezTo>
                      <a:pt x="12" y="133"/>
                      <a:pt x="9" y="132"/>
                      <a:pt x="7" y="130"/>
                    </a:cubicBezTo>
                    <a:cubicBezTo>
                      <a:pt x="5" y="129"/>
                      <a:pt x="3" y="127"/>
                      <a:pt x="3" y="124"/>
                    </a:cubicBezTo>
                    <a:cubicBezTo>
                      <a:pt x="3" y="122"/>
                      <a:pt x="4" y="120"/>
                      <a:pt x="5" y="119"/>
                    </a:cubicBezTo>
                    <a:cubicBezTo>
                      <a:pt x="7" y="117"/>
                      <a:pt x="9" y="116"/>
                      <a:pt x="10" y="115"/>
                    </a:cubicBezTo>
                    <a:cubicBezTo>
                      <a:pt x="15" y="111"/>
                      <a:pt x="18" y="104"/>
                      <a:pt x="18" y="98"/>
                    </a:cubicBezTo>
                    <a:cubicBezTo>
                      <a:pt x="17" y="88"/>
                      <a:pt x="20" y="79"/>
                      <a:pt x="28" y="71"/>
                    </a:cubicBezTo>
                    <a:cubicBezTo>
                      <a:pt x="32" y="67"/>
                      <a:pt x="37" y="63"/>
                      <a:pt x="42" y="61"/>
                    </a:cubicBezTo>
                    <a:cubicBezTo>
                      <a:pt x="46" y="58"/>
                      <a:pt x="54" y="57"/>
                      <a:pt x="54" y="51"/>
                    </a:cubicBezTo>
                    <a:cubicBezTo>
                      <a:pt x="54" y="49"/>
                      <a:pt x="54" y="47"/>
                      <a:pt x="54" y="45"/>
                    </a:cubicBezTo>
                    <a:cubicBezTo>
                      <a:pt x="54" y="43"/>
                      <a:pt x="55" y="41"/>
                      <a:pt x="56" y="41"/>
                    </a:cubicBezTo>
                    <a:cubicBezTo>
                      <a:pt x="60" y="39"/>
                      <a:pt x="62" y="37"/>
                      <a:pt x="66" y="36"/>
                    </a:cubicBezTo>
                    <a:cubicBezTo>
                      <a:pt x="68" y="35"/>
                      <a:pt x="70" y="34"/>
                      <a:pt x="71" y="32"/>
                    </a:cubicBezTo>
                    <a:cubicBezTo>
                      <a:pt x="73" y="31"/>
                      <a:pt x="74" y="29"/>
                      <a:pt x="73" y="27"/>
                    </a:cubicBezTo>
                    <a:cubicBezTo>
                      <a:pt x="76" y="23"/>
                      <a:pt x="79" y="18"/>
                      <a:pt x="82" y="15"/>
                    </a:cubicBezTo>
                    <a:cubicBezTo>
                      <a:pt x="85" y="12"/>
                      <a:pt x="88" y="10"/>
                      <a:pt x="91" y="9"/>
                    </a:cubicBezTo>
                    <a:cubicBezTo>
                      <a:pt x="95" y="8"/>
                      <a:pt x="98" y="5"/>
                      <a:pt x="101" y="4"/>
                    </a:cubicBezTo>
                    <a:cubicBezTo>
                      <a:pt x="100" y="1"/>
                      <a:pt x="98" y="0"/>
                      <a:pt x="9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Freeform 14"/>
              <p:cNvSpPr/>
              <p:nvPr/>
            </p:nvSpPr>
            <p:spPr bwMode="auto">
              <a:xfrm>
                <a:off x="10722898" y="6021288"/>
                <a:ext cx="366305" cy="49251"/>
              </a:xfrm>
              <a:custGeom>
                <a:avLst/>
                <a:gdLst>
                  <a:gd name="T0" fmla="*/ 85 w 85"/>
                  <a:gd name="T1" fmla="*/ 0 h 11"/>
                  <a:gd name="T2" fmla="*/ 48 w 85"/>
                  <a:gd name="T3" fmla="*/ 7 h 11"/>
                  <a:gd name="T4" fmla="*/ 41 w 85"/>
                  <a:gd name="T5" fmla="*/ 5 h 11"/>
                  <a:gd name="T6" fmla="*/ 34 w 85"/>
                  <a:gd name="T7" fmla="*/ 5 h 11"/>
                  <a:gd name="T8" fmla="*/ 24 w 85"/>
                  <a:gd name="T9" fmla="*/ 7 h 11"/>
                  <a:gd name="T10" fmla="*/ 5 w 85"/>
                  <a:gd name="T11" fmla="*/ 9 h 11"/>
                  <a:gd name="T12" fmla="*/ 0 w 85"/>
                  <a:gd name="T13" fmla="*/ 7 h 11"/>
                  <a:gd name="T14" fmla="*/ 9 w 85"/>
                  <a:gd name="T15" fmla="*/ 10 h 11"/>
                  <a:gd name="T16" fmla="*/ 33 w 85"/>
                  <a:gd name="T17" fmla="*/ 7 h 11"/>
                  <a:gd name="T18" fmla="*/ 41 w 85"/>
                  <a:gd name="T19" fmla="*/ 9 h 11"/>
                  <a:gd name="T20" fmla="*/ 42 w 85"/>
                  <a:gd name="T21" fmla="*/ 10 h 11"/>
                  <a:gd name="T22" fmla="*/ 44 w 85"/>
                  <a:gd name="T23" fmla="*/ 10 h 11"/>
                  <a:gd name="T24" fmla="*/ 76 w 85"/>
                  <a:gd name="T25" fmla="*/ 5 h 11"/>
                  <a:gd name="T26" fmla="*/ 84 w 85"/>
                  <a:gd name="T27" fmla="*/ 5 h 11"/>
                  <a:gd name="T28" fmla="*/ 85 w 85"/>
                  <a:gd name="T2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11">
                    <a:moveTo>
                      <a:pt x="85" y="0"/>
                    </a:moveTo>
                    <a:cubicBezTo>
                      <a:pt x="73" y="0"/>
                      <a:pt x="60" y="3"/>
                      <a:pt x="48" y="7"/>
                    </a:cubicBezTo>
                    <a:cubicBezTo>
                      <a:pt x="46" y="8"/>
                      <a:pt x="42" y="7"/>
                      <a:pt x="41" y="5"/>
                    </a:cubicBezTo>
                    <a:cubicBezTo>
                      <a:pt x="39" y="4"/>
                      <a:pt x="37" y="5"/>
                      <a:pt x="34" y="5"/>
                    </a:cubicBezTo>
                    <a:cubicBezTo>
                      <a:pt x="31" y="6"/>
                      <a:pt x="27" y="6"/>
                      <a:pt x="24" y="7"/>
                    </a:cubicBezTo>
                    <a:cubicBezTo>
                      <a:pt x="17" y="8"/>
                      <a:pt x="11" y="8"/>
                      <a:pt x="5" y="9"/>
                    </a:cubicBezTo>
                    <a:cubicBezTo>
                      <a:pt x="3" y="9"/>
                      <a:pt x="1" y="9"/>
                      <a:pt x="0" y="7"/>
                    </a:cubicBezTo>
                    <a:cubicBezTo>
                      <a:pt x="3" y="9"/>
                      <a:pt x="5" y="10"/>
                      <a:pt x="9" y="10"/>
                    </a:cubicBezTo>
                    <a:cubicBezTo>
                      <a:pt x="17" y="9"/>
                      <a:pt x="25" y="8"/>
                      <a:pt x="33" y="7"/>
                    </a:cubicBezTo>
                    <a:cubicBezTo>
                      <a:pt x="36" y="7"/>
                      <a:pt x="40" y="6"/>
                      <a:pt x="41" y="9"/>
                    </a:cubicBezTo>
                    <a:cubicBezTo>
                      <a:pt x="41" y="9"/>
                      <a:pt x="42" y="10"/>
                      <a:pt x="42" y="10"/>
                    </a:cubicBezTo>
                    <a:cubicBezTo>
                      <a:pt x="42" y="11"/>
                      <a:pt x="43" y="11"/>
                      <a:pt x="44" y="10"/>
                    </a:cubicBezTo>
                    <a:cubicBezTo>
                      <a:pt x="55" y="8"/>
                      <a:pt x="65" y="7"/>
                      <a:pt x="76" y="5"/>
                    </a:cubicBezTo>
                    <a:cubicBezTo>
                      <a:pt x="79" y="4"/>
                      <a:pt x="82" y="4"/>
                      <a:pt x="84" y="5"/>
                    </a:cubicBezTo>
                    <a:cubicBezTo>
                      <a:pt x="84" y="4"/>
                      <a:pt x="85" y="1"/>
                      <a:pt x="8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Freeform 15"/>
              <p:cNvSpPr/>
              <p:nvPr/>
            </p:nvSpPr>
            <p:spPr bwMode="auto">
              <a:xfrm>
                <a:off x="11092280" y="5731939"/>
                <a:ext cx="184691" cy="172378"/>
              </a:xfrm>
              <a:custGeom>
                <a:avLst/>
                <a:gdLst>
                  <a:gd name="T0" fmla="*/ 40 w 43"/>
                  <a:gd name="T1" fmla="*/ 40 h 40"/>
                  <a:gd name="T2" fmla="*/ 31 w 43"/>
                  <a:gd name="T3" fmla="*/ 28 h 40"/>
                  <a:gd name="T4" fmla="*/ 14 w 43"/>
                  <a:gd name="T5" fmla="*/ 26 h 40"/>
                  <a:gd name="T6" fmla="*/ 8 w 43"/>
                  <a:gd name="T7" fmla="*/ 24 h 40"/>
                  <a:gd name="T8" fmla="*/ 7 w 43"/>
                  <a:gd name="T9" fmla="*/ 20 h 40"/>
                  <a:gd name="T10" fmla="*/ 2 w 43"/>
                  <a:gd name="T11" fmla="*/ 18 h 40"/>
                  <a:gd name="T12" fmla="*/ 1 w 43"/>
                  <a:gd name="T13" fmla="*/ 12 h 40"/>
                  <a:gd name="T14" fmla="*/ 6 w 43"/>
                  <a:gd name="T15" fmla="*/ 6 h 40"/>
                  <a:gd name="T16" fmla="*/ 3 w 43"/>
                  <a:gd name="T17" fmla="*/ 1 h 40"/>
                  <a:gd name="T18" fmla="*/ 7 w 43"/>
                  <a:gd name="T19" fmla="*/ 3 h 40"/>
                  <a:gd name="T20" fmla="*/ 6 w 43"/>
                  <a:gd name="T21" fmla="*/ 8 h 40"/>
                  <a:gd name="T22" fmla="*/ 2 w 43"/>
                  <a:gd name="T23" fmla="*/ 13 h 40"/>
                  <a:gd name="T24" fmla="*/ 3 w 43"/>
                  <a:gd name="T25" fmla="*/ 17 h 40"/>
                  <a:gd name="T26" fmla="*/ 8 w 43"/>
                  <a:gd name="T27" fmla="*/ 18 h 40"/>
                  <a:gd name="T28" fmla="*/ 12 w 43"/>
                  <a:gd name="T29" fmla="*/ 22 h 40"/>
                  <a:gd name="T30" fmla="*/ 18 w 43"/>
                  <a:gd name="T31" fmla="*/ 23 h 40"/>
                  <a:gd name="T32" fmla="*/ 31 w 43"/>
                  <a:gd name="T33" fmla="*/ 25 h 40"/>
                  <a:gd name="T34" fmla="*/ 40 w 43"/>
                  <a:gd name="T35" fmla="*/ 30 h 40"/>
                  <a:gd name="T36" fmla="*/ 40 w 43"/>
                  <a:gd name="T3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 h="40">
                    <a:moveTo>
                      <a:pt x="40" y="40"/>
                    </a:moveTo>
                    <a:cubicBezTo>
                      <a:pt x="40" y="35"/>
                      <a:pt x="36" y="30"/>
                      <a:pt x="31" y="28"/>
                    </a:cubicBezTo>
                    <a:cubicBezTo>
                      <a:pt x="25" y="26"/>
                      <a:pt x="20" y="26"/>
                      <a:pt x="14" y="26"/>
                    </a:cubicBezTo>
                    <a:cubicBezTo>
                      <a:pt x="12" y="26"/>
                      <a:pt x="9" y="26"/>
                      <a:pt x="8" y="24"/>
                    </a:cubicBezTo>
                    <a:cubicBezTo>
                      <a:pt x="8" y="22"/>
                      <a:pt x="8" y="21"/>
                      <a:pt x="7" y="20"/>
                    </a:cubicBezTo>
                    <a:cubicBezTo>
                      <a:pt x="6" y="18"/>
                      <a:pt x="3" y="19"/>
                      <a:pt x="2" y="18"/>
                    </a:cubicBezTo>
                    <a:cubicBezTo>
                      <a:pt x="0" y="17"/>
                      <a:pt x="0" y="14"/>
                      <a:pt x="1" y="12"/>
                    </a:cubicBezTo>
                    <a:cubicBezTo>
                      <a:pt x="3" y="10"/>
                      <a:pt x="5" y="8"/>
                      <a:pt x="6" y="6"/>
                    </a:cubicBezTo>
                    <a:cubicBezTo>
                      <a:pt x="7" y="4"/>
                      <a:pt x="6" y="1"/>
                      <a:pt x="3" y="1"/>
                    </a:cubicBezTo>
                    <a:cubicBezTo>
                      <a:pt x="5" y="0"/>
                      <a:pt x="7" y="2"/>
                      <a:pt x="7" y="3"/>
                    </a:cubicBezTo>
                    <a:cubicBezTo>
                      <a:pt x="8" y="5"/>
                      <a:pt x="7" y="7"/>
                      <a:pt x="6" y="8"/>
                    </a:cubicBezTo>
                    <a:cubicBezTo>
                      <a:pt x="5" y="10"/>
                      <a:pt x="3" y="11"/>
                      <a:pt x="2" y="13"/>
                    </a:cubicBezTo>
                    <a:cubicBezTo>
                      <a:pt x="2" y="14"/>
                      <a:pt x="2" y="16"/>
                      <a:pt x="3" y="17"/>
                    </a:cubicBezTo>
                    <a:cubicBezTo>
                      <a:pt x="4" y="16"/>
                      <a:pt x="7" y="17"/>
                      <a:pt x="8" y="18"/>
                    </a:cubicBezTo>
                    <a:cubicBezTo>
                      <a:pt x="9" y="19"/>
                      <a:pt x="10" y="21"/>
                      <a:pt x="12" y="22"/>
                    </a:cubicBezTo>
                    <a:cubicBezTo>
                      <a:pt x="14" y="23"/>
                      <a:pt x="16" y="23"/>
                      <a:pt x="18" y="23"/>
                    </a:cubicBezTo>
                    <a:cubicBezTo>
                      <a:pt x="23" y="23"/>
                      <a:pt x="27" y="23"/>
                      <a:pt x="31" y="25"/>
                    </a:cubicBezTo>
                    <a:cubicBezTo>
                      <a:pt x="35" y="26"/>
                      <a:pt x="38" y="27"/>
                      <a:pt x="40" y="30"/>
                    </a:cubicBezTo>
                    <a:cubicBezTo>
                      <a:pt x="42" y="33"/>
                      <a:pt x="43" y="38"/>
                      <a:pt x="4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Freeform 16"/>
              <p:cNvSpPr/>
              <p:nvPr/>
            </p:nvSpPr>
            <p:spPr bwMode="auto">
              <a:xfrm>
                <a:off x="10464331" y="5978193"/>
                <a:ext cx="412477" cy="215473"/>
              </a:xfrm>
              <a:custGeom>
                <a:avLst/>
                <a:gdLst>
                  <a:gd name="T0" fmla="*/ 3 w 96"/>
                  <a:gd name="T1" fmla="*/ 20 h 50"/>
                  <a:gd name="T2" fmla="*/ 5 w 96"/>
                  <a:gd name="T3" fmla="*/ 17 h 50"/>
                  <a:gd name="T4" fmla="*/ 8 w 96"/>
                  <a:gd name="T5" fmla="*/ 13 h 50"/>
                  <a:gd name="T6" fmla="*/ 9 w 96"/>
                  <a:gd name="T7" fmla="*/ 8 h 50"/>
                  <a:gd name="T8" fmla="*/ 13 w 96"/>
                  <a:gd name="T9" fmla="*/ 8 h 50"/>
                  <a:gd name="T10" fmla="*/ 18 w 96"/>
                  <a:gd name="T11" fmla="*/ 7 h 50"/>
                  <a:gd name="T12" fmla="*/ 21 w 96"/>
                  <a:gd name="T13" fmla="*/ 10 h 50"/>
                  <a:gd name="T14" fmla="*/ 25 w 96"/>
                  <a:gd name="T15" fmla="*/ 6 h 50"/>
                  <a:gd name="T16" fmla="*/ 29 w 96"/>
                  <a:gd name="T17" fmla="*/ 3 h 50"/>
                  <a:gd name="T18" fmla="*/ 34 w 96"/>
                  <a:gd name="T19" fmla="*/ 4 h 50"/>
                  <a:gd name="T20" fmla="*/ 39 w 96"/>
                  <a:gd name="T21" fmla="*/ 2 h 50"/>
                  <a:gd name="T22" fmla="*/ 43 w 96"/>
                  <a:gd name="T23" fmla="*/ 3 h 50"/>
                  <a:gd name="T24" fmla="*/ 46 w 96"/>
                  <a:gd name="T25" fmla="*/ 5 h 50"/>
                  <a:gd name="T26" fmla="*/ 51 w 96"/>
                  <a:gd name="T27" fmla="*/ 2 h 50"/>
                  <a:gd name="T28" fmla="*/ 55 w 96"/>
                  <a:gd name="T29" fmla="*/ 0 h 50"/>
                  <a:gd name="T30" fmla="*/ 58 w 96"/>
                  <a:gd name="T31" fmla="*/ 1 h 50"/>
                  <a:gd name="T32" fmla="*/ 62 w 96"/>
                  <a:gd name="T33" fmla="*/ 4 h 50"/>
                  <a:gd name="T34" fmla="*/ 65 w 96"/>
                  <a:gd name="T35" fmla="*/ 5 h 50"/>
                  <a:gd name="T36" fmla="*/ 68 w 96"/>
                  <a:gd name="T37" fmla="*/ 10 h 50"/>
                  <a:gd name="T38" fmla="*/ 71 w 96"/>
                  <a:gd name="T39" fmla="*/ 14 h 50"/>
                  <a:gd name="T40" fmla="*/ 73 w 96"/>
                  <a:gd name="T41" fmla="*/ 11 h 50"/>
                  <a:gd name="T42" fmla="*/ 77 w 96"/>
                  <a:gd name="T43" fmla="*/ 17 h 50"/>
                  <a:gd name="T44" fmla="*/ 81 w 96"/>
                  <a:gd name="T45" fmla="*/ 20 h 50"/>
                  <a:gd name="T46" fmla="*/ 85 w 96"/>
                  <a:gd name="T47" fmla="*/ 23 h 50"/>
                  <a:gd name="T48" fmla="*/ 88 w 96"/>
                  <a:gd name="T49" fmla="*/ 24 h 50"/>
                  <a:gd name="T50" fmla="*/ 90 w 96"/>
                  <a:gd name="T51" fmla="*/ 27 h 50"/>
                  <a:gd name="T52" fmla="*/ 92 w 96"/>
                  <a:gd name="T53" fmla="*/ 32 h 50"/>
                  <a:gd name="T54" fmla="*/ 93 w 96"/>
                  <a:gd name="T55" fmla="*/ 42 h 50"/>
                  <a:gd name="T56" fmla="*/ 86 w 96"/>
                  <a:gd name="T57" fmla="*/ 45 h 50"/>
                  <a:gd name="T58" fmla="*/ 81 w 96"/>
                  <a:gd name="T59" fmla="*/ 43 h 50"/>
                  <a:gd name="T60" fmla="*/ 78 w 96"/>
                  <a:gd name="T61" fmla="*/ 41 h 50"/>
                  <a:gd name="T62" fmla="*/ 72 w 96"/>
                  <a:gd name="T63" fmla="*/ 36 h 50"/>
                  <a:gd name="T64" fmla="*/ 71 w 96"/>
                  <a:gd name="T65" fmla="*/ 41 h 50"/>
                  <a:gd name="T66" fmla="*/ 71 w 96"/>
                  <a:gd name="T67" fmla="*/ 48 h 50"/>
                  <a:gd name="T68" fmla="*/ 66 w 96"/>
                  <a:gd name="T69" fmla="*/ 46 h 50"/>
                  <a:gd name="T70" fmla="*/ 64 w 96"/>
                  <a:gd name="T71" fmla="*/ 41 h 50"/>
                  <a:gd name="T72" fmla="*/ 54 w 96"/>
                  <a:gd name="T73" fmla="*/ 42 h 50"/>
                  <a:gd name="T74" fmla="*/ 54 w 96"/>
                  <a:gd name="T75" fmla="*/ 37 h 50"/>
                  <a:gd name="T76" fmla="*/ 59 w 96"/>
                  <a:gd name="T77" fmla="*/ 36 h 50"/>
                  <a:gd name="T78" fmla="*/ 58 w 96"/>
                  <a:gd name="T79" fmla="*/ 31 h 50"/>
                  <a:gd name="T80" fmla="*/ 54 w 96"/>
                  <a:gd name="T81" fmla="*/ 29 h 50"/>
                  <a:gd name="T82" fmla="*/ 49 w 96"/>
                  <a:gd name="T83" fmla="*/ 29 h 50"/>
                  <a:gd name="T84" fmla="*/ 44 w 96"/>
                  <a:gd name="T85" fmla="*/ 28 h 50"/>
                  <a:gd name="T86" fmla="*/ 38 w 96"/>
                  <a:gd name="T87" fmla="*/ 32 h 50"/>
                  <a:gd name="T88" fmla="*/ 31 w 96"/>
                  <a:gd name="T89" fmla="*/ 35 h 50"/>
                  <a:gd name="T90" fmla="*/ 28 w 96"/>
                  <a:gd name="T91" fmla="*/ 37 h 50"/>
                  <a:gd name="T92" fmla="*/ 20 w 96"/>
                  <a:gd name="T93" fmla="*/ 40 h 50"/>
                  <a:gd name="T94" fmla="*/ 21 w 96"/>
                  <a:gd name="T95" fmla="*/ 36 h 50"/>
                  <a:gd name="T96" fmla="*/ 27 w 96"/>
                  <a:gd name="T97" fmla="*/ 30 h 50"/>
                  <a:gd name="T98" fmla="*/ 21 w 96"/>
                  <a:gd name="T99" fmla="*/ 26 h 50"/>
                  <a:gd name="T100" fmla="*/ 16 w 96"/>
                  <a:gd name="T101" fmla="*/ 24 h 50"/>
                  <a:gd name="T102" fmla="*/ 10 w 96"/>
                  <a:gd name="T103" fmla="*/ 25 h 50"/>
                  <a:gd name="T104" fmla="*/ 5 w 96"/>
                  <a:gd name="T105" fmla="*/ 27 h 50"/>
                  <a:gd name="T106" fmla="*/ 1 w 96"/>
                  <a:gd name="T107" fmla="*/ 2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6" h="50">
                    <a:moveTo>
                      <a:pt x="1" y="23"/>
                    </a:moveTo>
                    <a:cubicBezTo>
                      <a:pt x="1" y="23"/>
                      <a:pt x="1" y="21"/>
                      <a:pt x="1" y="20"/>
                    </a:cubicBezTo>
                    <a:cubicBezTo>
                      <a:pt x="2" y="20"/>
                      <a:pt x="3" y="21"/>
                      <a:pt x="3" y="20"/>
                    </a:cubicBezTo>
                    <a:cubicBezTo>
                      <a:pt x="3" y="20"/>
                      <a:pt x="3" y="19"/>
                      <a:pt x="3" y="19"/>
                    </a:cubicBezTo>
                    <a:cubicBezTo>
                      <a:pt x="3" y="18"/>
                      <a:pt x="4" y="18"/>
                      <a:pt x="4" y="18"/>
                    </a:cubicBezTo>
                    <a:cubicBezTo>
                      <a:pt x="5" y="18"/>
                      <a:pt x="5" y="17"/>
                      <a:pt x="5" y="17"/>
                    </a:cubicBezTo>
                    <a:cubicBezTo>
                      <a:pt x="5" y="16"/>
                      <a:pt x="6" y="17"/>
                      <a:pt x="7" y="17"/>
                    </a:cubicBezTo>
                    <a:cubicBezTo>
                      <a:pt x="7" y="16"/>
                      <a:pt x="7" y="15"/>
                      <a:pt x="8" y="14"/>
                    </a:cubicBezTo>
                    <a:cubicBezTo>
                      <a:pt x="8" y="14"/>
                      <a:pt x="8" y="14"/>
                      <a:pt x="8" y="13"/>
                    </a:cubicBezTo>
                    <a:cubicBezTo>
                      <a:pt x="8" y="12"/>
                      <a:pt x="8" y="12"/>
                      <a:pt x="8" y="11"/>
                    </a:cubicBezTo>
                    <a:cubicBezTo>
                      <a:pt x="7" y="11"/>
                      <a:pt x="7" y="10"/>
                      <a:pt x="8" y="9"/>
                    </a:cubicBezTo>
                    <a:cubicBezTo>
                      <a:pt x="8" y="9"/>
                      <a:pt x="9" y="9"/>
                      <a:pt x="9" y="8"/>
                    </a:cubicBezTo>
                    <a:cubicBezTo>
                      <a:pt x="10" y="8"/>
                      <a:pt x="10" y="8"/>
                      <a:pt x="11" y="8"/>
                    </a:cubicBezTo>
                    <a:cubicBezTo>
                      <a:pt x="11" y="8"/>
                      <a:pt x="11" y="9"/>
                      <a:pt x="12" y="9"/>
                    </a:cubicBezTo>
                    <a:cubicBezTo>
                      <a:pt x="12" y="8"/>
                      <a:pt x="12" y="8"/>
                      <a:pt x="13" y="8"/>
                    </a:cubicBezTo>
                    <a:cubicBezTo>
                      <a:pt x="14" y="8"/>
                      <a:pt x="15" y="8"/>
                      <a:pt x="15" y="9"/>
                    </a:cubicBezTo>
                    <a:cubicBezTo>
                      <a:pt x="16" y="9"/>
                      <a:pt x="16" y="9"/>
                      <a:pt x="16" y="8"/>
                    </a:cubicBezTo>
                    <a:cubicBezTo>
                      <a:pt x="16" y="8"/>
                      <a:pt x="17" y="8"/>
                      <a:pt x="18" y="7"/>
                    </a:cubicBezTo>
                    <a:cubicBezTo>
                      <a:pt x="18" y="7"/>
                      <a:pt x="18" y="7"/>
                      <a:pt x="19" y="8"/>
                    </a:cubicBezTo>
                    <a:cubicBezTo>
                      <a:pt x="20" y="8"/>
                      <a:pt x="20" y="9"/>
                      <a:pt x="20" y="9"/>
                    </a:cubicBezTo>
                    <a:cubicBezTo>
                      <a:pt x="20" y="9"/>
                      <a:pt x="21" y="10"/>
                      <a:pt x="21" y="10"/>
                    </a:cubicBezTo>
                    <a:cubicBezTo>
                      <a:pt x="21" y="9"/>
                      <a:pt x="22" y="8"/>
                      <a:pt x="23" y="8"/>
                    </a:cubicBezTo>
                    <a:cubicBezTo>
                      <a:pt x="24" y="8"/>
                      <a:pt x="24" y="8"/>
                      <a:pt x="24" y="7"/>
                    </a:cubicBezTo>
                    <a:cubicBezTo>
                      <a:pt x="25" y="6"/>
                      <a:pt x="24" y="6"/>
                      <a:pt x="25" y="6"/>
                    </a:cubicBezTo>
                    <a:cubicBezTo>
                      <a:pt x="26" y="6"/>
                      <a:pt x="27" y="6"/>
                      <a:pt x="28" y="6"/>
                    </a:cubicBezTo>
                    <a:cubicBezTo>
                      <a:pt x="28" y="5"/>
                      <a:pt x="27" y="5"/>
                      <a:pt x="27" y="4"/>
                    </a:cubicBezTo>
                    <a:cubicBezTo>
                      <a:pt x="28" y="4"/>
                      <a:pt x="29" y="3"/>
                      <a:pt x="29" y="3"/>
                    </a:cubicBezTo>
                    <a:cubicBezTo>
                      <a:pt x="30" y="3"/>
                      <a:pt x="31" y="2"/>
                      <a:pt x="32" y="4"/>
                    </a:cubicBezTo>
                    <a:cubicBezTo>
                      <a:pt x="32" y="4"/>
                      <a:pt x="32" y="4"/>
                      <a:pt x="33" y="5"/>
                    </a:cubicBezTo>
                    <a:cubicBezTo>
                      <a:pt x="34" y="5"/>
                      <a:pt x="34" y="4"/>
                      <a:pt x="34" y="4"/>
                    </a:cubicBezTo>
                    <a:cubicBezTo>
                      <a:pt x="36" y="4"/>
                      <a:pt x="37" y="4"/>
                      <a:pt x="38" y="4"/>
                    </a:cubicBezTo>
                    <a:cubicBezTo>
                      <a:pt x="38" y="4"/>
                      <a:pt x="39" y="5"/>
                      <a:pt x="39" y="4"/>
                    </a:cubicBezTo>
                    <a:cubicBezTo>
                      <a:pt x="39" y="3"/>
                      <a:pt x="39" y="3"/>
                      <a:pt x="39" y="2"/>
                    </a:cubicBezTo>
                    <a:cubicBezTo>
                      <a:pt x="39" y="1"/>
                      <a:pt x="39" y="1"/>
                      <a:pt x="40" y="1"/>
                    </a:cubicBezTo>
                    <a:cubicBezTo>
                      <a:pt x="40" y="2"/>
                      <a:pt x="41" y="2"/>
                      <a:pt x="41" y="2"/>
                    </a:cubicBezTo>
                    <a:cubicBezTo>
                      <a:pt x="42" y="2"/>
                      <a:pt x="42" y="3"/>
                      <a:pt x="43" y="3"/>
                    </a:cubicBezTo>
                    <a:cubicBezTo>
                      <a:pt x="43" y="3"/>
                      <a:pt x="44" y="3"/>
                      <a:pt x="44" y="3"/>
                    </a:cubicBezTo>
                    <a:cubicBezTo>
                      <a:pt x="44" y="4"/>
                      <a:pt x="44" y="4"/>
                      <a:pt x="45" y="4"/>
                    </a:cubicBezTo>
                    <a:cubicBezTo>
                      <a:pt x="45" y="5"/>
                      <a:pt x="45" y="5"/>
                      <a:pt x="46" y="5"/>
                    </a:cubicBezTo>
                    <a:cubicBezTo>
                      <a:pt x="46" y="4"/>
                      <a:pt x="46" y="3"/>
                      <a:pt x="47" y="3"/>
                    </a:cubicBezTo>
                    <a:cubicBezTo>
                      <a:pt x="49" y="2"/>
                      <a:pt x="49" y="4"/>
                      <a:pt x="50" y="5"/>
                    </a:cubicBezTo>
                    <a:cubicBezTo>
                      <a:pt x="51" y="4"/>
                      <a:pt x="51" y="3"/>
                      <a:pt x="51" y="2"/>
                    </a:cubicBezTo>
                    <a:cubicBezTo>
                      <a:pt x="50" y="1"/>
                      <a:pt x="49" y="1"/>
                      <a:pt x="50" y="0"/>
                    </a:cubicBezTo>
                    <a:cubicBezTo>
                      <a:pt x="51" y="0"/>
                      <a:pt x="52" y="0"/>
                      <a:pt x="53" y="0"/>
                    </a:cubicBezTo>
                    <a:cubicBezTo>
                      <a:pt x="54" y="0"/>
                      <a:pt x="55" y="0"/>
                      <a:pt x="55" y="0"/>
                    </a:cubicBezTo>
                    <a:cubicBezTo>
                      <a:pt x="56" y="0"/>
                      <a:pt x="56" y="1"/>
                      <a:pt x="56" y="1"/>
                    </a:cubicBezTo>
                    <a:cubicBezTo>
                      <a:pt x="56" y="2"/>
                      <a:pt x="56" y="2"/>
                      <a:pt x="57" y="2"/>
                    </a:cubicBezTo>
                    <a:cubicBezTo>
                      <a:pt x="57" y="2"/>
                      <a:pt x="57" y="1"/>
                      <a:pt x="58" y="1"/>
                    </a:cubicBezTo>
                    <a:cubicBezTo>
                      <a:pt x="58" y="1"/>
                      <a:pt x="59" y="1"/>
                      <a:pt x="59" y="1"/>
                    </a:cubicBezTo>
                    <a:cubicBezTo>
                      <a:pt x="60" y="1"/>
                      <a:pt x="61" y="1"/>
                      <a:pt x="61" y="2"/>
                    </a:cubicBezTo>
                    <a:cubicBezTo>
                      <a:pt x="62" y="3"/>
                      <a:pt x="60" y="5"/>
                      <a:pt x="62" y="4"/>
                    </a:cubicBezTo>
                    <a:cubicBezTo>
                      <a:pt x="63" y="3"/>
                      <a:pt x="63" y="3"/>
                      <a:pt x="64" y="4"/>
                    </a:cubicBezTo>
                    <a:cubicBezTo>
                      <a:pt x="64" y="4"/>
                      <a:pt x="64" y="5"/>
                      <a:pt x="64" y="5"/>
                    </a:cubicBezTo>
                    <a:cubicBezTo>
                      <a:pt x="64" y="5"/>
                      <a:pt x="64" y="5"/>
                      <a:pt x="65" y="5"/>
                    </a:cubicBezTo>
                    <a:cubicBezTo>
                      <a:pt x="65" y="4"/>
                      <a:pt x="65" y="5"/>
                      <a:pt x="66" y="5"/>
                    </a:cubicBezTo>
                    <a:cubicBezTo>
                      <a:pt x="67" y="5"/>
                      <a:pt x="67" y="5"/>
                      <a:pt x="67" y="6"/>
                    </a:cubicBezTo>
                    <a:cubicBezTo>
                      <a:pt x="67" y="7"/>
                      <a:pt x="67" y="9"/>
                      <a:pt x="68" y="10"/>
                    </a:cubicBezTo>
                    <a:cubicBezTo>
                      <a:pt x="69" y="11"/>
                      <a:pt x="69" y="10"/>
                      <a:pt x="70" y="11"/>
                    </a:cubicBezTo>
                    <a:cubicBezTo>
                      <a:pt x="70" y="11"/>
                      <a:pt x="70" y="11"/>
                      <a:pt x="70" y="12"/>
                    </a:cubicBezTo>
                    <a:cubicBezTo>
                      <a:pt x="70" y="12"/>
                      <a:pt x="70" y="14"/>
                      <a:pt x="71" y="14"/>
                    </a:cubicBezTo>
                    <a:cubicBezTo>
                      <a:pt x="71" y="13"/>
                      <a:pt x="71" y="12"/>
                      <a:pt x="71" y="12"/>
                    </a:cubicBezTo>
                    <a:cubicBezTo>
                      <a:pt x="71" y="11"/>
                      <a:pt x="71" y="11"/>
                      <a:pt x="72" y="11"/>
                    </a:cubicBezTo>
                    <a:cubicBezTo>
                      <a:pt x="72" y="11"/>
                      <a:pt x="72" y="11"/>
                      <a:pt x="73" y="11"/>
                    </a:cubicBezTo>
                    <a:cubicBezTo>
                      <a:pt x="73" y="12"/>
                      <a:pt x="72" y="14"/>
                      <a:pt x="72" y="14"/>
                    </a:cubicBezTo>
                    <a:cubicBezTo>
                      <a:pt x="73" y="15"/>
                      <a:pt x="74" y="14"/>
                      <a:pt x="74" y="15"/>
                    </a:cubicBezTo>
                    <a:cubicBezTo>
                      <a:pt x="75" y="16"/>
                      <a:pt x="75" y="18"/>
                      <a:pt x="77" y="17"/>
                    </a:cubicBezTo>
                    <a:cubicBezTo>
                      <a:pt x="78" y="17"/>
                      <a:pt x="79" y="16"/>
                      <a:pt x="79" y="17"/>
                    </a:cubicBezTo>
                    <a:cubicBezTo>
                      <a:pt x="80" y="18"/>
                      <a:pt x="79" y="18"/>
                      <a:pt x="80" y="18"/>
                    </a:cubicBezTo>
                    <a:cubicBezTo>
                      <a:pt x="80" y="19"/>
                      <a:pt x="80" y="20"/>
                      <a:pt x="81" y="20"/>
                    </a:cubicBezTo>
                    <a:cubicBezTo>
                      <a:pt x="82" y="21"/>
                      <a:pt x="82" y="21"/>
                      <a:pt x="83" y="21"/>
                    </a:cubicBezTo>
                    <a:cubicBezTo>
                      <a:pt x="84" y="21"/>
                      <a:pt x="84" y="21"/>
                      <a:pt x="84" y="21"/>
                    </a:cubicBezTo>
                    <a:cubicBezTo>
                      <a:pt x="84" y="22"/>
                      <a:pt x="84" y="22"/>
                      <a:pt x="85" y="23"/>
                    </a:cubicBezTo>
                    <a:cubicBezTo>
                      <a:pt x="85" y="23"/>
                      <a:pt x="85" y="23"/>
                      <a:pt x="85" y="24"/>
                    </a:cubicBezTo>
                    <a:cubicBezTo>
                      <a:pt x="86" y="24"/>
                      <a:pt x="86" y="22"/>
                      <a:pt x="87" y="22"/>
                    </a:cubicBezTo>
                    <a:cubicBezTo>
                      <a:pt x="88" y="22"/>
                      <a:pt x="88" y="23"/>
                      <a:pt x="88" y="24"/>
                    </a:cubicBezTo>
                    <a:cubicBezTo>
                      <a:pt x="88" y="25"/>
                      <a:pt x="88" y="25"/>
                      <a:pt x="89" y="25"/>
                    </a:cubicBezTo>
                    <a:cubicBezTo>
                      <a:pt x="89" y="26"/>
                      <a:pt x="90" y="26"/>
                      <a:pt x="90" y="26"/>
                    </a:cubicBezTo>
                    <a:cubicBezTo>
                      <a:pt x="90" y="26"/>
                      <a:pt x="90" y="27"/>
                      <a:pt x="90" y="27"/>
                    </a:cubicBezTo>
                    <a:cubicBezTo>
                      <a:pt x="90" y="28"/>
                      <a:pt x="92" y="28"/>
                      <a:pt x="92" y="29"/>
                    </a:cubicBezTo>
                    <a:cubicBezTo>
                      <a:pt x="93" y="30"/>
                      <a:pt x="93" y="30"/>
                      <a:pt x="93" y="31"/>
                    </a:cubicBezTo>
                    <a:cubicBezTo>
                      <a:pt x="93" y="31"/>
                      <a:pt x="92" y="31"/>
                      <a:pt x="92" y="32"/>
                    </a:cubicBezTo>
                    <a:cubicBezTo>
                      <a:pt x="92" y="33"/>
                      <a:pt x="95" y="34"/>
                      <a:pt x="95" y="35"/>
                    </a:cubicBezTo>
                    <a:cubicBezTo>
                      <a:pt x="96" y="36"/>
                      <a:pt x="94" y="36"/>
                      <a:pt x="93" y="36"/>
                    </a:cubicBezTo>
                    <a:cubicBezTo>
                      <a:pt x="93" y="38"/>
                      <a:pt x="93" y="40"/>
                      <a:pt x="93" y="42"/>
                    </a:cubicBezTo>
                    <a:cubicBezTo>
                      <a:pt x="92" y="42"/>
                      <a:pt x="90" y="41"/>
                      <a:pt x="89" y="42"/>
                    </a:cubicBezTo>
                    <a:cubicBezTo>
                      <a:pt x="88" y="43"/>
                      <a:pt x="88" y="43"/>
                      <a:pt x="89" y="44"/>
                    </a:cubicBezTo>
                    <a:cubicBezTo>
                      <a:pt x="89" y="46"/>
                      <a:pt x="86" y="46"/>
                      <a:pt x="86" y="45"/>
                    </a:cubicBezTo>
                    <a:cubicBezTo>
                      <a:pt x="85" y="45"/>
                      <a:pt x="85" y="47"/>
                      <a:pt x="84" y="47"/>
                    </a:cubicBezTo>
                    <a:cubicBezTo>
                      <a:pt x="82" y="48"/>
                      <a:pt x="82" y="47"/>
                      <a:pt x="82" y="45"/>
                    </a:cubicBezTo>
                    <a:cubicBezTo>
                      <a:pt x="81" y="45"/>
                      <a:pt x="81" y="44"/>
                      <a:pt x="81" y="43"/>
                    </a:cubicBezTo>
                    <a:cubicBezTo>
                      <a:pt x="81" y="43"/>
                      <a:pt x="80" y="43"/>
                      <a:pt x="80" y="43"/>
                    </a:cubicBezTo>
                    <a:cubicBezTo>
                      <a:pt x="80" y="42"/>
                      <a:pt x="80" y="42"/>
                      <a:pt x="80" y="41"/>
                    </a:cubicBezTo>
                    <a:cubicBezTo>
                      <a:pt x="79" y="41"/>
                      <a:pt x="78" y="41"/>
                      <a:pt x="78" y="41"/>
                    </a:cubicBezTo>
                    <a:cubicBezTo>
                      <a:pt x="77" y="40"/>
                      <a:pt x="78" y="38"/>
                      <a:pt x="76" y="37"/>
                    </a:cubicBezTo>
                    <a:cubicBezTo>
                      <a:pt x="75" y="39"/>
                      <a:pt x="76" y="41"/>
                      <a:pt x="73" y="40"/>
                    </a:cubicBezTo>
                    <a:cubicBezTo>
                      <a:pt x="72" y="40"/>
                      <a:pt x="73" y="38"/>
                      <a:pt x="72" y="36"/>
                    </a:cubicBezTo>
                    <a:cubicBezTo>
                      <a:pt x="71" y="36"/>
                      <a:pt x="69" y="37"/>
                      <a:pt x="69" y="38"/>
                    </a:cubicBezTo>
                    <a:cubicBezTo>
                      <a:pt x="70" y="38"/>
                      <a:pt x="70" y="39"/>
                      <a:pt x="71" y="39"/>
                    </a:cubicBezTo>
                    <a:cubicBezTo>
                      <a:pt x="71" y="40"/>
                      <a:pt x="71" y="40"/>
                      <a:pt x="71" y="41"/>
                    </a:cubicBezTo>
                    <a:cubicBezTo>
                      <a:pt x="71" y="42"/>
                      <a:pt x="71" y="42"/>
                      <a:pt x="71" y="43"/>
                    </a:cubicBezTo>
                    <a:cubicBezTo>
                      <a:pt x="70" y="43"/>
                      <a:pt x="71" y="43"/>
                      <a:pt x="71" y="44"/>
                    </a:cubicBezTo>
                    <a:cubicBezTo>
                      <a:pt x="73" y="45"/>
                      <a:pt x="72" y="46"/>
                      <a:pt x="71" y="48"/>
                    </a:cubicBezTo>
                    <a:cubicBezTo>
                      <a:pt x="71" y="48"/>
                      <a:pt x="72" y="49"/>
                      <a:pt x="72" y="49"/>
                    </a:cubicBezTo>
                    <a:cubicBezTo>
                      <a:pt x="72" y="50"/>
                      <a:pt x="68" y="49"/>
                      <a:pt x="68" y="49"/>
                    </a:cubicBezTo>
                    <a:cubicBezTo>
                      <a:pt x="67" y="48"/>
                      <a:pt x="65" y="47"/>
                      <a:pt x="66" y="46"/>
                    </a:cubicBezTo>
                    <a:cubicBezTo>
                      <a:pt x="66" y="45"/>
                      <a:pt x="67" y="45"/>
                      <a:pt x="67" y="44"/>
                    </a:cubicBezTo>
                    <a:cubicBezTo>
                      <a:pt x="66" y="44"/>
                      <a:pt x="63" y="44"/>
                      <a:pt x="63" y="43"/>
                    </a:cubicBezTo>
                    <a:cubicBezTo>
                      <a:pt x="62" y="42"/>
                      <a:pt x="63" y="41"/>
                      <a:pt x="64" y="41"/>
                    </a:cubicBezTo>
                    <a:cubicBezTo>
                      <a:pt x="62" y="42"/>
                      <a:pt x="58" y="45"/>
                      <a:pt x="57" y="41"/>
                    </a:cubicBezTo>
                    <a:cubicBezTo>
                      <a:pt x="57" y="41"/>
                      <a:pt x="57" y="41"/>
                      <a:pt x="56" y="41"/>
                    </a:cubicBezTo>
                    <a:cubicBezTo>
                      <a:pt x="56" y="42"/>
                      <a:pt x="55" y="42"/>
                      <a:pt x="54" y="42"/>
                    </a:cubicBezTo>
                    <a:cubicBezTo>
                      <a:pt x="53" y="42"/>
                      <a:pt x="50" y="42"/>
                      <a:pt x="51" y="40"/>
                    </a:cubicBezTo>
                    <a:cubicBezTo>
                      <a:pt x="51" y="39"/>
                      <a:pt x="52" y="39"/>
                      <a:pt x="53" y="38"/>
                    </a:cubicBezTo>
                    <a:cubicBezTo>
                      <a:pt x="54" y="38"/>
                      <a:pt x="54" y="38"/>
                      <a:pt x="54" y="37"/>
                    </a:cubicBezTo>
                    <a:cubicBezTo>
                      <a:pt x="55" y="37"/>
                      <a:pt x="56" y="37"/>
                      <a:pt x="57" y="36"/>
                    </a:cubicBezTo>
                    <a:cubicBezTo>
                      <a:pt x="57" y="36"/>
                      <a:pt x="57" y="36"/>
                      <a:pt x="58" y="36"/>
                    </a:cubicBezTo>
                    <a:cubicBezTo>
                      <a:pt x="58" y="36"/>
                      <a:pt x="59" y="36"/>
                      <a:pt x="59" y="36"/>
                    </a:cubicBezTo>
                    <a:cubicBezTo>
                      <a:pt x="59" y="35"/>
                      <a:pt x="59" y="34"/>
                      <a:pt x="60" y="34"/>
                    </a:cubicBezTo>
                    <a:cubicBezTo>
                      <a:pt x="61" y="33"/>
                      <a:pt x="61" y="34"/>
                      <a:pt x="61" y="33"/>
                    </a:cubicBezTo>
                    <a:cubicBezTo>
                      <a:pt x="61" y="31"/>
                      <a:pt x="59" y="32"/>
                      <a:pt x="58" y="31"/>
                    </a:cubicBezTo>
                    <a:cubicBezTo>
                      <a:pt x="58" y="30"/>
                      <a:pt x="58" y="29"/>
                      <a:pt x="59" y="28"/>
                    </a:cubicBezTo>
                    <a:cubicBezTo>
                      <a:pt x="59" y="29"/>
                      <a:pt x="59" y="29"/>
                      <a:pt x="58" y="29"/>
                    </a:cubicBezTo>
                    <a:cubicBezTo>
                      <a:pt x="57" y="30"/>
                      <a:pt x="55" y="29"/>
                      <a:pt x="54" y="29"/>
                    </a:cubicBezTo>
                    <a:cubicBezTo>
                      <a:pt x="53" y="29"/>
                      <a:pt x="52" y="29"/>
                      <a:pt x="51" y="28"/>
                    </a:cubicBezTo>
                    <a:cubicBezTo>
                      <a:pt x="50" y="28"/>
                      <a:pt x="50" y="27"/>
                      <a:pt x="49" y="26"/>
                    </a:cubicBezTo>
                    <a:cubicBezTo>
                      <a:pt x="49" y="27"/>
                      <a:pt x="50" y="28"/>
                      <a:pt x="49" y="29"/>
                    </a:cubicBezTo>
                    <a:cubicBezTo>
                      <a:pt x="48" y="30"/>
                      <a:pt x="47" y="29"/>
                      <a:pt x="46" y="29"/>
                    </a:cubicBezTo>
                    <a:cubicBezTo>
                      <a:pt x="46" y="29"/>
                      <a:pt x="45" y="29"/>
                      <a:pt x="45" y="29"/>
                    </a:cubicBezTo>
                    <a:cubicBezTo>
                      <a:pt x="45" y="28"/>
                      <a:pt x="44" y="28"/>
                      <a:pt x="44" y="28"/>
                    </a:cubicBezTo>
                    <a:cubicBezTo>
                      <a:pt x="43" y="28"/>
                      <a:pt x="43" y="29"/>
                      <a:pt x="43" y="29"/>
                    </a:cubicBezTo>
                    <a:cubicBezTo>
                      <a:pt x="42" y="30"/>
                      <a:pt x="41" y="30"/>
                      <a:pt x="41" y="30"/>
                    </a:cubicBezTo>
                    <a:cubicBezTo>
                      <a:pt x="39" y="30"/>
                      <a:pt x="39" y="30"/>
                      <a:pt x="38" y="32"/>
                    </a:cubicBezTo>
                    <a:cubicBezTo>
                      <a:pt x="38" y="32"/>
                      <a:pt x="38" y="33"/>
                      <a:pt x="37" y="33"/>
                    </a:cubicBezTo>
                    <a:cubicBezTo>
                      <a:pt x="36" y="33"/>
                      <a:pt x="35" y="32"/>
                      <a:pt x="34" y="32"/>
                    </a:cubicBezTo>
                    <a:cubicBezTo>
                      <a:pt x="33" y="32"/>
                      <a:pt x="32" y="35"/>
                      <a:pt x="31" y="35"/>
                    </a:cubicBezTo>
                    <a:cubicBezTo>
                      <a:pt x="29" y="36"/>
                      <a:pt x="30" y="33"/>
                      <a:pt x="29" y="33"/>
                    </a:cubicBezTo>
                    <a:cubicBezTo>
                      <a:pt x="28" y="33"/>
                      <a:pt x="27" y="35"/>
                      <a:pt x="27" y="35"/>
                    </a:cubicBezTo>
                    <a:cubicBezTo>
                      <a:pt x="27" y="36"/>
                      <a:pt x="28" y="36"/>
                      <a:pt x="28" y="37"/>
                    </a:cubicBezTo>
                    <a:cubicBezTo>
                      <a:pt x="28" y="39"/>
                      <a:pt x="24" y="37"/>
                      <a:pt x="23" y="37"/>
                    </a:cubicBezTo>
                    <a:cubicBezTo>
                      <a:pt x="23" y="38"/>
                      <a:pt x="23" y="40"/>
                      <a:pt x="21" y="40"/>
                    </a:cubicBezTo>
                    <a:cubicBezTo>
                      <a:pt x="21" y="40"/>
                      <a:pt x="20" y="40"/>
                      <a:pt x="20" y="40"/>
                    </a:cubicBezTo>
                    <a:cubicBezTo>
                      <a:pt x="20" y="40"/>
                      <a:pt x="19" y="40"/>
                      <a:pt x="19" y="39"/>
                    </a:cubicBezTo>
                    <a:cubicBezTo>
                      <a:pt x="18" y="39"/>
                      <a:pt x="17" y="39"/>
                      <a:pt x="17" y="38"/>
                    </a:cubicBezTo>
                    <a:cubicBezTo>
                      <a:pt x="17" y="36"/>
                      <a:pt x="20" y="36"/>
                      <a:pt x="21" y="36"/>
                    </a:cubicBezTo>
                    <a:cubicBezTo>
                      <a:pt x="21" y="35"/>
                      <a:pt x="20" y="34"/>
                      <a:pt x="21" y="33"/>
                    </a:cubicBezTo>
                    <a:cubicBezTo>
                      <a:pt x="22" y="33"/>
                      <a:pt x="24" y="33"/>
                      <a:pt x="25" y="33"/>
                    </a:cubicBezTo>
                    <a:cubicBezTo>
                      <a:pt x="25" y="32"/>
                      <a:pt x="25" y="29"/>
                      <a:pt x="27" y="30"/>
                    </a:cubicBezTo>
                    <a:cubicBezTo>
                      <a:pt x="26" y="30"/>
                      <a:pt x="25" y="30"/>
                      <a:pt x="24" y="29"/>
                    </a:cubicBezTo>
                    <a:cubicBezTo>
                      <a:pt x="23" y="29"/>
                      <a:pt x="22" y="29"/>
                      <a:pt x="22" y="29"/>
                    </a:cubicBezTo>
                    <a:cubicBezTo>
                      <a:pt x="21" y="28"/>
                      <a:pt x="21" y="27"/>
                      <a:pt x="21" y="26"/>
                    </a:cubicBezTo>
                    <a:cubicBezTo>
                      <a:pt x="20" y="26"/>
                      <a:pt x="18" y="28"/>
                      <a:pt x="17" y="26"/>
                    </a:cubicBezTo>
                    <a:cubicBezTo>
                      <a:pt x="16" y="25"/>
                      <a:pt x="17" y="25"/>
                      <a:pt x="16" y="24"/>
                    </a:cubicBezTo>
                    <a:cubicBezTo>
                      <a:pt x="16" y="23"/>
                      <a:pt x="16" y="24"/>
                      <a:pt x="16" y="24"/>
                    </a:cubicBezTo>
                    <a:cubicBezTo>
                      <a:pt x="15" y="24"/>
                      <a:pt x="14" y="24"/>
                      <a:pt x="13" y="24"/>
                    </a:cubicBezTo>
                    <a:cubicBezTo>
                      <a:pt x="13" y="24"/>
                      <a:pt x="11" y="24"/>
                      <a:pt x="11" y="24"/>
                    </a:cubicBezTo>
                    <a:cubicBezTo>
                      <a:pt x="11" y="25"/>
                      <a:pt x="11" y="25"/>
                      <a:pt x="10" y="25"/>
                    </a:cubicBezTo>
                    <a:cubicBezTo>
                      <a:pt x="10" y="26"/>
                      <a:pt x="9" y="26"/>
                      <a:pt x="8" y="26"/>
                    </a:cubicBezTo>
                    <a:cubicBezTo>
                      <a:pt x="7" y="26"/>
                      <a:pt x="7" y="25"/>
                      <a:pt x="7" y="25"/>
                    </a:cubicBezTo>
                    <a:cubicBezTo>
                      <a:pt x="7" y="26"/>
                      <a:pt x="6" y="27"/>
                      <a:pt x="5" y="27"/>
                    </a:cubicBezTo>
                    <a:cubicBezTo>
                      <a:pt x="4" y="27"/>
                      <a:pt x="4" y="25"/>
                      <a:pt x="3" y="24"/>
                    </a:cubicBezTo>
                    <a:cubicBezTo>
                      <a:pt x="2" y="25"/>
                      <a:pt x="2" y="25"/>
                      <a:pt x="1" y="24"/>
                    </a:cubicBezTo>
                    <a:cubicBezTo>
                      <a:pt x="0" y="23"/>
                      <a:pt x="1" y="25"/>
                      <a:pt x="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Freeform 17"/>
              <p:cNvSpPr/>
              <p:nvPr/>
            </p:nvSpPr>
            <p:spPr bwMode="auto">
              <a:xfrm>
                <a:off x="10670568" y="5836596"/>
                <a:ext cx="233942" cy="172378"/>
              </a:xfrm>
              <a:custGeom>
                <a:avLst/>
                <a:gdLst>
                  <a:gd name="T0" fmla="*/ 4 w 54"/>
                  <a:gd name="T1" fmla="*/ 32 h 40"/>
                  <a:gd name="T2" fmla="*/ 5 w 54"/>
                  <a:gd name="T3" fmla="*/ 29 h 40"/>
                  <a:gd name="T4" fmla="*/ 2 w 54"/>
                  <a:gd name="T5" fmla="*/ 21 h 40"/>
                  <a:gd name="T6" fmla="*/ 3 w 54"/>
                  <a:gd name="T7" fmla="*/ 18 h 40"/>
                  <a:gd name="T8" fmla="*/ 5 w 54"/>
                  <a:gd name="T9" fmla="*/ 14 h 40"/>
                  <a:gd name="T10" fmla="*/ 4 w 54"/>
                  <a:gd name="T11" fmla="*/ 7 h 40"/>
                  <a:gd name="T12" fmla="*/ 7 w 54"/>
                  <a:gd name="T13" fmla="*/ 10 h 40"/>
                  <a:gd name="T14" fmla="*/ 10 w 54"/>
                  <a:gd name="T15" fmla="*/ 11 h 40"/>
                  <a:gd name="T16" fmla="*/ 13 w 54"/>
                  <a:gd name="T17" fmla="*/ 10 h 40"/>
                  <a:gd name="T18" fmla="*/ 17 w 54"/>
                  <a:gd name="T19" fmla="*/ 6 h 40"/>
                  <a:gd name="T20" fmla="*/ 18 w 54"/>
                  <a:gd name="T21" fmla="*/ 2 h 40"/>
                  <a:gd name="T22" fmla="*/ 22 w 54"/>
                  <a:gd name="T23" fmla="*/ 2 h 40"/>
                  <a:gd name="T24" fmla="*/ 25 w 54"/>
                  <a:gd name="T25" fmla="*/ 1 h 40"/>
                  <a:gd name="T26" fmla="*/ 29 w 54"/>
                  <a:gd name="T27" fmla="*/ 4 h 40"/>
                  <a:gd name="T28" fmla="*/ 34 w 54"/>
                  <a:gd name="T29" fmla="*/ 4 h 40"/>
                  <a:gd name="T30" fmla="*/ 36 w 54"/>
                  <a:gd name="T31" fmla="*/ 7 h 40"/>
                  <a:gd name="T32" fmla="*/ 37 w 54"/>
                  <a:gd name="T33" fmla="*/ 9 h 40"/>
                  <a:gd name="T34" fmla="*/ 37 w 54"/>
                  <a:gd name="T35" fmla="*/ 15 h 40"/>
                  <a:gd name="T36" fmla="*/ 39 w 54"/>
                  <a:gd name="T37" fmla="*/ 20 h 40"/>
                  <a:gd name="T38" fmla="*/ 40 w 54"/>
                  <a:gd name="T39" fmla="*/ 18 h 40"/>
                  <a:gd name="T40" fmla="*/ 43 w 54"/>
                  <a:gd name="T41" fmla="*/ 17 h 40"/>
                  <a:gd name="T42" fmla="*/ 45 w 54"/>
                  <a:gd name="T43" fmla="*/ 19 h 40"/>
                  <a:gd name="T44" fmla="*/ 49 w 54"/>
                  <a:gd name="T45" fmla="*/ 18 h 40"/>
                  <a:gd name="T46" fmla="*/ 51 w 54"/>
                  <a:gd name="T47" fmla="*/ 21 h 40"/>
                  <a:gd name="T48" fmla="*/ 52 w 54"/>
                  <a:gd name="T49" fmla="*/ 25 h 40"/>
                  <a:gd name="T50" fmla="*/ 54 w 54"/>
                  <a:gd name="T51" fmla="*/ 27 h 40"/>
                  <a:gd name="T52" fmla="*/ 50 w 54"/>
                  <a:gd name="T53" fmla="*/ 29 h 40"/>
                  <a:gd name="T54" fmla="*/ 46 w 54"/>
                  <a:gd name="T55" fmla="*/ 31 h 40"/>
                  <a:gd name="T56" fmla="*/ 43 w 54"/>
                  <a:gd name="T57" fmla="*/ 33 h 40"/>
                  <a:gd name="T58" fmla="*/ 44 w 54"/>
                  <a:gd name="T59" fmla="*/ 34 h 40"/>
                  <a:gd name="T60" fmla="*/ 43 w 54"/>
                  <a:gd name="T61" fmla="*/ 39 h 40"/>
                  <a:gd name="T62" fmla="*/ 35 w 54"/>
                  <a:gd name="T63" fmla="*/ 39 h 40"/>
                  <a:gd name="T64" fmla="*/ 29 w 54"/>
                  <a:gd name="T65" fmla="*/ 37 h 40"/>
                  <a:gd name="T66" fmla="*/ 27 w 54"/>
                  <a:gd name="T67" fmla="*/ 37 h 40"/>
                  <a:gd name="T68" fmla="*/ 20 w 54"/>
                  <a:gd name="T69" fmla="*/ 34 h 40"/>
                  <a:gd name="T70" fmla="*/ 16 w 54"/>
                  <a:gd name="T71" fmla="*/ 34 h 40"/>
                  <a:gd name="T72" fmla="*/ 10 w 54"/>
                  <a:gd name="T73" fmla="*/ 37 h 40"/>
                  <a:gd name="T74" fmla="*/ 7 w 54"/>
                  <a:gd name="T75" fmla="*/ 36 h 40"/>
                  <a:gd name="T76" fmla="*/ 7 w 54"/>
                  <a:gd name="T77" fmla="*/ 3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 h="40">
                    <a:moveTo>
                      <a:pt x="7" y="34"/>
                    </a:moveTo>
                    <a:cubicBezTo>
                      <a:pt x="6" y="34"/>
                      <a:pt x="4" y="33"/>
                      <a:pt x="4" y="32"/>
                    </a:cubicBezTo>
                    <a:cubicBezTo>
                      <a:pt x="4" y="32"/>
                      <a:pt x="4" y="31"/>
                      <a:pt x="4" y="31"/>
                    </a:cubicBezTo>
                    <a:cubicBezTo>
                      <a:pt x="4" y="30"/>
                      <a:pt x="5" y="30"/>
                      <a:pt x="5" y="29"/>
                    </a:cubicBezTo>
                    <a:cubicBezTo>
                      <a:pt x="3" y="28"/>
                      <a:pt x="2" y="27"/>
                      <a:pt x="1" y="26"/>
                    </a:cubicBezTo>
                    <a:cubicBezTo>
                      <a:pt x="1" y="24"/>
                      <a:pt x="3" y="22"/>
                      <a:pt x="2" y="21"/>
                    </a:cubicBezTo>
                    <a:cubicBezTo>
                      <a:pt x="1" y="20"/>
                      <a:pt x="0" y="20"/>
                      <a:pt x="2" y="19"/>
                    </a:cubicBezTo>
                    <a:cubicBezTo>
                      <a:pt x="2" y="19"/>
                      <a:pt x="3" y="19"/>
                      <a:pt x="3" y="18"/>
                    </a:cubicBezTo>
                    <a:cubicBezTo>
                      <a:pt x="4" y="17"/>
                      <a:pt x="3" y="17"/>
                      <a:pt x="3" y="16"/>
                    </a:cubicBezTo>
                    <a:cubicBezTo>
                      <a:pt x="3" y="15"/>
                      <a:pt x="4" y="14"/>
                      <a:pt x="5" y="14"/>
                    </a:cubicBezTo>
                    <a:cubicBezTo>
                      <a:pt x="4" y="13"/>
                      <a:pt x="3" y="12"/>
                      <a:pt x="3" y="11"/>
                    </a:cubicBezTo>
                    <a:cubicBezTo>
                      <a:pt x="3" y="9"/>
                      <a:pt x="3" y="8"/>
                      <a:pt x="4" y="7"/>
                    </a:cubicBezTo>
                    <a:cubicBezTo>
                      <a:pt x="4" y="6"/>
                      <a:pt x="5" y="6"/>
                      <a:pt x="6" y="7"/>
                    </a:cubicBezTo>
                    <a:cubicBezTo>
                      <a:pt x="6" y="7"/>
                      <a:pt x="6" y="9"/>
                      <a:pt x="7" y="10"/>
                    </a:cubicBezTo>
                    <a:cubicBezTo>
                      <a:pt x="7" y="9"/>
                      <a:pt x="8" y="8"/>
                      <a:pt x="9" y="8"/>
                    </a:cubicBezTo>
                    <a:cubicBezTo>
                      <a:pt x="10" y="8"/>
                      <a:pt x="10" y="10"/>
                      <a:pt x="10" y="11"/>
                    </a:cubicBezTo>
                    <a:cubicBezTo>
                      <a:pt x="10" y="11"/>
                      <a:pt x="11" y="11"/>
                      <a:pt x="11" y="10"/>
                    </a:cubicBezTo>
                    <a:cubicBezTo>
                      <a:pt x="11" y="10"/>
                      <a:pt x="12" y="10"/>
                      <a:pt x="13" y="10"/>
                    </a:cubicBezTo>
                    <a:cubicBezTo>
                      <a:pt x="13" y="9"/>
                      <a:pt x="13" y="8"/>
                      <a:pt x="12" y="8"/>
                    </a:cubicBezTo>
                    <a:cubicBezTo>
                      <a:pt x="12" y="5"/>
                      <a:pt x="15" y="5"/>
                      <a:pt x="17" y="6"/>
                    </a:cubicBezTo>
                    <a:cubicBezTo>
                      <a:pt x="17" y="5"/>
                      <a:pt x="17" y="5"/>
                      <a:pt x="17" y="4"/>
                    </a:cubicBezTo>
                    <a:cubicBezTo>
                      <a:pt x="17" y="4"/>
                      <a:pt x="17" y="3"/>
                      <a:pt x="18" y="2"/>
                    </a:cubicBezTo>
                    <a:cubicBezTo>
                      <a:pt x="18" y="2"/>
                      <a:pt x="19" y="1"/>
                      <a:pt x="20" y="1"/>
                    </a:cubicBezTo>
                    <a:cubicBezTo>
                      <a:pt x="21" y="1"/>
                      <a:pt x="21" y="2"/>
                      <a:pt x="22" y="2"/>
                    </a:cubicBezTo>
                    <a:cubicBezTo>
                      <a:pt x="22" y="2"/>
                      <a:pt x="22" y="2"/>
                      <a:pt x="22" y="2"/>
                    </a:cubicBezTo>
                    <a:cubicBezTo>
                      <a:pt x="23" y="1"/>
                      <a:pt x="24" y="0"/>
                      <a:pt x="25" y="1"/>
                    </a:cubicBezTo>
                    <a:cubicBezTo>
                      <a:pt x="26" y="2"/>
                      <a:pt x="24" y="6"/>
                      <a:pt x="27" y="5"/>
                    </a:cubicBezTo>
                    <a:cubicBezTo>
                      <a:pt x="28" y="5"/>
                      <a:pt x="28" y="4"/>
                      <a:pt x="29" y="4"/>
                    </a:cubicBezTo>
                    <a:cubicBezTo>
                      <a:pt x="30" y="5"/>
                      <a:pt x="31" y="6"/>
                      <a:pt x="32" y="7"/>
                    </a:cubicBezTo>
                    <a:cubicBezTo>
                      <a:pt x="32" y="7"/>
                      <a:pt x="33" y="5"/>
                      <a:pt x="34" y="4"/>
                    </a:cubicBezTo>
                    <a:cubicBezTo>
                      <a:pt x="34" y="4"/>
                      <a:pt x="35" y="3"/>
                      <a:pt x="36" y="4"/>
                    </a:cubicBezTo>
                    <a:cubicBezTo>
                      <a:pt x="36" y="5"/>
                      <a:pt x="36" y="6"/>
                      <a:pt x="36" y="7"/>
                    </a:cubicBezTo>
                    <a:cubicBezTo>
                      <a:pt x="36" y="7"/>
                      <a:pt x="36" y="8"/>
                      <a:pt x="37" y="8"/>
                    </a:cubicBezTo>
                    <a:cubicBezTo>
                      <a:pt x="37" y="8"/>
                      <a:pt x="37" y="8"/>
                      <a:pt x="37" y="9"/>
                    </a:cubicBezTo>
                    <a:cubicBezTo>
                      <a:pt x="38" y="10"/>
                      <a:pt x="38" y="12"/>
                      <a:pt x="38" y="13"/>
                    </a:cubicBezTo>
                    <a:cubicBezTo>
                      <a:pt x="37" y="14"/>
                      <a:pt x="37" y="14"/>
                      <a:pt x="37" y="15"/>
                    </a:cubicBezTo>
                    <a:cubicBezTo>
                      <a:pt x="36" y="17"/>
                      <a:pt x="38" y="16"/>
                      <a:pt x="38" y="17"/>
                    </a:cubicBezTo>
                    <a:cubicBezTo>
                      <a:pt x="39" y="18"/>
                      <a:pt x="39" y="19"/>
                      <a:pt x="39" y="20"/>
                    </a:cubicBezTo>
                    <a:cubicBezTo>
                      <a:pt x="39" y="20"/>
                      <a:pt x="39" y="21"/>
                      <a:pt x="38" y="22"/>
                    </a:cubicBezTo>
                    <a:cubicBezTo>
                      <a:pt x="38" y="21"/>
                      <a:pt x="40" y="19"/>
                      <a:pt x="40" y="18"/>
                    </a:cubicBezTo>
                    <a:cubicBezTo>
                      <a:pt x="40" y="18"/>
                      <a:pt x="41" y="17"/>
                      <a:pt x="41" y="17"/>
                    </a:cubicBezTo>
                    <a:cubicBezTo>
                      <a:pt x="42" y="16"/>
                      <a:pt x="43" y="16"/>
                      <a:pt x="43" y="17"/>
                    </a:cubicBezTo>
                    <a:cubicBezTo>
                      <a:pt x="43" y="17"/>
                      <a:pt x="43" y="18"/>
                      <a:pt x="43" y="19"/>
                    </a:cubicBezTo>
                    <a:cubicBezTo>
                      <a:pt x="43" y="19"/>
                      <a:pt x="44" y="18"/>
                      <a:pt x="45" y="19"/>
                    </a:cubicBezTo>
                    <a:cubicBezTo>
                      <a:pt x="46" y="19"/>
                      <a:pt x="45" y="21"/>
                      <a:pt x="46" y="21"/>
                    </a:cubicBezTo>
                    <a:cubicBezTo>
                      <a:pt x="47" y="21"/>
                      <a:pt x="48" y="18"/>
                      <a:pt x="49" y="18"/>
                    </a:cubicBezTo>
                    <a:cubicBezTo>
                      <a:pt x="50" y="18"/>
                      <a:pt x="51" y="18"/>
                      <a:pt x="51" y="18"/>
                    </a:cubicBezTo>
                    <a:cubicBezTo>
                      <a:pt x="52" y="19"/>
                      <a:pt x="51" y="20"/>
                      <a:pt x="51" y="21"/>
                    </a:cubicBezTo>
                    <a:cubicBezTo>
                      <a:pt x="52" y="21"/>
                      <a:pt x="52" y="21"/>
                      <a:pt x="52" y="22"/>
                    </a:cubicBezTo>
                    <a:cubicBezTo>
                      <a:pt x="52" y="23"/>
                      <a:pt x="52" y="24"/>
                      <a:pt x="52" y="25"/>
                    </a:cubicBezTo>
                    <a:cubicBezTo>
                      <a:pt x="52" y="26"/>
                      <a:pt x="52" y="26"/>
                      <a:pt x="53" y="26"/>
                    </a:cubicBezTo>
                    <a:cubicBezTo>
                      <a:pt x="54" y="26"/>
                      <a:pt x="54" y="26"/>
                      <a:pt x="54" y="27"/>
                    </a:cubicBezTo>
                    <a:cubicBezTo>
                      <a:pt x="54" y="27"/>
                      <a:pt x="54" y="28"/>
                      <a:pt x="54" y="28"/>
                    </a:cubicBezTo>
                    <a:cubicBezTo>
                      <a:pt x="53" y="29"/>
                      <a:pt x="52" y="29"/>
                      <a:pt x="50" y="29"/>
                    </a:cubicBezTo>
                    <a:cubicBezTo>
                      <a:pt x="50" y="29"/>
                      <a:pt x="48" y="29"/>
                      <a:pt x="47" y="29"/>
                    </a:cubicBezTo>
                    <a:cubicBezTo>
                      <a:pt x="47" y="30"/>
                      <a:pt x="47" y="31"/>
                      <a:pt x="46" y="31"/>
                    </a:cubicBezTo>
                    <a:cubicBezTo>
                      <a:pt x="45" y="31"/>
                      <a:pt x="44" y="29"/>
                      <a:pt x="43" y="29"/>
                    </a:cubicBezTo>
                    <a:cubicBezTo>
                      <a:pt x="41" y="29"/>
                      <a:pt x="43" y="32"/>
                      <a:pt x="43" y="33"/>
                    </a:cubicBezTo>
                    <a:cubicBezTo>
                      <a:pt x="43" y="33"/>
                      <a:pt x="43" y="33"/>
                      <a:pt x="43" y="34"/>
                    </a:cubicBezTo>
                    <a:cubicBezTo>
                      <a:pt x="44" y="34"/>
                      <a:pt x="44" y="34"/>
                      <a:pt x="44" y="34"/>
                    </a:cubicBezTo>
                    <a:cubicBezTo>
                      <a:pt x="44" y="35"/>
                      <a:pt x="42" y="36"/>
                      <a:pt x="41" y="36"/>
                    </a:cubicBezTo>
                    <a:cubicBezTo>
                      <a:pt x="42" y="37"/>
                      <a:pt x="43" y="38"/>
                      <a:pt x="43" y="39"/>
                    </a:cubicBezTo>
                    <a:cubicBezTo>
                      <a:pt x="42" y="40"/>
                      <a:pt x="41" y="40"/>
                      <a:pt x="40" y="40"/>
                    </a:cubicBezTo>
                    <a:cubicBezTo>
                      <a:pt x="38" y="40"/>
                      <a:pt x="37" y="39"/>
                      <a:pt x="35" y="39"/>
                    </a:cubicBezTo>
                    <a:cubicBezTo>
                      <a:pt x="34" y="39"/>
                      <a:pt x="34" y="40"/>
                      <a:pt x="32" y="39"/>
                    </a:cubicBezTo>
                    <a:cubicBezTo>
                      <a:pt x="31" y="39"/>
                      <a:pt x="30" y="37"/>
                      <a:pt x="29" y="37"/>
                    </a:cubicBezTo>
                    <a:cubicBezTo>
                      <a:pt x="29" y="36"/>
                      <a:pt x="28" y="35"/>
                      <a:pt x="28" y="35"/>
                    </a:cubicBezTo>
                    <a:cubicBezTo>
                      <a:pt x="27" y="35"/>
                      <a:pt x="27" y="36"/>
                      <a:pt x="27" y="37"/>
                    </a:cubicBezTo>
                    <a:cubicBezTo>
                      <a:pt x="26" y="38"/>
                      <a:pt x="23" y="37"/>
                      <a:pt x="22" y="35"/>
                    </a:cubicBezTo>
                    <a:cubicBezTo>
                      <a:pt x="22" y="34"/>
                      <a:pt x="22" y="34"/>
                      <a:pt x="20" y="34"/>
                    </a:cubicBezTo>
                    <a:cubicBezTo>
                      <a:pt x="19" y="34"/>
                      <a:pt x="18" y="35"/>
                      <a:pt x="17" y="35"/>
                    </a:cubicBezTo>
                    <a:cubicBezTo>
                      <a:pt x="17" y="35"/>
                      <a:pt x="16" y="34"/>
                      <a:pt x="16" y="34"/>
                    </a:cubicBezTo>
                    <a:cubicBezTo>
                      <a:pt x="15" y="35"/>
                      <a:pt x="14" y="36"/>
                      <a:pt x="13" y="36"/>
                    </a:cubicBezTo>
                    <a:cubicBezTo>
                      <a:pt x="12" y="37"/>
                      <a:pt x="11" y="37"/>
                      <a:pt x="10" y="37"/>
                    </a:cubicBezTo>
                    <a:cubicBezTo>
                      <a:pt x="9" y="37"/>
                      <a:pt x="9" y="36"/>
                      <a:pt x="9" y="36"/>
                    </a:cubicBezTo>
                    <a:cubicBezTo>
                      <a:pt x="8" y="36"/>
                      <a:pt x="8" y="36"/>
                      <a:pt x="7" y="36"/>
                    </a:cubicBezTo>
                    <a:cubicBezTo>
                      <a:pt x="7" y="36"/>
                      <a:pt x="6" y="36"/>
                      <a:pt x="6" y="36"/>
                    </a:cubicBezTo>
                    <a:cubicBezTo>
                      <a:pt x="5" y="36"/>
                      <a:pt x="5" y="35"/>
                      <a:pt x="7"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Freeform 18"/>
              <p:cNvSpPr/>
              <p:nvPr/>
            </p:nvSpPr>
            <p:spPr bwMode="auto">
              <a:xfrm>
                <a:off x="11196939" y="5522622"/>
                <a:ext cx="338600" cy="175457"/>
              </a:xfrm>
              <a:custGeom>
                <a:avLst/>
                <a:gdLst>
                  <a:gd name="T0" fmla="*/ 33 w 79"/>
                  <a:gd name="T1" fmla="*/ 28 h 41"/>
                  <a:gd name="T2" fmla="*/ 36 w 79"/>
                  <a:gd name="T3" fmla="*/ 30 h 41"/>
                  <a:gd name="T4" fmla="*/ 39 w 79"/>
                  <a:gd name="T5" fmla="*/ 34 h 41"/>
                  <a:gd name="T6" fmla="*/ 43 w 79"/>
                  <a:gd name="T7" fmla="*/ 34 h 41"/>
                  <a:gd name="T8" fmla="*/ 45 w 79"/>
                  <a:gd name="T9" fmla="*/ 37 h 41"/>
                  <a:gd name="T10" fmla="*/ 48 w 79"/>
                  <a:gd name="T11" fmla="*/ 39 h 41"/>
                  <a:gd name="T12" fmla="*/ 52 w 79"/>
                  <a:gd name="T13" fmla="*/ 39 h 41"/>
                  <a:gd name="T14" fmla="*/ 52 w 79"/>
                  <a:gd name="T15" fmla="*/ 37 h 41"/>
                  <a:gd name="T16" fmla="*/ 55 w 79"/>
                  <a:gd name="T17" fmla="*/ 38 h 41"/>
                  <a:gd name="T18" fmla="*/ 60 w 79"/>
                  <a:gd name="T19" fmla="*/ 39 h 41"/>
                  <a:gd name="T20" fmla="*/ 63 w 79"/>
                  <a:gd name="T21" fmla="*/ 37 h 41"/>
                  <a:gd name="T22" fmla="*/ 67 w 79"/>
                  <a:gd name="T23" fmla="*/ 41 h 41"/>
                  <a:gd name="T24" fmla="*/ 69 w 79"/>
                  <a:gd name="T25" fmla="*/ 37 h 41"/>
                  <a:gd name="T26" fmla="*/ 74 w 79"/>
                  <a:gd name="T27" fmla="*/ 36 h 41"/>
                  <a:gd name="T28" fmla="*/ 76 w 79"/>
                  <a:gd name="T29" fmla="*/ 36 h 41"/>
                  <a:gd name="T30" fmla="*/ 79 w 79"/>
                  <a:gd name="T31" fmla="*/ 32 h 41"/>
                  <a:gd name="T32" fmla="*/ 75 w 79"/>
                  <a:gd name="T33" fmla="*/ 31 h 41"/>
                  <a:gd name="T34" fmla="*/ 72 w 79"/>
                  <a:gd name="T35" fmla="*/ 31 h 41"/>
                  <a:gd name="T36" fmla="*/ 67 w 79"/>
                  <a:gd name="T37" fmla="*/ 31 h 41"/>
                  <a:gd name="T38" fmla="*/ 66 w 79"/>
                  <a:gd name="T39" fmla="*/ 26 h 41"/>
                  <a:gd name="T40" fmla="*/ 63 w 79"/>
                  <a:gd name="T41" fmla="*/ 20 h 41"/>
                  <a:gd name="T42" fmla="*/ 59 w 79"/>
                  <a:gd name="T43" fmla="*/ 22 h 41"/>
                  <a:gd name="T44" fmla="*/ 53 w 79"/>
                  <a:gd name="T45" fmla="*/ 21 h 41"/>
                  <a:gd name="T46" fmla="*/ 51 w 79"/>
                  <a:gd name="T47" fmla="*/ 20 h 41"/>
                  <a:gd name="T48" fmla="*/ 46 w 79"/>
                  <a:gd name="T49" fmla="*/ 28 h 41"/>
                  <a:gd name="T50" fmla="*/ 45 w 79"/>
                  <a:gd name="T51" fmla="*/ 24 h 41"/>
                  <a:gd name="T52" fmla="*/ 41 w 79"/>
                  <a:gd name="T53" fmla="*/ 23 h 41"/>
                  <a:gd name="T54" fmla="*/ 44 w 79"/>
                  <a:gd name="T55" fmla="*/ 22 h 41"/>
                  <a:gd name="T56" fmla="*/ 49 w 79"/>
                  <a:gd name="T57" fmla="*/ 19 h 41"/>
                  <a:gd name="T58" fmla="*/ 53 w 79"/>
                  <a:gd name="T59" fmla="*/ 17 h 41"/>
                  <a:gd name="T60" fmla="*/ 56 w 79"/>
                  <a:gd name="T61" fmla="*/ 12 h 41"/>
                  <a:gd name="T62" fmla="*/ 51 w 79"/>
                  <a:gd name="T63" fmla="*/ 9 h 41"/>
                  <a:gd name="T64" fmla="*/ 50 w 79"/>
                  <a:gd name="T65" fmla="*/ 5 h 41"/>
                  <a:gd name="T66" fmla="*/ 47 w 79"/>
                  <a:gd name="T67" fmla="*/ 5 h 41"/>
                  <a:gd name="T68" fmla="*/ 44 w 79"/>
                  <a:gd name="T69" fmla="*/ 10 h 41"/>
                  <a:gd name="T70" fmla="*/ 39 w 79"/>
                  <a:gd name="T71" fmla="*/ 10 h 41"/>
                  <a:gd name="T72" fmla="*/ 38 w 79"/>
                  <a:gd name="T73" fmla="*/ 10 h 41"/>
                  <a:gd name="T74" fmla="*/ 36 w 79"/>
                  <a:gd name="T75" fmla="*/ 8 h 41"/>
                  <a:gd name="T76" fmla="*/ 35 w 79"/>
                  <a:gd name="T77" fmla="*/ 3 h 41"/>
                  <a:gd name="T78" fmla="*/ 29 w 79"/>
                  <a:gd name="T79" fmla="*/ 2 h 41"/>
                  <a:gd name="T80" fmla="*/ 28 w 79"/>
                  <a:gd name="T81" fmla="*/ 6 h 41"/>
                  <a:gd name="T82" fmla="*/ 24 w 79"/>
                  <a:gd name="T83" fmla="*/ 7 h 41"/>
                  <a:gd name="T84" fmla="*/ 22 w 79"/>
                  <a:gd name="T85" fmla="*/ 7 h 41"/>
                  <a:gd name="T86" fmla="*/ 19 w 79"/>
                  <a:gd name="T87" fmla="*/ 6 h 41"/>
                  <a:gd name="T88" fmla="*/ 14 w 79"/>
                  <a:gd name="T89" fmla="*/ 5 h 41"/>
                  <a:gd name="T90" fmla="*/ 11 w 79"/>
                  <a:gd name="T91" fmla="*/ 6 h 41"/>
                  <a:gd name="T92" fmla="*/ 13 w 79"/>
                  <a:gd name="T93" fmla="*/ 14 h 41"/>
                  <a:gd name="T94" fmla="*/ 9 w 79"/>
                  <a:gd name="T95" fmla="*/ 16 h 41"/>
                  <a:gd name="T96" fmla="*/ 6 w 79"/>
                  <a:gd name="T97" fmla="*/ 12 h 41"/>
                  <a:gd name="T98" fmla="*/ 3 w 79"/>
                  <a:gd name="T99" fmla="*/ 14 h 41"/>
                  <a:gd name="T100" fmla="*/ 5 w 79"/>
                  <a:gd name="T101" fmla="*/ 19 h 41"/>
                  <a:gd name="T102" fmla="*/ 3 w 79"/>
                  <a:gd name="T103" fmla="*/ 22 h 41"/>
                  <a:gd name="T104" fmla="*/ 3 w 79"/>
                  <a:gd name="T105" fmla="*/ 25 h 41"/>
                  <a:gd name="T106" fmla="*/ 9 w 79"/>
                  <a:gd name="T107" fmla="*/ 29 h 41"/>
                  <a:gd name="T108" fmla="*/ 17 w 79"/>
                  <a:gd name="T109" fmla="*/ 28 h 41"/>
                  <a:gd name="T110" fmla="*/ 22 w 79"/>
                  <a:gd name="T111" fmla="*/ 28 h 41"/>
                  <a:gd name="T112" fmla="*/ 25 w 79"/>
                  <a:gd name="T113" fmla="*/ 29 h 41"/>
                  <a:gd name="T114" fmla="*/ 31 w 79"/>
                  <a:gd name="T115" fmla="*/ 29 h 41"/>
                  <a:gd name="T116" fmla="*/ 33 w 79"/>
                  <a:gd name="T117" fmla="*/ 30 h 41"/>
                  <a:gd name="T118" fmla="*/ 33 w 79"/>
                  <a:gd name="T119" fmla="*/ 2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9" h="41">
                    <a:moveTo>
                      <a:pt x="33" y="27"/>
                    </a:moveTo>
                    <a:cubicBezTo>
                      <a:pt x="32" y="27"/>
                      <a:pt x="32" y="28"/>
                      <a:pt x="33" y="28"/>
                    </a:cubicBezTo>
                    <a:cubicBezTo>
                      <a:pt x="33" y="29"/>
                      <a:pt x="34" y="29"/>
                      <a:pt x="34" y="29"/>
                    </a:cubicBezTo>
                    <a:cubicBezTo>
                      <a:pt x="36" y="29"/>
                      <a:pt x="36" y="29"/>
                      <a:pt x="36" y="30"/>
                    </a:cubicBezTo>
                    <a:cubicBezTo>
                      <a:pt x="36" y="31"/>
                      <a:pt x="36" y="31"/>
                      <a:pt x="37" y="31"/>
                    </a:cubicBezTo>
                    <a:cubicBezTo>
                      <a:pt x="38" y="32"/>
                      <a:pt x="38" y="33"/>
                      <a:pt x="39" y="34"/>
                    </a:cubicBezTo>
                    <a:cubicBezTo>
                      <a:pt x="40" y="35"/>
                      <a:pt x="42" y="32"/>
                      <a:pt x="43" y="33"/>
                    </a:cubicBezTo>
                    <a:cubicBezTo>
                      <a:pt x="43" y="33"/>
                      <a:pt x="43" y="34"/>
                      <a:pt x="43" y="34"/>
                    </a:cubicBezTo>
                    <a:cubicBezTo>
                      <a:pt x="43" y="34"/>
                      <a:pt x="43" y="35"/>
                      <a:pt x="43" y="35"/>
                    </a:cubicBezTo>
                    <a:cubicBezTo>
                      <a:pt x="43" y="36"/>
                      <a:pt x="44" y="37"/>
                      <a:pt x="45" y="37"/>
                    </a:cubicBezTo>
                    <a:cubicBezTo>
                      <a:pt x="45" y="37"/>
                      <a:pt x="46" y="36"/>
                      <a:pt x="47" y="37"/>
                    </a:cubicBezTo>
                    <a:cubicBezTo>
                      <a:pt x="47" y="37"/>
                      <a:pt x="48" y="38"/>
                      <a:pt x="48" y="39"/>
                    </a:cubicBezTo>
                    <a:cubicBezTo>
                      <a:pt x="49" y="39"/>
                      <a:pt x="49" y="39"/>
                      <a:pt x="50" y="40"/>
                    </a:cubicBezTo>
                    <a:cubicBezTo>
                      <a:pt x="51" y="40"/>
                      <a:pt x="51" y="40"/>
                      <a:pt x="52" y="39"/>
                    </a:cubicBezTo>
                    <a:cubicBezTo>
                      <a:pt x="52" y="39"/>
                      <a:pt x="52" y="38"/>
                      <a:pt x="52" y="38"/>
                    </a:cubicBezTo>
                    <a:cubicBezTo>
                      <a:pt x="52" y="38"/>
                      <a:pt x="52" y="37"/>
                      <a:pt x="52" y="37"/>
                    </a:cubicBezTo>
                    <a:cubicBezTo>
                      <a:pt x="52" y="36"/>
                      <a:pt x="53" y="37"/>
                      <a:pt x="54" y="37"/>
                    </a:cubicBezTo>
                    <a:cubicBezTo>
                      <a:pt x="54" y="37"/>
                      <a:pt x="54" y="38"/>
                      <a:pt x="55" y="38"/>
                    </a:cubicBezTo>
                    <a:cubicBezTo>
                      <a:pt x="56" y="37"/>
                      <a:pt x="56" y="36"/>
                      <a:pt x="57" y="36"/>
                    </a:cubicBezTo>
                    <a:cubicBezTo>
                      <a:pt x="59" y="36"/>
                      <a:pt x="58" y="38"/>
                      <a:pt x="60" y="39"/>
                    </a:cubicBezTo>
                    <a:cubicBezTo>
                      <a:pt x="61" y="39"/>
                      <a:pt x="61" y="38"/>
                      <a:pt x="62" y="38"/>
                    </a:cubicBezTo>
                    <a:cubicBezTo>
                      <a:pt x="63" y="37"/>
                      <a:pt x="63" y="37"/>
                      <a:pt x="63" y="37"/>
                    </a:cubicBezTo>
                    <a:cubicBezTo>
                      <a:pt x="64" y="37"/>
                      <a:pt x="64" y="37"/>
                      <a:pt x="64" y="37"/>
                    </a:cubicBezTo>
                    <a:cubicBezTo>
                      <a:pt x="65" y="39"/>
                      <a:pt x="65" y="41"/>
                      <a:pt x="67" y="41"/>
                    </a:cubicBezTo>
                    <a:cubicBezTo>
                      <a:pt x="68" y="41"/>
                      <a:pt x="69" y="40"/>
                      <a:pt x="69" y="39"/>
                    </a:cubicBezTo>
                    <a:cubicBezTo>
                      <a:pt x="69" y="38"/>
                      <a:pt x="69" y="37"/>
                      <a:pt x="69" y="37"/>
                    </a:cubicBezTo>
                    <a:cubicBezTo>
                      <a:pt x="70" y="37"/>
                      <a:pt x="71" y="37"/>
                      <a:pt x="72" y="37"/>
                    </a:cubicBezTo>
                    <a:cubicBezTo>
                      <a:pt x="72" y="37"/>
                      <a:pt x="73" y="36"/>
                      <a:pt x="74" y="36"/>
                    </a:cubicBezTo>
                    <a:cubicBezTo>
                      <a:pt x="74" y="36"/>
                      <a:pt x="74" y="37"/>
                      <a:pt x="74" y="37"/>
                    </a:cubicBezTo>
                    <a:cubicBezTo>
                      <a:pt x="75" y="37"/>
                      <a:pt x="75" y="37"/>
                      <a:pt x="76" y="36"/>
                    </a:cubicBezTo>
                    <a:cubicBezTo>
                      <a:pt x="77" y="36"/>
                      <a:pt x="78" y="35"/>
                      <a:pt x="78" y="34"/>
                    </a:cubicBezTo>
                    <a:cubicBezTo>
                      <a:pt x="79" y="33"/>
                      <a:pt x="79" y="33"/>
                      <a:pt x="79" y="32"/>
                    </a:cubicBezTo>
                    <a:cubicBezTo>
                      <a:pt x="79" y="31"/>
                      <a:pt x="79" y="31"/>
                      <a:pt x="78" y="30"/>
                    </a:cubicBezTo>
                    <a:cubicBezTo>
                      <a:pt x="77" y="30"/>
                      <a:pt x="76" y="31"/>
                      <a:pt x="75" y="31"/>
                    </a:cubicBezTo>
                    <a:cubicBezTo>
                      <a:pt x="74" y="32"/>
                      <a:pt x="74" y="32"/>
                      <a:pt x="74" y="32"/>
                    </a:cubicBezTo>
                    <a:cubicBezTo>
                      <a:pt x="73" y="31"/>
                      <a:pt x="73" y="31"/>
                      <a:pt x="72" y="31"/>
                    </a:cubicBezTo>
                    <a:cubicBezTo>
                      <a:pt x="71" y="30"/>
                      <a:pt x="70" y="29"/>
                      <a:pt x="68" y="30"/>
                    </a:cubicBezTo>
                    <a:cubicBezTo>
                      <a:pt x="68" y="30"/>
                      <a:pt x="67" y="31"/>
                      <a:pt x="67" y="31"/>
                    </a:cubicBezTo>
                    <a:cubicBezTo>
                      <a:pt x="66" y="30"/>
                      <a:pt x="66" y="29"/>
                      <a:pt x="66" y="29"/>
                    </a:cubicBezTo>
                    <a:cubicBezTo>
                      <a:pt x="66" y="28"/>
                      <a:pt x="66" y="27"/>
                      <a:pt x="66" y="26"/>
                    </a:cubicBezTo>
                    <a:cubicBezTo>
                      <a:pt x="66" y="25"/>
                      <a:pt x="66" y="23"/>
                      <a:pt x="66" y="22"/>
                    </a:cubicBezTo>
                    <a:cubicBezTo>
                      <a:pt x="65" y="21"/>
                      <a:pt x="64" y="20"/>
                      <a:pt x="63" y="20"/>
                    </a:cubicBezTo>
                    <a:cubicBezTo>
                      <a:pt x="61" y="20"/>
                      <a:pt x="61" y="22"/>
                      <a:pt x="61" y="23"/>
                    </a:cubicBezTo>
                    <a:cubicBezTo>
                      <a:pt x="60" y="22"/>
                      <a:pt x="60" y="22"/>
                      <a:pt x="59" y="22"/>
                    </a:cubicBezTo>
                    <a:cubicBezTo>
                      <a:pt x="58" y="22"/>
                      <a:pt x="57" y="23"/>
                      <a:pt x="56" y="24"/>
                    </a:cubicBezTo>
                    <a:cubicBezTo>
                      <a:pt x="56" y="23"/>
                      <a:pt x="55" y="21"/>
                      <a:pt x="53" y="21"/>
                    </a:cubicBezTo>
                    <a:cubicBezTo>
                      <a:pt x="53" y="21"/>
                      <a:pt x="52" y="22"/>
                      <a:pt x="52" y="22"/>
                    </a:cubicBezTo>
                    <a:cubicBezTo>
                      <a:pt x="51" y="22"/>
                      <a:pt x="51" y="21"/>
                      <a:pt x="51" y="20"/>
                    </a:cubicBezTo>
                    <a:cubicBezTo>
                      <a:pt x="49" y="20"/>
                      <a:pt x="48" y="24"/>
                      <a:pt x="48" y="25"/>
                    </a:cubicBezTo>
                    <a:cubicBezTo>
                      <a:pt x="48" y="26"/>
                      <a:pt x="48" y="27"/>
                      <a:pt x="46" y="28"/>
                    </a:cubicBezTo>
                    <a:cubicBezTo>
                      <a:pt x="46" y="27"/>
                      <a:pt x="46" y="26"/>
                      <a:pt x="46" y="26"/>
                    </a:cubicBezTo>
                    <a:cubicBezTo>
                      <a:pt x="46" y="25"/>
                      <a:pt x="46" y="24"/>
                      <a:pt x="45" y="24"/>
                    </a:cubicBezTo>
                    <a:cubicBezTo>
                      <a:pt x="44" y="24"/>
                      <a:pt x="44" y="24"/>
                      <a:pt x="43" y="24"/>
                    </a:cubicBezTo>
                    <a:cubicBezTo>
                      <a:pt x="42" y="23"/>
                      <a:pt x="42" y="23"/>
                      <a:pt x="41" y="23"/>
                    </a:cubicBezTo>
                    <a:cubicBezTo>
                      <a:pt x="41" y="23"/>
                      <a:pt x="42" y="23"/>
                      <a:pt x="42" y="23"/>
                    </a:cubicBezTo>
                    <a:cubicBezTo>
                      <a:pt x="43" y="23"/>
                      <a:pt x="43" y="22"/>
                      <a:pt x="44" y="22"/>
                    </a:cubicBezTo>
                    <a:cubicBezTo>
                      <a:pt x="45" y="22"/>
                      <a:pt x="46" y="22"/>
                      <a:pt x="47" y="22"/>
                    </a:cubicBezTo>
                    <a:cubicBezTo>
                      <a:pt x="48" y="21"/>
                      <a:pt x="49" y="20"/>
                      <a:pt x="49" y="19"/>
                    </a:cubicBezTo>
                    <a:cubicBezTo>
                      <a:pt x="50" y="18"/>
                      <a:pt x="50" y="17"/>
                      <a:pt x="50" y="16"/>
                    </a:cubicBezTo>
                    <a:cubicBezTo>
                      <a:pt x="51" y="17"/>
                      <a:pt x="52" y="18"/>
                      <a:pt x="53" y="17"/>
                    </a:cubicBezTo>
                    <a:cubicBezTo>
                      <a:pt x="54" y="17"/>
                      <a:pt x="55" y="16"/>
                      <a:pt x="55" y="15"/>
                    </a:cubicBezTo>
                    <a:cubicBezTo>
                      <a:pt x="56" y="14"/>
                      <a:pt x="56" y="13"/>
                      <a:pt x="56" y="12"/>
                    </a:cubicBezTo>
                    <a:cubicBezTo>
                      <a:pt x="55" y="11"/>
                      <a:pt x="52" y="9"/>
                      <a:pt x="51" y="11"/>
                    </a:cubicBezTo>
                    <a:cubicBezTo>
                      <a:pt x="51" y="11"/>
                      <a:pt x="51" y="9"/>
                      <a:pt x="51" y="9"/>
                    </a:cubicBezTo>
                    <a:cubicBezTo>
                      <a:pt x="52" y="8"/>
                      <a:pt x="51" y="7"/>
                      <a:pt x="50" y="6"/>
                    </a:cubicBezTo>
                    <a:cubicBezTo>
                      <a:pt x="50" y="6"/>
                      <a:pt x="50" y="5"/>
                      <a:pt x="50" y="5"/>
                    </a:cubicBezTo>
                    <a:cubicBezTo>
                      <a:pt x="49" y="5"/>
                      <a:pt x="49" y="5"/>
                      <a:pt x="49" y="5"/>
                    </a:cubicBezTo>
                    <a:cubicBezTo>
                      <a:pt x="48" y="5"/>
                      <a:pt x="47" y="5"/>
                      <a:pt x="47" y="5"/>
                    </a:cubicBezTo>
                    <a:cubicBezTo>
                      <a:pt x="46" y="6"/>
                      <a:pt x="45" y="7"/>
                      <a:pt x="45" y="8"/>
                    </a:cubicBezTo>
                    <a:cubicBezTo>
                      <a:pt x="45" y="9"/>
                      <a:pt x="45" y="10"/>
                      <a:pt x="44" y="10"/>
                    </a:cubicBezTo>
                    <a:cubicBezTo>
                      <a:pt x="44" y="11"/>
                      <a:pt x="42" y="10"/>
                      <a:pt x="41" y="10"/>
                    </a:cubicBezTo>
                    <a:cubicBezTo>
                      <a:pt x="41" y="10"/>
                      <a:pt x="40" y="10"/>
                      <a:pt x="39" y="10"/>
                    </a:cubicBezTo>
                    <a:cubicBezTo>
                      <a:pt x="39" y="10"/>
                      <a:pt x="39" y="11"/>
                      <a:pt x="39" y="11"/>
                    </a:cubicBezTo>
                    <a:cubicBezTo>
                      <a:pt x="38" y="11"/>
                      <a:pt x="38" y="10"/>
                      <a:pt x="38" y="10"/>
                    </a:cubicBezTo>
                    <a:cubicBezTo>
                      <a:pt x="37" y="9"/>
                      <a:pt x="37" y="9"/>
                      <a:pt x="37" y="9"/>
                    </a:cubicBezTo>
                    <a:cubicBezTo>
                      <a:pt x="36" y="9"/>
                      <a:pt x="36" y="9"/>
                      <a:pt x="36" y="8"/>
                    </a:cubicBezTo>
                    <a:cubicBezTo>
                      <a:pt x="35" y="8"/>
                      <a:pt x="36" y="7"/>
                      <a:pt x="36" y="7"/>
                    </a:cubicBezTo>
                    <a:cubicBezTo>
                      <a:pt x="36" y="5"/>
                      <a:pt x="36" y="4"/>
                      <a:pt x="35" y="3"/>
                    </a:cubicBezTo>
                    <a:cubicBezTo>
                      <a:pt x="35" y="2"/>
                      <a:pt x="33" y="2"/>
                      <a:pt x="33" y="3"/>
                    </a:cubicBezTo>
                    <a:cubicBezTo>
                      <a:pt x="34" y="0"/>
                      <a:pt x="30" y="1"/>
                      <a:pt x="29" y="2"/>
                    </a:cubicBezTo>
                    <a:cubicBezTo>
                      <a:pt x="29" y="2"/>
                      <a:pt x="28" y="3"/>
                      <a:pt x="28" y="4"/>
                    </a:cubicBezTo>
                    <a:cubicBezTo>
                      <a:pt x="28" y="5"/>
                      <a:pt x="28" y="5"/>
                      <a:pt x="28" y="6"/>
                    </a:cubicBezTo>
                    <a:cubicBezTo>
                      <a:pt x="27" y="6"/>
                      <a:pt x="27" y="6"/>
                      <a:pt x="26" y="6"/>
                    </a:cubicBezTo>
                    <a:cubicBezTo>
                      <a:pt x="25" y="6"/>
                      <a:pt x="25" y="6"/>
                      <a:pt x="24" y="7"/>
                    </a:cubicBezTo>
                    <a:cubicBezTo>
                      <a:pt x="24" y="7"/>
                      <a:pt x="24" y="7"/>
                      <a:pt x="24" y="8"/>
                    </a:cubicBezTo>
                    <a:cubicBezTo>
                      <a:pt x="23" y="8"/>
                      <a:pt x="22" y="7"/>
                      <a:pt x="22" y="7"/>
                    </a:cubicBezTo>
                    <a:cubicBezTo>
                      <a:pt x="21" y="6"/>
                      <a:pt x="21" y="7"/>
                      <a:pt x="20" y="7"/>
                    </a:cubicBezTo>
                    <a:cubicBezTo>
                      <a:pt x="19" y="7"/>
                      <a:pt x="19" y="7"/>
                      <a:pt x="19" y="6"/>
                    </a:cubicBezTo>
                    <a:cubicBezTo>
                      <a:pt x="18" y="6"/>
                      <a:pt x="18" y="5"/>
                      <a:pt x="17" y="5"/>
                    </a:cubicBezTo>
                    <a:cubicBezTo>
                      <a:pt x="16" y="4"/>
                      <a:pt x="15" y="4"/>
                      <a:pt x="14" y="5"/>
                    </a:cubicBezTo>
                    <a:cubicBezTo>
                      <a:pt x="13" y="5"/>
                      <a:pt x="13" y="6"/>
                      <a:pt x="12" y="7"/>
                    </a:cubicBezTo>
                    <a:cubicBezTo>
                      <a:pt x="12" y="7"/>
                      <a:pt x="11" y="6"/>
                      <a:pt x="11" y="6"/>
                    </a:cubicBezTo>
                    <a:cubicBezTo>
                      <a:pt x="10" y="8"/>
                      <a:pt x="10" y="11"/>
                      <a:pt x="11" y="12"/>
                    </a:cubicBezTo>
                    <a:cubicBezTo>
                      <a:pt x="12" y="13"/>
                      <a:pt x="14" y="13"/>
                      <a:pt x="13" y="14"/>
                    </a:cubicBezTo>
                    <a:cubicBezTo>
                      <a:pt x="12" y="14"/>
                      <a:pt x="11" y="13"/>
                      <a:pt x="10" y="13"/>
                    </a:cubicBezTo>
                    <a:cubicBezTo>
                      <a:pt x="9" y="14"/>
                      <a:pt x="9" y="16"/>
                      <a:pt x="9" y="16"/>
                    </a:cubicBezTo>
                    <a:cubicBezTo>
                      <a:pt x="9" y="16"/>
                      <a:pt x="8" y="16"/>
                      <a:pt x="8" y="16"/>
                    </a:cubicBezTo>
                    <a:cubicBezTo>
                      <a:pt x="7" y="15"/>
                      <a:pt x="7" y="13"/>
                      <a:pt x="6" y="12"/>
                    </a:cubicBezTo>
                    <a:cubicBezTo>
                      <a:pt x="6" y="11"/>
                      <a:pt x="4" y="10"/>
                      <a:pt x="3" y="10"/>
                    </a:cubicBezTo>
                    <a:cubicBezTo>
                      <a:pt x="3" y="11"/>
                      <a:pt x="3" y="13"/>
                      <a:pt x="3" y="14"/>
                    </a:cubicBezTo>
                    <a:cubicBezTo>
                      <a:pt x="3" y="14"/>
                      <a:pt x="4" y="15"/>
                      <a:pt x="4" y="16"/>
                    </a:cubicBezTo>
                    <a:cubicBezTo>
                      <a:pt x="5" y="17"/>
                      <a:pt x="4" y="18"/>
                      <a:pt x="5" y="19"/>
                    </a:cubicBezTo>
                    <a:cubicBezTo>
                      <a:pt x="5" y="19"/>
                      <a:pt x="4" y="20"/>
                      <a:pt x="4" y="20"/>
                    </a:cubicBezTo>
                    <a:cubicBezTo>
                      <a:pt x="3" y="21"/>
                      <a:pt x="4" y="21"/>
                      <a:pt x="3" y="22"/>
                    </a:cubicBezTo>
                    <a:cubicBezTo>
                      <a:pt x="3" y="22"/>
                      <a:pt x="2" y="22"/>
                      <a:pt x="1" y="23"/>
                    </a:cubicBezTo>
                    <a:cubicBezTo>
                      <a:pt x="0" y="24"/>
                      <a:pt x="2" y="25"/>
                      <a:pt x="3" y="25"/>
                    </a:cubicBezTo>
                    <a:cubicBezTo>
                      <a:pt x="4" y="25"/>
                      <a:pt x="6" y="24"/>
                      <a:pt x="6" y="25"/>
                    </a:cubicBezTo>
                    <a:cubicBezTo>
                      <a:pt x="8" y="26"/>
                      <a:pt x="7" y="29"/>
                      <a:pt x="9" y="29"/>
                    </a:cubicBezTo>
                    <a:cubicBezTo>
                      <a:pt x="11" y="29"/>
                      <a:pt x="13" y="29"/>
                      <a:pt x="15" y="28"/>
                    </a:cubicBezTo>
                    <a:cubicBezTo>
                      <a:pt x="15" y="28"/>
                      <a:pt x="16" y="27"/>
                      <a:pt x="17" y="28"/>
                    </a:cubicBezTo>
                    <a:cubicBezTo>
                      <a:pt x="18" y="28"/>
                      <a:pt x="18" y="30"/>
                      <a:pt x="20" y="29"/>
                    </a:cubicBezTo>
                    <a:cubicBezTo>
                      <a:pt x="21" y="29"/>
                      <a:pt x="22" y="29"/>
                      <a:pt x="22" y="28"/>
                    </a:cubicBezTo>
                    <a:cubicBezTo>
                      <a:pt x="23" y="28"/>
                      <a:pt x="23" y="28"/>
                      <a:pt x="23" y="28"/>
                    </a:cubicBezTo>
                    <a:cubicBezTo>
                      <a:pt x="23" y="29"/>
                      <a:pt x="24" y="29"/>
                      <a:pt x="25" y="29"/>
                    </a:cubicBezTo>
                    <a:cubicBezTo>
                      <a:pt x="26" y="29"/>
                      <a:pt x="27" y="29"/>
                      <a:pt x="28" y="28"/>
                    </a:cubicBezTo>
                    <a:cubicBezTo>
                      <a:pt x="29" y="28"/>
                      <a:pt x="30" y="28"/>
                      <a:pt x="31" y="29"/>
                    </a:cubicBezTo>
                    <a:cubicBezTo>
                      <a:pt x="31" y="29"/>
                      <a:pt x="32" y="29"/>
                      <a:pt x="32" y="29"/>
                    </a:cubicBezTo>
                    <a:cubicBezTo>
                      <a:pt x="32" y="30"/>
                      <a:pt x="33" y="30"/>
                      <a:pt x="33" y="30"/>
                    </a:cubicBezTo>
                    <a:cubicBezTo>
                      <a:pt x="34" y="30"/>
                      <a:pt x="34" y="30"/>
                      <a:pt x="34" y="30"/>
                    </a:cubicBezTo>
                    <a:cubicBezTo>
                      <a:pt x="33" y="30"/>
                      <a:pt x="33" y="30"/>
                      <a:pt x="33"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Freeform 19"/>
              <p:cNvSpPr/>
              <p:nvPr/>
            </p:nvSpPr>
            <p:spPr bwMode="auto">
              <a:xfrm>
                <a:off x="10882964" y="5611888"/>
                <a:ext cx="372461" cy="264724"/>
              </a:xfrm>
              <a:custGeom>
                <a:avLst/>
                <a:gdLst>
                  <a:gd name="T0" fmla="*/ 5 w 87"/>
                  <a:gd name="T1" fmla="*/ 30 h 61"/>
                  <a:gd name="T2" fmla="*/ 10 w 87"/>
                  <a:gd name="T3" fmla="*/ 27 h 61"/>
                  <a:gd name="T4" fmla="*/ 14 w 87"/>
                  <a:gd name="T5" fmla="*/ 24 h 61"/>
                  <a:gd name="T6" fmla="*/ 17 w 87"/>
                  <a:gd name="T7" fmla="*/ 23 h 61"/>
                  <a:gd name="T8" fmla="*/ 22 w 87"/>
                  <a:gd name="T9" fmla="*/ 21 h 61"/>
                  <a:gd name="T10" fmla="*/ 28 w 87"/>
                  <a:gd name="T11" fmla="*/ 19 h 61"/>
                  <a:gd name="T12" fmla="*/ 34 w 87"/>
                  <a:gd name="T13" fmla="*/ 19 h 61"/>
                  <a:gd name="T14" fmla="*/ 33 w 87"/>
                  <a:gd name="T15" fmla="*/ 14 h 61"/>
                  <a:gd name="T16" fmla="*/ 33 w 87"/>
                  <a:gd name="T17" fmla="*/ 10 h 61"/>
                  <a:gd name="T18" fmla="*/ 35 w 87"/>
                  <a:gd name="T19" fmla="*/ 9 h 61"/>
                  <a:gd name="T20" fmla="*/ 37 w 87"/>
                  <a:gd name="T21" fmla="*/ 8 h 61"/>
                  <a:gd name="T22" fmla="*/ 41 w 87"/>
                  <a:gd name="T23" fmla="*/ 7 h 61"/>
                  <a:gd name="T24" fmla="*/ 40 w 87"/>
                  <a:gd name="T25" fmla="*/ 4 h 61"/>
                  <a:gd name="T26" fmla="*/ 43 w 87"/>
                  <a:gd name="T27" fmla="*/ 2 h 61"/>
                  <a:gd name="T28" fmla="*/ 47 w 87"/>
                  <a:gd name="T29" fmla="*/ 4 h 61"/>
                  <a:gd name="T30" fmla="*/ 52 w 87"/>
                  <a:gd name="T31" fmla="*/ 5 h 61"/>
                  <a:gd name="T32" fmla="*/ 54 w 87"/>
                  <a:gd name="T33" fmla="*/ 0 h 61"/>
                  <a:gd name="T34" fmla="*/ 56 w 87"/>
                  <a:gd name="T35" fmla="*/ 7 h 61"/>
                  <a:gd name="T36" fmla="*/ 60 w 87"/>
                  <a:gd name="T37" fmla="*/ 10 h 61"/>
                  <a:gd name="T38" fmla="*/ 61 w 87"/>
                  <a:gd name="T39" fmla="*/ 3 h 61"/>
                  <a:gd name="T40" fmla="*/ 66 w 87"/>
                  <a:gd name="T41" fmla="*/ 1 h 61"/>
                  <a:gd name="T42" fmla="*/ 70 w 87"/>
                  <a:gd name="T43" fmla="*/ 4 h 61"/>
                  <a:gd name="T44" fmla="*/ 71 w 87"/>
                  <a:gd name="T45" fmla="*/ 7 h 61"/>
                  <a:gd name="T46" fmla="*/ 77 w 87"/>
                  <a:gd name="T47" fmla="*/ 7 h 61"/>
                  <a:gd name="T48" fmla="*/ 80 w 87"/>
                  <a:gd name="T49" fmla="*/ 5 h 61"/>
                  <a:gd name="T50" fmla="*/ 85 w 87"/>
                  <a:gd name="T51" fmla="*/ 7 h 61"/>
                  <a:gd name="T52" fmla="*/ 86 w 87"/>
                  <a:gd name="T53" fmla="*/ 9 h 61"/>
                  <a:gd name="T54" fmla="*/ 78 w 87"/>
                  <a:gd name="T55" fmla="*/ 14 h 61"/>
                  <a:gd name="T56" fmla="*/ 77 w 87"/>
                  <a:gd name="T57" fmla="*/ 21 h 61"/>
                  <a:gd name="T58" fmla="*/ 77 w 87"/>
                  <a:gd name="T59" fmla="*/ 26 h 61"/>
                  <a:gd name="T60" fmla="*/ 74 w 87"/>
                  <a:gd name="T61" fmla="*/ 31 h 61"/>
                  <a:gd name="T62" fmla="*/ 73 w 87"/>
                  <a:gd name="T63" fmla="*/ 35 h 61"/>
                  <a:gd name="T64" fmla="*/ 63 w 87"/>
                  <a:gd name="T65" fmla="*/ 41 h 61"/>
                  <a:gd name="T66" fmla="*/ 54 w 87"/>
                  <a:gd name="T67" fmla="*/ 43 h 61"/>
                  <a:gd name="T68" fmla="*/ 49 w 87"/>
                  <a:gd name="T69" fmla="*/ 44 h 61"/>
                  <a:gd name="T70" fmla="*/ 44 w 87"/>
                  <a:gd name="T71" fmla="*/ 47 h 61"/>
                  <a:gd name="T72" fmla="*/ 39 w 87"/>
                  <a:gd name="T73" fmla="*/ 47 h 61"/>
                  <a:gd name="T74" fmla="*/ 33 w 87"/>
                  <a:gd name="T75" fmla="*/ 46 h 61"/>
                  <a:gd name="T76" fmla="*/ 30 w 87"/>
                  <a:gd name="T77" fmla="*/ 47 h 61"/>
                  <a:gd name="T78" fmla="*/ 25 w 87"/>
                  <a:gd name="T79" fmla="*/ 50 h 61"/>
                  <a:gd name="T80" fmla="*/ 20 w 87"/>
                  <a:gd name="T81" fmla="*/ 55 h 61"/>
                  <a:gd name="T82" fmla="*/ 14 w 87"/>
                  <a:gd name="T83" fmla="*/ 59 h 61"/>
                  <a:gd name="T84" fmla="*/ 11 w 87"/>
                  <a:gd name="T85" fmla="*/ 59 h 61"/>
                  <a:gd name="T86" fmla="*/ 5 w 87"/>
                  <a:gd name="T87" fmla="*/ 58 h 61"/>
                  <a:gd name="T88" fmla="*/ 7 w 87"/>
                  <a:gd name="T89" fmla="*/ 55 h 61"/>
                  <a:gd name="T90" fmla="*/ 13 w 87"/>
                  <a:gd name="T91" fmla="*/ 52 h 61"/>
                  <a:gd name="T92" fmla="*/ 11 w 87"/>
                  <a:gd name="T93" fmla="*/ 47 h 61"/>
                  <a:gd name="T94" fmla="*/ 5 w 87"/>
                  <a:gd name="T95" fmla="*/ 46 h 61"/>
                  <a:gd name="T96" fmla="*/ 1 w 87"/>
                  <a:gd name="T97" fmla="*/ 42 h 61"/>
                  <a:gd name="T98" fmla="*/ 8 w 87"/>
                  <a:gd name="T99" fmla="*/ 40 h 61"/>
                  <a:gd name="T100" fmla="*/ 12 w 87"/>
                  <a:gd name="T101" fmla="*/ 36 h 61"/>
                  <a:gd name="T102" fmla="*/ 17 w 87"/>
                  <a:gd name="T103" fmla="*/ 35 h 61"/>
                  <a:gd name="T104" fmla="*/ 19 w 87"/>
                  <a:gd name="T105" fmla="*/ 30 h 61"/>
                  <a:gd name="T106" fmla="*/ 13 w 87"/>
                  <a:gd name="T107" fmla="*/ 29 h 61"/>
                  <a:gd name="T108" fmla="*/ 11 w 87"/>
                  <a:gd name="T109" fmla="*/ 31 h 61"/>
                  <a:gd name="T110" fmla="*/ 7 w 87"/>
                  <a:gd name="T111" fmla="*/ 33 h 61"/>
                  <a:gd name="T112" fmla="*/ 5 w 87"/>
                  <a:gd name="T113" fmla="*/ 3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7" h="61">
                    <a:moveTo>
                      <a:pt x="5" y="33"/>
                    </a:moveTo>
                    <a:cubicBezTo>
                      <a:pt x="4" y="33"/>
                      <a:pt x="2" y="30"/>
                      <a:pt x="3" y="30"/>
                    </a:cubicBezTo>
                    <a:cubicBezTo>
                      <a:pt x="3" y="29"/>
                      <a:pt x="5" y="30"/>
                      <a:pt x="5" y="30"/>
                    </a:cubicBezTo>
                    <a:cubicBezTo>
                      <a:pt x="6" y="29"/>
                      <a:pt x="5" y="28"/>
                      <a:pt x="6" y="27"/>
                    </a:cubicBezTo>
                    <a:cubicBezTo>
                      <a:pt x="7" y="27"/>
                      <a:pt x="8" y="27"/>
                      <a:pt x="9" y="27"/>
                    </a:cubicBezTo>
                    <a:cubicBezTo>
                      <a:pt x="9" y="27"/>
                      <a:pt x="9" y="27"/>
                      <a:pt x="10" y="27"/>
                    </a:cubicBezTo>
                    <a:cubicBezTo>
                      <a:pt x="10" y="27"/>
                      <a:pt x="10" y="26"/>
                      <a:pt x="10" y="26"/>
                    </a:cubicBezTo>
                    <a:cubicBezTo>
                      <a:pt x="11" y="24"/>
                      <a:pt x="13" y="24"/>
                      <a:pt x="14" y="26"/>
                    </a:cubicBezTo>
                    <a:cubicBezTo>
                      <a:pt x="13" y="25"/>
                      <a:pt x="13" y="24"/>
                      <a:pt x="14" y="24"/>
                    </a:cubicBezTo>
                    <a:cubicBezTo>
                      <a:pt x="14" y="24"/>
                      <a:pt x="15" y="23"/>
                      <a:pt x="15" y="23"/>
                    </a:cubicBezTo>
                    <a:cubicBezTo>
                      <a:pt x="16" y="23"/>
                      <a:pt x="15" y="23"/>
                      <a:pt x="16" y="24"/>
                    </a:cubicBezTo>
                    <a:cubicBezTo>
                      <a:pt x="17" y="24"/>
                      <a:pt x="17" y="23"/>
                      <a:pt x="17" y="23"/>
                    </a:cubicBezTo>
                    <a:cubicBezTo>
                      <a:pt x="17" y="22"/>
                      <a:pt x="17" y="22"/>
                      <a:pt x="18" y="21"/>
                    </a:cubicBezTo>
                    <a:cubicBezTo>
                      <a:pt x="18" y="21"/>
                      <a:pt x="19" y="20"/>
                      <a:pt x="20" y="20"/>
                    </a:cubicBezTo>
                    <a:cubicBezTo>
                      <a:pt x="21" y="20"/>
                      <a:pt x="21" y="21"/>
                      <a:pt x="22" y="21"/>
                    </a:cubicBezTo>
                    <a:cubicBezTo>
                      <a:pt x="23" y="21"/>
                      <a:pt x="24" y="20"/>
                      <a:pt x="25" y="20"/>
                    </a:cubicBezTo>
                    <a:cubicBezTo>
                      <a:pt x="25" y="20"/>
                      <a:pt x="26" y="21"/>
                      <a:pt x="27" y="20"/>
                    </a:cubicBezTo>
                    <a:cubicBezTo>
                      <a:pt x="27" y="20"/>
                      <a:pt x="27" y="19"/>
                      <a:pt x="28" y="19"/>
                    </a:cubicBezTo>
                    <a:cubicBezTo>
                      <a:pt x="29" y="19"/>
                      <a:pt x="29" y="19"/>
                      <a:pt x="30" y="19"/>
                    </a:cubicBezTo>
                    <a:cubicBezTo>
                      <a:pt x="31" y="20"/>
                      <a:pt x="31" y="19"/>
                      <a:pt x="32" y="19"/>
                    </a:cubicBezTo>
                    <a:cubicBezTo>
                      <a:pt x="33" y="19"/>
                      <a:pt x="33" y="19"/>
                      <a:pt x="34" y="19"/>
                    </a:cubicBezTo>
                    <a:cubicBezTo>
                      <a:pt x="35" y="20"/>
                      <a:pt x="36" y="19"/>
                      <a:pt x="36" y="18"/>
                    </a:cubicBezTo>
                    <a:cubicBezTo>
                      <a:pt x="37" y="17"/>
                      <a:pt x="36" y="17"/>
                      <a:pt x="35" y="17"/>
                    </a:cubicBezTo>
                    <a:cubicBezTo>
                      <a:pt x="34" y="17"/>
                      <a:pt x="31" y="15"/>
                      <a:pt x="33" y="14"/>
                    </a:cubicBezTo>
                    <a:cubicBezTo>
                      <a:pt x="32" y="14"/>
                      <a:pt x="31" y="14"/>
                      <a:pt x="30" y="13"/>
                    </a:cubicBezTo>
                    <a:cubicBezTo>
                      <a:pt x="30" y="12"/>
                      <a:pt x="30" y="11"/>
                      <a:pt x="30" y="11"/>
                    </a:cubicBezTo>
                    <a:cubicBezTo>
                      <a:pt x="31" y="11"/>
                      <a:pt x="32" y="11"/>
                      <a:pt x="33" y="10"/>
                    </a:cubicBezTo>
                    <a:cubicBezTo>
                      <a:pt x="33" y="10"/>
                      <a:pt x="32" y="10"/>
                      <a:pt x="33" y="9"/>
                    </a:cubicBezTo>
                    <a:cubicBezTo>
                      <a:pt x="33" y="9"/>
                      <a:pt x="33" y="9"/>
                      <a:pt x="34" y="9"/>
                    </a:cubicBezTo>
                    <a:cubicBezTo>
                      <a:pt x="34" y="9"/>
                      <a:pt x="35" y="9"/>
                      <a:pt x="35" y="9"/>
                    </a:cubicBezTo>
                    <a:cubicBezTo>
                      <a:pt x="36" y="9"/>
                      <a:pt x="36" y="10"/>
                      <a:pt x="36" y="10"/>
                    </a:cubicBezTo>
                    <a:cubicBezTo>
                      <a:pt x="36" y="9"/>
                      <a:pt x="36" y="9"/>
                      <a:pt x="37" y="9"/>
                    </a:cubicBezTo>
                    <a:cubicBezTo>
                      <a:pt x="37" y="9"/>
                      <a:pt x="37" y="9"/>
                      <a:pt x="37" y="8"/>
                    </a:cubicBezTo>
                    <a:cubicBezTo>
                      <a:pt x="38" y="8"/>
                      <a:pt x="38" y="8"/>
                      <a:pt x="39" y="8"/>
                    </a:cubicBezTo>
                    <a:cubicBezTo>
                      <a:pt x="39" y="8"/>
                      <a:pt x="40" y="8"/>
                      <a:pt x="40" y="8"/>
                    </a:cubicBezTo>
                    <a:cubicBezTo>
                      <a:pt x="41" y="8"/>
                      <a:pt x="41" y="8"/>
                      <a:pt x="41" y="7"/>
                    </a:cubicBezTo>
                    <a:cubicBezTo>
                      <a:pt x="42" y="7"/>
                      <a:pt x="42" y="6"/>
                      <a:pt x="43" y="6"/>
                    </a:cubicBezTo>
                    <a:cubicBezTo>
                      <a:pt x="43" y="6"/>
                      <a:pt x="43" y="5"/>
                      <a:pt x="44" y="5"/>
                    </a:cubicBezTo>
                    <a:cubicBezTo>
                      <a:pt x="43" y="5"/>
                      <a:pt x="41" y="4"/>
                      <a:pt x="40" y="4"/>
                    </a:cubicBezTo>
                    <a:cubicBezTo>
                      <a:pt x="40" y="3"/>
                      <a:pt x="39" y="3"/>
                      <a:pt x="39" y="2"/>
                    </a:cubicBezTo>
                    <a:cubicBezTo>
                      <a:pt x="40" y="1"/>
                      <a:pt x="40" y="1"/>
                      <a:pt x="41" y="1"/>
                    </a:cubicBezTo>
                    <a:cubicBezTo>
                      <a:pt x="42" y="1"/>
                      <a:pt x="43" y="1"/>
                      <a:pt x="43" y="2"/>
                    </a:cubicBezTo>
                    <a:cubicBezTo>
                      <a:pt x="44" y="1"/>
                      <a:pt x="44" y="1"/>
                      <a:pt x="44" y="2"/>
                    </a:cubicBezTo>
                    <a:cubicBezTo>
                      <a:pt x="45" y="3"/>
                      <a:pt x="45" y="4"/>
                      <a:pt x="46" y="4"/>
                    </a:cubicBezTo>
                    <a:cubicBezTo>
                      <a:pt x="46" y="4"/>
                      <a:pt x="47" y="4"/>
                      <a:pt x="47" y="4"/>
                    </a:cubicBezTo>
                    <a:cubicBezTo>
                      <a:pt x="48" y="3"/>
                      <a:pt x="49" y="3"/>
                      <a:pt x="49" y="3"/>
                    </a:cubicBezTo>
                    <a:cubicBezTo>
                      <a:pt x="50" y="4"/>
                      <a:pt x="51" y="4"/>
                      <a:pt x="51" y="4"/>
                    </a:cubicBezTo>
                    <a:cubicBezTo>
                      <a:pt x="51" y="5"/>
                      <a:pt x="51" y="5"/>
                      <a:pt x="52" y="5"/>
                    </a:cubicBezTo>
                    <a:cubicBezTo>
                      <a:pt x="52" y="4"/>
                      <a:pt x="51" y="4"/>
                      <a:pt x="51" y="3"/>
                    </a:cubicBezTo>
                    <a:cubicBezTo>
                      <a:pt x="51" y="2"/>
                      <a:pt x="51" y="1"/>
                      <a:pt x="52" y="1"/>
                    </a:cubicBezTo>
                    <a:cubicBezTo>
                      <a:pt x="52" y="0"/>
                      <a:pt x="53" y="0"/>
                      <a:pt x="54" y="0"/>
                    </a:cubicBezTo>
                    <a:cubicBezTo>
                      <a:pt x="55" y="0"/>
                      <a:pt x="57" y="2"/>
                      <a:pt x="57" y="3"/>
                    </a:cubicBezTo>
                    <a:cubicBezTo>
                      <a:pt x="57" y="3"/>
                      <a:pt x="57" y="5"/>
                      <a:pt x="57" y="5"/>
                    </a:cubicBezTo>
                    <a:cubicBezTo>
                      <a:pt x="57" y="6"/>
                      <a:pt x="56" y="7"/>
                      <a:pt x="56" y="7"/>
                    </a:cubicBezTo>
                    <a:cubicBezTo>
                      <a:pt x="57" y="7"/>
                      <a:pt x="58" y="6"/>
                      <a:pt x="59" y="7"/>
                    </a:cubicBezTo>
                    <a:cubicBezTo>
                      <a:pt x="60" y="8"/>
                      <a:pt x="59" y="9"/>
                      <a:pt x="60" y="10"/>
                    </a:cubicBezTo>
                    <a:cubicBezTo>
                      <a:pt x="60" y="10"/>
                      <a:pt x="59" y="10"/>
                      <a:pt x="60" y="10"/>
                    </a:cubicBezTo>
                    <a:cubicBezTo>
                      <a:pt x="61" y="10"/>
                      <a:pt x="62" y="9"/>
                      <a:pt x="62" y="9"/>
                    </a:cubicBezTo>
                    <a:cubicBezTo>
                      <a:pt x="62" y="7"/>
                      <a:pt x="61" y="6"/>
                      <a:pt x="61" y="4"/>
                    </a:cubicBezTo>
                    <a:cubicBezTo>
                      <a:pt x="61" y="4"/>
                      <a:pt x="61" y="4"/>
                      <a:pt x="61" y="3"/>
                    </a:cubicBezTo>
                    <a:cubicBezTo>
                      <a:pt x="62" y="3"/>
                      <a:pt x="63" y="3"/>
                      <a:pt x="63" y="3"/>
                    </a:cubicBezTo>
                    <a:cubicBezTo>
                      <a:pt x="64" y="3"/>
                      <a:pt x="64" y="6"/>
                      <a:pt x="65" y="5"/>
                    </a:cubicBezTo>
                    <a:cubicBezTo>
                      <a:pt x="66" y="5"/>
                      <a:pt x="64" y="2"/>
                      <a:pt x="66" y="1"/>
                    </a:cubicBezTo>
                    <a:cubicBezTo>
                      <a:pt x="67" y="0"/>
                      <a:pt x="67" y="4"/>
                      <a:pt x="68" y="5"/>
                    </a:cubicBezTo>
                    <a:cubicBezTo>
                      <a:pt x="68" y="4"/>
                      <a:pt x="68" y="4"/>
                      <a:pt x="69" y="4"/>
                    </a:cubicBezTo>
                    <a:cubicBezTo>
                      <a:pt x="69" y="4"/>
                      <a:pt x="70" y="4"/>
                      <a:pt x="70" y="4"/>
                    </a:cubicBezTo>
                    <a:cubicBezTo>
                      <a:pt x="70" y="5"/>
                      <a:pt x="70" y="5"/>
                      <a:pt x="71" y="5"/>
                    </a:cubicBezTo>
                    <a:cubicBezTo>
                      <a:pt x="71" y="6"/>
                      <a:pt x="71" y="6"/>
                      <a:pt x="71" y="6"/>
                    </a:cubicBezTo>
                    <a:cubicBezTo>
                      <a:pt x="71" y="7"/>
                      <a:pt x="71" y="7"/>
                      <a:pt x="71" y="7"/>
                    </a:cubicBezTo>
                    <a:cubicBezTo>
                      <a:pt x="71" y="6"/>
                      <a:pt x="72" y="5"/>
                      <a:pt x="72" y="5"/>
                    </a:cubicBezTo>
                    <a:cubicBezTo>
                      <a:pt x="72" y="4"/>
                      <a:pt x="73" y="4"/>
                      <a:pt x="74" y="4"/>
                    </a:cubicBezTo>
                    <a:cubicBezTo>
                      <a:pt x="76" y="3"/>
                      <a:pt x="77" y="5"/>
                      <a:pt x="77" y="7"/>
                    </a:cubicBezTo>
                    <a:cubicBezTo>
                      <a:pt x="78" y="7"/>
                      <a:pt x="78" y="6"/>
                      <a:pt x="78" y="6"/>
                    </a:cubicBezTo>
                    <a:cubicBezTo>
                      <a:pt x="79" y="6"/>
                      <a:pt x="79" y="7"/>
                      <a:pt x="80" y="8"/>
                    </a:cubicBezTo>
                    <a:cubicBezTo>
                      <a:pt x="80" y="8"/>
                      <a:pt x="80" y="6"/>
                      <a:pt x="80" y="5"/>
                    </a:cubicBezTo>
                    <a:cubicBezTo>
                      <a:pt x="81" y="4"/>
                      <a:pt x="81" y="3"/>
                      <a:pt x="82" y="3"/>
                    </a:cubicBezTo>
                    <a:cubicBezTo>
                      <a:pt x="83" y="2"/>
                      <a:pt x="84" y="2"/>
                      <a:pt x="84" y="3"/>
                    </a:cubicBezTo>
                    <a:cubicBezTo>
                      <a:pt x="85" y="4"/>
                      <a:pt x="85" y="6"/>
                      <a:pt x="85" y="7"/>
                    </a:cubicBezTo>
                    <a:cubicBezTo>
                      <a:pt x="85" y="7"/>
                      <a:pt x="85" y="7"/>
                      <a:pt x="85" y="8"/>
                    </a:cubicBezTo>
                    <a:cubicBezTo>
                      <a:pt x="85" y="8"/>
                      <a:pt x="85" y="8"/>
                      <a:pt x="85" y="8"/>
                    </a:cubicBezTo>
                    <a:cubicBezTo>
                      <a:pt x="86" y="9"/>
                      <a:pt x="86" y="8"/>
                      <a:pt x="86" y="9"/>
                    </a:cubicBezTo>
                    <a:cubicBezTo>
                      <a:pt x="87" y="10"/>
                      <a:pt x="86" y="10"/>
                      <a:pt x="86" y="11"/>
                    </a:cubicBezTo>
                    <a:cubicBezTo>
                      <a:pt x="85" y="12"/>
                      <a:pt x="84" y="12"/>
                      <a:pt x="83" y="13"/>
                    </a:cubicBezTo>
                    <a:cubicBezTo>
                      <a:pt x="81" y="13"/>
                      <a:pt x="79" y="11"/>
                      <a:pt x="78" y="14"/>
                    </a:cubicBezTo>
                    <a:cubicBezTo>
                      <a:pt x="77" y="15"/>
                      <a:pt x="79" y="17"/>
                      <a:pt x="80" y="17"/>
                    </a:cubicBezTo>
                    <a:cubicBezTo>
                      <a:pt x="79" y="18"/>
                      <a:pt x="76" y="18"/>
                      <a:pt x="76" y="20"/>
                    </a:cubicBezTo>
                    <a:cubicBezTo>
                      <a:pt x="77" y="20"/>
                      <a:pt x="78" y="21"/>
                      <a:pt x="77" y="21"/>
                    </a:cubicBezTo>
                    <a:cubicBezTo>
                      <a:pt x="77" y="22"/>
                      <a:pt x="77" y="22"/>
                      <a:pt x="77" y="22"/>
                    </a:cubicBezTo>
                    <a:cubicBezTo>
                      <a:pt x="77" y="23"/>
                      <a:pt x="76" y="23"/>
                      <a:pt x="76" y="24"/>
                    </a:cubicBezTo>
                    <a:cubicBezTo>
                      <a:pt x="77" y="25"/>
                      <a:pt x="77" y="25"/>
                      <a:pt x="77" y="26"/>
                    </a:cubicBezTo>
                    <a:cubicBezTo>
                      <a:pt x="77" y="26"/>
                      <a:pt x="76" y="27"/>
                      <a:pt x="76" y="27"/>
                    </a:cubicBezTo>
                    <a:cubicBezTo>
                      <a:pt x="75" y="27"/>
                      <a:pt x="74" y="28"/>
                      <a:pt x="73" y="29"/>
                    </a:cubicBezTo>
                    <a:cubicBezTo>
                      <a:pt x="73" y="30"/>
                      <a:pt x="73" y="30"/>
                      <a:pt x="74" y="31"/>
                    </a:cubicBezTo>
                    <a:cubicBezTo>
                      <a:pt x="74" y="31"/>
                      <a:pt x="75" y="31"/>
                      <a:pt x="75" y="32"/>
                    </a:cubicBezTo>
                    <a:cubicBezTo>
                      <a:pt x="75" y="32"/>
                      <a:pt x="73" y="33"/>
                      <a:pt x="73" y="34"/>
                    </a:cubicBezTo>
                    <a:cubicBezTo>
                      <a:pt x="72" y="35"/>
                      <a:pt x="73" y="34"/>
                      <a:pt x="73" y="35"/>
                    </a:cubicBezTo>
                    <a:cubicBezTo>
                      <a:pt x="73" y="36"/>
                      <a:pt x="73" y="37"/>
                      <a:pt x="73" y="37"/>
                    </a:cubicBezTo>
                    <a:cubicBezTo>
                      <a:pt x="72" y="40"/>
                      <a:pt x="67" y="36"/>
                      <a:pt x="66" y="38"/>
                    </a:cubicBezTo>
                    <a:cubicBezTo>
                      <a:pt x="65" y="39"/>
                      <a:pt x="64" y="40"/>
                      <a:pt x="63" y="41"/>
                    </a:cubicBezTo>
                    <a:cubicBezTo>
                      <a:pt x="62" y="41"/>
                      <a:pt x="62" y="41"/>
                      <a:pt x="62" y="42"/>
                    </a:cubicBezTo>
                    <a:cubicBezTo>
                      <a:pt x="61" y="42"/>
                      <a:pt x="60" y="42"/>
                      <a:pt x="59" y="42"/>
                    </a:cubicBezTo>
                    <a:cubicBezTo>
                      <a:pt x="57" y="42"/>
                      <a:pt x="56" y="42"/>
                      <a:pt x="54" y="43"/>
                    </a:cubicBezTo>
                    <a:cubicBezTo>
                      <a:pt x="54" y="43"/>
                      <a:pt x="53" y="43"/>
                      <a:pt x="52" y="43"/>
                    </a:cubicBezTo>
                    <a:cubicBezTo>
                      <a:pt x="52" y="43"/>
                      <a:pt x="52" y="44"/>
                      <a:pt x="52" y="45"/>
                    </a:cubicBezTo>
                    <a:cubicBezTo>
                      <a:pt x="51" y="45"/>
                      <a:pt x="50" y="44"/>
                      <a:pt x="49" y="44"/>
                    </a:cubicBezTo>
                    <a:cubicBezTo>
                      <a:pt x="49" y="45"/>
                      <a:pt x="49" y="45"/>
                      <a:pt x="49" y="45"/>
                    </a:cubicBezTo>
                    <a:cubicBezTo>
                      <a:pt x="49" y="46"/>
                      <a:pt x="48" y="46"/>
                      <a:pt x="47" y="46"/>
                    </a:cubicBezTo>
                    <a:cubicBezTo>
                      <a:pt x="47" y="47"/>
                      <a:pt x="45" y="48"/>
                      <a:pt x="44" y="47"/>
                    </a:cubicBezTo>
                    <a:cubicBezTo>
                      <a:pt x="43" y="47"/>
                      <a:pt x="43" y="46"/>
                      <a:pt x="42" y="45"/>
                    </a:cubicBezTo>
                    <a:cubicBezTo>
                      <a:pt x="42" y="46"/>
                      <a:pt x="41" y="46"/>
                      <a:pt x="40" y="46"/>
                    </a:cubicBezTo>
                    <a:cubicBezTo>
                      <a:pt x="40" y="46"/>
                      <a:pt x="39" y="46"/>
                      <a:pt x="39" y="47"/>
                    </a:cubicBezTo>
                    <a:cubicBezTo>
                      <a:pt x="38" y="47"/>
                      <a:pt x="37" y="48"/>
                      <a:pt x="36" y="47"/>
                    </a:cubicBezTo>
                    <a:cubicBezTo>
                      <a:pt x="35" y="47"/>
                      <a:pt x="35" y="45"/>
                      <a:pt x="34" y="45"/>
                    </a:cubicBezTo>
                    <a:cubicBezTo>
                      <a:pt x="33" y="45"/>
                      <a:pt x="33" y="46"/>
                      <a:pt x="33" y="46"/>
                    </a:cubicBezTo>
                    <a:cubicBezTo>
                      <a:pt x="32" y="46"/>
                      <a:pt x="31" y="45"/>
                      <a:pt x="30" y="45"/>
                    </a:cubicBezTo>
                    <a:cubicBezTo>
                      <a:pt x="30" y="45"/>
                      <a:pt x="30" y="45"/>
                      <a:pt x="30" y="46"/>
                    </a:cubicBezTo>
                    <a:cubicBezTo>
                      <a:pt x="30" y="46"/>
                      <a:pt x="30" y="47"/>
                      <a:pt x="30" y="47"/>
                    </a:cubicBezTo>
                    <a:cubicBezTo>
                      <a:pt x="29" y="48"/>
                      <a:pt x="29" y="49"/>
                      <a:pt x="28" y="49"/>
                    </a:cubicBezTo>
                    <a:cubicBezTo>
                      <a:pt x="27" y="49"/>
                      <a:pt x="27" y="49"/>
                      <a:pt x="26" y="49"/>
                    </a:cubicBezTo>
                    <a:cubicBezTo>
                      <a:pt x="26" y="49"/>
                      <a:pt x="26" y="50"/>
                      <a:pt x="25" y="50"/>
                    </a:cubicBezTo>
                    <a:cubicBezTo>
                      <a:pt x="25" y="51"/>
                      <a:pt x="25" y="51"/>
                      <a:pt x="24" y="52"/>
                    </a:cubicBezTo>
                    <a:cubicBezTo>
                      <a:pt x="24" y="52"/>
                      <a:pt x="23" y="52"/>
                      <a:pt x="22" y="53"/>
                    </a:cubicBezTo>
                    <a:cubicBezTo>
                      <a:pt x="21" y="53"/>
                      <a:pt x="21" y="54"/>
                      <a:pt x="20" y="55"/>
                    </a:cubicBezTo>
                    <a:cubicBezTo>
                      <a:pt x="20" y="56"/>
                      <a:pt x="19" y="58"/>
                      <a:pt x="18" y="59"/>
                    </a:cubicBezTo>
                    <a:cubicBezTo>
                      <a:pt x="17" y="59"/>
                      <a:pt x="16" y="60"/>
                      <a:pt x="15" y="60"/>
                    </a:cubicBezTo>
                    <a:cubicBezTo>
                      <a:pt x="15" y="60"/>
                      <a:pt x="14" y="60"/>
                      <a:pt x="14" y="59"/>
                    </a:cubicBezTo>
                    <a:cubicBezTo>
                      <a:pt x="13" y="59"/>
                      <a:pt x="13" y="59"/>
                      <a:pt x="13" y="59"/>
                    </a:cubicBezTo>
                    <a:cubicBezTo>
                      <a:pt x="12" y="59"/>
                      <a:pt x="12" y="59"/>
                      <a:pt x="12" y="59"/>
                    </a:cubicBezTo>
                    <a:cubicBezTo>
                      <a:pt x="11" y="59"/>
                      <a:pt x="11" y="59"/>
                      <a:pt x="11" y="59"/>
                    </a:cubicBezTo>
                    <a:cubicBezTo>
                      <a:pt x="10" y="59"/>
                      <a:pt x="9" y="60"/>
                      <a:pt x="9" y="60"/>
                    </a:cubicBezTo>
                    <a:cubicBezTo>
                      <a:pt x="7" y="61"/>
                      <a:pt x="5" y="60"/>
                      <a:pt x="4" y="59"/>
                    </a:cubicBezTo>
                    <a:cubicBezTo>
                      <a:pt x="3" y="58"/>
                      <a:pt x="4" y="58"/>
                      <a:pt x="5" y="58"/>
                    </a:cubicBezTo>
                    <a:cubicBezTo>
                      <a:pt x="5" y="58"/>
                      <a:pt x="5" y="57"/>
                      <a:pt x="6" y="57"/>
                    </a:cubicBezTo>
                    <a:cubicBezTo>
                      <a:pt x="6" y="57"/>
                      <a:pt x="6" y="58"/>
                      <a:pt x="7" y="57"/>
                    </a:cubicBezTo>
                    <a:cubicBezTo>
                      <a:pt x="7" y="57"/>
                      <a:pt x="6" y="55"/>
                      <a:pt x="7" y="55"/>
                    </a:cubicBezTo>
                    <a:cubicBezTo>
                      <a:pt x="7" y="55"/>
                      <a:pt x="9" y="55"/>
                      <a:pt x="9" y="54"/>
                    </a:cubicBezTo>
                    <a:cubicBezTo>
                      <a:pt x="10" y="54"/>
                      <a:pt x="9" y="53"/>
                      <a:pt x="10" y="52"/>
                    </a:cubicBezTo>
                    <a:cubicBezTo>
                      <a:pt x="11" y="51"/>
                      <a:pt x="12" y="51"/>
                      <a:pt x="13" y="52"/>
                    </a:cubicBezTo>
                    <a:cubicBezTo>
                      <a:pt x="13" y="52"/>
                      <a:pt x="13" y="51"/>
                      <a:pt x="12" y="51"/>
                    </a:cubicBezTo>
                    <a:cubicBezTo>
                      <a:pt x="12" y="50"/>
                      <a:pt x="12" y="50"/>
                      <a:pt x="11" y="50"/>
                    </a:cubicBezTo>
                    <a:cubicBezTo>
                      <a:pt x="10" y="49"/>
                      <a:pt x="10" y="47"/>
                      <a:pt x="11" y="47"/>
                    </a:cubicBezTo>
                    <a:cubicBezTo>
                      <a:pt x="10" y="47"/>
                      <a:pt x="9" y="47"/>
                      <a:pt x="8" y="47"/>
                    </a:cubicBezTo>
                    <a:cubicBezTo>
                      <a:pt x="7" y="47"/>
                      <a:pt x="6" y="47"/>
                      <a:pt x="6" y="47"/>
                    </a:cubicBezTo>
                    <a:cubicBezTo>
                      <a:pt x="5" y="47"/>
                      <a:pt x="5" y="47"/>
                      <a:pt x="5" y="46"/>
                    </a:cubicBezTo>
                    <a:cubicBezTo>
                      <a:pt x="4" y="46"/>
                      <a:pt x="4" y="45"/>
                      <a:pt x="4" y="45"/>
                    </a:cubicBezTo>
                    <a:cubicBezTo>
                      <a:pt x="4" y="44"/>
                      <a:pt x="2" y="44"/>
                      <a:pt x="2" y="44"/>
                    </a:cubicBezTo>
                    <a:cubicBezTo>
                      <a:pt x="1" y="44"/>
                      <a:pt x="0" y="43"/>
                      <a:pt x="1" y="42"/>
                    </a:cubicBezTo>
                    <a:cubicBezTo>
                      <a:pt x="1" y="41"/>
                      <a:pt x="3" y="41"/>
                      <a:pt x="4" y="41"/>
                    </a:cubicBezTo>
                    <a:cubicBezTo>
                      <a:pt x="4" y="40"/>
                      <a:pt x="5" y="40"/>
                      <a:pt x="6" y="40"/>
                    </a:cubicBezTo>
                    <a:cubicBezTo>
                      <a:pt x="6" y="40"/>
                      <a:pt x="7" y="40"/>
                      <a:pt x="8" y="40"/>
                    </a:cubicBezTo>
                    <a:cubicBezTo>
                      <a:pt x="9" y="40"/>
                      <a:pt x="9" y="38"/>
                      <a:pt x="9" y="38"/>
                    </a:cubicBezTo>
                    <a:cubicBezTo>
                      <a:pt x="9" y="37"/>
                      <a:pt x="10" y="36"/>
                      <a:pt x="11" y="36"/>
                    </a:cubicBezTo>
                    <a:cubicBezTo>
                      <a:pt x="11" y="36"/>
                      <a:pt x="12" y="36"/>
                      <a:pt x="12" y="36"/>
                    </a:cubicBezTo>
                    <a:cubicBezTo>
                      <a:pt x="13" y="36"/>
                      <a:pt x="13" y="35"/>
                      <a:pt x="13" y="35"/>
                    </a:cubicBezTo>
                    <a:cubicBezTo>
                      <a:pt x="14" y="34"/>
                      <a:pt x="14" y="34"/>
                      <a:pt x="15" y="34"/>
                    </a:cubicBezTo>
                    <a:cubicBezTo>
                      <a:pt x="16" y="34"/>
                      <a:pt x="17" y="35"/>
                      <a:pt x="17" y="35"/>
                    </a:cubicBezTo>
                    <a:cubicBezTo>
                      <a:pt x="18" y="34"/>
                      <a:pt x="18" y="34"/>
                      <a:pt x="18" y="34"/>
                    </a:cubicBezTo>
                    <a:cubicBezTo>
                      <a:pt x="18" y="33"/>
                      <a:pt x="18" y="33"/>
                      <a:pt x="19" y="32"/>
                    </a:cubicBezTo>
                    <a:cubicBezTo>
                      <a:pt x="19" y="31"/>
                      <a:pt x="20" y="31"/>
                      <a:pt x="19" y="30"/>
                    </a:cubicBezTo>
                    <a:cubicBezTo>
                      <a:pt x="19" y="30"/>
                      <a:pt x="17" y="28"/>
                      <a:pt x="19" y="29"/>
                    </a:cubicBezTo>
                    <a:cubicBezTo>
                      <a:pt x="18" y="29"/>
                      <a:pt x="17" y="30"/>
                      <a:pt x="16" y="30"/>
                    </a:cubicBezTo>
                    <a:cubicBezTo>
                      <a:pt x="14" y="31"/>
                      <a:pt x="14" y="30"/>
                      <a:pt x="13" y="29"/>
                    </a:cubicBezTo>
                    <a:cubicBezTo>
                      <a:pt x="13" y="30"/>
                      <a:pt x="13" y="30"/>
                      <a:pt x="13" y="30"/>
                    </a:cubicBezTo>
                    <a:cubicBezTo>
                      <a:pt x="13" y="31"/>
                      <a:pt x="13" y="31"/>
                      <a:pt x="12" y="31"/>
                    </a:cubicBezTo>
                    <a:cubicBezTo>
                      <a:pt x="11" y="31"/>
                      <a:pt x="11" y="31"/>
                      <a:pt x="11" y="31"/>
                    </a:cubicBezTo>
                    <a:cubicBezTo>
                      <a:pt x="10" y="32"/>
                      <a:pt x="10" y="33"/>
                      <a:pt x="9" y="33"/>
                    </a:cubicBezTo>
                    <a:cubicBezTo>
                      <a:pt x="8" y="33"/>
                      <a:pt x="9" y="32"/>
                      <a:pt x="8" y="32"/>
                    </a:cubicBezTo>
                    <a:cubicBezTo>
                      <a:pt x="7" y="32"/>
                      <a:pt x="7" y="33"/>
                      <a:pt x="7" y="33"/>
                    </a:cubicBezTo>
                    <a:cubicBezTo>
                      <a:pt x="7" y="33"/>
                      <a:pt x="6" y="33"/>
                      <a:pt x="6" y="33"/>
                    </a:cubicBezTo>
                    <a:cubicBezTo>
                      <a:pt x="6" y="33"/>
                      <a:pt x="6" y="33"/>
                      <a:pt x="6" y="34"/>
                    </a:cubicBezTo>
                    <a:cubicBezTo>
                      <a:pt x="5" y="34"/>
                      <a:pt x="6" y="33"/>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Freeform 20"/>
              <p:cNvSpPr/>
              <p:nvPr/>
            </p:nvSpPr>
            <p:spPr bwMode="auto">
              <a:xfrm>
                <a:off x="11261580" y="5719625"/>
                <a:ext cx="249334" cy="129284"/>
              </a:xfrm>
              <a:custGeom>
                <a:avLst/>
                <a:gdLst>
                  <a:gd name="T0" fmla="*/ 8 w 58"/>
                  <a:gd name="T1" fmla="*/ 25 h 30"/>
                  <a:gd name="T2" fmla="*/ 2 w 58"/>
                  <a:gd name="T3" fmla="*/ 24 h 30"/>
                  <a:gd name="T4" fmla="*/ 1 w 58"/>
                  <a:gd name="T5" fmla="*/ 20 h 30"/>
                  <a:gd name="T6" fmla="*/ 1 w 58"/>
                  <a:gd name="T7" fmla="*/ 18 h 30"/>
                  <a:gd name="T8" fmla="*/ 4 w 58"/>
                  <a:gd name="T9" fmla="*/ 17 h 30"/>
                  <a:gd name="T10" fmla="*/ 5 w 58"/>
                  <a:gd name="T11" fmla="*/ 13 h 30"/>
                  <a:gd name="T12" fmla="*/ 1 w 58"/>
                  <a:gd name="T13" fmla="*/ 8 h 30"/>
                  <a:gd name="T14" fmla="*/ 2 w 58"/>
                  <a:gd name="T15" fmla="*/ 6 h 30"/>
                  <a:gd name="T16" fmla="*/ 4 w 58"/>
                  <a:gd name="T17" fmla="*/ 4 h 30"/>
                  <a:gd name="T18" fmla="*/ 5 w 58"/>
                  <a:gd name="T19" fmla="*/ 0 h 30"/>
                  <a:gd name="T20" fmla="*/ 10 w 58"/>
                  <a:gd name="T21" fmla="*/ 5 h 30"/>
                  <a:gd name="T22" fmla="*/ 15 w 58"/>
                  <a:gd name="T23" fmla="*/ 6 h 30"/>
                  <a:gd name="T24" fmla="*/ 17 w 58"/>
                  <a:gd name="T25" fmla="*/ 4 h 30"/>
                  <a:gd name="T26" fmla="*/ 21 w 58"/>
                  <a:gd name="T27" fmla="*/ 5 h 30"/>
                  <a:gd name="T28" fmla="*/ 24 w 58"/>
                  <a:gd name="T29" fmla="*/ 6 h 30"/>
                  <a:gd name="T30" fmla="*/ 27 w 58"/>
                  <a:gd name="T31" fmla="*/ 6 h 30"/>
                  <a:gd name="T32" fmla="*/ 31 w 58"/>
                  <a:gd name="T33" fmla="*/ 7 h 30"/>
                  <a:gd name="T34" fmla="*/ 35 w 58"/>
                  <a:gd name="T35" fmla="*/ 10 h 30"/>
                  <a:gd name="T36" fmla="*/ 37 w 58"/>
                  <a:gd name="T37" fmla="*/ 12 h 30"/>
                  <a:gd name="T38" fmla="*/ 38 w 58"/>
                  <a:gd name="T39" fmla="*/ 15 h 30"/>
                  <a:gd name="T40" fmla="*/ 39 w 58"/>
                  <a:gd name="T41" fmla="*/ 17 h 30"/>
                  <a:gd name="T42" fmla="*/ 43 w 58"/>
                  <a:gd name="T43" fmla="*/ 17 h 30"/>
                  <a:gd name="T44" fmla="*/ 43 w 58"/>
                  <a:gd name="T45" fmla="*/ 8 h 30"/>
                  <a:gd name="T46" fmla="*/ 48 w 58"/>
                  <a:gd name="T47" fmla="*/ 1 h 30"/>
                  <a:gd name="T48" fmla="*/ 49 w 58"/>
                  <a:gd name="T49" fmla="*/ 2 h 30"/>
                  <a:gd name="T50" fmla="*/ 52 w 58"/>
                  <a:gd name="T51" fmla="*/ 6 h 30"/>
                  <a:gd name="T52" fmla="*/ 53 w 58"/>
                  <a:gd name="T53" fmla="*/ 9 h 30"/>
                  <a:gd name="T54" fmla="*/ 56 w 58"/>
                  <a:gd name="T55" fmla="*/ 11 h 30"/>
                  <a:gd name="T56" fmla="*/ 58 w 58"/>
                  <a:gd name="T57" fmla="*/ 15 h 30"/>
                  <a:gd name="T58" fmla="*/ 56 w 58"/>
                  <a:gd name="T59" fmla="*/ 18 h 30"/>
                  <a:gd name="T60" fmla="*/ 55 w 58"/>
                  <a:gd name="T61" fmla="*/ 21 h 30"/>
                  <a:gd name="T62" fmla="*/ 49 w 58"/>
                  <a:gd name="T63" fmla="*/ 19 h 30"/>
                  <a:gd name="T64" fmla="*/ 48 w 58"/>
                  <a:gd name="T65" fmla="*/ 20 h 30"/>
                  <a:gd name="T66" fmla="*/ 43 w 58"/>
                  <a:gd name="T67" fmla="*/ 21 h 30"/>
                  <a:gd name="T68" fmla="*/ 39 w 58"/>
                  <a:gd name="T69" fmla="*/ 23 h 30"/>
                  <a:gd name="T70" fmla="*/ 28 w 58"/>
                  <a:gd name="T71" fmla="*/ 19 h 30"/>
                  <a:gd name="T72" fmla="*/ 25 w 58"/>
                  <a:gd name="T73" fmla="*/ 22 h 30"/>
                  <a:gd name="T74" fmla="*/ 26 w 58"/>
                  <a:gd name="T75" fmla="*/ 26 h 30"/>
                  <a:gd name="T76" fmla="*/ 20 w 58"/>
                  <a:gd name="T77" fmla="*/ 27 h 30"/>
                  <a:gd name="T78" fmla="*/ 15 w 58"/>
                  <a:gd name="T79" fmla="*/ 29 h 30"/>
                  <a:gd name="T80" fmla="*/ 13 w 58"/>
                  <a:gd name="T81"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8" h="30">
                    <a:moveTo>
                      <a:pt x="12" y="29"/>
                    </a:moveTo>
                    <a:cubicBezTo>
                      <a:pt x="11" y="28"/>
                      <a:pt x="8" y="27"/>
                      <a:pt x="8" y="25"/>
                    </a:cubicBezTo>
                    <a:cubicBezTo>
                      <a:pt x="8" y="26"/>
                      <a:pt x="6" y="26"/>
                      <a:pt x="5" y="26"/>
                    </a:cubicBezTo>
                    <a:cubicBezTo>
                      <a:pt x="4" y="26"/>
                      <a:pt x="3" y="25"/>
                      <a:pt x="2" y="24"/>
                    </a:cubicBezTo>
                    <a:cubicBezTo>
                      <a:pt x="1" y="23"/>
                      <a:pt x="0" y="22"/>
                      <a:pt x="0" y="21"/>
                    </a:cubicBezTo>
                    <a:cubicBezTo>
                      <a:pt x="0" y="20"/>
                      <a:pt x="0" y="21"/>
                      <a:pt x="1" y="20"/>
                    </a:cubicBezTo>
                    <a:cubicBezTo>
                      <a:pt x="1" y="20"/>
                      <a:pt x="2" y="20"/>
                      <a:pt x="2" y="20"/>
                    </a:cubicBezTo>
                    <a:cubicBezTo>
                      <a:pt x="1" y="20"/>
                      <a:pt x="0" y="19"/>
                      <a:pt x="1" y="18"/>
                    </a:cubicBezTo>
                    <a:cubicBezTo>
                      <a:pt x="1" y="17"/>
                      <a:pt x="2" y="18"/>
                      <a:pt x="3" y="18"/>
                    </a:cubicBezTo>
                    <a:cubicBezTo>
                      <a:pt x="4" y="18"/>
                      <a:pt x="4" y="18"/>
                      <a:pt x="4" y="17"/>
                    </a:cubicBezTo>
                    <a:cubicBezTo>
                      <a:pt x="4" y="16"/>
                      <a:pt x="4" y="16"/>
                      <a:pt x="4" y="15"/>
                    </a:cubicBezTo>
                    <a:cubicBezTo>
                      <a:pt x="4" y="14"/>
                      <a:pt x="4" y="13"/>
                      <a:pt x="5" y="13"/>
                    </a:cubicBezTo>
                    <a:cubicBezTo>
                      <a:pt x="3" y="12"/>
                      <a:pt x="2" y="11"/>
                      <a:pt x="1" y="10"/>
                    </a:cubicBezTo>
                    <a:cubicBezTo>
                      <a:pt x="1" y="9"/>
                      <a:pt x="0" y="9"/>
                      <a:pt x="1" y="8"/>
                    </a:cubicBezTo>
                    <a:cubicBezTo>
                      <a:pt x="1" y="7"/>
                      <a:pt x="2" y="8"/>
                      <a:pt x="2" y="7"/>
                    </a:cubicBezTo>
                    <a:cubicBezTo>
                      <a:pt x="2" y="7"/>
                      <a:pt x="2" y="7"/>
                      <a:pt x="2" y="6"/>
                    </a:cubicBezTo>
                    <a:cubicBezTo>
                      <a:pt x="1" y="6"/>
                      <a:pt x="1" y="5"/>
                      <a:pt x="1" y="5"/>
                    </a:cubicBezTo>
                    <a:cubicBezTo>
                      <a:pt x="1" y="4"/>
                      <a:pt x="3" y="4"/>
                      <a:pt x="4" y="4"/>
                    </a:cubicBezTo>
                    <a:cubicBezTo>
                      <a:pt x="4" y="3"/>
                      <a:pt x="4" y="3"/>
                      <a:pt x="4" y="2"/>
                    </a:cubicBezTo>
                    <a:cubicBezTo>
                      <a:pt x="4" y="1"/>
                      <a:pt x="4" y="1"/>
                      <a:pt x="5" y="0"/>
                    </a:cubicBezTo>
                    <a:cubicBezTo>
                      <a:pt x="6" y="0"/>
                      <a:pt x="7" y="0"/>
                      <a:pt x="7" y="1"/>
                    </a:cubicBezTo>
                    <a:cubicBezTo>
                      <a:pt x="8" y="2"/>
                      <a:pt x="9" y="3"/>
                      <a:pt x="10" y="5"/>
                    </a:cubicBezTo>
                    <a:cubicBezTo>
                      <a:pt x="10" y="4"/>
                      <a:pt x="12" y="3"/>
                      <a:pt x="13" y="4"/>
                    </a:cubicBezTo>
                    <a:cubicBezTo>
                      <a:pt x="14" y="4"/>
                      <a:pt x="15" y="5"/>
                      <a:pt x="15" y="6"/>
                    </a:cubicBezTo>
                    <a:cubicBezTo>
                      <a:pt x="16" y="6"/>
                      <a:pt x="16" y="6"/>
                      <a:pt x="16" y="5"/>
                    </a:cubicBezTo>
                    <a:cubicBezTo>
                      <a:pt x="16" y="5"/>
                      <a:pt x="16" y="5"/>
                      <a:pt x="17" y="4"/>
                    </a:cubicBezTo>
                    <a:cubicBezTo>
                      <a:pt x="18" y="4"/>
                      <a:pt x="19" y="3"/>
                      <a:pt x="20" y="4"/>
                    </a:cubicBezTo>
                    <a:cubicBezTo>
                      <a:pt x="21" y="4"/>
                      <a:pt x="21" y="4"/>
                      <a:pt x="21" y="5"/>
                    </a:cubicBezTo>
                    <a:cubicBezTo>
                      <a:pt x="22" y="5"/>
                      <a:pt x="22" y="5"/>
                      <a:pt x="22" y="5"/>
                    </a:cubicBezTo>
                    <a:cubicBezTo>
                      <a:pt x="23" y="5"/>
                      <a:pt x="23" y="6"/>
                      <a:pt x="24" y="6"/>
                    </a:cubicBezTo>
                    <a:cubicBezTo>
                      <a:pt x="24" y="6"/>
                      <a:pt x="25" y="5"/>
                      <a:pt x="26" y="5"/>
                    </a:cubicBezTo>
                    <a:cubicBezTo>
                      <a:pt x="27" y="5"/>
                      <a:pt x="27" y="6"/>
                      <a:pt x="27" y="6"/>
                    </a:cubicBezTo>
                    <a:cubicBezTo>
                      <a:pt x="28" y="7"/>
                      <a:pt x="29" y="6"/>
                      <a:pt x="30" y="6"/>
                    </a:cubicBezTo>
                    <a:cubicBezTo>
                      <a:pt x="30" y="6"/>
                      <a:pt x="31" y="7"/>
                      <a:pt x="31" y="7"/>
                    </a:cubicBezTo>
                    <a:cubicBezTo>
                      <a:pt x="32" y="7"/>
                      <a:pt x="33" y="7"/>
                      <a:pt x="34" y="8"/>
                    </a:cubicBezTo>
                    <a:cubicBezTo>
                      <a:pt x="34" y="8"/>
                      <a:pt x="34" y="9"/>
                      <a:pt x="35" y="10"/>
                    </a:cubicBezTo>
                    <a:cubicBezTo>
                      <a:pt x="35" y="10"/>
                      <a:pt x="35" y="10"/>
                      <a:pt x="36" y="10"/>
                    </a:cubicBezTo>
                    <a:cubicBezTo>
                      <a:pt x="37" y="11"/>
                      <a:pt x="37" y="11"/>
                      <a:pt x="37" y="12"/>
                    </a:cubicBezTo>
                    <a:cubicBezTo>
                      <a:pt x="37" y="13"/>
                      <a:pt x="37" y="14"/>
                      <a:pt x="37" y="14"/>
                    </a:cubicBezTo>
                    <a:cubicBezTo>
                      <a:pt x="37" y="15"/>
                      <a:pt x="38" y="15"/>
                      <a:pt x="38" y="15"/>
                    </a:cubicBezTo>
                    <a:cubicBezTo>
                      <a:pt x="39" y="15"/>
                      <a:pt x="39" y="15"/>
                      <a:pt x="39" y="16"/>
                    </a:cubicBezTo>
                    <a:cubicBezTo>
                      <a:pt x="39" y="16"/>
                      <a:pt x="39" y="16"/>
                      <a:pt x="39" y="17"/>
                    </a:cubicBezTo>
                    <a:cubicBezTo>
                      <a:pt x="39" y="17"/>
                      <a:pt x="40" y="17"/>
                      <a:pt x="40" y="17"/>
                    </a:cubicBezTo>
                    <a:cubicBezTo>
                      <a:pt x="41" y="17"/>
                      <a:pt x="42" y="17"/>
                      <a:pt x="43" y="17"/>
                    </a:cubicBezTo>
                    <a:cubicBezTo>
                      <a:pt x="45" y="16"/>
                      <a:pt x="44" y="14"/>
                      <a:pt x="44" y="13"/>
                    </a:cubicBezTo>
                    <a:cubicBezTo>
                      <a:pt x="43" y="12"/>
                      <a:pt x="42" y="9"/>
                      <a:pt x="43" y="8"/>
                    </a:cubicBezTo>
                    <a:cubicBezTo>
                      <a:pt x="44" y="7"/>
                      <a:pt x="45" y="8"/>
                      <a:pt x="46" y="8"/>
                    </a:cubicBezTo>
                    <a:cubicBezTo>
                      <a:pt x="44" y="5"/>
                      <a:pt x="43" y="1"/>
                      <a:pt x="48" y="1"/>
                    </a:cubicBezTo>
                    <a:cubicBezTo>
                      <a:pt x="48" y="1"/>
                      <a:pt x="48" y="1"/>
                      <a:pt x="49" y="1"/>
                    </a:cubicBezTo>
                    <a:cubicBezTo>
                      <a:pt x="49" y="2"/>
                      <a:pt x="49" y="2"/>
                      <a:pt x="49" y="2"/>
                    </a:cubicBezTo>
                    <a:cubicBezTo>
                      <a:pt x="51" y="2"/>
                      <a:pt x="50" y="4"/>
                      <a:pt x="50" y="5"/>
                    </a:cubicBezTo>
                    <a:cubicBezTo>
                      <a:pt x="51" y="5"/>
                      <a:pt x="52" y="5"/>
                      <a:pt x="52" y="6"/>
                    </a:cubicBezTo>
                    <a:cubicBezTo>
                      <a:pt x="52" y="7"/>
                      <a:pt x="51" y="7"/>
                      <a:pt x="51" y="8"/>
                    </a:cubicBezTo>
                    <a:cubicBezTo>
                      <a:pt x="52" y="8"/>
                      <a:pt x="53" y="8"/>
                      <a:pt x="53" y="9"/>
                    </a:cubicBezTo>
                    <a:cubicBezTo>
                      <a:pt x="54" y="9"/>
                      <a:pt x="53" y="10"/>
                      <a:pt x="54" y="11"/>
                    </a:cubicBezTo>
                    <a:cubicBezTo>
                      <a:pt x="54" y="11"/>
                      <a:pt x="55" y="11"/>
                      <a:pt x="56" y="11"/>
                    </a:cubicBezTo>
                    <a:cubicBezTo>
                      <a:pt x="56" y="12"/>
                      <a:pt x="56" y="13"/>
                      <a:pt x="56" y="13"/>
                    </a:cubicBezTo>
                    <a:cubicBezTo>
                      <a:pt x="56" y="14"/>
                      <a:pt x="58" y="14"/>
                      <a:pt x="58" y="15"/>
                    </a:cubicBezTo>
                    <a:cubicBezTo>
                      <a:pt x="58" y="16"/>
                      <a:pt x="58" y="17"/>
                      <a:pt x="57" y="17"/>
                    </a:cubicBezTo>
                    <a:cubicBezTo>
                      <a:pt x="57" y="18"/>
                      <a:pt x="56" y="18"/>
                      <a:pt x="56" y="18"/>
                    </a:cubicBezTo>
                    <a:cubicBezTo>
                      <a:pt x="56" y="19"/>
                      <a:pt x="57" y="20"/>
                      <a:pt x="56" y="21"/>
                    </a:cubicBezTo>
                    <a:cubicBezTo>
                      <a:pt x="56" y="21"/>
                      <a:pt x="57" y="21"/>
                      <a:pt x="55" y="21"/>
                    </a:cubicBezTo>
                    <a:cubicBezTo>
                      <a:pt x="55" y="21"/>
                      <a:pt x="54" y="21"/>
                      <a:pt x="53" y="21"/>
                    </a:cubicBezTo>
                    <a:cubicBezTo>
                      <a:pt x="52" y="20"/>
                      <a:pt x="49" y="17"/>
                      <a:pt x="49" y="19"/>
                    </a:cubicBezTo>
                    <a:cubicBezTo>
                      <a:pt x="48" y="19"/>
                      <a:pt x="48" y="19"/>
                      <a:pt x="48" y="18"/>
                    </a:cubicBezTo>
                    <a:cubicBezTo>
                      <a:pt x="47" y="18"/>
                      <a:pt x="48" y="20"/>
                      <a:pt x="48" y="20"/>
                    </a:cubicBezTo>
                    <a:cubicBezTo>
                      <a:pt x="47" y="20"/>
                      <a:pt x="46" y="20"/>
                      <a:pt x="46" y="21"/>
                    </a:cubicBezTo>
                    <a:cubicBezTo>
                      <a:pt x="45" y="21"/>
                      <a:pt x="44" y="21"/>
                      <a:pt x="43" y="21"/>
                    </a:cubicBezTo>
                    <a:cubicBezTo>
                      <a:pt x="42" y="21"/>
                      <a:pt x="41" y="21"/>
                      <a:pt x="41" y="22"/>
                    </a:cubicBezTo>
                    <a:cubicBezTo>
                      <a:pt x="40" y="22"/>
                      <a:pt x="40" y="23"/>
                      <a:pt x="39" y="23"/>
                    </a:cubicBezTo>
                    <a:cubicBezTo>
                      <a:pt x="38" y="23"/>
                      <a:pt x="36" y="23"/>
                      <a:pt x="35" y="22"/>
                    </a:cubicBezTo>
                    <a:cubicBezTo>
                      <a:pt x="34" y="21"/>
                      <a:pt x="28" y="20"/>
                      <a:pt x="28" y="19"/>
                    </a:cubicBezTo>
                    <a:cubicBezTo>
                      <a:pt x="29" y="19"/>
                      <a:pt x="28" y="21"/>
                      <a:pt x="28" y="21"/>
                    </a:cubicBezTo>
                    <a:cubicBezTo>
                      <a:pt x="27" y="22"/>
                      <a:pt x="26" y="22"/>
                      <a:pt x="25" y="22"/>
                    </a:cubicBezTo>
                    <a:cubicBezTo>
                      <a:pt x="25" y="23"/>
                      <a:pt x="26" y="23"/>
                      <a:pt x="26" y="24"/>
                    </a:cubicBezTo>
                    <a:cubicBezTo>
                      <a:pt x="26" y="25"/>
                      <a:pt x="26" y="26"/>
                      <a:pt x="26" y="26"/>
                    </a:cubicBezTo>
                    <a:cubicBezTo>
                      <a:pt x="25" y="27"/>
                      <a:pt x="25" y="28"/>
                      <a:pt x="24" y="28"/>
                    </a:cubicBezTo>
                    <a:cubicBezTo>
                      <a:pt x="23" y="28"/>
                      <a:pt x="21" y="27"/>
                      <a:pt x="20" y="27"/>
                    </a:cubicBezTo>
                    <a:cubicBezTo>
                      <a:pt x="20" y="27"/>
                      <a:pt x="19" y="28"/>
                      <a:pt x="19" y="28"/>
                    </a:cubicBezTo>
                    <a:cubicBezTo>
                      <a:pt x="18" y="29"/>
                      <a:pt x="16" y="28"/>
                      <a:pt x="15" y="29"/>
                    </a:cubicBezTo>
                    <a:cubicBezTo>
                      <a:pt x="15" y="29"/>
                      <a:pt x="16" y="29"/>
                      <a:pt x="15" y="30"/>
                    </a:cubicBezTo>
                    <a:cubicBezTo>
                      <a:pt x="15" y="30"/>
                      <a:pt x="13" y="29"/>
                      <a:pt x="13" y="29"/>
                    </a:cubicBezTo>
                    <a:cubicBezTo>
                      <a:pt x="12" y="29"/>
                      <a:pt x="9" y="29"/>
                      <a:pt x="12"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Freeform 21"/>
              <p:cNvSpPr/>
              <p:nvPr/>
            </p:nvSpPr>
            <p:spPr bwMode="auto">
              <a:xfrm>
                <a:off x="11218485" y="5876612"/>
                <a:ext cx="129284" cy="43095"/>
              </a:xfrm>
              <a:custGeom>
                <a:avLst/>
                <a:gdLst>
                  <a:gd name="T0" fmla="*/ 2 w 30"/>
                  <a:gd name="T1" fmla="*/ 5 h 10"/>
                  <a:gd name="T2" fmla="*/ 5 w 30"/>
                  <a:gd name="T3" fmla="*/ 3 h 10"/>
                  <a:gd name="T4" fmla="*/ 6 w 30"/>
                  <a:gd name="T5" fmla="*/ 3 h 10"/>
                  <a:gd name="T6" fmla="*/ 7 w 30"/>
                  <a:gd name="T7" fmla="*/ 4 h 10"/>
                  <a:gd name="T8" fmla="*/ 11 w 30"/>
                  <a:gd name="T9" fmla="*/ 2 h 10"/>
                  <a:gd name="T10" fmla="*/ 12 w 30"/>
                  <a:gd name="T11" fmla="*/ 2 h 10"/>
                  <a:gd name="T12" fmla="*/ 14 w 30"/>
                  <a:gd name="T13" fmla="*/ 1 h 10"/>
                  <a:gd name="T14" fmla="*/ 16 w 30"/>
                  <a:gd name="T15" fmla="*/ 2 h 10"/>
                  <a:gd name="T16" fmla="*/ 18 w 30"/>
                  <a:gd name="T17" fmla="*/ 2 h 10"/>
                  <a:gd name="T18" fmla="*/ 20 w 30"/>
                  <a:gd name="T19" fmla="*/ 2 h 10"/>
                  <a:gd name="T20" fmla="*/ 21 w 30"/>
                  <a:gd name="T21" fmla="*/ 4 h 10"/>
                  <a:gd name="T22" fmla="*/ 24 w 30"/>
                  <a:gd name="T23" fmla="*/ 1 h 10"/>
                  <a:gd name="T24" fmla="*/ 27 w 30"/>
                  <a:gd name="T25" fmla="*/ 0 h 10"/>
                  <a:gd name="T26" fmla="*/ 29 w 30"/>
                  <a:gd name="T27" fmla="*/ 2 h 10"/>
                  <a:gd name="T28" fmla="*/ 30 w 30"/>
                  <a:gd name="T29" fmla="*/ 4 h 10"/>
                  <a:gd name="T30" fmla="*/ 29 w 30"/>
                  <a:gd name="T31" fmla="*/ 4 h 10"/>
                  <a:gd name="T32" fmla="*/ 28 w 30"/>
                  <a:gd name="T33" fmla="*/ 6 h 10"/>
                  <a:gd name="T34" fmla="*/ 26 w 30"/>
                  <a:gd name="T35" fmla="*/ 8 h 10"/>
                  <a:gd name="T36" fmla="*/ 21 w 30"/>
                  <a:gd name="T37" fmla="*/ 7 h 10"/>
                  <a:gd name="T38" fmla="*/ 19 w 30"/>
                  <a:gd name="T39" fmla="*/ 8 h 10"/>
                  <a:gd name="T40" fmla="*/ 18 w 30"/>
                  <a:gd name="T41" fmla="*/ 10 h 10"/>
                  <a:gd name="T42" fmla="*/ 13 w 30"/>
                  <a:gd name="T43" fmla="*/ 9 h 10"/>
                  <a:gd name="T44" fmla="*/ 11 w 30"/>
                  <a:gd name="T45" fmla="*/ 9 h 10"/>
                  <a:gd name="T46" fmla="*/ 7 w 30"/>
                  <a:gd name="T47" fmla="*/ 9 h 10"/>
                  <a:gd name="T48" fmla="*/ 6 w 30"/>
                  <a:gd name="T49" fmla="*/ 10 h 10"/>
                  <a:gd name="T50" fmla="*/ 5 w 30"/>
                  <a:gd name="T51" fmla="*/ 10 h 10"/>
                  <a:gd name="T52" fmla="*/ 4 w 30"/>
                  <a:gd name="T53" fmla="*/ 10 h 10"/>
                  <a:gd name="T54" fmla="*/ 3 w 30"/>
                  <a:gd name="T55" fmla="*/ 9 h 10"/>
                  <a:gd name="T56" fmla="*/ 1 w 30"/>
                  <a:gd name="T57" fmla="*/ 8 h 10"/>
                  <a:gd name="T58" fmla="*/ 2 w 30"/>
                  <a:gd name="T59" fmla="*/ 6 h 10"/>
                  <a:gd name="T60" fmla="*/ 1 w 30"/>
                  <a:gd name="T61" fmla="*/ 5 h 10"/>
                  <a:gd name="T62" fmla="*/ 2 w 30"/>
                  <a:gd name="T63"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 h="10">
                    <a:moveTo>
                      <a:pt x="2" y="5"/>
                    </a:moveTo>
                    <a:cubicBezTo>
                      <a:pt x="2" y="4"/>
                      <a:pt x="3" y="3"/>
                      <a:pt x="5" y="3"/>
                    </a:cubicBezTo>
                    <a:cubicBezTo>
                      <a:pt x="5" y="3"/>
                      <a:pt x="6" y="3"/>
                      <a:pt x="6" y="3"/>
                    </a:cubicBezTo>
                    <a:cubicBezTo>
                      <a:pt x="6" y="4"/>
                      <a:pt x="7" y="4"/>
                      <a:pt x="7" y="4"/>
                    </a:cubicBezTo>
                    <a:cubicBezTo>
                      <a:pt x="8" y="3"/>
                      <a:pt x="9" y="2"/>
                      <a:pt x="11" y="2"/>
                    </a:cubicBezTo>
                    <a:cubicBezTo>
                      <a:pt x="12" y="3"/>
                      <a:pt x="12" y="3"/>
                      <a:pt x="12" y="2"/>
                    </a:cubicBezTo>
                    <a:cubicBezTo>
                      <a:pt x="13" y="1"/>
                      <a:pt x="13" y="0"/>
                      <a:pt x="14" y="1"/>
                    </a:cubicBezTo>
                    <a:cubicBezTo>
                      <a:pt x="15" y="1"/>
                      <a:pt x="15" y="1"/>
                      <a:pt x="16" y="2"/>
                    </a:cubicBezTo>
                    <a:cubicBezTo>
                      <a:pt x="16" y="2"/>
                      <a:pt x="17" y="2"/>
                      <a:pt x="18" y="2"/>
                    </a:cubicBezTo>
                    <a:cubicBezTo>
                      <a:pt x="19" y="2"/>
                      <a:pt x="19" y="2"/>
                      <a:pt x="20" y="2"/>
                    </a:cubicBezTo>
                    <a:cubicBezTo>
                      <a:pt x="21" y="3"/>
                      <a:pt x="21" y="3"/>
                      <a:pt x="21" y="4"/>
                    </a:cubicBezTo>
                    <a:cubicBezTo>
                      <a:pt x="22" y="3"/>
                      <a:pt x="23" y="2"/>
                      <a:pt x="24" y="1"/>
                    </a:cubicBezTo>
                    <a:cubicBezTo>
                      <a:pt x="25" y="0"/>
                      <a:pt x="26" y="0"/>
                      <a:pt x="27" y="0"/>
                    </a:cubicBezTo>
                    <a:cubicBezTo>
                      <a:pt x="28" y="0"/>
                      <a:pt x="28" y="1"/>
                      <a:pt x="29" y="2"/>
                    </a:cubicBezTo>
                    <a:cubicBezTo>
                      <a:pt x="29" y="2"/>
                      <a:pt x="30" y="3"/>
                      <a:pt x="30" y="4"/>
                    </a:cubicBezTo>
                    <a:cubicBezTo>
                      <a:pt x="30" y="4"/>
                      <a:pt x="30" y="4"/>
                      <a:pt x="29" y="4"/>
                    </a:cubicBezTo>
                    <a:cubicBezTo>
                      <a:pt x="29" y="5"/>
                      <a:pt x="28" y="5"/>
                      <a:pt x="28" y="6"/>
                    </a:cubicBezTo>
                    <a:cubicBezTo>
                      <a:pt x="27" y="7"/>
                      <a:pt x="27" y="7"/>
                      <a:pt x="26" y="8"/>
                    </a:cubicBezTo>
                    <a:cubicBezTo>
                      <a:pt x="24" y="8"/>
                      <a:pt x="22" y="7"/>
                      <a:pt x="21" y="7"/>
                    </a:cubicBezTo>
                    <a:cubicBezTo>
                      <a:pt x="20" y="6"/>
                      <a:pt x="20" y="7"/>
                      <a:pt x="19" y="8"/>
                    </a:cubicBezTo>
                    <a:cubicBezTo>
                      <a:pt x="19" y="9"/>
                      <a:pt x="19" y="10"/>
                      <a:pt x="18" y="10"/>
                    </a:cubicBezTo>
                    <a:cubicBezTo>
                      <a:pt x="16" y="10"/>
                      <a:pt x="15" y="9"/>
                      <a:pt x="13" y="9"/>
                    </a:cubicBezTo>
                    <a:cubicBezTo>
                      <a:pt x="13" y="9"/>
                      <a:pt x="12" y="8"/>
                      <a:pt x="11" y="9"/>
                    </a:cubicBezTo>
                    <a:cubicBezTo>
                      <a:pt x="10" y="9"/>
                      <a:pt x="9" y="9"/>
                      <a:pt x="7" y="9"/>
                    </a:cubicBezTo>
                    <a:cubicBezTo>
                      <a:pt x="7" y="9"/>
                      <a:pt x="7" y="9"/>
                      <a:pt x="6" y="10"/>
                    </a:cubicBezTo>
                    <a:cubicBezTo>
                      <a:pt x="6" y="10"/>
                      <a:pt x="6" y="10"/>
                      <a:pt x="5" y="10"/>
                    </a:cubicBezTo>
                    <a:cubicBezTo>
                      <a:pt x="5" y="10"/>
                      <a:pt x="4" y="10"/>
                      <a:pt x="4" y="10"/>
                    </a:cubicBezTo>
                    <a:cubicBezTo>
                      <a:pt x="3" y="10"/>
                      <a:pt x="3" y="9"/>
                      <a:pt x="3" y="9"/>
                    </a:cubicBezTo>
                    <a:cubicBezTo>
                      <a:pt x="2" y="9"/>
                      <a:pt x="1" y="8"/>
                      <a:pt x="1" y="8"/>
                    </a:cubicBezTo>
                    <a:cubicBezTo>
                      <a:pt x="0" y="7"/>
                      <a:pt x="2" y="6"/>
                      <a:pt x="2" y="6"/>
                    </a:cubicBezTo>
                    <a:cubicBezTo>
                      <a:pt x="2" y="6"/>
                      <a:pt x="1" y="6"/>
                      <a:pt x="1" y="5"/>
                    </a:cubicBezTo>
                    <a:cubicBezTo>
                      <a:pt x="1" y="4"/>
                      <a:pt x="2"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Freeform 22"/>
              <p:cNvSpPr/>
              <p:nvPr/>
            </p:nvSpPr>
            <p:spPr bwMode="auto">
              <a:xfrm>
                <a:off x="10852182" y="6310637"/>
                <a:ext cx="507901" cy="397087"/>
              </a:xfrm>
              <a:custGeom>
                <a:avLst/>
                <a:gdLst>
                  <a:gd name="T0" fmla="*/ 111 w 118"/>
                  <a:gd name="T1" fmla="*/ 21 h 92"/>
                  <a:gd name="T2" fmla="*/ 106 w 118"/>
                  <a:gd name="T3" fmla="*/ 15 h 92"/>
                  <a:gd name="T4" fmla="*/ 108 w 118"/>
                  <a:gd name="T5" fmla="*/ 10 h 92"/>
                  <a:gd name="T6" fmla="*/ 107 w 118"/>
                  <a:gd name="T7" fmla="*/ 8 h 92"/>
                  <a:gd name="T8" fmla="*/ 108 w 118"/>
                  <a:gd name="T9" fmla="*/ 2 h 92"/>
                  <a:gd name="T10" fmla="*/ 97 w 118"/>
                  <a:gd name="T11" fmla="*/ 4 h 92"/>
                  <a:gd name="T12" fmla="*/ 83 w 118"/>
                  <a:gd name="T13" fmla="*/ 6 h 92"/>
                  <a:gd name="T14" fmla="*/ 75 w 118"/>
                  <a:gd name="T15" fmla="*/ 8 h 92"/>
                  <a:gd name="T16" fmla="*/ 73 w 118"/>
                  <a:gd name="T17" fmla="*/ 11 h 92"/>
                  <a:gd name="T18" fmla="*/ 66 w 118"/>
                  <a:gd name="T19" fmla="*/ 13 h 92"/>
                  <a:gd name="T20" fmla="*/ 59 w 118"/>
                  <a:gd name="T21" fmla="*/ 15 h 92"/>
                  <a:gd name="T22" fmla="*/ 52 w 118"/>
                  <a:gd name="T23" fmla="*/ 17 h 92"/>
                  <a:gd name="T24" fmla="*/ 47 w 118"/>
                  <a:gd name="T25" fmla="*/ 22 h 92"/>
                  <a:gd name="T26" fmla="*/ 42 w 118"/>
                  <a:gd name="T27" fmla="*/ 24 h 92"/>
                  <a:gd name="T28" fmla="*/ 39 w 118"/>
                  <a:gd name="T29" fmla="*/ 25 h 92"/>
                  <a:gd name="T30" fmla="*/ 38 w 118"/>
                  <a:gd name="T31" fmla="*/ 19 h 92"/>
                  <a:gd name="T32" fmla="*/ 38 w 118"/>
                  <a:gd name="T33" fmla="*/ 30 h 92"/>
                  <a:gd name="T34" fmla="*/ 37 w 118"/>
                  <a:gd name="T35" fmla="*/ 39 h 92"/>
                  <a:gd name="T36" fmla="*/ 32 w 118"/>
                  <a:gd name="T37" fmla="*/ 47 h 92"/>
                  <a:gd name="T38" fmla="*/ 29 w 118"/>
                  <a:gd name="T39" fmla="*/ 51 h 92"/>
                  <a:gd name="T40" fmla="*/ 26 w 118"/>
                  <a:gd name="T41" fmla="*/ 54 h 92"/>
                  <a:gd name="T42" fmla="*/ 24 w 118"/>
                  <a:gd name="T43" fmla="*/ 63 h 92"/>
                  <a:gd name="T44" fmla="*/ 20 w 118"/>
                  <a:gd name="T45" fmla="*/ 66 h 92"/>
                  <a:gd name="T46" fmla="*/ 11 w 118"/>
                  <a:gd name="T47" fmla="*/ 65 h 92"/>
                  <a:gd name="T48" fmla="*/ 6 w 118"/>
                  <a:gd name="T49" fmla="*/ 69 h 92"/>
                  <a:gd name="T50" fmla="*/ 1 w 118"/>
                  <a:gd name="T51" fmla="*/ 75 h 92"/>
                  <a:gd name="T52" fmla="*/ 10 w 118"/>
                  <a:gd name="T53" fmla="*/ 80 h 92"/>
                  <a:gd name="T54" fmla="*/ 20 w 118"/>
                  <a:gd name="T55" fmla="*/ 83 h 92"/>
                  <a:gd name="T56" fmla="*/ 29 w 118"/>
                  <a:gd name="T57" fmla="*/ 85 h 92"/>
                  <a:gd name="T58" fmla="*/ 33 w 118"/>
                  <a:gd name="T59" fmla="*/ 91 h 92"/>
                  <a:gd name="T60" fmla="*/ 39 w 118"/>
                  <a:gd name="T61" fmla="*/ 86 h 92"/>
                  <a:gd name="T62" fmla="*/ 48 w 118"/>
                  <a:gd name="T63" fmla="*/ 89 h 92"/>
                  <a:gd name="T64" fmla="*/ 58 w 118"/>
                  <a:gd name="T65" fmla="*/ 91 h 92"/>
                  <a:gd name="T66" fmla="*/ 67 w 118"/>
                  <a:gd name="T67" fmla="*/ 89 h 92"/>
                  <a:gd name="T68" fmla="*/ 73 w 118"/>
                  <a:gd name="T69" fmla="*/ 86 h 92"/>
                  <a:gd name="T70" fmla="*/ 75 w 118"/>
                  <a:gd name="T71" fmla="*/ 81 h 92"/>
                  <a:gd name="T72" fmla="*/ 70 w 118"/>
                  <a:gd name="T73" fmla="*/ 79 h 92"/>
                  <a:gd name="T74" fmla="*/ 63 w 118"/>
                  <a:gd name="T75" fmla="*/ 77 h 92"/>
                  <a:gd name="T76" fmla="*/ 57 w 118"/>
                  <a:gd name="T77" fmla="*/ 73 h 92"/>
                  <a:gd name="T78" fmla="*/ 46 w 118"/>
                  <a:gd name="T79" fmla="*/ 71 h 92"/>
                  <a:gd name="T80" fmla="*/ 40 w 118"/>
                  <a:gd name="T81" fmla="*/ 74 h 92"/>
                  <a:gd name="T82" fmla="*/ 33 w 118"/>
                  <a:gd name="T83" fmla="*/ 69 h 92"/>
                  <a:gd name="T84" fmla="*/ 40 w 118"/>
                  <a:gd name="T85" fmla="*/ 62 h 92"/>
                  <a:gd name="T86" fmla="*/ 45 w 118"/>
                  <a:gd name="T87" fmla="*/ 56 h 92"/>
                  <a:gd name="T88" fmla="*/ 52 w 118"/>
                  <a:gd name="T89" fmla="*/ 51 h 92"/>
                  <a:gd name="T90" fmla="*/ 59 w 118"/>
                  <a:gd name="T91" fmla="*/ 52 h 92"/>
                  <a:gd name="T92" fmla="*/ 63 w 118"/>
                  <a:gd name="T93" fmla="*/ 56 h 92"/>
                  <a:gd name="T94" fmla="*/ 70 w 118"/>
                  <a:gd name="T95" fmla="*/ 49 h 92"/>
                  <a:gd name="T96" fmla="*/ 69 w 118"/>
                  <a:gd name="T97" fmla="*/ 42 h 92"/>
                  <a:gd name="T98" fmla="*/ 77 w 118"/>
                  <a:gd name="T99" fmla="*/ 36 h 92"/>
                  <a:gd name="T100" fmla="*/ 81 w 118"/>
                  <a:gd name="T101" fmla="*/ 32 h 92"/>
                  <a:gd name="T102" fmla="*/ 86 w 118"/>
                  <a:gd name="T103" fmla="*/ 33 h 92"/>
                  <a:gd name="T104" fmla="*/ 98 w 118"/>
                  <a:gd name="T105" fmla="*/ 33 h 92"/>
                  <a:gd name="T106" fmla="*/ 108 w 118"/>
                  <a:gd name="T107" fmla="*/ 32 h 92"/>
                  <a:gd name="T108" fmla="*/ 118 w 118"/>
                  <a:gd name="T109" fmla="*/ 28 h 92"/>
                  <a:gd name="T110" fmla="*/ 112 w 118"/>
                  <a:gd name="T111" fmla="*/ 2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8" h="92">
                    <a:moveTo>
                      <a:pt x="112" y="26"/>
                    </a:moveTo>
                    <a:cubicBezTo>
                      <a:pt x="113" y="26"/>
                      <a:pt x="113" y="24"/>
                      <a:pt x="114" y="24"/>
                    </a:cubicBezTo>
                    <a:cubicBezTo>
                      <a:pt x="114" y="23"/>
                      <a:pt x="113" y="22"/>
                      <a:pt x="112" y="22"/>
                    </a:cubicBezTo>
                    <a:cubicBezTo>
                      <a:pt x="112" y="21"/>
                      <a:pt x="111" y="21"/>
                      <a:pt x="111" y="21"/>
                    </a:cubicBezTo>
                    <a:cubicBezTo>
                      <a:pt x="110" y="20"/>
                      <a:pt x="110" y="20"/>
                      <a:pt x="110" y="19"/>
                    </a:cubicBezTo>
                    <a:cubicBezTo>
                      <a:pt x="110" y="18"/>
                      <a:pt x="108" y="18"/>
                      <a:pt x="108" y="18"/>
                    </a:cubicBezTo>
                    <a:cubicBezTo>
                      <a:pt x="107" y="18"/>
                      <a:pt x="105" y="16"/>
                      <a:pt x="105" y="16"/>
                    </a:cubicBezTo>
                    <a:cubicBezTo>
                      <a:pt x="105" y="16"/>
                      <a:pt x="106" y="16"/>
                      <a:pt x="106" y="15"/>
                    </a:cubicBezTo>
                    <a:cubicBezTo>
                      <a:pt x="107" y="15"/>
                      <a:pt x="107" y="15"/>
                      <a:pt x="107" y="14"/>
                    </a:cubicBezTo>
                    <a:cubicBezTo>
                      <a:pt x="107" y="14"/>
                      <a:pt x="107" y="14"/>
                      <a:pt x="107" y="13"/>
                    </a:cubicBezTo>
                    <a:cubicBezTo>
                      <a:pt x="107" y="13"/>
                      <a:pt x="107" y="13"/>
                      <a:pt x="108" y="12"/>
                    </a:cubicBezTo>
                    <a:cubicBezTo>
                      <a:pt x="108" y="12"/>
                      <a:pt x="108" y="11"/>
                      <a:pt x="108" y="10"/>
                    </a:cubicBezTo>
                    <a:cubicBezTo>
                      <a:pt x="108" y="9"/>
                      <a:pt x="108" y="9"/>
                      <a:pt x="108" y="9"/>
                    </a:cubicBezTo>
                    <a:cubicBezTo>
                      <a:pt x="108" y="9"/>
                      <a:pt x="108" y="8"/>
                      <a:pt x="107" y="8"/>
                    </a:cubicBezTo>
                    <a:cubicBezTo>
                      <a:pt x="107" y="8"/>
                      <a:pt x="107" y="8"/>
                      <a:pt x="107" y="8"/>
                    </a:cubicBezTo>
                    <a:cubicBezTo>
                      <a:pt x="106" y="7"/>
                      <a:pt x="106" y="9"/>
                      <a:pt x="107" y="8"/>
                    </a:cubicBezTo>
                    <a:cubicBezTo>
                      <a:pt x="108" y="8"/>
                      <a:pt x="109" y="6"/>
                      <a:pt x="109" y="5"/>
                    </a:cubicBezTo>
                    <a:cubicBezTo>
                      <a:pt x="109" y="5"/>
                      <a:pt x="110" y="4"/>
                      <a:pt x="109" y="3"/>
                    </a:cubicBezTo>
                    <a:cubicBezTo>
                      <a:pt x="109" y="3"/>
                      <a:pt x="109" y="3"/>
                      <a:pt x="108" y="2"/>
                    </a:cubicBezTo>
                    <a:cubicBezTo>
                      <a:pt x="108" y="2"/>
                      <a:pt x="108" y="2"/>
                      <a:pt x="108" y="2"/>
                    </a:cubicBezTo>
                    <a:cubicBezTo>
                      <a:pt x="107" y="1"/>
                      <a:pt x="106" y="0"/>
                      <a:pt x="105" y="0"/>
                    </a:cubicBezTo>
                    <a:cubicBezTo>
                      <a:pt x="104" y="1"/>
                      <a:pt x="103" y="2"/>
                      <a:pt x="104" y="3"/>
                    </a:cubicBezTo>
                    <a:cubicBezTo>
                      <a:pt x="103" y="1"/>
                      <a:pt x="101" y="1"/>
                      <a:pt x="100" y="1"/>
                    </a:cubicBezTo>
                    <a:cubicBezTo>
                      <a:pt x="98" y="1"/>
                      <a:pt x="98" y="2"/>
                      <a:pt x="97" y="4"/>
                    </a:cubicBezTo>
                    <a:cubicBezTo>
                      <a:pt x="96" y="3"/>
                      <a:pt x="95" y="3"/>
                      <a:pt x="94" y="3"/>
                    </a:cubicBezTo>
                    <a:cubicBezTo>
                      <a:pt x="93" y="3"/>
                      <a:pt x="93" y="5"/>
                      <a:pt x="91" y="5"/>
                    </a:cubicBezTo>
                    <a:cubicBezTo>
                      <a:pt x="90" y="5"/>
                      <a:pt x="85" y="1"/>
                      <a:pt x="85" y="5"/>
                    </a:cubicBezTo>
                    <a:cubicBezTo>
                      <a:pt x="84" y="5"/>
                      <a:pt x="84" y="4"/>
                      <a:pt x="83" y="6"/>
                    </a:cubicBezTo>
                    <a:cubicBezTo>
                      <a:pt x="83" y="5"/>
                      <a:pt x="82" y="5"/>
                      <a:pt x="82" y="5"/>
                    </a:cubicBezTo>
                    <a:cubicBezTo>
                      <a:pt x="80" y="5"/>
                      <a:pt x="80" y="6"/>
                      <a:pt x="80" y="7"/>
                    </a:cubicBezTo>
                    <a:cubicBezTo>
                      <a:pt x="79" y="8"/>
                      <a:pt x="76" y="7"/>
                      <a:pt x="75" y="6"/>
                    </a:cubicBezTo>
                    <a:cubicBezTo>
                      <a:pt x="75" y="7"/>
                      <a:pt x="76" y="7"/>
                      <a:pt x="75" y="8"/>
                    </a:cubicBezTo>
                    <a:cubicBezTo>
                      <a:pt x="75" y="8"/>
                      <a:pt x="74" y="8"/>
                      <a:pt x="73" y="8"/>
                    </a:cubicBezTo>
                    <a:cubicBezTo>
                      <a:pt x="73" y="8"/>
                      <a:pt x="72" y="9"/>
                      <a:pt x="72" y="10"/>
                    </a:cubicBezTo>
                    <a:cubicBezTo>
                      <a:pt x="72" y="11"/>
                      <a:pt x="73" y="11"/>
                      <a:pt x="74" y="11"/>
                    </a:cubicBezTo>
                    <a:cubicBezTo>
                      <a:pt x="74" y="11"/>
                      <a:pt x="73" y="11"/>
                      <a:pt x="73" y="11"/>
                    </a:cubicBezTo>
                    <a:cubicBezTo>
                      <a:pt x="72" y="11"/>
                      <a:pt x="71" y="11"/>
                      <a:pt x="71" y="11"/>
                    </a:cubicBezTo>
                    <a:cubicBezTo>
                      <a:pt x="70" y="12"/>
                      <a:pt x="71" y="13"/>
                      <a:pt x="70" y="13"/>
                    </a:cubicBezTo>
                    <a:cubicBezTo>
                      <a:pt x="69" y="13"/>
                      <a:pt x="68" y="12"/>
                      <a:pt x="67" y="12"/>
                    </a:cubicBezTo>
                    <a:cubicBezTo>
                      <a:pt x="66" y="12"/>
                      <a:pt x="66" y="13"/>
                      <a:pt x="66" y="13"/>
                    </a:cubicBezTo>
                    <a:cubicBezTo>
                      <a:pt x="65" y="14"/>
                      <a:pt x="64" y="13"/>
                      <a:pt x="64" y="12"/>
                    </a:cubicBezTo>
                    <a:cubicBezTo>
                      <a:pt x="63" y="11"/>
                      <a:pt x="63" y="11"/>
                      <a:pt x="62" y="11"/>
                    </a:cubicBezTo>
                    <a:cubicBezTo>
                      <a:pt x="61" y="11"/>
                      <a:pt x="59" y="11"/>
                      <a:pt x="59" y="12"/>
                    </a:cubicBezTo>
                    <a:cubicBezTo>
                      <a:pt x="58" y="13"/>
                      <a:pt x="59" y="14"/>
                      <a:pt x="59" y="15"/>
                    </a:cubicBezTo>
                    <a:cubicBezTo>
                      <a:pt x="59" y="15"/>
                      <a:pt x="58" y="16"/>
                      <a:pt x="58" y="17"/>
                    </a:cubicBezTo>
                    <a:cubicBezTo>
                      <a:pt x="57" y="17"/>
                      <a:pt x="55" y="16"/>
                      <a:pt x="53" y="17"/>
                    </a:cubicBezTo>
                    <a:cubicBezTo>
                      <a:pt x="53" y="17"/>
                      <a:pt x="53" y="17"/>
                      <a:pt x="53" y="17"/>
                    </a:cubicBezTo>
                    <a:cubicBezTo>
                      <a:pt x="53" y="18"/>
                      <a:pt x="52" y="17"/>
                      <a:pt x="52" y="17"/>
                    </a:cubicBezTo>
                    <a:cubicBezTo>
                      <a:pt x="51" y="17"/>
                      <a:pt x="50" y="17"/>
                      <a:pt x="50" y="18"/>
                    </a:cubicBezTo>
                    <a:cubicBezTo>
                      <a:pt x="49" y="18"/>
                      <a:pt x="49" y="18"/>
                      <a:pt x="49" y="19"/>
                    </a:cubicBezTo>
                    <a:cubicBezTo>
                      <a:pt x="49" y="20"/>
                      <a:pt x="50" y="20"/>
                      <a:pt x="50" y="21"/>
                    </a:cubicBezTo>
                    <a:cubicBezTo>
                      <a:pt x="50" y="23"/>
                      <a:pt x="48" y="22"/>
                      <a:pt x="47" y="22"/>
                    </a:cubicBezTo>
                    <a:cubicBezTo>
                      <a:pt x="46" y="22"/>
                      <a:pt x="45" y="21"/>
                      <a:pt x="44" y="22"/>
                    </a:cubicBezTo>
                    <a:cubicBezTo>
                      <a:pt x="44" y="22"/>
                      <a:pt x="44" y="23"/>
                      <a:pt x="44" y="23"/>
                    </a:cubicBezTo>
                    <a:cubicBezTo>
                      <a:pt x="44" y="24"/>
                      <a:pt x="44" y="24"/>
                      <a:pt x="44" y="24"/>
                    </a:cubicBezTo>
                    <a:cubicBezTo>
                      <a:pt x="43" y="24"/>
                      <a:pt x="43" y="24"/>
                      <a:pt x="42" y="24"/>
                    </a:cubicBezTo>
                    <a:cubicBezTo>
                      <a:pt x="42" y="25"/>
                      <a:pt x="42" y="26"/>
                      <a:pt x="42" y="26"/>
                    </a:cubicBezTo>
                    <a:cubicBezTo>
                      <a:pt x="42" y="27"/>
                      <a:pt x="42" y="28"/>
                      <a:pt x="43" y="29"/>
                    </a:cubicBezTo>
                    <a:cubicBezTo>
                      <a:pt x="41" y="30"/>
                      <a:pt x="38" y="29"/>
                      <a:pt x="38" y="28"/>
                    </a:cubicBezTo>
                    <a:cubicBezTo>
                      <a:pt x="38" y="27"/>
                      <a:pt x="38" y="26"/>
                      <a:pt x="39" y="25"/>
                    </a:cubicBezTo>
                    <a:cubicBezTo>
                      <a:pt x="39" y="24"/>
                      <a:pt x="40" y="24"/>
                      <a:pt x="40" y="23"/>
                    </a:cubicBezTo>
                    <a:cubicBezTo>
                      <a:pt x="40" y="22"/>
                      <a:pt x="39" y="21"/>
                      <a:pt x="39" y="21"/>
                    </a:cubicBezTo>
                    <a:cubicBezTo>
                      <a:pt x="39" y="21"/>
                      <a:pt x="39" y="20"/>
                      <a:pt x="38" y="20"/>
                    </a:cubicBezTo>
                    <a:cubicBezTo>
                      <a:pt x="38" y="20"/>
                      <a:pt x="38" y="20"/>
                      <a:pt x="38" y="19"/>
                    </a:cubicBezTo>
                    <a:cubicBezTo>
                      <a:pt x="37" y="19"/>
                      <a:pt x="36" y="19"/>
                      <a:pt x="35" y="20"/>
                    </a:cubicBezTo>
                    <a:cubicBezTo>
                      <a:pt x="35" y="20"/>
                      <a:pt x="37" y="20"/>
                      <a:pt x="37" y="21"/>
                    </a:cubicBezTo>
                    <a:cubicBezTo>
                      <a:pt x="37" y="22"/>
                      <a:pt x="37" y="24"/>
                      <a:pt x="37" y="25"/>
                    </a:cubicBezTo>
                    <a:cubicBezTo>
                      <a:pt x="37" y="27"/>
                      <a:pt x="36" y="29"/>
                      <a:pt x="38" y="30"/>
                    </a:cubicBezTo>
                    <a:cubicBezTo>
                      <a:pt x="38" y="31"/>
                      <a:pt x="36" y="32"/>
                      <a:pt x="36" y="32"/>
                    </a:cubicBezTo>
                    <a:cubicBezTo>
                      <a:pt x="35" y="33"/>
                      <a:pt x="35" y="33"/>
                      <a:pt x="36" y="34"/>
                    </a:cubicBezTo>
                    <a:cubicBezTo>
                      <a:pt x="36" y="35"/>
                      <a:pt x="39" y="37"/>
                      <a:pt x="38" y="38"/>
                    </a:cubicBezTo>
                    <a:cubicBezTo>
                      <a:pt x="38" y="38"/>
                      <a:pt x="37" y="39"/>
                      <a:pt x="37" y="39"/>
                    </a:cubicBezTo>
                    <a:cubicBezTo>
                      <a:pt x="36" y="39"/>
                      <a:pt x="36" y="40"/>
                      <a:pt x="35" y="41"/>
                    </a:cubicBezTo>
                    <a:cubicBezTo>
                      <a:pt x="34" y="41"/>
                      <a:pt x="35" y="42"/>
                      <a:pt x="35" y="43"/>
                    </a:cubicBezTo>
                    <a:cubicBezTo>
                      <a:pt x="34" y="44"/>
                      <a:pt x="33" y="44"/>
                      <a:pt x="32" y="44"/>
                    </a:cubicBezTo>
                    <a:cubicBezTo>
                      <a:pt x="32" y="45"/>
                      <a:pt x="32" y="46"/>
                      <a:pt x="32" y="47"/>
                    </a:cubicBezTo>
                    <a:cubicBezTo>
                      <a:pt x="31" y="47"/>
                      <a:pt x="31" y="47"/>
                      <a:pt x="31" y="48"/>
                    </a:cubicBezTo>
                    <a:cubicBezTo>
                      <a:pt x="31" y="49"/>
                      <a:pt x="31" y="49"/>
                      <a:pt x="30" y="50"/>
                    </a:cubicBezTo>
                    <a:cubicBezTo>
                      <a:pt x="30" y="50"/>
                      <a:pt x="30" y="50"/>
                      <a:pt x="30" y="50"/>
                    </a:cubicBezTo>
                    <a:cubicBezTo>
                      <a:pt x="29" y="51"/>
                      <a:pt x="29" y="51"/>
                      <a:pt x="29" y="51"/>
                    </a:cubicBezTo>
                    <a:cubicBezTo>
                      <a:pt x="28" y="51"/>
                      <a:pt x="27" y="51"/>
                      <a:pt x="27" y="50"/>
                    </a:cubicBezTo>
                    <a:cubicBezTo>
                      <a:pt x="26" y="50"/>
                      <a:pt x="25" y="50"/>
                      <a:pt x="25" y="50"/>
                    </a:cubicBezTo>
                    <a:cubicBezTo>
                      <a:pt x="25" y="51"/>
                      <a:pt x="24" y="52"/>
                      <a:pt x="24" y="54"/>
                    </a:cubicBezTo>
                    <a:cubicBezTo>
                      <a:pt x="24" y="55"/>
                      <a:pt x="25" y="54"/>
                      <a:pt x="26" y="54"/>
                    </a:cubicBezTo>
                    <a:cubicBezTo>
                      <a:pt x="26" y="55"/>
                      <a:pt x="26" y="56"/>
                      <a:pt x="26" y="57"/>
                    </a:cubicBezTo>
                    <a:cubicBezTo>
                      <a:pt x="26" y="58"/>
                      <a:pt x="26" y="58"/>
                      <a:pt x="26" y="59"/>
                    </a:cubicBezTo>
                    <a:cubicBezTo>
                      <a:pt x="25" y="59"/>
                      <a:pt x="24" y="59"/>
                      <a:pt x="24" y="60"/>
                    </a:cubicBezTo>
                    <a:cubicBezTo>
                      <a:pt x="23" y="61"/>
                      <a:pt x="23" y="62"/>
                      <a:pt x="24" y="63"/>
                    </a:cubicBezTo>
                    <a:cubicBezTo>
                      <a:pt x="23" y="62"/>
                      <a:pt x="23" y="64"/>
                      <a:pt x="23" y="65"/>
                    </a:cubicBezTo>
                    <a:cubicBezTo>
                      <a:pt x="24" y="66"/>
                      <a:pt x="25" y="66"/>
                      <a:pt x="23" y="67"/>
                    </a:cubicBezTo>
                    <a:cubicBezTo>
                      <a:pt x="23" y="68"/>
                      <a:pt x="23" y="68"/>
                      <a:pt x="22" y="68"/>
                    </a:cubicBezTo>
                    <a:cubicBezTo>
                      <a:pt x="21" y="67"/>
                      <a:pt x="20" y="66"/>
                      <a:pt x="20" y="66"/>
                    </a:cubicBezTo>
                    <a:cubicBezTo>
                      <a:pt x="18" y="64"/>
                      <a:pt x="16" y="66"/>
                      <a:pt x="16" y="68"/>
                    </a:cubicBezTo>
                    <a:cubicBezTo>
                      <a:pt x="16" y="67"/>
                      <a:pt x="14" y="63"/>
                      <a:pt x="13" y="63"/>
                    </a:cubicBezTo>
                    <a:cubicBezTo>
                      <a:pt x="12" y="63"/>
                      <a:pt x="11" y="64"/>
                      <a:pt x="11" y="65"/>
                    </a:cubicBezTo>
                    <a:cubicBezTo>
                      <a:pt x="11" y="65"/>
                      <a:pt x="11" y="65"/>
                      <a:pt x="11" y="65"/>
                    </a:cubicBezTo>
                    <a:cubicBezTo>
                      <a:pt x="11" y="66"/>
                      <a:pt x="10" y="66"/>
                      <a:pt x="10" y="67"/>
                    </a:cubicBezTo>
                    <a:cubicBezTo>
                      <a:pt x="9" y="68"/>
                      <a:pt x="10" y="68"/>
                      <a:pt x="9" y="69"/>
                    </a:cubicBezTo>
                    <a:cubicBezTo>
                      <a:pt x="9" y="69"/>
                      <a:pt x="8" y="69"/>
                      <a:pt x="7" y="69"/>
                    </a:cubicBezTo>
                    <a:cubicBezTo>
                      <a:pt x="7" y="69"/>
                      <a:pt x="6" y="68"/>
                      <a:pt x="6" y="69"/>
                    </a:cubicBezTo>
                    <a:cubicBezTo>
                      <a:pt x="4" y="69"/>
                      <a:pt x="4" y="72"/>
                      <a:pt x="6" y="73"/>
                    </a:cubicBezTo>
                    <a:cubicBezTo>
                      <a:pt x="6" y="74"/>
                      <a:pt x="3" y="72"/>
                      <a:pt x="3" y="72"/>
                    </a:cubicBezTo>
                    <a:cubicBezTo>
                      <a:pt x="2" y="72"/>
                      <a:pt x="2" y="71"/>
                      <a:pt x="1" y="72"/>
                    </a:cubicBezTo>
                    <a:cubicBezTo>
                      <a:pt x="0" y="72"/>
                      <a:pt x="0" y="74"/>
                      <a:pt x="1" y="75"/>
                    </a:cubicBezTo>
                    <a:cubicBezTo>
                      <a:pt x="1" y="76"/>
                      <a:pt x="1" y="76"/>
                      <a:pt x="2" y="77"/>
                    </a:cubicBezTo>
                    <a:cubicBezTo>
                      <a:pt x="2" y="77"/>
                      <a:pt x="3" y="77"/>
                      <a:pt x="4" y="77"/>
                    </a:cubicBezTo>
                    <a:cubicBezTo>
                      <a:pt x="4" y="79"/>
                      <a:pt x="3" y="81"/>
                      <a:pt x="6" y="81"/>
                    </a:cubicBezTo>
                    <a:cubicBezTo>
                      <a:pt x="7" y="81"/>
                      <a:pt x="8" y="79"/>
                      <a:pt x="10" y="80"/>
                    </a:cubicBezTo>
                    <a:cubicBezTo>
                      <a:pt x="11" y="81"/>
                      <a:pt x="11" y="82"/>
                      <a:pt x="11" y="83"/>
                    </a:cubicBezTo>
                    <a:cubicBezTo>
                      <a:pt x="12" y="84"/>
                      <a:pt x="12" y="84"/>
                      <a:pt x="12" y="84"/>
                    </a:cubicBezTo>
                    <a:cubicBezTo>
                      <a:pt x="13" y="84"/>
                      <a:pt x="15" y="84"/>
                      <a:pt x="16" y="84"/>
                    </a:cubicBezTo>
                    <a:cubicBezTo>
                      <a:pt x="17" y="83"/>
                      <a:pt x="19" y="82"/>
                      <a:pt x="20" y="83"/>
                    </a:cubicBezTo>
                    <a:cubicBezTo>
                      <a:pt x="20" y="85"/>
                      <a:pt x="19" y="87"/>
                      <a:pt x="22" y="87"/>
                    </a:cubicBezTo>
                    <a:cubicBezTo>
                      <a:pt x="22" y="87"/>
                      <a:pt x="23" y="87"/>
                      <a:pt x="23" y="86"/>
                    </a:cubicBezTo>
                    <a:cubicBezTo>
                      <a:pt x="24" y="86"/>
                      <a:pt x="24" y="86"/>
                      <a:pt x="25" y="87"/>
                    </a:cubicBezTo>
                    <a:cubicBezTo>
                      <a:pt x="26" y="87"/>
                      <a:pt x="29" y="87"/>
                      <a:pt x="29" y="85"/>
                    </a:cubicBezTo>
                    <a:cubicBezTo>
                      <a:pt x="30" y="85"/>
                      <a:pt x="30" y="87"/>
                      <a:pt x="30" y="88"/>
                    </a:cubicBezTo>
                    <a:cubicBezTo>
                      <a:pt x="30" y="88"/>
                      <a:pt x="30" y="89"/>
                      <a:pt x="30" y="90"/>
                    </a:cubicBezTo>
                    <a:cubicBezTo>
                      <a:pt x="30" y="90"/>
                      <a:pt x="30" y="90"/>
                      <a:pt x="30" y="91"/>
                    </a:cubicBezTo>
                    <a:cubicBezTo>
                      <a:pt x="30" y="92"/>
                      <a:pt x="32" y="92"/>
                      <a:pt x="33" y="91"/>
                    </a:cubicBezTo>
                    <a:cubicBezTo>
                      <a:pt x="34" y="91"/>
                      <a:pt x="34" y="90"/>
                      <a:pt x="34" y="89"/>
                    </a:cubicBezTo>
                    <a:cubicBezTo>
                      <a:pt x="34" y="89"/>
                      <a:pt x="34" y="87"/>
                      <a:pt x="34" y="87"/>
                    </a:cubicBezTo>
                    <a:cubicBezTo>
                      <a:pt x="34" y="87"/>
                      <a:pt x="35" y="87"/>
                      <a:pt x="35" y="87"/>
                    </a:cubicBezTo>
                    <a:cubicBezTo>
                      <a:pt x="37" y="87"/>
                      <a:pt x="38" y="86"/>
                      <a:pt x="39" y="86"/>
                    </a:cubicBezTo>
                    <a:cubicBezTo>
                      <a:pt x="40" y="86"/>
                      <a:pt x="40" y="88"/>
                      <a:pt x="41" y="89"/>
                    </a:cubicBezTo>
                    <a:cubicBezTo>
                      <a:pt x="41" y="89"/>
                      <a:pt x="42" y="89"/>
                      <a:pt x="43" y="89"/>
                    </a:cubicBezTo>
                    <a:cubicBezTo>
                      <a:pt x="44" y="89"/>
                      <a:pt x="45" y="89"/>
                      <a:pt x="46" y="89"/>
                    </a:cubicBezTo>
                    <a:cubicBezTo>
                      <a:pt x="47" y="89"/>
                      <a:pt x="47" y="88"/>
                      <a:pt x="48" y="89"/>
                    </a:cubicBezTo>
                    <a:cubicBezTo>
                      <a:pt x="49" y="89"/>
                      <a:pt x="49" y="90"/>
                      <a:pt x="50" y="90"/>
                    </a:cubicBezTo>
                    <a:cubicBezTo>
                      <a:pt x="51" y="91"/>
                      <a:pt x="52" y="92"/>
                      <a:pt x="54" y="92"/>
                    </a:cubicBezTo>
                    <a:cubicBezTo>
                      <a:pt x="54" y="91"/>
                      <a:pt x="55" y="90"/>
                      <a:pt x="56" y="90"/>
                    </a:cubicBezTo>
                    <a:cubicBezTo>
                      <a:pt x="56" y="90"/>
                      <a:pt x="58" y="91"/>
                      <a:pt x="58" y="91"/>
                    </a:cubicBezTo>
                    <a:cubicBezTo>
                      <a:pt x="59" y="92"/>
                      <a:pt x="59" y="92"/>
                      <a:pt x="60" y="92"/>
                    </a:cubicBezTo>
                    <a:cubicBezTo>
                      <a:pt x="62" y="92"/>
                      <a:pt x="63" y="91"/>
                      <a:pt x="64" y="91"/>
                    </a:cubicBezTo>
                    <a:cubicBezTo>
                      <a:pt x="64" y="90"/>
                      <a:pt x="65" y="90"/>
                      <a:pt x="65" y="90"/>
                    </a:cubicBezTo>
                    <a:cubicBezTo>
                      <a:pt x="66" y="90"/>
                      <a:pt x="67" y="89"/>
                      <a:pt x="67" y="89"/>
                    </a:cubicBezTo>
                    <a:cubicBezTo>
                      <a:pt x="69" y="89"/>
                      <a:pt x="69" y="90"/>
                      <a:pt x="70" y="91"/>
                    </a:cubicBezTo>
                    <a:cubicBezTo>
                      <a:pt x="71" y="92"/>
                      <a:pt x="71" y="91"/>
                      <a:pt x="71" y="91"/>
                    </a:cubicBezTo>
                    <a:cubicBezTo>
                      <a:pt x="72" y="91"/>
                      <a:pt x="75" y="89"/>
                      <a:pt x="75" y="88"/>
                    </a:cubicBezTo>
                    <a:cubicBezTo>
                      <a:pt x="74" y="88"/>
                      <a:pt x="72" y="87"/>
                      <a:pt x="73" y="86"/>
                    </a:cubicBezTo>
                    <a:cubicBezTo>
                      <a:pt x="74" y="85"/>
                      <a:pt x="76" y="87"/>
                      <a:pt x="76" y="87"/>
                    </a:cubicBezTo>
                    <a:cubicBezTo>
                      <a:pt x="78" y="86"/>
                      <a:pt x="78" y="84"/>
                      <a:pt x="78" y="83"/>
                    </a:cubicBezTo>
                    <a:cubicBezTo>
                      <a:pt x="78" y="83"/>
                      <a:pt x="78" y="81"/>
                      <a:pt x="77" y="81"/>
                    </a:cubicBezTo>
                    <a:cubicBezTo>
                      <a:pt x="77" y="80"/>
                      <a:pt x="76" y="81"/>
                      <a:pt x="75" y="81"/>
                    </a:cubicBezTo>
                    <a:cubicBezTo>
                      <a:pt x="75" y="80"/>
                      <a:pt x="75" y="79"/>
                      <a:pt x="75" y="78"/>
                    </a:cubicBezTo>
                    <a:cubicBezTo>
                      <a:pt x="75" y="78"/>
                      <a:pt x="74" y="78"/>
                      <a:pt x="74" y="79"/>
                    </a:cubicBezTo>
                    <a:cubicBezTo>
                      <a:pt x="74" y="79"/>
                      <a:pt x="73" y="79"/>
                      <a:pt x="73" y="79"/>
                    </a:cubicBezTo>
                    <a:cubicBezTo>
                      <a:pt x="72" y="79"/>
                      <a:pt x="71" y="79"/>
                      <a:pt x="70" y="79"/>
                    </a:cubicBezTo>
                    <a:cubicBezTo>
                      <a:pt x="70" y="80"/>
                      <a:pt x="69" y="80"/>
                      <a:pt x="68" y="80"/>
                    </a:cubicBezTo>
                    <a:cubicBezTo>
                      <a:pt x="67" y="80"/>
                      <a:pt x="66" y="78"/>
                      <a:pt x="66" y="77"/>
                    </a:cubicBezTo>
                    <a:cubicBezTo>
                      <a:pt x="65" y="77"/>
                      <a:pt x="65" y="76"/>
                      <a:pt x="64" y="76"/>
                    </a:cubicBezTo>
                    <a:cubicBezTo>
                      <a:pt x="64" y="77"/>
                      <a:pt x="63" y="77"/>
                      <a:pt x="63" y="77"/>
                    </a:cubicBezTo>
                    <a:cubicBezTo>
                      <a:pt x="62" y="78"/>
                      <a:pt x="62" y="78"/>
                      <a:pt x="61" y="78"/>
                    </a:cubicBezTo>
                    <a:cubicBezTo>
                      <a:pt x="60" y="78"/>
                      <a:pt x="60" y="78"/>
                      <a:pt x="60" y="78"/>
                    </a:cubicBezTo>
                    <a:cubicBezTo>
                      <a:pt x="59" y="77"/>
                      <a:pt x="58" y="77"/>
                      <a:pt x="57" y="75"/>
                    </a:cubicBezTo>
                    <a:cubicBezTo>
                      <a:pt x="57" y="75"/>
                      <a:pt x="57" y="74"/>
                      <a:pt x="57" y="73"/>
                    </a:cubicBezTo>
                    <a:cubicBezTo>
                      <a:pt x="56" y="72"/>
                      <a:pt x="54" y="73"/>
                      <a:pt x="53" y="73"/>
                    </a:cubicBezTo>
                    <a:cubicBezTo>
                      <a:pt x="53" y="72"/>
                      <a:pt x="53" y="71"/>
                      <a:pt x="52" y="70"/>
                    </a:cubicBezTo>
                    <a:cubicBezTo>
                      <a:pt x="52" y="70"/>
                      <a:pt x="50" y="70"/>
                      <a:pt x="49" y="70"/>
                    </a:cubicBezTo>
                    <a:cubicBezTo>
                      <a:pt x="48" y="70"/>
                      <a:pt x="47" y="70"/>
                      <a:pt x="46" y="71"/>
                    </a:cubicBezTo>
                    <a:cubicBezTo>
                      <a:pt x="45" y="71"/>
                      <a:pt x="45" y="72"/>
                      <a:pt x="45" y="72"/>
                    </a:cubicBezTo>
                    <a:cubicBezTo>
                      <a:pt x="44" y="73"/>
                      <a:pt x="44" y="73"/>
                      <a:pt x="44" y="74"/>
                    </a:cubicBezTo>
                    <a:cubicBezTo>
                      <a:pt x="44" y="74"/>
                      <a:pt x="44" y="75"/>
                      <a:pt x="43" y="75"/>
                    </a:cubicBezTo>
                    <a:cubicBezTo>
                      <a:pt x="42" y="75"/>
                      <a:pt x="41" y="74"/>
                      <a:pt x="40" y="74"/>
                    </a:cubicBezTo>
                    <a:cubicBezTo>
                      <a:pt x="38" y="74"/>
                      <a:pt x="37" y="75"/>
                      <a:pt x="35" y="74"/>
                    </a:cubicBezTo>
                    <a:cubicBezTo>
                      <a:pt x="35" y="74"/>
                      <a:pt x="35" y="74"/>
                      <a:pt x="35" y="73"/>
                    </a:cubicBezTo>
                    <a:cubicBezTo>
                      <a:pt x="34" y="73"/>
                      <a:pt x="33" y="74"/>
                      <a:pt x="32" y="74"/>
                    </a:cubicBezTo>
                    <a:cubicBezTo>
                      <a:pt x="31" y="73"/>
                      <a:pt x="31" y="70"/>
                      <a:pt x="33" y="69"/>
                    </a:cubicBezTo>
                    <a:cubicBezTo>
                      <a:pt x="33" y="69"/>
                      <a:pt x="34" y="69"/>
                      <a:pt x="34" y="69"/>
                    </a:cubicBezTo>
                    <a:cubicBezTo>
                      <a:pt x="34" y="68"/>
                      <a:pt x="35" y="67"/>
                      <a:pt x="35" y="66"/>
                    </a:cubicBezTo>
                    <a:cubicBezTo>
                      <a:pt x="35" y="66"/>
                      <a:pt x="35" y="64"/>
                      <a:pt x="36" y="64"/>
                    </a:cubicBezTo>
                    <a:cubicBezTo>
                      <a:pt x="37" y="63"/>
                      <a:pt x="39" y="64"/>
                      <a:pt x="40" y="62"/>
                    </a:cubicBezTo>
                    <a:cubicBezTo>
                      <a:pt x="40" y="61"/>
                      <a:pt x="39" y="59"/>
                      <a:pt x="41" y="58"/>
                    </a:cubicBezTo>
                    <a:cubicBezTo>
                      <a:pt x="41" y="58"/>
                      <a:pt x="42" y="57"/>
                      <a:pt x="43" y="57"/>
                    </a:cubicBezTo>
                    <a:cubicBezTo>
                      <a:pt x="43" y="57"/>
                      <a:pt x="43" y="57"/>
                      <a:pt x="43" y="57"/>
                    </a:cubicBezTo>
                    <a:cubicBezTo>
                      <a:pt x="44" y="57"/>
                      <a:pt x="44" y="57"/>
                      <a:pt x="45" y="56"/>
                    </a:cubicBezTo>
                    <a:cubicBezTo>
                      <a:pt x="45" y="56"/>
                      <a:pt x="46" y="55"/>
                      <a:pt x="47" y="55"/>
                    </a:cubicBezTo>
                    <a:cubicBezTo>
                      <a:pt x="48" y="55"/>
                      <a:pt x="49" y="54"/>
                      <a:pt x="50" y="54"/>
                    </a:cubicBezTo>
                    <a:cubicBezTo>
                      <a:pt x="51" y="54"/>
                      <a:pt x="51" y="54"/>
                      <a:pt x="52" y="54"/>
                    </a:cubicBezTo>
                    <a:cubicBezTo>
                      <a:pt x="52" y="53"/>
                      <a:pt x="52" y="52"/>
                      <a:pt x="52" y="51"/>
                    </a:cubicBezTo>
                    <a:cubicBezTo>
                      <a:pt x="53" y="50"/>
                      <a:pt x="54" y="50"/>
                      <a:pt x="55" y="50"/>
                    </a:cubicBezTo>
                    <a:cubicBezTo>
                      <a:pt x="55" y="50"/>
                      <a:pt x="57" y="49"/>
                      <a:pt x="57" y="50"/>
                    </a:cubicBezTo>
                    <a:cubicBezTo>
                      <a:pt x="58" y="51"/>
                      <a:pt x="57" y="51"/>
                      <a:pt x="58" y="52"/>
                    </a:cubicBezTo>
                    <a:cubicBezTo>
                      <a:pt x="58" y="52"/>
                      <a:pt x="58" y="52"/>
                      <a:pt x="59" y="52"/>
                    </a:cubicBezTo>
                    <a:cubicBezTo>
                      <a:pt x="59" y="53"/>
                      <a:pt x="59" y="53"/>
                      <a:pt x="60" y="53"/>
                    </a:cubicBezTo>
                    <a:cubicBezTo>
                      <a:pt x="60" y="54"/>
                      <a:pt x="60" y="54"/>
                      <a:pt x="61" y="54"/>
                    </a:cubicBezTo>
                    <a:cubicBezTo>
                      <a:pt x="61" y="54"/>
                      <a:pt x="61" y="54"/>
                      <a:pt x="61" y="54"/>
                    </a:cubicBezTo>
                    <a:cubicBezTo>
                      <a:pt x="62" y="55"/>
                      <a:pt x="61" y="55"/>
                      <a:pt x="63" y="56"/>
                    </a:cubicBezTo>
                    <a:cubicBezTo>
                      <a:pt x="64" y="56"/>
                      <a:pt x="66" y="55"/>
                      <a:pt x="67" y="55"/>
                    </a:cubicBezTo>
                    <a:cubicBezTo>
                      <a:pt x="67" y="54"/>
                      <a:pt x="66" y="54"/>
                      <a:pt x="65" y="53"/>
                    </a:cubicBezTo>
                    <a:cubicBezTo>
                      <a:pt x="65" y="53"/>
                      <a:pt x="67" y="52"/>
                      <a:pt x="67" y="52"/>
                    </a:cubicBezTo>
                    <a:cubicBezTo>
                      <a:pt x="68" y="51"/>
                      <a:pt x="69" y="50"/>
                      <a:pt x="70" y="49"/>
                    </a:cubicBezTo>
                    <a:cubicBezTo>
                      <a:pt x="70" y="48"/>
                      <a:pt x="67" y="48"/>
                      <a:pt x="66" y="48"/>
                    </a:cubicBezTo>
                    <a:cubicBezTo>
                      <a:pt x="67" y="47"/>
                      <a:pt x="67" y="46"/>
                      <a:pt x="68" y="45"/>
                    </a:cubicBezTo>
                    <a:cubicBezTo>
                      <a:pt x="68" y="44"/>
                      <a:pt x="69" y="44"/>
                      <a:pt x="69" y="43"/>
                    </a:cubicBezTo>
                    <a:cubicBezTo>
                      <a:pt x="69" y="43"/>
                      <a:pt x="69" y="42"/>
                      <a:pt x="69" y="42"/>
                    </a:cubicBezTo>
                    <a:cubicBezTo>
                      <a:pt x="69" y="41"/>
                      <a:pt x="69" y="41"/>
                      <a:pt x="69" y="40"/>
                    </a:cubicBezTo>
                    <a:cubicBezTo>
                      <a:pt x="69" y="39"/>
                      <a:pt x="71" y="37"/>
                      <a:pt x="72" y="38"/>
                    </a:cubicBezTo>
                    <a:cubicBezTo>
                      <a:pt x="73" y="38"/>
                      <a:pt x="73" y="40"/>
                      <a:pt x="74" y="40"/>
                    </a:cubicBezTo>
                    <a:cubicBezTo>
                      <a:pt x="76" y="40"/>
                      <a:pt x="77" y="38"/>
                      <a:pt x="77" y="36"/>
                    </a:cubicBezTo>
                    <a:cubicBezTo>
                      <a:pt x="77" y="35"/>
                      <a:pt x="77" y="34"/>
                      <a:pt x="77" y="33"/>
                    </a:cubicBezTo>
                    <a:cubicBezTo>
                      <a:pt x="76" y="33"/>
                      <a:pt x="77" y="32"/>
                      <a:pt x="78" y="32"/>
                    </a:cubicBezTo>
                    <a:cubicBezTo>
                      <a:pt x="78" y="32"/>
                      <a:pt x="79" y="32"/>
                      <a:pt x="79" y="32"/>
                    </a:cubicBezTo>
                    <a:cubicBezTo>
                      <a:pt x="80" y="32"/>
                      <a:pt x="80" y="32"/>
                      <a:pt x="81" y="32"/>
                    </a:cubicBezTo>
                    <a:cubicBezTo>
                      <a:pt x="81" y="32"/>
                      <a:pt x="82" y="32"/>
                      <a:pt x="82" y="31"/>
                    </a:cubicBezTo>
                    <a:cubicBezTo>
                      <a:pt x="83" y="30"/>
                      <a:pt x="83" y="29"/>
                      <a:pt x="84" y="28"/>
                    </a:cubicBezTo>
                    <a:cubicBezTo>
                      <a:pt x="85" y="29"/>
                      <a:pt x="86" y="29"/>
                      <a:pt x="86" y="31"/>
                    </a:cubicBezTo>
                    <a:cubicBezTo>
                      <a:pt x="87" y="31"/>
                      <a:pt x="86" y="33"/>
                      <a:pt x="86" y="33"/>
                    </a:cubicBezTo>
                    <a:cubicBezTo>
                      <a:pt x="87" y="34"/>
                      <a:pt x="88" y="34"/>
                      <a:pt x="89" y="34"/>
                    </a:cubicBezTo>
                    <a:cubicBezTo>
                      <a:pt x="90" y="34"/>
                      <a:pt x="91" y="34"/>
                      <a:pt x="92" y="34"/>
                    </a:cubicBezTo>
                    <a:cubicBezTo>
                      <a:pt x="93" y="34"/>
                      <a:pt x="94" y="34"/>
                      <a:pt x="94" y="35"/>
                    </a:cubicBezTo>
                    <a:cubicBezTo>
                      <a:pt x="96" y="35"/>
                      <a:pt x="96" y="34"/>
                      <a:pt x="98" y="33"/>
                    </a:cubicBezTo>
                    <a:cubicBezTo>
                      <a:pt x="99" y="32"/>
                      <a:pt x="100" y="33"/>
                      <a:pt x="101" y="34"/>
                    </a:cubicBezTo>
                    <a:cubicBezTo>
                      <a:pt x="101" y="35"/>
                      <a:pt x="101" y="36"/>
                      <a:pt x="102" y="37"/>
                    </a:cubicBezTo>
                    <a:cubicBezTo>
                      <a:pt x="104" y="37"/>
                      <a:pt x="105" y="35"/>
                      <a:pt x="107" y="34"/>
                    </a:cubicBezTo>
                    <a:cubicBezTo>
                      <a:pt x="107" y="33"/>
                      <a:pt x="108" y="33"/>
                      <a:pt x="108" y="32"/>
                    </a:cubicBezTo>
                    <a:cubicBezTo>
                      <a:pt x="109" y="32"/>
                      <a:pt x="109" y="31"/>
                      <a:pt x="109" y="31"/>
                    </a:cubicBezTo>
                    <a:cubicBezTo>
                      <a:pt x="110" y="30"/>
                      <a:pt x="111" y="31"/>
                      <a:pt x="112" y="32"/>
                    </a:cubicBezTo>
                    <a:cubicBezTo>
                      <a:pt x="113" y="32"/>
                      <a:pt x="115" y="32"/>
                      <a:pt x="116" y="32"/>
                    </a:cubicBezTo>
                    <a:cubicBezTo>
                      <a:pt x="118" y="31"/>
                      <a:pt x="118" y="30"/>
                      <a:pt x="118" y="28"/>
                    </a:cubicBezTo>
                    <a:cubicBezTo>
                      <a:pt x="117" y="27"/>
                      <a:pt x="116" y="27"/>
                      <a:pt x="115" y="27"/>
                    </a:cubicBezTo>
                    <a:cubicBezTo>
                      <a:pt x="115" y="27"/>
                      <a:pt x="114" y="27"/>
                      <a:pt x="114" y="26"/>
                    </a:cubicBezTo>
                    <a:cubicBezTo>
                      <a:pt x="113" y="26"/>
                      <a:pt x="113" y="26"/>
                      <a:pt x="113" y="26"/>
                    </a:cubicBezTo>
                    <a:cubicBezTo>
                      <a:pt x="113" y="24"/>
                      <a:pt x="113" y="25"/>
                      <a:pt x="112"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Freeform 23"/>
              <p:cNvSpPr/>
              <p:nvPr/>
            </p:nvSpPr>
            <p:spPr bwMode="auto">
              <a:xfrm>
                <a:off x="10769070" y="6744659"/>
                <a:ext cx="409400" cy="166222"/>
              </a:xfrm>
              <a:custGeom>
                <a:avLst/>
                <a:gdLst>
                  <a:gd name="T0" fmla="*/ 1 w 95"/>
                  <a:gd name="T1" fmla="*/ 31 h 38"/>
                  <a:gd name="T2" fmla="*/ 2 w 95"/>
                  <a:gd name="T3" fmla="*/ 28 h 38"/>
                  <a:gd name="T4" fmla="*/ 3 w 95"/>
                  <a:gd name="T5" fmla="*/ 26 h 38"/>
                  <a:gd name="T6" fmla="*/ 6 w 95"/>
                  <a:gd name="T7" fmla="*/ 22 h 38"/>
                  <a:gd name="T8" fmla="*/ 9 w 95"/>
                  <a:gd name="T9" fmla="*/ 18 h 38"/>
                  <a:gd name="T10" fmla="*/ 14 w 95"/>
                  <a:gd name="T11" fmla="*/ 14 h 38"/>
                  <a:gd name="T12" fmla="*/ 14 w 95"/>
                  <a:gd name="T13" fmla="*/ 11 h 38"/>
                  <a:gd name="T14" fmla="*/ 18 w 95"/>
                  <a:gd name="T15" fmla="*/ 8 h 38"/>
                  <a:gd name="T16" fmla="*/ 23 w 95"/>
                  <a:gd name="T17" fmla="*/ 8 h 38"/>
                  <a:gd name="T18" fmla="*/ 22 w 95"/>
                  <a:gd name="T19" fmla="*/ 4 h 38"/>
                  <a:gd name="T20" fmla="*/ 27 w 95"/>
                  <a:gd name="T21" fmla="*/ 2 h 38"/>
                  <a:gd name="T22" fmla="*/ 32 w 95"/>
                  <a:gd name="T23" fmla="*/ 2 h 38"/>
                  <a:gd name="T24" fmla="*/ 35 w 95"/>
                  <a:gd name="T25" fmla="*/ 1 h 38"/>
                  <a:gd name="T26" fmla="*/ 39 w 95"/>
                  <a:gd name="T27" fmla="*/ 3 h 38"/>
                  <a:gd name="T28" fmla="*/ 43 w 95"/>
                  <a:gd name="T29" fmla="*/ 1 h 38"/>
                  <a:gd name="T30" fmla="*/ 45 w 95"/>
                  <a:gd name="T31" fmla="*/ 4 h 38"/>
                  <a:gd name="T32" fmla="*/ 49 w 95"/>
                  <a:gd name="T33" fmla="*/ 1 h 38"/>
                  <a:gd name="T34" fmla="*/ 53 w 95"/>
                  <a:gd name="T35" fmla="*/ 1 h 38"/>
                  <a:gd name="T36" fmla="*/ 59 w 95"/>
                  <a:gd name="T37" fmla="*/ 2 h 38"/>
                  <a:gd name="T38" fmla="*/ 61 w 95"/>
                  <a:gd name="T39" fmla="*/ 0 h 38"/>
                  <a:gd name="T40" fmla="*/ 63 w 95"/>
                  <a:gd name="T41" fmla="*/ 2 h 38"/>
                  <a:gd name="T42" fmla="*/ 64 w 95"/>
                  <a:gd name="T43" fmla="*/ 3 h 38"/>
                  <a:gd name="T44" fmla="*/ 65 w 95"/>
                  <a:gd name="T45" fmla="*/ 5 h 38"/>
                  <a:gd name="T46" fmla="*/ 66 w 95"/>
                  <a:gd name="T47" fmla="*/ 8 h 38"/>
                  <a:gd name="T48" fmla="*/ 70 w 95"/>
                  <a:gd name="T49" fmla="*/ 10 h 38"/>
                  <a:gd name="T50" fmla="*/ 71 w 95"/>
                  <a:gd name="T51" fmla="*/ 13 h 38"/>
                  <a:gd name="T52" fmla="*/ 74 w 95"/>
                  <a:gd name="T53" fmla="*/ 15 h 38"/>
                  <a:gd name="T54" fmla="*/ 75 w 95"/>
                  <a:gd name="T55" fmla="*/ 12 h 38"/>
                  <a:gd name="T56" fmla="*/ 78 w 95"/>
                  <a:gd name="T57" fmla="*/ 14 h 38"/>
                  <a:gd name="T58" fmla="*/ 78 w 95"/>
                  <a:gd name="T59" fmla="*/ 16 h 38"/>
                  <a:gd name="T60" fmla="*/ 80 w 95"/>
                  <a:gd name="T61" fmla="*/ 19 h 38"/>
                  <a:gd name="T62" fmla="*/ 84 w 95"/>
                  <a:gd name="T63" fmla="*/ 22 h 38"/>
                  <a:gd name="T64" fmla="*/ 85 w 95"/>
                  <a:gd name="T65" fmla="*/ 22 h 38"/>
                  <a:gd name="T66" fmla="*/ 88 w 95"/>
                  <a:gd name="T67" fmla="*/ 24 h 38"/>
                  <a:gd name="T68" fmla="*/ 94 w 95"/>
                  <a:gd name="T69" fmla="*/ 28 h 38"/>
                  <a:gd name="T70" fmla="*/ 89 w 95"/>
                  <a:gd name="T71" fmla="*/ 28 h 38"/>
                  <a:gd name="T72" fmla="*/ 90 w 95"/>
                  <a:gd name="T73" fmla="*/ 32 h 38"/>
                  <a:gd name="T74" fmla="*/ 87 w 95"/>
                  <a:gd name="T75" fmla="*/ 35 h 38"/>
                  <a:gd name="T76" fmla="*/ 83 w 95"/>
                  <a:gd name="T77" fmla="*/ 31 h 38"/>
                  <a:gd name="T78" fmla="*/ 78 w 95"/>
                  <a:gd name="T79" fmla="*/ 32 h 38"/>
                  <a:gd name="T80" fmla="*/ 72 w 95"/>
                  <a:gd name="T81" fmla="*/ 26 h 38"/>
                  <a:gd name="T82" fmla="*/ 68 w 95"/>
                  <a:gd name="T83" fmla="*/ 28 h 38"/>
                  <a:gd name="T84" fmla="*/ 60 w 95"/>
                  <a:gd name="T85" fmla="*/ 30 h 38"/>
                  <a:gd name="T86" fmla="*/ 58 w 95"/>
                  <a:gd name="T87" fmla="*/ 33 h 38"/>
                  <a:gd name="T88" fmla="*/ 56 w 95"/>
                  <a:gd name="T89" fmla="*/ 33 h 38"/>
                  <a:gd name="T90" fmla="*/ 53 w 95"/>
                  <a:gd name="T91" fmla="*/ 37 h 38"/>
                  <a:gd name="T92" fmla="*/ 53 w 95"/>
                  <a:gd name="T93" fmla="*/ 33 h 38"/>
                  <a:gd name="T94" fmla="*/ 50 w 95"/>
                  <a:gd name="T95" fmla="*/ 28 h 38"/>
                  <a:gd name="T96" fmla="*/ 53 w 95"/>
                  <a:gd name="T97" fmla="*/ 26 h 38"/>
                  <a:gd name="T98" fmla="*/ 49 w 95"/>
                  <a:gd name="T99" fmla="*/ 20 h 38"/>
                  <a:gd name="T100" fmla="*/ 44 w 95"/>
                  <a:gd name="T101" fmla="*/ 21 h 38"/>
                  <a:gd name="T102" fmla="*/ 38 w 95"/>
                  <a:gd name="T103" fmla="*/ 21 h 38"/>
                  <a:gd name="T104" fmla="*/ 36 w 95"/>
                  <a:gd name="T105" fmla="*/ 20 h 38"/>
                  <a:gd name="T106" fmla="*/ 31 w 95"/>
                  <a:gd name="T107" fmla="*/ 18 h 38"/>
                  <a:gd name="T108" fmla="*/ 28 w 95"/>
                  <a:gd name="T109" fmla="*/ 21 h 38"/>
                  <a:gd name="T110" fmla="*/ 21 w 95"/>
                  <a:gd name="T111" fmla="*/ 26 h 38"/>
                  <a:gd name="T112" fmla="*/ 15 w 95"/>
                  <a:gd name="T113" fmla="*/ 27 h 38"/>
                  <a:gd name="T114" fmla="*/ 10 w 95"/>
                  <a:gd name="T115" fmla="*/ 28 h 38"/>
                  <a:gd name="T116" fmla="*/ 9 w 95"/>
                  <a:gd name="T117" fmla="*/ 28 h 38"/>
                  <a:gd name="T118" fmla="*/ 5 w 95"/>
                  <a:gd name="T119" fmla="*/ 30 h 38"/>
                  <a:gd name="T120" fmla="*/ 4 w 95"/>
                  <a:gd name="T121" fmla="*/ 33 h 38"/>
                  <a:gd name="T122" fmla="*/ 1 w 95"/>
                  <a:gd name="T123" fmla="*/ 3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5" h="38">
                    <a:moveTo>
                      <a:pt x="2" y="31"/>
                    </a:moveTo>
                    <a:cubicBezTo>
                      <a:pt x="2" y="31"/>
                      <a:pt x="1" y="31"/>
                      <a:pt x="1" y="31"/>
                    </a:cubicBezTo>
                    <a:cubicBezTo>
                      <a:pt x="0" y="31"/>
                      <a:pt x="0" y="30"/>
                      <a:pt x="0" y="30"/>
                    </a:cubicBezTo>
                    <a:cubicBezTo>
                      <a:pt x="0" y="28"/>
                      <a:pt x="1" y="29"/>
                      <a:pt x="2" y="28"/>
                    </a:cubicBezTo>
                    <a:cubicBezTo>
                      <a:pt x="2" y="27"/>
                      <a:pt x="2" y="27"/>
                      <a:pt x="2" y="26"/>
                    </a:cubicBezTo>
                    <a:cubicBezTo>
                      <a:pt x="2" y="26"/>
                      <a:pt x="2" y="26"/>
                      <a:pt x="3" y="26"/>
                    </a:cubicBezTo>
                    <a:cubicBezTo>
                      <a:pt x="3" y="25"/>
                      <a:pt x="3" y="25"/>
                      <a:pt x="3" y="25"/>
                    </a:cubicBezTo>
                    <a:cubicBezTo>
                      <a:pt x="4" y="24"/>
                      <a:pt x="5" y="22"/>
                      <a:pt x="6" y="22"/>
                    </a:cubicBezTo>
                    <a:cubicBezTo>
                      <a:pt x="7" y="21"/>
                      <a:pt x="8" y="22"/>
                      <a:pt x="9" y="21"/>
                    </a:cubicBezTo>
                    <a:cubicBezTo>
                      <a:pt x="10" y="20"/>
                      <a:pt x="9" y="19"/>
                      <a:pt x="9" y="18"/>
                    </a:cubicBezTo>
                    <a:cubicBezTo>
                      <a:pt x="9" y="17"/>
                      <a:pt x="10" y="16"/>
                      <a:pt x="10" y="15"/>
                    </a:cubicBezTo>
                    <a:cubicBezTo>
                      <a:pt x="11" y="14"/>
                      <a:pt x="12" y="14"/>
                      <a:pt x="14" y="14"/>
                    </a:cubicBezTo>
                    <a:cubicBezTo>
                      <a:pt x="14" y="14"/>
                      <a:pt x="14" y="13"/>
                      <a:pt x="14" y="13"/>
                    </a:cubicBezTo>
                    <a:cubicBezTo>
                      <a:pt x="14" y="12"/>
                      <a:pt x="14" y="12"/>
                      <a:pt x="14" y="11"/>
                    </a:cubicBezTo>
                    <a:cubicBezTo>
                      <a:pt x="15" y="10"/>
                      <a:pt x="15" y="9"/>
                      <a:pt x="16" y="8"/>
                    </a:cubicBezTo>
                    <a:cubicBezTo>
                      <a:pt x="17" y="7"/>
                      <a:pt x="17" y="8"/>
                      <a:pt x="18" y="8"/>
                    </a:cubicBezTo>
                    <a:cubicBezTo>
                      <a:pt x="20" y="8"/>
                      <a:pt x="20" y="8"/>
                      <a:pt x="19" y="9"/>
                    </a:cubicBezTo>
                    <a:cubicBezTo>
                      <a:pt x="20" y="10"/>
                      <a:pt x="23" y="9"/>
                      <a:pt x="23" y="8"/>
                    </a:cubicBezTo>
                    <a:cubicBezTo>
                      <a:pt x="24" y="7"/>
                      <a:pt x="23" y="6"/>
                      <a:pt x="23" y="5"/>
                    </a:cubicBezTo>
                    <a:cubicBezTo>
                      <a:pt x="22" y="4"/>
                      <a:pt x="22" y="4"/>
                      <a:pt x="22" y="4"/>
                    </a:cubicBezTo>
                    <a:cubicBezTo>
                      <a:pt x="23" y="3"/>
                      <a:pt x="24" y="3"/>
                      <a:pt x="25" y="3"/>
                    </a:cubicBezTo>
                    <a:cubicBezTo>
                      <a:pt x="26" y="3"/>
                      <a:pt x="26" y="2"/>
                      <a:pt x="27" y="2"/>
                    </a:cubicBezTo>
                    <a:cubicBezTo>
                      <a:pt x="28" y="2"/>
                      <a:pt x="28" y="3"/>
                      <a:pt x="28" y="3"/>
                    </a:cubicBezTo>
                    <a:cubicBezTo>
                      <a:pt x="30" y="4"/>
                      <a:pt x="31" y="3"/>
                      <a:pt x="32" y="2"/>
                    </a:cubicBezTo>
                    <a:cubicBezTo>
                      <a:pt x="33" y="1"/>
                      <a:pt x="33" y="0"/>
                      <a:pt x="34" y="0"/>
                    </a:cubicBezTo>
                    <a:cubicBezTo>
                      <a:pt x="34" y="0"/>
                      <a:pt x="35" y="1"/>
                      <a:pt x="35" y="1"/>
                    </a:cubicBezTo>
                    <a:cubicBezTo>
                      <a:pt x="36" y="1"/>
                      <a:pt x="36" y="1"/>
                      <a:pt x="37" y="2"/>
                    </a:cubicBezTo>
                    <a:cubicBezTo>
                      <a:pt x="37" y="2"/>
                      <a:pt x="38" y="2"/>
                      <a:pt x="39" y="3"/>
                    </a:cubicBezTo>
                    <a:cubicBezTo>
                      <a:pt x="39" y="3"/>
                      <a:pt x="40" y="3"/>
                      <a:pt x="41" y="2"/>
                    </a:cubicBezTo>
                    <a:cubicBezTo>
                      <a:pt x="42" y="2"/>
                      <a:pt x="43" y="2"/>
                      <a:pt x="43" y="1"/>
                    </a:cubicBezTo>
                    <a:cubicBezTo>
                      <a:pt x="44" y="2"/>
                      <a:pt x="43" y="4"/>
                      <a:pt x="43" y="4"/>
                    </a:cubicBezTo>
                    <a:cubicBezTo>
                      <a:pt x="44" y="5"/>
                      <a:pt x="45" y="4"/>
                      <a:pt x="45" y="4"/>
                    </a:cubicBezTo>
                    <a:cubicBezTo>
                      <a:pt x="46" y="3"/>
                      <a:pt x="46" y="2"/>
                      <a:pt x="47" y="2"/>
                    </a:cubicBezTo>
                    <a:cubicBezTo>
                      <a:pt x="47" y="1"/>
                      <a:pt x="48" y="1"/>
                      <a:pt x="49" y="1"/>
                    </a:cubicBezTo>
                    <a:cubicBezTo>
                      <a:pt x="49" y="1"/>
                      <a:pt x="50" y="2"/>
                      <a:pt x="50" y="1"/>
                    </a:cubicBezTo>
                    <a:cubicBezTo>
                      <a:pt x="51" y="1"/>
                      <a:pt x="52" y="1"/>
                      <a:pt x="53" y="1"/>
                    </a:cubicBezTo>
                    <a:cubicBezTo>
                      <a:pt x="54" y="1"/>
                      <a:pt x="55" y="1"/>
                      <a:pt x="55" y="1"/>
                    </a:cubicBezTo>
                    <a:cubicBezTo>
                      <a:pt x="56" y="1"/>
                      <a:pt x="58" y="2"/>
                      <a:pt x="59" y="2"/>
                    </a:cubicBezTo>
                    <a:cubicBezTo>
                      <a:pt x="59" y="2"/>
                      <a:pt x="59" y="3"/>
                      <a:pt x="59" y="4"/>
                    </a:cubicBezTo>
                    <a:cubicBezTo>
                      <a:pt x="61" y="4"/>
                      <a:pt x="59" y="0"/>
                      <a:pt x="61" y="0"/>
                    </a:cubicBezTo>
                    <a:cubicBezTo>
                      <a:pt x="62" y="0"/>
                      <a:pt x="62" y="1"/>
                      <a:pt x="63" y="1"/>
                    </a:cubicBezTo>
                    <a:cubicBezTo>
                      <a:pt x="63" y="2"/>
                      <a:pt x="63" y="2"/>
                      <a:pt x="63" y="2"/>
                    </a:cubicBezTo>
                    <a:cubicBezTo>
                      <a:pt x="64" y="2"/>
                      <a:pt x="63" y="3"/>
                      <a:pt x="63" y="3"/>
                    </a:cubicBezTo>
                    <a:cubicBezTo>
                      <a:pt x="64" y="3"/>
                      <a:pt x="64" y="3"/>
                      <a:pt x="64" y="3"/>
                    </a:cubicBezTo>
                    <a:cubicBezTo>
                      <a:pt x="64" y="4"/>
                      <a:pt x="64" y="4"/>
                      <a:pt x="64" y="4"/>
                    </a:cubicBezTo>
                    <a:cubicBezTo>
                      <a:pt x="65" y="5"/>
                      <a:pt x="65" y="5"/>
                      <a:pt x="65" y="5"/>
                    </a:cubicBezTo>
                    <a:cubicBezTo>
                      <a:pt x="65" y="6"/>
                      <a:pt x="65" y="6"/>
                      <a:pt x="65" y="6"/>
                    </a:cubicBezTo>
                    <a:cubicBezTo>
                      <a:pt x="65" y="7"/>
                      <a:pt x="66" y="7"/>
                      <a:pt x="66" y="8"/>
                    </a:cubicBezTo>
                    <a:cubicBezTo>
                      <a:pt x="66" y="8"/>
                      <a:pt x="67" y="9"/>
                      <a:pt x="67" y="10"/>
                    </a:cubicBezTo>
                    <a:cubicBezTo>
                      <a:pt x="68" y="10"/>
                      <a:pt x="70" y="8"/>
                      <a:pt x="70" y="10"/>
                    </a:cubicBezTo>
                    <a:cubicBezTo>
                      <a:pt x="71" y="10"/>
                      <a:pt x="71" y="11"/>
                      <a:pt x="71" y="12"/>
                    </a:cubicBezTo>
                    <a:cubicBezTo>
                      <a:pt x="71" y="12"/>
                      <a:pt x="71" y="12"/>
                      <a:pt x="71" y="13"/>
                    </a:cubicBezTo>
                    <a:cubicBezTo>
                      <a:pt x="72" y="13"/>
                      <a:pt x="72" y="13"/>
                      <a:pt x="72" y="14"/>
                    </a:cubicBezTo>
                    <a:cubicBezTo>
                      <a:pt x="73" y="14"/>
                      <a:pt x="73" y="15"/>
                      <a:pt x="74" y="15"/>
                    </a:cubicBezTo>
                    <a:cubicBezTo>
                      <a:pt x="74" y="15"/>
                      <a:pt x="74" y="14"/>
                      <a:pt x="74" y="14"/>
                    </a:cubicBezTo>
                    <a:cubicBezTo>
                      <a:pt x="74" y="13"/>
                      <a:pt x="74" y="13"/>
                      <a:pt x="75" y="12"/>
                    </a:cubicBezTo>
                    <a:cubicBezTo>
                      <a:pt x="75" y="12"/>
                      <a:pt x="75" y="13"/>
                      <a:pt x="75" y="13"/>
                    </a:cubicBezTo>
                    <a:cubicBezTo>
                      <a:pt x="76" y="14"/>
                      <a:pt x="77" y="14"/>
                      <a:pt x="78" y="14"/>
                    </a:cubicBezTo>
                    <a:cubicBezTo>
                      <a:pt x="78" y="14"/>
                      <a:pt x="78" y="15"/>
                      <a:pt x="78" y="15"/>
                    </a:cubicBezTo>
                    <a:cubicBezTo>
                      <a:pt x="78" y="16"/>
                      <a:pt x="78" y="16"/>
                      <a:pt x="78" y="16"/>
                    </a:cubicBezTo>
                    <a:cubicBezTo>
                      <a:pt x="78" y="17"/>
                      <a:pt x="78" y="17"/>
                      <a:pt x="79" y="18"/>
                    </a:cubicBezTo>
                    <a:cubicBezTo>
                      <a:pt x="80" y="18"/>
                      <a:pt x="80" y="18"/>
                      <a:pt x="80" y="19"/>
                    </a:cubicBezTo>
                    <a:cubicBezTo>
                      <a:pt x="80" y="20"/>
                      <a:pt x="80" y="21"/>
                      <a:pt x="80" y="22"/>
                    </a:cubicBezTo>
                    <a:cubicBezTo>
                      <a:pt x="81" y="22"/>
                      <a:pt x="83" y="23"/>
                      <a:pt x="84" y="22"/>
                    </a:cubicBezTo>
                    <a:cubicBezTo>
                      <a:pt x="84" y="22"/>
                      <a:pt x="84" y="21"/>
                      <a:pt x="84" y="20"/>
                    </a:cubicBezTo>
                    <a:cubicBezTo>
                      <a:pt x="84" y="20"/>
                      <a:pt x="85" y="22"/>
                      <a:pt x="85" y="22"/>
                    </a:cubicBezTo>
                    <a:cubicBezTo>
                      <a:pt x="86" y="23"/>
                      <a:pt x="87" y="22"/>
                      <a:pt x="88" y="23"/>
                    </a:cubicBezTo>
                    <a:cubicBezTo>
                      <a:pt x="88" y="23"/>
                      <a:pt x="88" y="23"/>
                      <a:pt x="88" y="24"/>
                    </a:cubicBezTo>
                    <a:cubicBezTo>
                      <a:pt x="89" y="24"/>
                      <a:pt x="91" y="19"/>
                      <a:pt x="92" y="22"/>
                    </a:cubicBezTo>
                    <a:cubicBezTo>
                      <a:pt x="93" y="24"/>
                      <a:pt x="95" y="26"/>
                      <a:pt x="94" y="28"/>
                    </a:cubicBezTo>
                    <a:cubicBezTo>
                      <a:pt x="93" y="29"/>
                      <a:pt x="92" y="28"/>
                      <a:pt x="91" y="27"/>
                    </a:cubicBezTo>
                    <a:cubicBezTo>
                      <a:pt x="90" y="27"/>
                      <a:pt x="89" y="27"/>
                      <a:pt x="89" y="28"/>
                    </a:cubicBezTo>
                    <a:cubicBezTo>
                      <a:pt x="89" y="29"/>
                      <a:pt x="90" y="29"/>
                      <a:pt x="91" y="30"/>
                    </a:cubicBezTo>
                    <a:cubicBezTo>
                      <a:pt x="91" y="31"/>
                      <a:pt x="90" y="31"/>
                      <a:pt x="90" y="32"/>
                    </a:cubicBezTo>
                    <a:cubicBezTo>
                      <a:pt x="90" y="33"/>
                      <a:pt x="90" y="33"/>
                      <a:pt x="90" y="34"/>
                    </a:cubicBezTo>
                    <a:cubicBezTo>
                      <a:pt x="90" y="36"/>
                      <a:pt x="88" y="36"/>
                      <a:pt x="87" y="35"/>
                    </a:cubicBezTo>
                    <a:cubicBezTo>
                      <a:pt x="85" y="35"/>
                      <a:pt x="85" y="34"/>
                      <a:pt x="84" y="33"/>
                    </a:cubicBezTo>
                    <a:cubicBezTo>
                      <a:pt x="84" y="32"/>
                      <a:pt x="83" y="32"/>
                      <a:pt x="83" y="31"/>
                    </a:cubicBezTo>
                    <a:cubicBezTo>
                      <a:pt x="81" y="31"/>
                      <a:pt x="80" y="31"/>
                      <a:pt x="79" y="32"/>
                    </a:cubicBezTo>
                    <a:cubicBezTo>
                      <a:pt x="79" y="33"/>
                      <a:pt x="78" y="33"/>
                      <a:pt x="78" y="32"/>
                    </a:cubicBezTo>
                    <a:cubicBezTo>
                      <a:pt x="77" y="30"/>
                      <a:pt x="77" y="29"/>
                      <a:pt x="76" y="28"/>
                    </a:cubicBezTo>
                    <a:cubicBezTo>
                      <a:pt x="75" y="26"/>
                      <a:pt x="73" y="26"/>
                      <a:pt x="72" y="26"/>
                    </a:cubicBezTo>
                    <a:cubicBezTo>
                      <a:pt x="71" y="26"/>
                      <a:pt x="69" y="26"/>
                      <a:pt x="69" y="27"/>
                    </a:cubicBezTo>
                    <a:cubicBezTo>
                      <a:pt x="68" y="28"/>
                      <a:pt x="69" y="28"/>
                      <a:pt x="68" y="28"/>
                    </a:cubicBezTo>
                    <a:cubicBezTo>
                      <a:pt x="67" y="29"/>
                      <a:pt x="60" y="31"/>
                      <a:pt x="61" y="28"/>
                    </a:cubicBezTo>
                    <a:cubicBezTo>
                      <a:pt x="62" y="29"/>
                      <a:pt x="60" y="29"/>
                      <a:pt x="60" y="30"/>
                    </a:cubicBezTo>
                    <a:cubicBezTo>
                      <a:pt x="59" y="31"/>
                      <a:pt x="60" y="32"/>
                      <a:pt x="60" y="33"/>
                    </a:cubicBezTo>
                    <a:cubicBezTo>
                      <a:pt x="59" y="33"/>
                      <a:pt x="59" y="33"/>
                      <a:pt x="58" y="33"/>
                    </a:cubicBezTo>
                    <a:cubicBezTo>
                      <a:pt x="58" y="33"/>
                      <a:pt x="57" y="33"/>
                      <a:pt x="57" y="33"/>
                    </a:cubicBezTo>
                    <a:cubicBezTo>
                      <a:pt x="57" y="33"/>
                      <a:pt x="56" y="33"/>
                      <a:pt x="56" y="33"/>
                    </a:cubicBezTo>
                    <a:cubicBezTo>
                      <a:pt x="55" y="33"/>
                      <a:pt x="55" y="33"/>
                      <a:pt x="55" y="33"/>
                    </a:cubicBezTo>
                    <a:cubicBezTo>
                      <a:pt x="55" y="35"/>
                      <a:pt x="53" y="36"/>
                      <a:pt x="53" y="37"/>
                    </a:cubicBezTo>
                    <a:cubicBezTo>
                      <a:pt x="52" y="38"/>
                      <a:pt x="50" y="37"/>
                      <a:pt x="49" y="36"/>
                    </a:cubicBezTo>
                    <a:cubicBezTo>
                      <a:pt x="49" y="34"/>
                      <a:pt x="51" y="33"/>
                      <a:pt x="53" y="33"/>
                    </a:cubicBezTo>
                    <a:cubicBezTo>
                      <a:pt x="53" y="31"/>
                      <a:pt x="51" y="30"/>
                      <a:pt x="51" y="30"/>
                    </a:cubicBezTo>
                    <a:cubicBezTo>
                      <a:pt x="50" y="29"/>
                      <a:pt x="49" y="29"/>
                      <a:pt x="50" y="28"/>
                    </a:cubicBezTo>
                    <a:cubicBezTo>
                      <a:pt x="50" y="27"/>
                      <a:pt x="51" y="27"/>
                      <a:pt x="51" y="26"/>
                    </a:cubicBezTo>
                    <a:cubicBezTo>
                      <a:pt x="52" y="26"/>
                      <a:pt x="53" y="26"/>
                      <a:pt x="53" y="26"/>
                    </a:cubicBezTo>
                    <a:cubicBezTo>
                      <a:pt x="53" y="25"/>
                      <a:pt x="50" y="23"/>
                      <a:pt x="49" y="24"/>
                    </a:cubicBezTo>
                    <a:cubicBezTo>
                      <a:pt x="49" y="22"/>
                      <a:pt x="49" y="21"/>
                      <a:pt x="49" y="20"/>
                    </a:cubicBezTo>
                    <a:cubicBezTo>
                      <a:pt x="48" y="18"/>
                      <a:pt x="46" y="15"/>
                      <a:pt x="44" y="17"/>
                    </a:cubicBezTo>
                    <a:cubicBezTo>
                      <a:pt x="43" y="18"/>
                      <a:pt x="45" y="20"/>
                      <a:pt x="44" y="21"/>
                    </a:cubicBezTo>
                    <a:cubicBezTo>
                      <a:pt x="43" y="23"/>
                      <a:pt x="40" y="22"/>
                      <a:pt x="38" y="22"/>
                    </a:cubicBezTo>
                    <a:cubicBezTo>
                      <a:pt x="38" y="21"/>
                      <a:pt x="38" y="21"/>
                      <a:pt x="38" y="21"/>
                    </a:cubicBezTo>
                    <a:cubicBezTo>
                      <a:pt x="38" y="21"/>
                      <a:pt x="37" y="21"/>
                      <a:pt x="37" y="20"/>
                    </a:cubicBezTo>
                    <a:cubicBezTo>
                      <a:pt x="37" y="20"/>
                      <a:pt x="37" y="20"/>
                      <a:pt x="36" y="20"/>
                    </a:cubicBezTo>
                    <a:cubicBezTo>
                      <a:pt x="34" y="20"/>
                      <a:pt x="33" y="20"/>
                      <a:pt x="32" y="19"/>
                    </a:cubicBezTo>
                    <a:cubicBezTo>
                      <a:pt x="32" y="19"/>
                      <a:pt x="31" y="18"/>
                      <a:pt x="31" y="18"/>
                    </a:cubicBezTo>
                    <a:cubicBezTo>
                      <a:pt x="31" y="18"/>
                      <a:pt x="29" y="18"/>
                      <a:pt x="29" y="18"/>
                    </a:cubicBezTo>
                    <a:cubicBezTo>
                      <a:pt x="28" y="18"/>
                      <a:pt x="27" y="21"/>
                      <a:pt x="28" y="21"/>
                    </a:cubicBezTo>
                    <a:cubicBezTo>
                      <a:pt x="27" y="23"/>
                      <a:pt x="24" y="23"/>
                      <a:pt x="22" y="22"/>
                    </a:cubicBezTo>
                    <a:cubicBezTo>
                      <a:pt x="22" y="23"/>
                      <a:pt x="22" y="25"/>
                      <a:pt x="21" y="26"/>
                    </a:cubicBezTo>
                    <a:cubicBezTo>
                      <a:pt x="19" y="27"/>
                      <a:pt x="16" y="26"/>
                      <a:pt x="16" y="24"/>
                    </a:cubicBezTo>
                    <a:cubicBezTo>
                      <a:pt x="15" y="25"/>
                      <a:pt x="15" y="26"/>
                      <a:pt x="15" y="27"/>
                    </a:cubicBezTo>
                    <a:cubicBezTo>
                      <a:pt x="14" y="27"/>
                      <a:pt x="14" y="29"/>
                      <a:pt x="14" y="29"/>
                    </a:cubicBezTo>
                    <a:cubicBezTo>
                      <a:pt x="13" y="30"/>
                      <a:pt x="11" y="29"/>
                      <a:pt x="10" y="28"/>
                    </a:cubicBezTo>
                    <a:cubicBezTo>
                      <a:pt x="10" y="28"/>
                      <a:pt x="9" y="27"/>
                      <a:pt x="9" y="27"/>
                    </a:cubicBezTo>
                    <a:cubicBezTo>
                      <a:pt x="9" y="27"/>
                      <a:pt x="9" y="28"/>
                      <a:pt x="9" y="28"/>
                    </a:cubicBezTo>
                    <a:cubicBezTo>
                      <a:pt x="9" y="29"/>
                      <a:pt x="8" y="29"/>
                      <a:pt x="8" y="29"/>
                    </a:cubicBezTo>
                    <a:cubicBezTo>
                      <a:pt x="7" y="30"/>
                      <a:pt x="6" y="30"/>
                      <a:pt x="5" y="30"/>
                    </a:cubicBezTo>
                    <a:cubicBezTo>
                      <a:pt x="5" y="30"/>
                      <a:pt x="4" y="30"/>
                      <a:pt x="4" y="31"/>
                    </a:cubicBezTo>
                    <a:cubicBezTo>
                      <a:pt x="4" y="31"/>
                      <a:pt x="4" y="32"/>
                      <a:pt x="4" y="33"/>
                    </a:cubicBezTo>
                    <a:cubicBezTo>
                      <a:pt x="3" y="33"/>
                      <a:pt x="2" y="33"/>
                      <a:pt x="1" y="32"/>
                    </a:cubicBezTo>
                    <a:cubicBezTo>
                      <a:pt x="1" y="32"/>
                      <a:pt x="1" y="32"/>
                      <a:pt x="1" y="31"/>
                    </a:cubicBezTo>
                    <a:cubicBezTo>
                      <a:pt x="1" y="31"/>
                      <a:pt x="0" y="31"/>
                      <a:pt x="2"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Freeform 24"/>
              <p:cNvSpPr/>
              <p:nvPr/>
            </p:nvSpPr>
            <p:spPr bwMode="auto">
              <a:xfrm>
                <a:off x="11027637" y="6202900"/>
                <a:ext cx="95424" cy="52330"/>
              </a:xfrm>
              <a:custGeom>
                <a:avLst/>
                <a:gdLst>
                  <a:gd name="T0" fmla="*/ 20 w 22"/>
                  <a:gd name="T1" fmla="*/ 1 h 12"/>
                  <a:gd name="T2" fmla="*/ 18 w 22"/>
                  <a:gd name="T3" fmla="*/ 3 h 12"/>
                  <a:gd name="T4" fmla="*/ 17 w 22"/>
                  <a:gd name="T5" fmla="*/ 3 h 12"/>
                  <a:gd name="T6" fmla="*/ 14 w 22"/>
                  <a:gd name="T7" fmla="*/ 5 h 12"/>
                  <a:gd name="T8" fmla="*/ 12 w 22"/>
                  <a:gd name="T9" fmla="*/ 7 h 12"/>
                  <a:gd name="T10" fmla="*/ 10 w 22"/>
                  <a:gd name="T11" fmla="*/ 6 h 12"/>
                  <a:gd name="T12" fmla="*/ 8 w 22"/>
                  <a:gd name="T13" fmla="*/ 5 h 12"/>
                  <a:gd name="T14" fmla="*/ 7 w 22"/>
                  <a:gd name="T15" fmla="*/ 3 h 12"/>
                  <a:gd name="T16" fmla="*/ 6 w 22"/>
                  <a:gd name="T17" fmla="*/ 1 h 12"/>
                  <a:gd name="T18" fmla="*/ 4 w 22"/>
                  <a:gd name="T19" fmla="*/ 1 h 12"/>
                  <a:gd name="T20" fmla="*/ 4 w 22"/>
                  <a:gd name="T21" fmla="*/ 2 h 12"/>
                  <a:gd name="T22" fmla="*/ 4 w 22"/>
                  <a:gd name="T23" fmla="*/ 3 h 12"/>
                  <a:gd name="T24" fmla="*/ 4 w 22"/>
                  <a:gd name="T25" fmla="*/ 4 h 12"/>
                  <a:gd name="T26" fmla="*/ 1 w 22"/>
                  <a:gd name="T27" fmla="*/ 5 h 12"/>
                  <a:gd name="T28" fmla="*/ 3 w 22"/>
                  <a:gd name="T29" fmla="*/ 7 h 12"/>
                  <a:gd name="T30" fmla="*/ 5 w 22"/>
                  <a:gd name="T31" fmla="*/ 8 h 12"/>
                  <a:gd name="T32" fmla="*/ 4 w 22"/>
                  <a:gd name="T33" fmla="*/ 10 h 12"/>
                  <a:gd name="T34" fmla="*/ 3 w 22"/>
                  <a:gd name="T35" fmla="*/ 12 h 12"/>
                  <a:gd name="T36" fmla="*/ 5 w 22"/>
                  <a:gd name="T37" fmla="*/ 11 h 12"/>
                  <a:gd name="T38" fmla="*/ 7 w 22"/>
                  <a:gd name="T39" fmla="*/ 11 h 12"/>
                  <a:gd name="T40" fmla="*/ 9 w 22"/>
                  <a:gd name="T41" fmla="*/ 10 h 12"/>
                  <a:gd name="T42" fmla="*/ 10 w 22"/>
                  <a:gd name="T43" fmla="*/ 10 h 12"/>
                  <a:gd name="T44" fmla="*/ 16 w 22"/>
                  <a:gd name="T45" fmla="*/ 7 h 12"/>
                  <a:gd name="T46" fmla="*/ 17 w 22"/>
                  <a:gd name="T47" fmla="*/ 6 h 12"/>
                  <a:gd name="T48" fmla="*/ 19 w 22"/>
                  <a:gd name="T49" fmla="*/ 3 h 12"/>
                  <a:gd name="T50" fmla="*/ 22 w 22"/>
                  <a:gd name="T51" fmla="*/ 2 h 12"/>
                  <a:gd name="T52" fmla="*/ 22 w 22"/>
                  <a:gd name="T53" fmla="*/ 1 h 12"/>
                  <a:gd name="T54" fmla="*/ 20 w 22"/>
                  <a:gd name="T55"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 h="12">
                    <a:moveTo>
                      <a:pt x="20" y="1"/>
                    </a:moveTo>
                    <a:cubicBezTo>
                      <a:pt x="19" y="2"/>
                      <a:pt x="18" y="2"/>
                      <a:pt x="18" y="3"/>
                    </a:cubicBezTo>
                    <a:cubicBezTo>
                      <a:pt x="17" y="3"/>
                      <a:pt x="17" y="3"/>
                      <a:pt x="17" y="3"/>
                    </a:cubicBezTo>
                    <a:cubicBezTo>
                      <a:pt x="16" y="4"/>
                      <a:pt x="15" y="5"/>
                      <a:pt x="14" y="5"/>
                    </a:cubicBezTo>
                    <a:cubicBezTo>
                      <a:pt x="13" y="6"/>
                      <a:pt x="13" y="6"/>
                      <a:pt x="12" y="7"/>
                    </a:cubicBezTo>
                    <a:cubicBezTo>
                      <a:pt x="11" y="7"/>
                      <a:pt x="11" y="6"/>
                      <a:pt x="10" y="6"/>
                    </a:cubicBezTo>
                    <a:cubicBezTo>
                      <a:pt x="10" y="5"/>
                      <a:pt x="9" y="5"/>
                      <a:pt x="8" y="5"/>
                    </a:cubicBezTo>
                    <a:cubicBezTo>
                      <a:pt x="7" y="5"/>
                      <a:pt x="7" y="4"/>
                      <a:pt x="7" y="3"/>
                    </a:cubicBezTo>
                    <a:cubicBezTo>
                      <a:pt x="7" y="2"/>
                      <a:pt x="7" y="1"/>
                      <a:pt x="6" y="1"/>
                    </a:cubicBezTo>
                    <a:cubicBezTo>
                      <a:pt x="6" y="0"/>
                      <a:pt x="4" y="1"/>
                      <a:pt x="4" y="1"/>
                    </a:cubicBezTo>
                    <a:cubicBezTo>
                      <a:pt x="4" y="1"/>
                      <a:pt x="4" y="2"/>
                      <a:pt x="4" y="2"/>
                    </a:cubicBezTo>
                    <a:cubicBezTo>
                      <a:pt x="4" y="3"/>
                      <a:pt x="5" y="3"/>
                      <a:pt x="4" y="3"/>
                    </a:cubicBezTo>
                    <a:cubicBezTo>
                      <a:pt x="4" y="4"/>
                      <a:pt x="4" y="4"/>
                      <a:pt x="4" y="4"/>
                    </a:cubicBezTo>
                    <a:cubicBezTo>
                      <a:pt x="3" y="4"/>
                      <a:pt x="0" y="4"/>
                      <a:pt x="1" y="5"/>
                    </a:cubicBezTo>
                    <a:cubicBezTo>
                      <a:pt x="1" y="6"/>
                      <a:pt x="2" y="6"/>
                      <a:pt x="3" y="7"/>
                    </a:cubicBezTo>
                    <a:cubicBezTo>
                      <a:pt x="3" y="7"/>
                      <a:pt x="5" y="7"/>
                      <a:pt x="5" y="8"/>
                    </a:cubicBezTo>
                    <a:cubicBezTo>
                      <a:pt x="5" y="8"/>
                      <a:pt x="4" y="9"/>
                      <a:pt x="4" y="10"/>
                    </a:cubicBezTo>
                    <a:cubicBezTo>
                      <a:pt x="4" y="10"/>
                      <a:pt x="3" y="11"/>
                      <a:pt x="3" y="12"/>
                    </a:cubicBezTo>
                    <a:cubicBezTo>
                      <a:pt x="4" y="12"/>
                      <a:pt x="4" y="12"/>
                      <a:pt x="5" y="11"/>
                    </a:cubicBezTo>
                    <a:cubicBezTo>
                      <a:pt x="6" y="11"/>
                      <a:pt x="6" y="11"/>
                      <a:pt x="7" y="11"/>
                    </a:cubicBezTo>
                    <a:cubicBezTo>
                      <a:pt x="8" y="10"/>
                      <a:pt x="8" y="10"/>
                      <a:pt x="9" y="10"/>
                    </a:cubicBezTo>
                    <a:cubicBezTo>
                      <a:pt x="9" y="10"/>
                      <a:pt x="10" y="10"/>
                      <a:pt x="10" y="10"/>
                    </a:cubicBezTo>
                    <a:cubicBezTo>
                      <a:pt x="12" y="10"/>
                      <a:pt x="14" y="9"/>
                      <a:pt x="16" y="7"/>
                    </a:cubicBezTo>
                    <a:cubicBezTo>
                      <a:pt x="16" y="7"/>
                      <a:pt x="16" y="6"/>
                      <a:pt x="17" y="6"/>
                    </a:cubicBezTo>
                    <a:cubicBezTo>
                      <a:pt x="17" y="5"/>
                      <a:pt x="18" y="4"/>
                      <a:pt x="19" y="3"/>
                    </a:cubicBezTo>
                    <a:cubicBezTo>
                      <a:pt x="20" y="3"/>
                      <a:pt x="21" y="3"/>
                      <a:pt x="22" y="2"/>
                    </a:cubicBezTo>
                    <a:cubicBezTo>
                      <a:pt x="22" y="2"/>
                      <a:pt x="22" y="2"/>
                      <a:pt x="22" y="1"/>
                    </a:cubicBezTo>
                    <a:cubicBezTo>
                      <a:pt x="22" y="1"/>
                      <a:pt x="22" y="0"/>
                      <a:pt x="2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 name="Freeform 25"/>
              <p:cNvSpPr/>
              <p:nvPr/>
            </p:nvSpPr>
            <p:spPr bwMode="auto">
              <a:xfrm>
                <a:off x="11326223" y="6159805"/>
                <a:ext cx="58487" cy="76956"/>
              </a:xfrm>
              <a:custGeom>
                <a:avLst/>
                <a:gdLst>
                  <a:gd name="T0" fmla="*/ 4 w 14"/>
                  <a:gd name="T1" fmla="*/ 17 h 18"/>
                  <a:gd name="T2" fmla="*/ 3 w 14"/>
                  <a:gd name="T3" fmla="*/ 17 h 18"/>
                  <a:gd name="T4" fmla="*/ 6 w 14"/>
                  <a:gd name="T5" fmla="*/ 13 h 18"/>
                  <a:gd name="T6" fmla="*/ 8 w 14"/>
                  <a:gd name="T7" fmla="*/ 9 h 18"/>
                  <a:gd name="T8" fmla="*/ 7 w 14"/>
                  <a:gd name="T9" fmla="*/ 7 h 18"/>
                  <a:gd name="T10" fmla="*/ 5 w 14"/>
                  <a:gd name="T11" fmla="*/ 7 h 18"/>
                  <a:gd name="T12" fmla="*/ 2 w 14"/>
                  <a:gd name="T13" fmla="*/ 6 h 18"/>
                  <a:gd name="T14" fmla="*/ 1 w 14"/>
                  <a:gd name="T15" fmla="*/ 3 h 18"/>
                  <a:gd name="T16" fmla="*/ 0 w 14"/>
                  <a:gd name="T17" fmla="*/ 1 h 18"/>
                  <a:gd name="T18" fmla="*/ 1 w 14"/>
                  <a:gd name="T19" fmla="*/ 0 h 18"/>
                  <a:gd name="T20" fmla="*/ 2 w 14"/>
                  <a:gd name="T21" fmla="*/ 1 h 18"/>
                  <a:gd name="T22" fmla="*/ 4 w 14"/>
                  <a:gd name="T23" fmla="*/ 3 h 18"/>
                  <a:gd name="T24" fmla="*/ 8 w 14"/>
                  <a:gd name="T25" fmla="*/ 3 h 18"/>
                  <a:gd name="T26" fmla="*/ 9 w 14"/>
                  <a:gd name="T27" fmla="*/ 4 h 18"/>
                  <a:gd name="T28" fmla="*/ 11 w 14"/>
                  <a:gd name="T29" fmla="*/ 5 h 18"/>
                  <a:gd name="T30" fmla="*/ 12 w 14"/>
                  <a:gd name="T31" fmla="*/ 7 h 18"/>
                  <a:gd name="T32" fmla="*/ 12 w 14"/>
                  <a:gd name="T33" fmla="*/ 8 h 18"/>
                  <a:gd name="T34" fmla="*/ 13 w 14"/>
                  <a:gd name="T35" fmla="*/ 10 h 18"/>
                  <a:gd name="T36" fmla="*/ 13 w 14"/>
                  <a:gd name="T37" fmla="*/ 12 h 18"/>
                  <a:gd name="T38" fmla="*/ 14 w 14"/>
                  <a:gd name="T39" fmla="*/ 14 h 18"/>
                  <a:gd name="T40" fmla="*/ 10 w 14"/>
                  <a:gd name="T41" fmla="*/ 16 h 18"/>
                  <a:gd name="T42" fmla="*/ 7 w 14"/>
                  <a:gd name="T43" fmla="*/ 17 h 18"/>
                  <a:gd name="T44" fmla="*/ 5 w 14"/>
                  <a:gd name="T45" fmla="*/ 18 h 18"/>
                  <a:gd name="T46" fmla="*/ 4 w 14"/>
                  <a:gd name="T4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 h="18">
                    <a:moveTo>
                      <a:pt x="4" y="17"/>
                    </a:moveTo>
                    <a:cubicBezTo>
                      <a:pt x="3" y="17"/>
                      <a:pt x="3" y="17"/>
                      <a:pt x="3" y="17"/>
                    </a:cubicBezTo>
                    <a:cubicBezTo>
                      <a:pt x="4" y="16"/>
                      <a:pt x="5" y="15"/>
                      <a:pt x="6" y="13"/>
                    </a:cubicBezTo>
                    <a:cubicBezTo>
                      <a:pt x="7" y="12"/>
                      <a:pt x="8" y="11"/>
                      <a:pt x="8" y="9"/>
                    </a:cubicBezTo>
                    <a:cubicBezTo>
                      <a:pt x="8" y="8"/>
                      <a:pt x="8" y="8"/>
                      <a:pt x="7" y="7"/>
                    </a:cubicBezTo>
                    <a:cubicBezTo>
                      <a:pt x="7" y="7"/>
                      <a:pt x="6" y="7"/>
                      <a:pt x="5" y="7"/>
                    </a:cubicBezTo>
                    <a:cubicBezTo>
                      <a:pt x="4" y="6"/>
                      <a:pt x="3" y="6"/>
                      <a:pt x="2" y="6"/>
                    </a:cubicBezTo>
                    <a:cubicBezTo>
                      <a:pt x="2" y="5"/>
                      <a:pt x="1" y="4"/>
                      <a:pt x="1" y="3"/>
                    </a:cubicBezTo>
                    <a:cubicBezTo>
                      <a:pt x="1" y="3"/>
                      <a:pt x="0" y="2"/>
                      <a:pt x="0" y="1"/>
                    </a:cubicBezTo>
                    <a:cubicBezTo>
                      <a:pt x="0" y="1"/>
                      <a:pt x="1" y="0"/>
                      <a:pt x="1" y="0"/>
                    </a:cubicBezTo>
                    <a:cubicBezTo>
                      <a:pt x="1" y="0"/>
                      <a:pt x="1" y="1"/>
                      <a:pt x="2" y="1"/>
                    </a:cubicBezTo>
                    <a:cubicBezTo>
                      <a:pt x="2" y="2"/>
                      <a:pt x="3" y="3"/>
                      <a:pt x="4" y="3"/>
                    </a:cubicBezTo>
                    <a:cubicBezTo>
                      <a:pt x="5" y="3"/>
                      <a:pt x="7" y="2"/>
                      <a:pt x="8" y="3"/>
                    </a:cubicBezTo>
                    <a:cubicBezTo>
                      <a:pt x="8" y="3"/>
                      <a:pt x="8" y="4"/>
                      <a:pt x="9" y="4"/>
                    </a:cubicBezTo>
                    <a:cubicBezTo>
                      <a:pt x="10" y="4"/>
                      <a:pt x="10" y="5"/>
                      <a:pt x="11" y="5"/>
                    </a:cubicBezTo>
                    <a:cubicBezTo>
                      <a:pt x="11" y="5"/>
                      <a:pt x="11" y="6"/>
                      <a:pt x="12" y="7"/>
                    </a:cubicBezTo>
                    <a:cubicBezTo>
                      <a:pt x="12" y="7"/>
                      <a:pt x="12" y="8"/>
                      <a:pt x="12" y="8"/>
                    </a:cubicBezTo>
                    <a:cubicBezTo>
                      <a:pt x="13" y="9"/>
                      <a:pt x="12" y="10"/>
                      <a:pt x="13" y="10"/>
                    </a:cubicBezTo>
                    <a:cubicBezTo>
                      <a:pt x="13" y="11"/>
                      <a:pt x="13" y="11"/>
                      <a:pt x="13" y="12"/>
                    </a:cubicBezTo>
                    <a:cubicBezTo>
                      <a:pt x="14" y="12"/>
                      <a:pt x="14" y="14"/>
                      <a:pt x="14" y="14"/>
                    </a:cubicBezTo>
                    <a:cubicBezTo>
                      <a:pt x="13" y="15"/>
                      <a:pt x="11" y="15"/>
                      <a:pt x="10" y="16"/>
                    </a:cubicBezTo>
                    <a:cubicBezTo>
                      <a:pt x="9" y="16"/>
                      <a:pt x="8" y="16"/>
                      <a:pt x="7" y="17"/>
                    </a:cubicBezTo>
                    <a:cubicBezTo>
                      <a:pt x="6" y="18"/>
                      <a:pt x="6" y="18"/>
                      <a:pt x="5" y="18"/>
                    </a:cubicBezTo>
                    <a:cubicBezTo>
                      <a:pt x="5" y="17"/>
                      <a:pt x="4" y="16"/>
                      <a:pt x="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30" name="Freeform 26"/>
            <p:cNvSpPr>
              <a:spLocks noEditPoints="1"/>
            </p:cNvSpPr>
            <p:nvPr/>
          </p:nvSpPr>
          <p:spPr bwMode="auto">
            <a:xfrm>
              <a:off x="4699244" y="4680539"/>
              <a:ext cx="1801771" cy="1874257"/>
            </a:xfrm>
            <a:custGeom>
              <a:avLst/>
              <a:gdLst>
                <a:gd name="T0" fmla="*/ 75 w 373"/>
                <a:gd name="T1" fmla="*/ 270 h 388"/>
                <a:gd name="T2" fmla="*/ 115 w 373"/>
                <a:gd name="T3" fmla="*/ 276 h 388"/>
                <a:gd name="T4" fmla="*/ 143 w 373"/>
                <a:gd name="T5" fmla="*/ 313 h 388"/>
                <a:gd name="T6" fmla="*/ 178 w 373"/>
                <a:gd name="T7" fmla="*/ 385 h 388"/>
                <a:gd name="T8" fmla="*/ 196 w 373"/>
                <a:gd name="T9" fmla="*/ 279 h 388"/>
                <a:gd name="T10" fmla="*/ 222 w 373"/>
                <a:gd name="T11" fmla="*/ 265 h 388"/>
                <a:gd name="T12" fmla="*/ 332 w 373"/>
                <a:gd name="T13" fmla="*/ 259 h 388"/>
                <a:gd name="T14" fmla="*/ 334 w 373"/>
                <a:gd name="T15" fmla="*/ 237 h 388"/>
                <a:gd name="T16" fmla="*/ 323 w 373"/>
                <a:gd name="T17" fmla="*/ 210 h 388"/>
                <a:gd name="T18" fmla="*/ 258 w 373"/>
                <a:gd name="T19" fmla="*/ 189 h 388"/>
                <a:gd name="T20" fmla="*/ 316 w 373"/>
                <a:gd name="T21" fmla="*/ 157 h 388"/>
                <a:gd name="T22" fmla="*/ 321 w 373"/>
                <a:gd name="T23" fmla="*/ 119 h 388"/>
                <a:gd name="T24" fmla="*/ 280 w 373"/>
                <a:gd name="T25" fmla="*/ 19 h 388"/>
                <a:gd name="T26" fmla="*/ 228 w 373"/>
                <a:gd name="T27" fmla="*/ 33 h 388"/>
                <a:gd name="T28" fmla="*/ 156 w 373"/>
                <a:gd name="T29" fmla="*/ 16 h 388"/>
                <a:gd name="T30" fmla="*/ 89 w 373"/>
                <a:gd name="T31" fmla="*/ 39 h 388"/>
                <a:gd name="T32" fmla="*/ 66 w 373"/>
                <a:gd name="T33" fmla="*/ 80 h 388"/>
                <a:gd name="T34" fmla="*/ 43 w 373"/>
                <a:gd name="T35" fmla="*/ 131 h 388"/>
                <a:gd name="T36" fmla="*/ 16 w 373"/>
                <a:gd name="T37" fmla="*/ 205 h 388"/>
                <a:gd name="T38" fmla="*/ 65 w 373"/>
                <a:gd name="T39" fmla="*/ 215 h 388"/>
                <a:gd name="T40" fmla="*/ 21 w 373"/>
                <a:gd name="T41" fmla="*/ 239 h 388"/>
                <a:gd name="T42" fmla="*/ 154 w 373"/>
                <a:gd name="T43" fmla="*/ 133 h 388"/>
                <a:gd name="T44" fmla="*/ 202 w 373"/>
                <a:gd name="T45" fmla="*/ 128 h 388"/>
                <a:gd name="T46" fmla="*/ 167 w 373"/>
                <a:gd name="T47" fmla="*/ 110 h 388"/>
                <a:gd name="T48" fmla="*/ 199 w 373"/>
                <a:gd name="T49" fmla="*/ 98 h 388"/>
                <a:gd name="T50" fmla="*/ 206 w 373"/>
                <a:gd name="T51" fmla="*/ 127 h 388"/>
                <a:gd name="T52" fmla="*/ 223 w 373"/>
                <a:gd name="T53" fmla="*/ 129 h 388"/>
                <a:gd name="T54" fmla="*/ 208 w 373"/>
                <a:gd name="T55" fmla="*/ 123 h 388"/>
                <a:gd name="T56" fmla="*/ 214 w 373"/>
                <a:gd name="T57" fmla="*/ 85 h 388"/>
                <a:gd name="T58" fmla="*/ 235 w 373"/>
                <a:gd name="T59" fmla="*/ 223 h 388"/>
                <a:gd name="T60" fmla="*/ 223 w 373"/>
                <a:gd name="T61" fmla="*/ 136 h 388"/>
                <a:gd name="T62" fmla="*/ 225 w 373"/>
                <a:gd name="T63" fmla="*/ 119 h 388"/>
                <a:gd name="T64" fmla="*/ 225 w 373"/>
                <a:gd name="T65" fmla="*/ 131 h 388"/>
                <a:gd name="T66" fmla="*/ 245 w 373"/>
                <a:gd name="T67" fmla="*/ 153 h 388"/>
                <a:gd name="T68" fmla="*/ 253 w 373"/>
                <a:gd name="T69" fmla="*/ 130 h 388"/>
                <a:gd name="T70" fmla="*/ 218 w 373"/>
                <a:gd name="T71" fmla="*/ 261 h 388"/>
                <a:gd name="T72" fmla="*/ 170 w 373"/>
                <a:gd name="T73" fmla="*/ 225 h 388"/>
                <a:gd name="T74" fmla="*/ 210 w 373"/>
                <a:gd name="T75" fmla="*/ 213 h 388"/>
                <a:gd name="T76" fmla="*/ 221 w 373"/>
                <a:gd name="T77" fmla="*/ 246 h 388"/>
                <a:gd name="T78" fmla="*/ 188 w 373"/>
                <a:gd name="T79" fmla="*/ 265 h 388"/>
                <a:gd name="T80" fmla="*/ 168 w 373"/>
                <a:gd name="T81" fmla="*/ 267 h 388"/>
                <a:gd name="T82" fmla="*/ 154 w 373"/>
                <a:gd name="T83" fmla="*/ 320 h 388"/>
                <a:gd name="T84" fmla="*/ 152 w 373"/>
                <a:gd name="T85" fmla="*/ 167 h 388"/>
                <a:gd name="T86" fmla="*/ 155 w 373"/>
                <a:gd name="T87" fmla="*/ 203 h 388"/>
                <a:gd name="T88" fmla="*/ 84 w 373"/>
                <a:gd name="T89" fmla="*/ 158 h 388"/>
                <a:gd name="T90" fmla="*/ 94 w 373"/>
                <a:gd name="T91" fmla="*/ 156 h 388"/>
                <a:gd name="T92" fmla="*/ 122 w 373"/>
                <a:gd name="T93" fmla="*/ 158 h 388"/>
                <a:gd name="T94" fmla="*/ 138 w 373"/>
                <a:gd name="T95" fmla="*/ 145 h 388"/>
                <a:gd name="T96" fmla="*/ 130 w 373"/>
                <a:gd name="T97" fmla="*/ 181 h 388"/>
                <a:gd name="T98" fmla="*/ 142 w 373"/>
                <a:gd name="T99" fmla="*/ 173 h 388"/>
                <a:gd name="T100" fmla="*/ 148 w 373"/>
                <a:gd name="T101" fmla="*/ 234 h 388"/>
                <a:gd name="T102" fmla="*/ 135 w 373"/>
                <a:gd name="T103" fmla="*/ 261 h 388"/>
                <a:gd name="T104" fmla="*/ 132 w 373"/>
                <a:gd name="T105" fmla="*/ 224 h 388"/>
                <a:gd name="T106" fmla="*/ 150 w 373"/>
                <a:gd name="T107" fmla="*/ 270 h 388"/>
                <a:gd name="T108" fmla="*/ 145 w 373"/>
                <a:gd name="T109" fmla="*/ 277 h 388"/>
                <a:gd name="T110" fmla="*/ 130 w 373"/>
                <a:gd name="T111" fmla="*/ 283 h 388"/>
                <a:gd name="T112" fmla="*/ 116 w 373"/>
                <a:gd name="T113" fmla="*/ 233 h 388"/>
                <a:gd name="T114" fmla="*/ 128 w 373"/>
                <a:gd name="T115" fmla="*/ 275 h 388"/>
                <a:gd name="T116" fmla="*/ 96 w 373"/>
                <a:gd name="T117" fmla="*/ 260 h 388"/>
                <a:gd name="T118" fmla="*/ 89 w 373"/>
                <a:gd name="T119" fmla="*/ 161 h 388"/>
                <a:gd name="T120" fmla="*/ 122 w 373"/>
                <a:gd name="T121" fmla="*/ 182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3" h="388">
                  <a:moveTo>
                    <a:pt x="3" y="278"/>
                  </a:moveTo>
                  <a:cubicBezTo>
                    <a:pt x="5" y="280"/>
                    <a:pt x="10" y="280"/>
                    <a:pt x="11" y="276"/>
                  </a:cubicBezTo>
                  <a:cubicBezTo>
                    <a:pt x="14" y="277"/>
                    <a:pt x="14" y="279"/>
                    <a:pt x="18" y="279"/>
                  </a:cubicBezTo>
                  <a:cubicBezTo>
                    <a:pt x="20" y="280"/>
                    <a:pt x="22" y="278"/>
                    <a:pt x="24" y="278"/>
                  </a:cubicBezTo>
                  <a:cubicBezTo>
                    <a:pt x="27" y="278"/>
                    <a:pt x="32" y="279"/>
                    <a:pt x="34" y="277"/>
                  </a:cubicBezTo>
                  <a:cubicBezTo>
                    <a:pt x="35" y="276"/>
                    <a:pt x="34" y="274"/>
                    <a:pt x="36" y="274"/>
                  </a:cubicBezTo>
                  <a:cubicBezTo>
                    <a:pt x="38" y="273"/>
                    <a:pt x="41" y="276"/>
                    <a:pt x="43" y="277"/>
                  </a:cubicBezTo>
                  <a:cubicBezTo>
                    <a:pt x="46" y="279"/>
                    <a:pt x="50" y="280"/>
                    <a:pt x="54" y="279"/>
                  </a:cubicBezTo>
                  <a:cubicBezTo>
                    <a:pt x="57" y="278"/>
                    <a:pt x="60" y="278"/>
                    <a:pt x="63" y="278"/>
                  </a:cubicBezTo>
                  <a:cubicBezTo>
                    <a:pt x="67" y="277"/>
                    <a:pt x="71" y="277"/>
                    <a:pt x="74" y="273"/>
                  </a:cubicBezTo>
                  <a:cubicBezTo>
                    <a:pt x="75" y="269"/>
                    <a:pt x="74" y="266"/>
                    <a:pt x="73" y="262"/>
                  </a:cubicBezTo>
                  <a:cubicBezTo>
                    <a:pt x="74" y="264"/>
                    <a:pt x="75" y="265"/>
                    <a:pt x="76" y="266"/>
                  </a:cubicBezTo>
                  <a:cubicBezTo>
                    <a:pt x="76" y="267"/>
                    <a:pt x="75" y="267"/>
                    <a:pt x="75" y="268"/>
                  </a:cubicBezTo>
                  <a:cubicBezTo>
                    <a:pt x="75" y="267"/>
                    <a:pt x="76" y="267"/>
                    <a:pt x="76" y="266"/>
                  </a:cubicBezTo>
                  <a:cubicBezTo>
                    <a:pt x="77" y="266"/>
                    <a:pt x="77" y="267"/>
                    <a:pt x="77" y="267"/>
                  </a:cubicBezTo>
                  <a:cubicBezTo>
                    <a:pt x="77" y="267"/>
                    <a:pt x="77" y="268"/>
                    <a:pt x="77" y="268"/>
                  </a:cubicBezTo>
                  <a:cubicBezTo>
                    <a:pt x="76" y="269"/>
                    <a:pt x="76" y="270"/>
                    <a:pt x="75" y="270"/>
                  </a:cubicBezTo>
                  <a:cubicBezTo>
                    <a:pt x="76" y="270"/>
                    <a:pt x="76" y="269"/>
                    <a:pt x="77" y="268"/>
                  </a:cubicBezTo>
                  <a:cubicBezTo>
                    <a:pt x="77" y="268"/>
                    <a:pt x="77" y="267"/>
                    <a:pt x="77" y="267"/>
                  </a:cubicBezTo>
                  <a:cubicBezTo>
                    <a:pt x="77" y="267"/>
                    <a:pt x="78" y="268"/>
                    <a:pt x="78" y="268"/>
                  </a:cubicBezTo>
                  <a:cubicBezTo>
                    <a:pt x="80" y="270"/>
                    <a:pt x="83" y="273"/>
                    <a:pt x="86" y="275"/>
                  </a:cubicBezTo>
                  <a:cubicBezTo>
                    <a:pt x="88" y="276"/>
                    <a:pt x="89" y="275"/>
                    <a:pt x="91" y="274"/>
                  </a:cubicBezTo>
                  <a:cubicBezTo>
                    <a:pt x="93" y="273"/>
                    <a:pt x="95" y="274"/>
                    <a:pt x="95" y="271"/>
                  </a:cubicBezTo>
                  <a:cubicBezTo>
                    <a:pt x="95" y="269"/>
                    <a:pt x="93" y="267"/>
                    <a:pt x="94" y="264"/>
                  </a:cubicBezTo>
                  <a:cubicBezTo>
                    <a:pt x="95" y="264"/>
                    <a:pt x="95" y="264"/>
                    <a:pt x="95" y="264"/>
                  </a:cubicBezTo>
                  <a:cubicBezTo>
                    <a:pt x="96" y="265"/>
                    <a:pt x="97" y="266"/>
                    <a:pt x="98" y="267"/>
                  </a:cubicBezTo>
                  <a:cubicBezTo>
                    <a:pt x="99" y="267"/>
                    <a:pt x="99" y="268"/>
                    <a:pt x="99" y="268"/>
                  </a:cubicBezTo>
                  <a:cubicBezTo>
                    <a:pt x="100" y="269"/>
                    <a:pt x="100" y="269"/>
                    <a:pt x="100" y="269"/>
                  </a:cubicBezTo>
                  <a:cubicBezTo>
                    <a:pt x="101" y="269"/>
                    <a:pt x="102" y="270"/>
                    <a:pt x="102" y="270"/>
                  </a:cubicBezTo>
                  <a:cubicBezTo>
                    <a:pt x="104" y="271"/>
                    <a:pt x="105" y="272"/>
                    <a:pt x="107" y="273"/>
                  </a:cubicBezTo>
                  <a:cubicBezTo>
                    <a:pt x="109" y="274"/>
                    <a:pt x="110" y="274"/>
                    <a:pt x="112" y="275"/>
                  </a:cubicBezTo>
                  <a:cubicBezTo>
                    <a:pt x="112" y="275"/>
                    <a:pt x="112" y="275"/>
                    <a:pt x="113" y="275"/>
                  </a:cubicBezTo>
                  <a:cubicBezTo>
                    <a:pt x="113" y="275"/>
                    <a:pt x="113" y="275"/>
                    <a:pt x="114" y="276"/>
                  </a:cubicBezTo>
                  <a:cubicBezTo>
                    <a:pt x="114" y="276"/>
                    <a:pt x="114" y="276"/>
                    <a:pt x="115" y="276"/>
                  </a:cubicBezTo>
                  <a:cubicBezTo>
                    <a:pt x="115" y="276"/>
                    <a:pt x="115" y="276"/>
                    <a:pt x="115" y="276"/>
                  </a:cubicBezTo>
                  <a:cubicBezTo>
                    <a:pt x="116" y="276"/>
                    <a:pt x="116" y="276"/>
                    <a:pt x="117" y="276"/>
                  </a:cubicBezTo>
                  <a:cubicBezTo>
                    <a:pt x="118" y="276"/>
                    <a:pt x="119" y="276"/>
                    <a:pt x="119" y="277"/>
                  </a:cubicBezTo>
                  <a:cubicBezTo>
                    <a:pt x="120" y="277"/>
                    <a:pt x="121" y="277"/>
                    <a:pt x="121" y="277"/>
                  </a:cubicBezTo>
                  <a:cubicBezTo>
                    <a:pt x="122" y="277"/>
                    <a:pt x="122" y="277"/>
                    <a:pt x="122" y="277"/>
                  </a:cubicBezTo>
                  <a:cubicBezTo>
                    <a:pt x="122" y="278"/>
                    <a:pt x="122" y="278"/>
                    <a:pt x="122" y="278"/>
                  </a:cubicBezTo>
                  <a:cubicBezTo>
                    <a:pt x="122" y="278"/>
                    <a:pt x="123" y="278"/>
                    <a:pt x="123" y="279"/>
                  </a:cubicBezTo>
                  <a:cubicBezTo>
                    <a:pt x="124" y="279"/>
                    <a:pt x="124" y="280"/>
                    <a:pt x="125" y="280"/>
                  </a:cubicBezTo>
                  <a:cubicBezTo>
                    <a:pt x="125" y="281"/>
                    <a:pt x="126" y="281"/>
                    <a:pt x="126" y="282"/>
                  </a:cubicBezTo>
                  <a:cubicBezTo>
                    <a:pt x="126" y="283"/>
                    <a:pt x="127" y="283"/>
                    <a:pt x="127" y="284"/>
                  </a:cubicBezTo>
                  <a:cubicBezTo>
                    <a:pt x="128" y="286"/>
                    <a:pt x="129" y="287"/>
                    <a:pt x="129" y="289"/>
                  </a:cubicBezTo>
                  <a:cubicBezTo>
                    <a:pt x="130" y="290"/>
                    <a:pt x="131" y="292"/>
                    <a:pt x="132" y="294"/>
                  </a:cubicBezTo>
                  <a:cubicBezTo>
                    <a:pt x="133" y="294"/>
                    <a:pt x="134" y="295"/>
                    <a:pt x="134" y="296"/>
                  </a:cubicBezTo>
                  <a:cubicBezTo>
                    <a:pt x="136" y="297"/>
                    <a:pt x="136" y="297"/>
                    <a:pt x="136" y="297"/>
                  </a:cubicBezTo>
                  <a:cubicBezTo>
                    <a:pt x="139" y="299"/>
                    <a:pt x="140" y="302"/>
                    <a:pt x="141" y="305"/>
                  </a:cubicBezTo>
                  <a:cubicBezTo>
                    <a:pt x="141" y="307"/>
                    <a:pt x="142" y="308"/>
                    <a:pt x="142" y="310"/>
                  </a:cubicBezTo>
                  <a:cubicBezTo>
                    <a:pt x="142" y="311"/>
                    <a:pt x="143" y="312"/>
                    <a:pt x="143" y="313"/>
                  </a:cubicBezTo>
                  <a:cubicBezTo>
                    <a:pt x="144" y="314"/>
                    <a:pt x="144" y="314"/>
                    <a:pt x="144" y="315"/>
                  </a:cubicBezTo>
                  <a:cubicBezTo>
                    <a:pt x="146" y="318"/>
                    <a:pt x="146" y="321"/>
                    <a:pt x="148" y="325"/>
                  </a:cubicBezTo>
                  <a:cubicBezTo>
                    <a:pt x="148" y="325"/>
                    <a:pt x="148" y="325"/>
                    <a:pt x="148" y="325"/>
                  </a:cubicBezTo>
                  <a:cubicBezTo>
                    <a:pt x="150" y="341"/>
                    <a:pt x="151" y="368"/>
                    <a:pt x="151" y="385"/>
                  </a:cubicBezTo>
                  <a:cubicBezTo>
                    <a:pt x="155" y="385"/>
                    <a:pt x="155" y="385"/>
                    <a:pt x="155" y="385"/>
                  </a:cubicBezTo>
                  <a:cubicBezTo>
                    <a:pt x="155" y="385"/>
                    <a:pt x="155" y="385"/>
                    <a:pt x="155" y="385"/>
                  </a:cubicBezTo>
                  <a:cubicBezTo>
                    <a:pt x="156" y="385"/>
                    <a:pt x="156" y="385"/>
                    <a:pt x="156" y="385"/>
                  </a:cubicBezTo>
                  <a:cubicBezTo>
                    <a:pt x="156" y="385"/>
                    <a:pt x="156" y="385"/>
                    <a:pt x="156" y="385"/>
                  </a:cubicBezTo>
                  <a:cubicBezTo>
                    <a:pt x="164" y="385"/>
                    <a:pt x="164" y="385"/>
                    <a:pt x="164" y="385"/>
                  </a:cubicBezTo>
                  <a:cubicBezTo>
                    <a:pt x="164" y="384"/>
                    <a:pt x="164" y="386"/>
                    <a:pt x="164" y="385"/>
                  </a:cubicBezTo>
                  <a:cubicBezTo>
                    <a:pt x="164" y="385"/>
                    <a:pt x="164" y="385"/>
                    <a:pt x="164" y="385"/>
                  </a:cubicBezTo>
                  <a:cubicBezTo>
                    <a:pt x="167" y="385"/>
                    <a:pt x="167" y="385"/>
                    <a:pt x="167" y="385"/>
                  </a:cubicBezTo>
                  <a:cubicBezTo>
                    <a:pt x="168" y="384"/>
                    <a:pt x="169" y="387"/>
                    <a:pt x="169" y="385"/>
                  </a:cubicBezTo>
                  <a:cubicBezTo>
                    <a:pt x="170" y="385"/>
                    <a:pt x="170" y="385"/>
                    <a:pt x="170" y="385"/>
                  </a:cubicBezTo>
                  <a:cubicBezTo>
                    <a:pt x="170" y="385"/>
                    <a:pt x="170" y="385"/>
                    <a:pt x="170" y="385"/>
                  </a:cubicBezTo>
                  <a:cubicBezTo>
                    <a:pt x="170" y="386"/>
                    <a:pt x="170" y="388"/>
                    <a:pt x="170" y="385"/>
                  </a:cubicBezTo>
                  <a:cubicBezTo>
                    <a:pt x="178" y="385"/>
                    <a:pt x="178" y="385"/>
                    <a:pt x="178" y="385"/>
                  </a:cubicBezTo>
                  <a:cubicBezTo>
                    <a:pt x="178" y="388"/>
                    <a:pt x="178" y="386"/>
                    <a:pt x="178" y="385"/>
                  </a:cubicBezTo>
                  <a:cubicBezTo>
                    <a:pt x="178" y="385"/>
                    <a:pt x="178" y="385"/>
                    <a:pt x="178" y="385"/>
                  </a:cubicBezTo>
                  <a:cubicBezTo>
                    <a:pt x="184" y="385"/>
                    <a:pt x="184" y="385"/>
                    <a:pt x="184" y="385"/>
                  </a:cubicBezTo>
                  <a:cubicBezTo>
                    <a:pt x="183" y="377"/>
                    <a:pt x="180" y="350"/>
                    <a:pt x="178" y="343"/>
                  </a:cubicBezTo>
                  <a:cubicBezTo>
                    <a:pt x="178" y="343"/>
                    <a:pt x="178" y="343"/>
                    <a:pt x="178" y="342"/>
                  </a:cubicBezTo>
                  <a:cubicBezTo>
                    <a:pt x="178" y="341"/>
                    <a:pt x="178" y="341"/>
                    <a:pt x="178" y="340"/>
                  </a:cubicBezTo>
                  <a:cubicBezTo>
                    <a:pt x="178" y="339"/>
                    <a:pt x="178" y="339"/>
                    <a:pt x="178" y="339"/>
                  </a:cubicBezTo>
                  <a:cubicBezTo>
                    <a:pt x="177" y="338"/>
                    <a:pt x="177" y="338"/>
                    <a:pt x="177" y="338"/>
                  </a:cubicBezTo>
                  <a:cubicBezTo>
                    <a:pt x="178" y="336"/>
                    <a:pt x="178" y="335"/>
                    <a:pt x="178" y="333"/>
                  </a:cubicBezTo>
                  <a:cubicBezTo>
                    <a:pt x="178" y="328"/>
                    <a:pt x="178" y="328"/>
                    <a:pt x="178" y="328"/>
                  </a:cubicBezTo>
                  <a:cubicBezTo>
                    <a:pt x="178" y="314"/>
                    <a:pt x="178" y="314"/>
                    <a:pt x="178" y="314"/>
                  </a:cubicBezTo>
                  <a:cubicBezTo>
                    <a:pt x="178" y="314"/>
                    <a:pt x="178" y="314"/>
                    <a:pt x="178" y="314"/>
                  </a:cubicBezTo>
                  <a:cubicBezTo>
                    <a:pt x="179" y="311"/>
                    <a:pt x="180" y="307"/>
                    <a:pt x="181" y="304"/>
                  </a:cubicBezTo>
                  <a:cubicBezTo>
                    <a:pt x="182" y="301"/>
                    <a:pt x="183" y="297"/>
                    <a:pt x="184" y="294"/>
                  </a:cubicBezTo>
                  <a:cubicBezTo>
                    <a:pt x="185" y="293"/>
                    <a:pt x="185" y="291"/>
                    <a:pt x="186" y="290"/>
                  </a:cubicBezTo>
                  <a:cubicBezTo>
                    <a:pt x="187" y="289"/>
                    <a:pt x="188" y="287"/>
                    <a:pt x="189" y="286"/>
                  </a:cubicBezTo>
                  <a:cubicBezTo>
                    <a:pt x="191" y="284"/>
                    <a:pt x="193" y="281"/>
                    <a:pt x="196" y="279"/>
                  </a:cubicBezTo>
                  <a:cubicBezTo>
                    <a:pt x="197" y="278"/>
                    <a:pt x="197" y="278"/>
                    <a:pt x="197" y="278"/>
                  </a:cubicBezTo>
                  <a:cubicBezTo>
                    <a:pt x="197" y="277"/>
                    <a:pt x="197" y="277"/>
                    <a:pt x="197" y="277"/>
                  </a:cubicBezTo>
                  <a:cubicBezTo>
                    <a:pt x="198" y="276"/>
                    <a:pt x="199" y="276"/>
                    <a:pt x="199" y="275"/>
                  </a:cubicBezTo>
                  <a:cubicBezTo>
                    <a:pt x="200" y="274"/>
                    <a:pt x="202" y="274"/>
                    <a:pt x="203" y="273"/>
                  </a:cubicBezTo>
                  <a:cubicBezTo>
                    <a:pt x="208" y="270"/>
                    <a:pt x="208" y="270"/>
                    <a:pt x="208" y="270"/>
                  </a:cubicBezTo>
                  <a:cubicBezTo>
                    <a:pt x="208" y="270"/>
                    <a:pt x="209" y="270"/>
                    <a:pt x="209" y="269"/>
                  </a:cubicBezTo>
                  <a:cubicBezTo>
                    <a:pt x="210" y="269"/>
                    <a:pt x="210" y="269"/>
                    <a:pt x="210" y="269"/>
                  </a:cubicBezTo>
                  <a:cubicBezTo>
                    <a:pt x="211" y="268"/>
                    <a:pt x="212" y="268"/>
                    <a:pt x="212" y="268"/>
                  </a:cubicBezTo>
                  <a:cubicBezTo>
                    <a:pt x="212" y="268"/>
                    <a:pt x="212" y="268"/>
                    <a:pt x="212" y="268"/>
                  </a:cubicBezTo>
                  <a:cubicBezTo>
                    <a:pt x="212" y="268"/>
                    <a:pt x="212" y="268"/>
                    <a:pt x="212" y="268"/>
                  </a:cubicBezTo>
                  <a:cubicBezTo>
                    <a:pt x="212" y="268"/>
                    <a:pt x="212" y="268"/>
                    <a:pt x="212" y="268"/>
                  </a:cubicBezTo>
                  <a:cubicBezTo>
                    <a:pt x="213" y="268"/>
                    <a:pt x="213" y="267"/>
                    <a:pt x="213" y="267"/>
                  </a:cubicBezTo>
                  <a:cubicBezTo>
                    <a:pt x="213" y="267"/>
                    <a:pt x="214" y="267"/>
                    <a:pt x="214" y="267"/>
                  </a:cubicBezTo>
                  <a:cubicBezTo>
                    <a:pt x="215" y="267"/>
                    <a:pt x="216" y="267"/>
                    <a:pt x="217" y="267"/>
                  </a:cubicBezTo>
                  <a:cubicBezTo>
                    <a:pt x="217" y="267"/>
                    <a:pt x="218" y="266"/>
                    <a:pt x="219" y="266"/>
                  </a:cubicBezTo>
                  <a:cubicBezTo>
                    <a:pt x="220" y="266"/>
                    <a:pt x="220" y="266"/>
                    <a:pt x="221" y="266"/>
                  </a:cubicBezTo>
                  <a:cubicBezTo>
                    <a:pt x="222" y="265"/>
                    <a:pt x="222" y="265"/>
                    <a:pt x="222" y="265"/>
                  </a:cubicBezTo>
                  <a:cubicBezTo>
                    <a:pt x="224" y="264"/>
                    <a:pt x="225" y="264"/>
                    <a:pt x="227" y="263"/>
                  </a:cubicBezTo>
                  <a:cubicBezTo>
                    <a:pt x="229" y="262"/>
                    <a:pt x="230" y="261"/>
                    <a:pt x="231" y="259"/>
                  </a:cubicBezTo>
                  <a:cubicBezTo>
                    <a:pt x="232" y="259"/>
                    <a:pt x="234" y="259"/>
                    <a:pt x="235" y="258"/>
                  </a:cubicBezTo>
                  <a:cubicBezTo>
                    <a:pt x="236" y="258"/>
                    <a:pt x="236" y="258"/>
                    <a:pt x="237" y="258"/>
                  </a:cubicBezTo>
                  <a:cubicBezTo>
                    <a:pt x="238" y="257"/>
                    <a:pt x="239" y="257"/>
                    <a:pt x="239" y="257"/>
                  </a:cubicBezTo>
                  <a:cubicBezTo>
                    <a:pt x="240" y="256"/>
                    <a:pt x="241" y="256"/>
                    <a:pt x="241" y="256"/>
                  </a:cubicBezTo>
                  <a:cubicBezTo>
                    <a:pt x="246" y="256"/>
                    <a:pt x="251" y="255"/>
                    <a:pt x="255" y="255"/>
                  </a:cubicBezTo>
                  <a:cubicBezTo>
                    <a:pt x="256" y="259"/>
                    <a:pt x="260" y="261"/>
                    <a:pt x="263" y="262"/>
                  </a:cubicBezTo>
                  <a:cubicBezTo>
                    <a:pt x="268" y="263"/>
                    <a:pt x="273" y="262"/>
                    <a:pt x="277" y="260"/>
                  </a:cubicBezTo>
                  <a:cubicBezTo>
                    <a:pt x="279" y="260"/>
                    <a:pt x="280" y="261"/>
                    <a:pt x="281" y="261"/>
                  </a:cubicBezTo>
                  <a:cubicBezTo>
                    <a:pt x="284" y="262"/>
                    <a:pt x="287" y="258"/>
                    <a:pt x="291" y="259"/>
                  </a:cubicBezTo>
                  <a:cubicBezTo>
                    <a:pt x="292" y="259"/>
                    <a:pt x="292" y="261"/>
                    <a:pt x="293" y="261"/>
                  </a:cubicBezTo>
                  <a:cubicBezTo>
                    <a:pt x="295" y="262"/>
                    <a:pt x="296" y="262"/>
                    <a:pt x="298" y="262"/>
                  </a:cubicBezTo>
                  <a:cubicBezTo>
                    <a:pt x="302" y="262"/>
                    <a:pt x="305" y="264"/>
                    <a:pt x="309" y="263"/>
                  </a:cubicBezTo>
                  <a:cubicBezTo>
                    <a:pt x="312" y="262"/>
                    <a:pt x="314" y="260"/>
                    <a:pt x="316" y="259"/>
                  </a:cubicBezTo>
                  <a:cubicBezTo>
                    <a:pt x="319" y="258"/>
                    <a:pt x="323" y="259"/>
                    <a:pt x="326" y="259"/>
                  </a:cubicBezTo>
                  <a:cubicBezTo>
                    <a:pt x="328" y="259"/>
                    <a:pt x="330" y="259"/>
                    <a:pt x="332" y="259"/>
                  </a:cubicBezTo>
                  <a:cubicBezTo>
                    <a:pt x="334" y="258"/>
                    <a:pt x="335" y="256"/>
                    <a:pt x="336" y="254"/>
                  </a:cubicBezTo>
                  <a:cubicBezTo>
                    <a:pt x="339" y="251"/>
                    <a:pt x="342" y="254"/>
                    <a:pt x="345" y="253"/>
                  </a:cubicBezTo>
                  <a:cubicBezTo>
                    <a:pt x="348" y="252"/>
                    <a:pt x="349" y="249"/>
                    <a:pt x="349" y="246"/>
                  </a:cubicBezTo>
                  <a:cubicBezTo>
                    <a:pt x="349" y="246"/>
                    <a:pt x="350" y="247"/>
                    <a:pt x="350" y="248"/>
                  </a:cubicBezTo>
                  <a:cubicBezTo>
                    <a:pt x="353" y="247"/>
                    <a:pt x="356" y="246"/>
                    <a:pt x="359" y="245"/>
                  </a:cubicBezTo>
                  <a:cubicBezTo>
                    <a:pt x="360" y="245"/>
                    <a:pt x="362" y="243"/>
                    <a:pt x="362" y="242"/>
                  </a:cubicBezTo>
                  <a:cubicBezTo>
                    <a:pt x="364" y="242"/>
                    <a:pt x="365" y="240"/>
                    <a:pt x="366" y="239"/>
                  </a:cubicBezTo>
                  <a:cubicBezTo>
                    <a:pt x="368" y="238"/>
                    <a:pt x="369" y="237"/>
                    <a:pt x="371" y="236"/>
                  </a:cubicBezTo>
                  <a:cubicBezTo>
                    <a:pt x="372" y="235"/>
                    <a:pt x="373" y="233"/>
                    <a:pt x="372" y="232"/>
                  </a:cubicBezTo>
                  <a:cubicBezTo>
                    <a:pt x="371" y="231"/>
                    <a:pt x="367" y="231"/>
                    <a:pt x="366" y="231"/>
                  </a:cubicBezTo>
                  <a:cubicBezTo>
                    <a:pt x="363" y="232"/>
                    <a:pt x="364" y="233"/>
                    <a:pt x="362" y="235"/>
                  </a:cubicBezTo>
                  <a:cubicBezTo>
                    <a:pt x="361" y="237"/>
                    <a:pt x="359" y="236"/>
                    <a:pt x="357" y="236"/>
                  </a:cubicBezTo>
                  <a:cubicBezTo>
                    <a:pt x="353" y="236"/>
                    <a:pt x="350" y="237"/>
                    <a:pt x="347" y="234"/>
                  </a:cubicBezTo>
                  <a:cubicBezTo>
                    <a:pt x="346" y="235"/>
                    <a:pt x="346" y="236"/>
                    <a:pt x="345" y="237"/>
                  </a:cubicBezTo>
                  <a:cubicBezTo>
                    <a:pt x="344" y="238"/>
                    <a:pt x="342" y="237"/>
                    <a:pt x="341" y="238"/>
                  </a:cubicBezTo>
                  <a:cubicBezTo>
                    <a:pt x="340" y="238"/>
                    <a:pt x="339" y="238"/>
                    <a:pt x="339" y="239"/>
                  </a:cubicBezTo>
                  <a:cubicBezTo>
                    <a:pt x="337" y="238"/>
                    <a:pt x="335" y="237"/>
                    <a:pt x="334" y="237"/>
                  </a:cubicBezTo>
                  <a:cubicBezTo>
                    <a:pt x="333" y="236"/>
                    <a:pt x="333" y="235"/>
                    <a:pt x="333" y="235"/>
                  </a:cubicBezTo>
                  <a:cubicBezTo>
                    <a:pt x="333" y="232"/>
                    <a:pt x="333" y="232"/>
                    <a:pt x="335" y="230"/>
                  </a:cubicBezTo>
                  <a:cubicBezTo>
                    <a:pt x="336" y="229"/>
                    <a:pt x="338" y="227"/>
                    <a:pt x="338" y="226"/>
                  </a:cubicBezTo>
                  <a:cubicBezTo>
                    <a:pt x="337" y="224"/>
                    <a:pt x="333" y="224"/>
                    <a:pt x="332" y="225"/>
                  </a:cubicBezTo>
                  <a:cubicBezTo>
                    <a:pt x="331" y="226"/>
                    <a:pt x="331" y="228"/>
                    <a:pt x="330" y="229"/>
                  </a:cubicBezTo>
                  <a:cubicBezTo>
                    <a:pt x="326" y="233"/>
                    <a:pt x="323" y="230"/>
                    <a:pt x="324" y="226"/>
                  </a:cubicBezTo>
                  <a:cubicBezTo>
                    <a:pt x="325" y="222"/>
                    <a:pt x="329" y="222"/>
                    <a:pt x="332" y="220"/>
                  </a:cubicBezTo>
                  <a:cubicBezTo>
                    <a:pt x="336" y="218"/>
                    <a:pt x="340" y="214"/>
                    <a:pt x="345" y="215"/>
                  </a:cubicBezTo>
                  <a:cubicBezTo>
                    <a:pt x="349" y="216"/>
                    <a:pt x="347" y="222"/>
                    <a:pt x="348" y="225"/>
                  </a:cubicBezTo>
                  <a:cubicBezTo>
                    <a:pt x="350" y="224"/>
                    <a:pt x="353" y="220"/>
                    <a:pt x="354" y="218"/>
                  </a:cubicBezTo>
                  <a:cubicBezTo>
                    <a:pt x="355" y="213"/>
                    <a:pt x="349" y="217"/>
                    <a:pt x="348" y="213"/>
                  </a:cubicBezTo>
                  <a:cubicBezTo>
                    <a:pt x="348" y="212"/>
                    <a:pt x="349" y="211"/>
                    <a:pt x="348" y="210"/>
                  </a:cubicBezTo>
                  <a:cubicBezTo>
                    <a:pt x="346" y="208"/>
                    <a:pt x="343" y="211"/>
                    <a:pt x="341" y="212"/>
                  </a:cubicBezTo>
                  <a:cubicBezTo>
                    <a:pt x="340" y="212"/>
                    <a:pt x="337" y="212"/>
                    <a:pt x="337" y="212"/>
                  </a:cubicBezTo>
                  <a:cubicBezTo>
                    <a:pt x="335" y="211"/>
                    <a:pt x="335" y="205"/>
                    <a:pt x="336" y="204"/>
                  </a:cubicBezTo>
                  <a:cubicBezTo>
                    <a:pt x="332" y="205"/>
                    <a:pt x="328" y="203"/>
                    <a:pt x="325" y="207"/>
                  </a:cubicBezTo>
                  <a:cubicBezTo>
                    <a:pt x="324" y="208"/>
                    <a:pt x="324" y="210"/>
                    <a:pt x="323" y="210"/>
                  </a:cubicBezTo>
                  <a:cubicBezTo>
                    <a:pt x="322" y="211"/>
                    <a:pt x="321" y="211"/>
                    <a:pt x="320" y="212"/>
                  </a:cubicBezTo>
                  <a:cubicBezTo>
                    <a:pt x="319" y="213"/>
                    <a:pt x="319" y="214"/>
                    <a:pt x="318" y="215"/>
                  </a:cubicBezTo>
                  <a:cubicBezTo>
                    <a:pt x="317" y="215"/>
                    <a:pt x="315" y="215"/>
                    <a:pt x="315" y="216"/>
                  </a:cubicBezTo>
                  <a:cubicBezTo>
                    <a:pt x="311" y="216"/>
                    <a:pt x="311" y="219"/>
                    <a:pt x="310" y="222"/>
                  </a:cubicBezTo>
                  <a:cubicBezTo>
                    <a:pt x="308" y="225"/>
                    <a:pt x="308" y="227"/>
                    <a:pt x="304" y="227"/>
                  </a:cubicBezTo>
                  <a:cubicBezTo>
                    <a:pt x="304" y="226"/>
                    <a:pt x="304" y="225"/>
                    <a:pt x="304" y="225"/>
                  </a:cubicBezTo>
                  <a:cubicBezTo>
                    <a:pt x="305" y="224"/>
                    <a:pt x="306" y="222"/>
                    <a:pt x="306" y="221"/>
                  </a:cubicBezTo>
                  <a:cubicBezTo>
                    <a:pt x="304" y="223"/>
                    <a:pt x="304" y="223"/>
                    <a:pt x="304" y="223"/>
                  </a:cubicBezTo>
                  <a:cubicBezTo>
                    <a:pt x="303" y="221"/>
                    <a:pt x="302" y="219"/>
                    <a:pt x="299" y="218"/>
                  </a:cubicBezTo>
                  <a:cubicBezTo>
                    <a:pt x="299" y="212"/>
                    <a:pt x="299" y="207"/>
                    <a:pt x="299" y="201"/>
                  </a:cubicBezTo>
                  <a:cubicBezTo>
                    <a:pt x="292" y="203"/>
                    <a:pt x="284" y="200"/>
                    <a:pt x="282" y="193"/>
                  </a:cubicBezTo>
                  <a:cubicBezTo>
                    <a:pt x="281" y="199"/>
                    <a:pt x="274" y="200"/>
                    <a:pt x="269" y="198"/>
                  </a:cubicBezTo>
                  <a:cubicBezTo>
                    <a:pt x="266" y="197"/>
                    <a:pt x="263" y="196"/>
                    <a:pt x="261" y="194"/>
                  </a:cubicBezTo>
                  <a:cubicBezTo>
                    <a:pt x="258" y="195"/>
                    <a:pt x="256" y="197"/>
                    <a:pt x="253" y="198"/>
                  </a:cubicBezTo>
                  <a:cubicBezTo>
                    <a:pt x="251" y="196"/>
                    <a:pt x="250" y="194"/>
                    <a:pt x="248" y="192"/>
                  </a:cubicBezTo>
                  <a:cubicBezTo>
                    <a:pt x="250" y="192"/>
                    <a:pt x="251" y="191"/>
                    <a:pt x="253" y="191"/>
                  </a:cubicBezTo>
                  <a:cubicBezTo>
                    <a:pt x="255" y="191"/>
                    <a:pt x="257" y="190"/>
                    <a:pt x="258" y="189"/>
                  </a:cubicBezTo>
                  <a:cubicBezTo>
                    <a:pt x="259" y="188"/>
                    <a:pt x="259" y="186"/>
                    <a:pt x="260" y="185"/>
                  </a:cubicBezTo>
                  <a:cubicBezTo>
                    <a:pt x="261" y="183"/>
                    <a:pt x="263" y="182"/>
                    <a:pt x="263" y="181"/>
                  </a:cubicBezTo>
                  <a:cubicBezTo>
                    <a:pt x="265" y="176"/>
                    <a:pt x="259" y="173"/>
                    <a:pt x="256" y="170"/>
                  </a:cubicBezTo>
                  <a:cubicBezTo>
                    <a:pt x="253" y="167"/>
                    <a:pt x="262" y="166"/>
                    <a:pt x="258" y="161"/>
                  </a:cubicBezTo>
                  <a:cubicBezTo>
                    <a:pt x="259" y="162"/>
                    <a:pt x="261" y="162"/>
                    <a:pt x="263" y="163"/>
                  </a:cubicBezTo>
                  <a:cubicBezTo>
                    <a:pt x="264" y="163"/>
                    <a:pt x="265" y="164"/>
                    <a:pt x="267" y="164"/>
                  </a:cubicBezTo>
                  <a:cubicBezTo>
                    <a:pt x="267" y="164"/>
                    <a:pt x="267" y="164"/>
                    <a:pt x="267" y="164"/>
                  </a:cubicBezTo>
                  <a:cubicBezTo>
                    <a:pt x="267" y="167"/>
                    <a:pt x="269" y="173"/>
                    <a:pt x="273" y="173"/>
                  </a:cubicBezTo>
                  <a:cubicBezTo>
                    <a:pt x="274" y="173"/>
                    <a:pt x="276" y="170"/>
                    <a:pt x="277" y="169"/>
                  </a:cubicBezTo>
                  <a:cubicBezTo>
                    <a:pt x="277" y="166"/>
                    <a:pt x="276" y="165"/>
                    <a:pt x="279" y="165"/>
                  </a:cubicBezTo>
                  <a:cubicBezTo>
                    <a:pt x="281" y="164"/>
                    <a:pt x="283" y="165"/>
                    <a:pt x="285" y="165"/>
                  </a:cubicBezTo>
                  <a:cubicBezTo>
                    <a:pt x="287" y="164"/>
                    <a:pt x="287" y="163"/>
                    <a:pt x="289" y="162"/>
                  </a:cubicBezTo>
                  <a:cubicBezTo>
                    <a:pt x="292" y="162"/>
                    <a:pt x="292" y="163"/>
                    <a:pt x="294" y="160"/>
                  </a:cubicBezTo>
                  <a:cubicBezTo>
                    <a:pt x="295" y="159"/>
                    <a:pt x="296" y="157"/>
                    <a:pt x="298" y="157"/>
                  </a:cubicBezTo>
                  <a:cubicBezTo>
                    <a:pt x="300" y="157"/>
                    <a:pt x="301" y="159"/>
                    <a:pt x="302" y="160"/>
                  </a:cubicBezTo>
                  <a:cubicBezTo>
                    <a:pt x="304" y="162"/>
                    <a:pt x="305" y="163"/>
                    <a:pt x="308" y="163"/>
                  </a:cubicBezTo>
                  <a:cubicBezTo>
                    <a:pt x="313" y="164"/>
                    <a:pt x="314" y="161"/>
                    <a:pt x="316" y="157"/>
                  </a:cubicBezTo>
                  <a:cubicBezTo>
                    <a:pt x="319" y="156"/>
                    <a:pt x="321" y="163"/>
                    <a:pt x="325" y="161"/>
                  </a:cubicBezTo>
                  <a:cubicBezTo>
                    <a:pt x="328" y="160"/>
                    <a:pt x="324" y="156"/>
                    <a:pt x="324" y="154"/>
                  </a:cubicBezTo>
                  <a:cubicBezTo>
                    <a:pt x="326" y="154"/>
                    <a:pt x="327" y="154"/>
                    <a:pt x="329" y="152"/>
                  </a:cubicBezTo>
                  <a:cubicBezTo>
                    <a:pt x="331" y="150"/>
                    <a:pt x="331" y="143"/>
                    <a:pt x="328" y="141"/>
                  </a:cubicBezTo>
                  <a:cubicBezTo>
                    <a:pt x="327" y="142"/>
                    <a:pt x="326" y="142"/>
                    <a:pt x="326" y="141"/>
                  </a:cubicBezTo>
                  <a:cubicBezTo>
                    <a:pt x="323" y="142"/>
                    <a:pt x="320" y="143"/>
                    <a:pt x="317" y="142"/>
                  </a:cubicBezTo>
                  <a:cubicBezTo>
                    <a:pt x="316" y="142"/>
                    <a:pt x="316" y="141"/>
                    <a:pt x="315" y="141"/>
                  </a:cubicBezTo>
                  <a:cubicBezTo>
                    <a:pt x="314" y="140"/>
                    <a:pt x="312" y="141"/>
                    <a:pt x="310" y="141"/>
                  </a:cubicBezTo>
                  <a:cubicBezTo>
                    <a:pt x="306" y="140"/>
                    <a:pt x="303" y="139"/>
                    <a:pt x="299" y="138"/>
                  </a:cubicBezTo>
                  <a:cubicBezTo>
                    <a:pt x="294" y="137"/>
                    <a:pt x="289" y="138"/>
                    <a:pt x="284" y="136"/>
                  </a:cubicBezTo>
                  <a:cubicBezTo>
                    <a:pt x="284" y="135"/>
                    <a:pt x="283" y="131"/>
                    <a:pt x="284" y="130"/>
                  </a:cubicBezTo>
                  <a:cubicBezTo>
                    <a:pt x="285" y="129"/>
                    <a:pt x="288" y="130"/>
                    <a:pt x="290" y="130"/>
                  </a:cubicBezTo>
                  <a:cubicBezTo>
                    <a:pt x="293" y="129"/>
                    <a:pt x="297" y="120"/>
                    <a:pt x="302" y="123"/>
                  </a:cubicBezTo>
                  <a:cubicBezTo>
                    <a:pt x="303" y="124"/>
                    <a:pt x="303" y="125"/>
                    <a:pt x="304" y="126"/>
                  </a:cubicBezTo>
                  <a:cubicBezTo>
                    <a:pt x="307" y="128"/>
                    <a:pt x="310" y="129"/>
                    <a:pt x="313" y="131"/>
                  </a:cubicBezTo>
                  <a:cubicBezTo>
                    <a:pt x="320" y="133"/>
                    <a:pt x="316" y="127"/>
                    <a:pt x="318" y="124"/>
                  </a:cubicBezTo>
                  <a:cubicBezTo>
                    <a:pt x="319" y="122"/>
                    <a:pt x="321" y="122"/>
                    <a:pt x="321" y="119"/>
                  </a:cubicBezTo>
                  <a:cubicBezTo>
                    <a:pt x="320" y="116"/>
                    <a:pt x="318" y="113"/>
                    <a:pt x="318" y="111"/>
                  </a:cubicBezTo>
                  <a:cubicBezTo>
                    <a:pt x="318" y="108"/>
                    <a:pt x="321" y="105"/>
                    <a:pt x="322" y="102"/>
                  </a:cubicBezTo>
                  <a:cubicBezTo>
                    <a:pt x="323" y="99"/>
                    <a:pt x="320" y="95"/>
                    <a:pt x="321" y="91"/>
                  </a:cubicBezTo>
                  <a:cubicBezTo>
                    <a:pt x="321" y="88"/>
                    <a:pt x="321" y="84"/>
                    <a:pt x="319" y="82"/>
                  </a:cubicBezTo>
                  <a:cubicBezTo>
                    <a:pt x="317" y="80"/>
                    <a:pt x="316" y="81"/>
                    <a:pt x="313" y="81"/>
                  </a:cubicBezTo>
                  <a:cubicBezTo>
                    <a:pt x="318" y="79"/>
                    <a:pt x="317" y="73"/>
                    <a:pt x="315" y="69"/>
                  </a:cubicBezTo>
                  <a:cubicBezTo>
                    <a:pt x="313" y="66"/>
                    <a:pt x="311" y="65"/>
                    <a:pt x="307" y="65"/>
                  </a:cubicBezTo>
                  <a:cubicBezTo>
                    <a:pt x="305" y="65"/>
                    <a:pt x="297" y="65"/>
                    <a:pt x="297" y="62"/>
                  </a:cubicBezTo>
                  <a:cubicBezTo>
                    <a:pt x="297" y="60"/>
                    <a:pt x="301" y="58"/>
                    <a:pt x="302" y="56"/>
                  </a:cubicBezTo>
                  <a:cubicBezTo>
                    <a:pt x="304" y="52"/>
                    <a:pt x="299" y="42"/>
                    <a:pt x="297" y="39"/>
                  </a:cubicBezTo>
                  <a:cubicBezTo>
                    <a:pt x="296" y="37"/>
                    <a:pt x="294" y="37"/>
                    <a:pt x="295" y="34"/>
                  </a:cubicBezTo>
                  <a:cubicBezTo>
                    <a:pt x="297" y="33"/>
                    <a:pt x="299" y="32"/>
                    <a:pt x="300" y="30"/>
                  </a:cubicBezTo>
                  <a:cubicBezTo>
                    <a:pt x="304" y="27"/>
                    <a:pt x="305" y="19"/>
                    <a:pt x="302" y="15"/>
                  </a:cubicBezTo>
                  <a:cubicBezTo>
                    <a:pt x="300" y="12"/>
                    <a:pt x="292" y="6"/>
                    <a:pt x="288" y="8"/>
                  </a:cubicBezTo>
                  <a:cubicBezTo>
                    <a:pt x="285" y="9"/>
                    <a:pt x="286" y="14"/>
                    <a:pt x="284" y="16"/>
                  </a:cubicBezTo>
                  <a:cubicBezTo>
                    <a:pt x="283" y="17"/>
                    <a:pt x="282" y="17"/>
                    <a:pt x="281" y="18"/>
                  </a:cubicBezTo>
                  <a:cubicBezTo>
                    <a:pt x="280" y="18"/>
                    <a:pt x="280" y="19"/>
                    <a:pt x="280" y="19"/>
                  </a:cubicBezTo>
                  <a:cubicBezTo>
                    <a:pt x="279" y="20"/>
                    <a:pt x="278" y="20"/>
                    <a:pt x="277" y="20"/>
                  </a:cubicBezTo>
                  <a:cubicBezTo>
                    <a:pt x="274" y="23"/>
                    <a:pt x="274" y="27"/>
                    <a:pt x="275" y="31"/>
                  </a:cubicBezTo>
                  <a:cubicBezTo>
                    <a:pt x="276" y="33"/>
                    <a:pt x="278" y="35"/>
                    <a:pt x="275" y="37"/>
                  </a:cubicBezTo>
                  <a:cubicBezTo>
                    <a:pt x="275" y="38"/>
                    <a:pt x="274" y="38"/>
                    <a:pt x="273" y="38"/>
                  </a:cubicBezTo>
                  <a:cubicBezTo>
                    <a:pt x="273" y="38"/>
                    <a:pt x="273" y="38"/>
                    <a:pt x="273" y="37"/>
                  </a:cubicBezTo>
                  <a:cubicBezTo>
                    <a:pt x="271" y="35"/>
                    <a:pt x="269" y="33"/>
                    <a:pt x="268" y="30"/>
                  </a:cubicBezTo>
                  <a:cubicBezTo>
                    <a:pt x="267" y="28"/>
                    <a:pt x="266" y="26"/>
                    <a:pt x="264" y="24"/>
                  </a:cubicBezTo>
                  <a:cubicBezTo>
                    <a:pt x="263" y="21"/>
                    <a:pt x="262" y="21"/>
                    <a:pt x="258" y="21"/>
                  </a:cubicBezTo>
                  <a:cubicBezTo>
                    <a:pt x="258" y="21"/>
                    <a:pt x="257" y="20"/>
                    <a:pt x="256" y="20"/>
                  </a:cubicBezTo>
                  <a:cubicBezTo>
                    <a:pt x="257" y="16"/>
                    <a:pt x="253" y="10"/>
                    <a:pt x="249" y="11"/>
                  </a:cubicBezTo>
                  <a:cubicBezTo>
                    <a:pt x="249" y="10"/>
                    <a:pt x="246" y="12"/>
                    <a:pt x="246" y="14"/>
                  </a:cubicBezTo>
                  <a:cubicBezTo>
                    <a:pt x="245" y="16"/>
                    <a:pt x="246" y="17"/>
                    <a:pt x="244" y="17"/>
                  </a:cubicBezTo>
                  <a:cubicBezTo>
                    <a:pt x="244" y="18"/>
                    <a:pt x="242" y="17"/>
                    <a:pt x="241" y="17"/>
                  </a:cubicBezTo>
                  <a:cubicBezTo>
                    <a:pt x="240" y="19"/>
                    <a:pt x="242" y="21"/>
                    <a:pt x="242" y="22"/>
                  </a:cubicBezTo>
                  <a:cubicBezTo>
                    <a:pt x="243" y="26"/>
                    <a:pt x="241" y="27"/>
                    <a:pt x="238" y="27"/>
                  </a:cubicBezTo>
                  <a:cubicBezTo>
                    <a:pt x="236" y="27"/>
                    <a:pt x="231" y="28"/>
                    <a:pt x="229" y="29"/>
                  </a:cubicBezTo>
                  <a:cubicBezTo>
                    <a:pt x="228" y="31"/>
                    <a:pt x="228" y="31"/>
                    <a:pt x="228" y="33"/>
                  </a:cubicBezTo>
                  <a:cubicBezTo>
                    <a:pt x="223" y="31"/>
                    <a:pt x="217" y="26"/>
                    <a:pt x="219" y="21"/>
                  </a:cubicBezTo>
                  <a:cubicBezTo>
                    <a:pt x="222" y="21"/>
                    <a:pt x="223" y="17"/>
                    <a:pt x="221" y="15"/>
                  </a:cubicBezTo>
                  <a:cubicBezTo>
                    <a:pt x="220" y="13"/>
                    <a:pt x="218" y="14"/>
                    <a:pt x="216" y="13"/>
                  </a:cubicBezTo>
                  <a:cubicBezTo>
                    <a:pt x="215" y="12"/>
                    <a:pt x="215" y="11"/>
                    <a:pt x="215" y="9"/>
                  </a:cubicBezTo>
                  <a:cubicBezTo>
                    <a:pt x="215" y="7"/>
                    <a:pt x="215" y="6"/>
                    <a:pt x="213" y="5"/>
                  </a:cubicBezTo>
                  <a:cubicBezTo>
                    <a:pt x="211" y="5"/>
                    <a:pt x="209" y="5"/>
                    <a:pt x="207" y="5"/>
                  </a:cubicBezTo>
                  <a:cubicBezTo>
                    <a:pt x="204" y="6"/>
                    <a:pt x="200" y="5"/>
                    <a:pt x="197" y="4"/>
                  </a:cubicBezTo>
                  <a:cubicBezTo>
                    <a:pt x="197" y="5"/>
                    <a:pt x="197" y="6"/>
                    <a:pt x="197" y="7"/>
                  </a:cubicBezTo>
                  <a:cubicBezTo>
                    <a:pt x="196" y="5"/>
                    <a:pt x="192" y="0"/>
                    <a:pt x="189" y="0"/>
                  </a:cubicBezTo>
                  <a:cubicBezTo>
                    <a:pt x="188" y="2"/>
                    <a:pt x="186" y="2"/>
                    <a:pt x="185" y="4"/>
                  </a:cubicBezTo>
                  <a:cubicBezTo>
                    <a:pt x="184" y="5"/>
                    <a:pt x="184" y="7"/>
                    <a:pt x="183" y="8"/>
                  </a:cubicBezTo>
                  <a:cubicBezTo>
                    <a:pt x="182" y="10"/>
                    <a:pt x="180" y="11"/>
                    <a:pt x="179" y="13"/>
                  </a:cubicBezTo>
                  <a:cubicBezTo>
                    <a:pt x="177" y="15"/>
                    <a:pt x="175" y="17"/>
                    <a:pt x="173" y="18"/>
                  </a:cubicBezTo>
                  <a:cubicBezTo>
                    <a:pt x="173" y="16"/>
                    <a:pt x="173" y="15"/>
                    <a:pt x="174" y="13"/>
                  </a:cubicBezTo>
                  <a:cubicBezTo>
                    <a:pt x="173" y="13"/>
                    <a:pt x="171" y="13"/>
                    <a:pt x="171" y="13"/>
                  </a:cubicBezTo>
                  <a:cubicBezTo>
                    <a:pt x="168" y="10"/>
                    <a:pt x="163" y="8"/>
                    <a:pt x="159" y="10"/>
                  </a:cubicBezTo>
                  <a:cubicBezTo>
                    <a:pt x="156" y="12"/>
                    <a:pt x="156" y="13"/>
                    <a:pt x="156" y="16"/>
                  </a:cubicBezTo>
                  <a:cubicBezTo>
                    <a:pt x="157" y="18"/>
                    <a:pt x="158" y="19"/>
                    <a:pt x="157" y="21"/>
                  </a:cubicBezTo>
                  <a:cubicBezTo>
                    <a:pt x="157" y="22"/>
                    <a:pt x="156" y="22"/>
                    <a:pt x="156" y="23"/>
                  </a:cubicBezTo>
                  <a:cubicBezTo>
                    <a:pt x="154" y="22"/>
                    <a:pt x="153" y="20"/>
                    <a:pt x="151" y="19"/>
                  </a:cubicBezTo>
                  <a:cubicBezTo>
                    <a:pt x="149" y="18"/>
                    <a:pt x="150" y="18"/>
                    <a:pt x="148" y="19"/>
                  </a:cubicBezTo>
                  <a:cubicBezTo>
                    <a:pt x="148" y="19"/>
                    <a:pt x="148" y="20"/>
                    <a:pt x="147" y="20"/>
                  </a:cubicBezTo>
                  <a:cubicBezTo>
                    <a:pt x="146" y="21"/>
                    <a:pt x="145" y="21"/>
                    <a:pt x="144" y="21"/>
                  </a:cubicBezTo>
                  <a:cubicBezTo>
                    <a:pt x="143" y="21"/>
                    <a:pt x="142" y="22"/>
                    <a:pt x="141" y="22"/>
                  </a:cubicBezTo>
                  <a:cubicBezTo>
                    <a:pt x="140" y="23"/>
                    <a:pt x="139" y="22"/>
                    <a:pt x="137" y="23"/>
                  </a:cubicBezTo>
                  <a:cubicBezTo>
                    <a:pt x="136" y="23"/>
                    <a:pt x="135" y="24"/>
                    <a:pt x="133" y="24"/>
                  </a:cubicBezTo>
                  <a:cubicBezTo>
                    <a:pt x="132" y="27"/>
                    <a:pt x="135" y="29"/>
                    <a:pt x="135" y="31"/>
                  </a:cubicBezTo>
                  <a:cubicBezTo>
                    <a:pt x="132" y="31"/>
                    <a:pt x="130" y="27"/>
                    <a:pt x="126" y="27"/>
                  </a:cubicBezTo>
                  <a:cubicBezTo>
                    <a:pt x="126" y="32"/>
                    <a:pt x="120" y="26"/>
                    <a:pt x="118" y="29"/>
                  </a:cubicBezTo>
                  <a:cubicBezTo>
                    <a:pt x="116" y="31"/>
                    <a:pt x="118" y="35"/>
                    <a:pt x="115" y="36"/>
                  </a:cubicBezTo>
                  <a:cubicBezTo>
                    <a:pt x="113" y="37"/>
                    <a:pt x="111" y="37"/>
                    <a:pt x="109" y="37"/>
                  </a:cubicBezTo>
                  <a:cubicBezTo>
                    <a:pt x="106" y="38"/>
                    <a:pt x="103" y="40"/>
                    <a:pt x="99" y="40"/>
                  </a:cubicBezTo>
                  <a:cubicBezTo>
                    <a:pt x="97" y="40"/>
                    <a:pt x="95" y="40"/>
                    <a:pt x="94" y="40"/>
                  </a:cubicBezTo>
                  <a:cubicBezTo>
                    <a:pt x="92" y="40"/>
                    <a:pt x="91" y="38"/>
                    <a:pt x="89" y="39"/>
                  </a:cubicBezTo>
                  <a:cubicBezTo>
                    <a:pt x="88" y="42"/>
                    <a:pt x="93" y="44"/>
                    <a:pt x="95" y="45"/>
                  </a:cubicBezTo>
                  <a:cubicBezTo>
                    <a:pt x="92" y="47"/>
                    <a:pt x="89" y="46"/>
                    <a:pt x="86" y="48"/>
                  </a:cubicBezTo>
                  <a:cubicBezTo>
                    <a:pt x="84" y="49"/>
                    <a:pt x="85" y="51"/>
                    <a:pt x="84" y="53"/>
                  </a:cubicBezTo>
                  <a:cubicBezTo>
                    <a:pt x="84" y="55"/>
                    <a:pt x="82" y="56"/>
                    <a:pt x="84" y="59"/>
                  </a:cubicBezTo>
                  <a:cubicBezTo>
                    <a:pt x="85" y="61"/>
                    <a:pt x="88" y="62"/>
                    <a:pt x="89" y="65"/>
                  </a:cubicBezTo>
                  <a:cubicBezTo>
                    <a:pt x="89" y="66"/>
                    <a:pt x="88" y="69"/>
                    <a:pt x="90" y="70"/>
                  </a:cubicBezTo>
                  <a:cubicBezTo>
                    <a:pt x="91" y="69"/>
                    <a:pt x="90" y="67"/>
                    <a:pt x="91" y="66"/>
                  </a:cubicBezTo>
                  <a:cubicBezTo>
                    <a:pt x="94" y="67"/>
                    <a:pt x="95" y="70"/>
                    <a:pt x="97" y="72"/>
                  </a:cubicBezTo>
                  <a:cubicBezTo>
                    <a:pt x="96" y="73"/>
                    <a:pt x="95" y="74"/>
                    <a:pt x="95" y="76"/>
                  </a:cubicBezTo>
                  <a:cubicBezTo>
                    <a:pt x="94" y="77"/>
                    <a:pt x="93" y="81"/>
                    <a:pt x="92" y="84"/>
                  </a:cubicBezTo>
                  <a:cubicBezTo>
                    <a:pt x="88" y="84"/>
                    <a:pt x="88" y="78"/>
                    <a:pt x="83" y="78"/>
                  </a:cubicBezTo>
                  <a:cubicBezTo>
                    <a:pt x="83" y="79"/>
                    <a:pt x="84" y="81"/>
                    <a:pt x="82" y="83"/>
                  </a:cubicBezTo>
                  <a:cubicBezTo>
                    <a:pt x="80" y="84"/>
                    <a:pt x="79" y="83"/>
                    <a:pt x="78" y="84"/>
                  </a:cubicBezTo>
                  <a:cubicBezTo>
                    <a:pt x="77" y="85"/>
                    <a:pt x="78" y="86"/>
                    <a:pt x="77" y="86"/>
                  </a:cubicBezTo>
                  <a:cubicBezTo>
                    <a:pt x="75" y="86"/>
                    <a:pt x="76" y="84"/>
                    <a:pt x="75" y="83"/>
                  </a:cubicBezTo>
                  <a:cubicBezTo>
                    <a:pt x="75" y="80"/>
                    <a:pt x="75" y="77"/>
                    <a:pt x="71" y="78"/>
                  </a:cubicBezTo>
                  <a:cubicBezTo>
                    <a:pt x="69" y="78"/>
                    <a:pt x="67" y="79"/>
                    <a:pt x="66" y="80"/>
                  </a:cubicBezTo>
                  <a:cubicBezTo>
                    <a:pt x="64" y="82"/>
                    <a:pt x="65" y="83"/>
                    <a:pt x="66" y="86"/>
                  </a:cubicBezTo>
                  <a:cubicBezTo>
                    <a:pt x="67" y="89"/>
                    <a:pt x="65" y="87"/>
                    <a:pt x="63" y="88"/>
                  </a:cubicBezTo>
                  <a:cubicBezTo>
                    <a:pt x="62" y="89"/>
                    <a:pt x="60" y="91"/>
                    <a:pt x="60" y="92"/>
                  </a:cubicBezTo>
                  <a:cubicBezTo>
                    <a:pt x="59" y="92"/>
                    <a:pt x="58" y="93"/>
                    <a:pt x="58" y="93"/>
                  </a:cubicBezTo>
                  <a:cubicBezTo>
                    <a:pt x="57" y="96"/>
                    <a:pt x="56" y="98"/>
                    <a:pt x="54" y="101"/>
                  </a:cubicBezTo>
                  <a:cubicBezTo>
                    <a:pt x="55" y="101"/>
                    <a:pt x="56" y="101"/>
                    <a:pt x="58" y="101"/>
                  </a:cubicBezTo>
                  <a:cubicBezTo>
                    <a:pt x="58" y="101"/>
                    <a:pt x="57" y="102"/>
                    <a:pt x="57" y="102"/>
                  </a:cubicBezTo>
                  <a:cubicBezTo>
                    <a:pt x="56" y="105"/>
                    <a:pt x="56" y="106"/>
                    <a:pt x="57" y="109"/>
                  </a:cubicBezTo>
                  <a:cubicBezTo>
                    <a:pt x="58" y="111"/>
                    <a:pt x="60" y="113"/>
                    <a:pt x="59" y="115"/>
                  </a:cubicBezTo>
                  <a:cubicBezTo>
                    <a:pt x="59" y="117"/>
                    <a:pt x="56" y="117"/>
                    <a:pt x="57" y="119"/>
                  </a:cubicBezTo>
                  <a:cubicBezTo>
                    <a:pt x="57" y="121"/>
                    <a:pt x="61" y="121"/>
                    <a:pt x="62" y="123"/>
                  </a:cubicBezTo>
                  <a:cubicBezTo>
                    <a:pt x="63" y="124"/>
                    <a:pt x="63" y="125"/>
                    <a:pt x="63" y="126"/>
                  </a:cubicBezTo>
                  <a:cubicBezTo>
                    <a:pt x="61" y="127"/>
                    <a:pt x="58" y="128"/>
                    <a:pt x="57" y="127"/>
                  </a:cubicBezTo>
                  <a:cubicBezTo>
                    <a:pt x="56" y="126"/>
                    <a:pt x="56" y="124"/>
                    <a:pt x="54" y="124"/>
                  </a:cubicBezTo>
                  <a:cubicBezTo>
                    <a:pt x="53" y="123"/>
                    <a:pt x="53" y="124"/>
                    <a:pt x="52" y="125"/>
                  </a:cubicBezTo>
                  <a:cubicBezTo>
                    <a:pt x="49" y="125"/>
                    <a:pt x="50" y="122"/>
                    <a:pt x="47" y="121"/>
                  </a:cubicBezTo>
                  <a:cubicBezTo>
                    <a:pt x="45" y="124"/>
                    <a:pt x="46" y="129"/>
                    <a:pt x="43" y="131"/>
                  </a:cubicBezTo>
                  <a:cubicBezTo>
                    <a:pt x="41" y="133"/>
                    <a:pt x="38" y="133"/>
                    <a:pt x="38" y="135"/>
                  </a:cubicBezTo>
                  <a:cubicBezTo>
                    <a:pt x="37" y="138"/>
                    <a:pt x="40" y="139"/>
                    <a:pt x="39" y="142"/>
                  </a:cubicBezTo>
                  <a:cubicBezTo>
                    <a:pt x="39" y="143"/>
                    <a:pt x="38" y="144"/>
                    <a:pt x="37" y="145"/>
                  </a:cubicBezTo>
                  <a:cubicBezTo>
                    <a:pt x="34" y="145"/>
                    <a:pt x="32" y="145"/>
                    <a:pt x="29" y="145"/>
                  </a:cubicBezTo>
                  <a:cubicBezTo>
                    <a:pt x="25" y="146"/>
                    <a:pt x="23" y="149"/>
                    <a:pt x="19" y="149"/>
                  </a:cubicBezTo>
                  <a:cubicBezTo>
                    <a:pt x="18" y="150"/>
                    <a:pt x="17" y="149"/>
                    <a:pt x="15" y="149"/>
                  </a:cubicBezTo>
                  <a:cubicBezTo>
                    <a:pt x="13" y="148"/>
                    <a:pt x="8" y="148"/>
                    <a:pt x="7" y="151"/>
                  </a:cubicBezTo>
                  <a:cubicBezTo>
                    <a:pt x="6" y="154"/>
                    <a:pt x="8" y="157"/>
                    <a:pt x="7" y="160"/>
                  </a:cubicBezTo>
                  <a:cubicBezTo>
                    <a:pt x="6" y="161"/>
                    <a:pt x="5" y="162"/>
                    <a:pt x="5" y="163"/>
                  </a:cubicBezTo>
                  <a:cubicBezTo>
                    <a:pt x="4" y="166"/>
                    <a:pt x="6" y="167"/>
                    <a:pt x="7" y="170"/>
                  </a:cubicBezTo>
                  <a:cubicBezTo>
                    <a:pt x="8" y="174"/>
                    <a:pt x="5" y="181"/>
                    <a:pt x="12" y="182"/>
                  </a:cubicBezTo>
                  <a:cubicBezTo>
                    <a:pt x="13" y="184"/>
                    <a:pt x="11" y="189"/>
                    <a:pt x="14" y="190"/>
                  </a:cubicBezTo>
                  <a:cubicBezTo>
                    <a:pt x="18" y="191"/>
                    <a:pt x="19" y="186"/>
                    <a:pt x="22" y="186"/>
                  </a:cubicBezTo>
                  <a:cubicBezTo>
                    <a:pt x="25" y="186"/>
                    <a:pt x="25" y="190"/>
                    <a:pt x="25" y="192"/>
                  </a:cubicBezTo>
                  <a:cubicBezTo>
                    <a:pt x="25" y="196"/>
                    <a:pt x="21" y="197"/>
                    <a:pt x="19" y="201"/>
                  </a:cubicBezTo>
                  <a:cubicBezTo>
                    <a:pt x="18" y="203"/>
                    <a:pt x="19" y="204"/>
                    <a:pt x="21" y="205"/>
                  </a:cubicBezTo>
                  <a:cubicBezTo>
                    <a:pt x="19" y="205"/>
                    <a:pt x="17" y="205"/>
                    <a:pt x="16" y="205"/>
                  </a:cubicBezTo>
                  <a:cubicBezTo>
                    <a:pt x="12" y="205"/>
                    <a:pt x="12" y="208"/>
                    <a:pt x="12" y="211"/>
                  </a:cubicBezTo>
                  <a:cubicBezTo>
                    <a:pt x="11" y="209"/>
                    <a:pt x="10" y="207"/>
                    <a:pt x="7" y="208"/>
                  </a:cubicBezTo>
                  <a:cubicBezTo>
                    <a:pt x="6" y="209"/>
                    <a:pt x="4" y="210"/>
                    <a:pt x="5" y="211"/>
                  </a:cubicBezTo>
                  <a:cubicBezTo>
                    <a:pt x="5" y="212"/>
                    <a:pt x="7" y="214"/>
                    <a:pt x="7" y="214"/>
                  </a:cubicBezTo>
                  <a:cubicBezTo>
                    <a:pt x="8" y="215"/>
                    <a:pt x="9" y="216"/>
                    <a:pt x="10" y="216"/>
                  </a:cubicBezTo>
                  <a:cubicBezTo>
                    <a:pt x="11" y="216"/>
                    <a:pt x="13" y="216"/>
                    <a:pt x="13" y="216"/>
                  </a:cubicBezTo>
                  <a:cubicBezTo>
                    <a:pt x="15" y="217"/>
                    <a:pt x="14" y="217"/>
                    <a:pt x="15" y="218"/>
                  </a:cubicBezTo>
                  <a:cubicBezTo>
                    <a:pt x="15" y="218"/>
                    <a:pt x="16" y="220"/>
                    <a:pt x="16" y="220"/>
                  </a:cubicBezTo>
                  <a:cubicBezTo>
                    <a:pt x="17" y="222"/>
                    <a:pt x="17" y="221"/>
                    <a:pt x="19" y="222"/>
                  </a:cubicBezTo>
                  <a:cubicBezTo>
                    <a:pt x="21" y="223"/>
                    <a:pt x="23" y="224"/>
                    <a:pt x="25" y="225"/>
                  </a:cubicBezTo>
                  <a:cubicBezTo>
                    <a:pt x="30" y="226"/>
                    <a:pt x="32" y="223"/>
                    <a:pt x="35" y="219"/>
                  </a:cubicBezTo>
                  <a:cubicBezTo>
                    <a:pt x="37" y="220"/>
                    <a:pt x="40" y="221"/>
                    <a:pt x="43" y="220"/>
                  </a:cubicBezTo>
                  <a:cubicBezTo>
                    <a:pt x="45" y="220"/>
                    <a:pt x="46" y="219"/>
                    <a:pt x="47" y="218"/>
                  </a:cubicBezTo>
                  <a:cubicBezTo>
                    <a:pt x="48" y="217"/>
                    <a:pt x="50" y="215"/>
                    <a:pt x="50" y="214"/>
                  </a:cubicBezTo>
                  <a:cubicBezTo>
                    <a:pt x="53" y="213"/>
                    <a:pt x="52" y="216"/>
                    <a:pt x="54" y="216"/>
                  </a:cubicBezTo>
                  <a:cubicBezTo>
                    <a:pt x="56" y="217"/>
                    <a:pt x="57" y="215"/>
                    <a:pt x="58" y="215"/>
                  </a:cubicBezTo>
                  <a:cubicBezTo>
                    <a:pt x="60" y="215"/>
                    <a:pt x="63" y="215"/>
                    <a:pt x="65" y="215"/>
                  </a:cubicBezTo>
                  <a:cubicBezTo>
                    <a:pt x="65" y="215"/>
                    <a:pt x="65" y="215"/>
                    <a:pt x="66" y="215"/>
                  </a:cubicBezTo>
                  <a:cubicBezTo>
                    <a:pt x="66" y="216"/>
                    <a:pt x="65" y="216"/>
                    <a:pt x="63" y="217"/>
                  </a:cubicBezTo>
                  <a:cubicBezTo>
                    <a:pt x="61" y="219"/>
                    <a:pt x="58" y="220"/>
                    <a:pt x="55" y="220"/>
                  </a:cubicBezTo>
                  <a:cubicBezTo>
                    <a:pt x="54" y="220"/>
                    <a:pt x="53" y="220"/>
                    <a:pt x="51" y="220"/>
                  </a:cubicBezTo>
                  <a:cubicBezTo>
                    <a:pt x="50" y="223"/>
                    <a:pt x="51" y="226"/>
                    <a:pt x="50" y="229"/>
                  </a:cubicBezTo>
                  <a:cubicBezTo>
                    <a:pt x="49" y="229"/>
                    <a:pt x="48" y="229"/>
                    <a:pt x="47" y="229"/>
                  </a:cubicBezTo>
                  <a:cubicBezTo>
                    <a:pt x="46" y="230"/>
                    <a:pt x="45" y="231"/>
                    <a:pt x="44" y="231"/>
                  </a:cubicBezTo>
                  <a:cubicBezTo>
                    <a:pt x="43" y="231"/>
                    <a:pt x="42" y="231"/>
                    <a:pt x="41" y="232"/>
                  </a:cubicBezTo>
                  <a:cubicBezTo>
                    <a:pt x="40" y="232"/>
                    <a:pt x="41" y="233"/>
                    <a:pt x="40" y="233"/>
                  </a:cubicBezTo>
                  <a:cubicBezTo>
                    <a:pt x="40" y="234"/>
                    <a:pt x="39" y="234"/>
                    <a:pt x="38" y="235"/>
                  </a:cubicBezTo>
                  <a:cubicBezTo>
                    <a:pt x="38" y="235"/>
                    <a:pt x="38" y="236"/>
                    <a:pt x="37" y="236"/>
                  </a:cubicBezTo>
                  <a:cubicBezTo>
                    <a:pt x="36" y="236"/>
                    <a:pt x="35" y="236"/>
                    <a:pt x="34" y="236"/>
                  </a:cubicBezTo>
                  <a:cubicBezTo>
                    <a:pt x="34" y="236"/>
                    <a:pt x="33" y="236"/>
                    <a:pt x="32" y="237"/>
                  </a:cubicBezTo>
                  <a:cubicBezTo>
                    <a:pt x="31" y="236"/>
                    <a:pt x="31" y="236"/>
                    <a:pt x="30" y="235"/>
                  </a:cubicBezTo>
                  <a:cubicBezTo>
                    <a:pt x="30" y="235"/>
                    <a:pt x="30" y="234"/>
                    <a:pt x="29" y="233"/>
                  </a:cubicBezTo>
                  <a:cubicBezTo>
                    <a:pt x="28" y="232"/>
                    <a:pt x="26" y="231"/>
                    <a:pt x="25" y="230"/>
                  </a:cubicBezTo>
                  <a:cubicBezTo>
                    <a:pt x="25" y="233"/>
                    <a:pt x="22" y="236"/>
                    <a:pt x="21" y="239"/>
                  </a:cubicBezTo>
                  <a:cubicBezTo>
                    <a:pt x="21" y="240"/>
                    <a:pt x="20" y="241"/>
                    <a:pt x="20" y="242"/>
                  </a:cubicBezTo>
                  <a:cubicBezTo>
                    <a:pt x="19" y="243"/>
                    <a:pt x="19" y="243"/>
                    <a:pt x="19" y="244"/>
                  </a:cubicBezTo>
                  <a:cubicBezTo>
                    <a:pt x="18" y="245"/>
                    <a:pt x="19" y="246"/>
                    <a:pt x="19" y="247"/>
                  </a:cubicBezTo>
                  <a:cubicBezTo>
                    <a:pt x="15" y="247"/>
                    <a:pt x="14" y="250"/>
                    <a:pt x="13" y="253"/>
                  </a:cubicBezTo>
                  <a:cubicBezTo>
                    <a:pt x="13" y="254"/>
                    <a:pt x="12" y="255"/>
                    <a:pt x="13" y="256"/>
                  </a:cubicBezTo>
                  <a:cubicBezTo>
                    <a:pt x="12" y="257"/>
                    <a:pt x="12" y="258"/>
                    <a:pt x="11" y="258"/>
                  </a:cubicBezTo>
                  <a:cubicBezTo>
                    <a:pt x="11" y="259"/>
                    <a:pt x="12" y="259"/>
                    <a:pt x="12" y="260"/>
                  </a:cubicBezTo>
                  <a:cubicBezTo>
                    <a:pt x="10" y="261"/>
                    <a:pt x="8" y="261"/>
                    <a:pt x="6" y="263"/>
                  </a:cubicBezTo>
                  <a:cubicBezTo>
                    <a:pt x="3" y="266"/>
                    <a:pt x="7" y="266"/>
                    <a:pt x="7" y="270"/>
                  </a:cubicBezTo>
                  <a:cubicBezTo>
                    <a:pt x="4" y="270"/>
                    <a:pt x="0" y="276"/>
                    <a:pt x="3" y="278"/>
                  </a:cubicBezTo>
                  <a:close/>
                  <a:moveTo>
                    <a:pt x="334" y="237"/>
                  </a:moveTo>
                  <a:cubicBezTo>
                    <a:pt x="335" y="237"/>
                    <a:pt x="337" y="238"/>
                    <a:pt x="339" y="239"/>
                  </a:cubicBezTo>
                  <a:cubicBezTo>
                    <a:pt x="338" y="239"/>
                    <a:pt x="337" y="240"/>
                    <a:pt x="336" y="240"/>
                  </a:cubicBezTo>
                  <a:cubicBezTo>
                    <a:pt x="334" y="239"/>
                    <a:pt x="334" y="238"/>
                    <a:pt x="334" y="237"/>
                  </a:cubicBezTo>
                  <a:close/>
                  <a:moveTo>
                    <a:pt x="158" y="129"/>
                  </a:moveTo>
                  <a:cubicBezTo>
                    <a:pt x="158" y="129"/>
                    <a:pt x="158" y="130"/>
                    <a:pt x="158" y="130"/>
                  </a:cubicBezTo>
                  <a:cubicBezTo>
                    <a:pt x="157" y="131"/>
                    <a:pt x="155" y="132"/>
                    <a:pt x="154" y="133"/>
                  </a:cubicBezTo>
                  <a:cubicBezTo>
                    <a:pt x="154" y="133"/>
                    <a:pt x="154" y="133"/>
                    <a:pt x="154" y="132"/>
                  </a:cubicBezTo>
                  <a:cubicBezTo>
                    <a:pt x="154" y="130"/>
                    <a:pt x="154" y="129"/>
                    <a:pt x="156" y="129"/>
                  </a:cubicBezTo>
                  <a:cubicBezTo>
                    <a:pt x="157" y="129"/>
                    <a:pt x="158" y="129"/>
                    <a:pt x="158" y="129"/>
                  </a:cubicBezTo>
                  <a:close/>
                  <a:moveTo>
                    <a:pt x="189" y="93"/>
                  </a:moveTo>
                  <a:cubicBezTo>
                    <a:pt x="189" y="93"/>
                    <a:pt x="190" y="94"/>
                    <a:pt x="191" y="95"/>
                  </a:cubicBezTo>
                  <a:cubicBezTo>
                    <a:pt x="192" y="96"/>
                    <a:pt x="194" y="97"/>
                    <a:pt x="195" y="98"/>
                  </a:cubicBezTo>
                  <a:cubicBezTo>
                    <a:pt x="196" y="98"/>
                    <a:pt x="197" y="99"/>
                    <a:pt x="197" y="99"/>
                  </a:cubicBezTo>
                  <a:cubicBezTo>
                    <a:pt x="198" y="100"/>
                    <a:pt x="198" y="101"/>
                    <a:pt x="199" y="101"/>
                  </a:cubicBezTo>
                  <a:cubicBezTo>
                    <a:pt x="200" y="103"/>
                    <a:pt x="200" y="104"/>
                    <a:pt x="201" y="106"/>
                  </a:cubicBezTo>
                  <a:cubicBezTo>
                    <a:pt x="202" y="108"/>
                    <a:pt x="202" y="110"/>
                    <a:pt x="202" y="111"/>
                  </a:cubicBezTo>
                  <a:cubicBezTo>
                    <a:pt x="203" y="113"/>
                    <a:pt x="203" y="115"/>
                    <a:pt x="204" y="116"/>
                  </a:cubicBezTo>
                  <a:cubicBezTo>
                    <a:pt x="204" y="117"/>
                    <a:pt x="204" y="118"/>
                    <a:pt x="204" y="119"/>
                  </a:cubicBezTo>
                  <a:cubicBezTo>
                    <a:pt x="204" y="119"/>
                    <a:pt x="204" y="119"/>
                    <a:pt x="204" y="119"/>
                  </a:cubicBezTo>
                  <a:cubicBezTo>
                    <a:pt x="204" y="119"/>
                    <a:pt x="204" y="119"/>
                    <a:pt x="204" y="120"/>
                  </a:cubicBezTo>
                  <a:cubicBezTo>
                    <a:pt x="204" y="120"/>
                    <a:pt x="204" y="121"/>
                    <a:pt x="204" y="122"/>
                  </a:cubicBezTo>
                  <a:cubicBezTo>
                    <a:pt x="203" y="123"/>
                    <a:pt x="203" y="124"/>
                    <a:pt x="203" y="125"/>
                  </a:cubicBezTo>
                  <a:cubicBezTo>
                    <a:pt x="202" y="126"/>
                    <a:pt x="202" y="127"/>
                    <a:pt x="202" y="128"/>
                  </a:cubicBezTo>
                  <a:cubicBezTo>
                    <a:pt x="202" y="129"/>
                    <a:pt x="202" y="130"/>
                    <a:pt x="201" y="131"/>
                  </a:cubicBezTo>
                  <a:cubicBezTo>
                    <a:pt x="201" y="132"/>
                    <a:pt x="201" y="132"/>
                    <a:pt x="200" y="133"/>
                  </a:cubicBezTo>
                  <a:cubicBezTo>
                    <a:pt x="200" y="134"/>
                    <a:pt x="199" y="135"/>
                    <a:pt x="198" y="135"/>
                  </a:cubicBezTo>
                  <a:cubicBezTo>
                    <a:pt x="198" y="136"/>
                    <a:pt x="197" y="137"/>
                    <a:pt x="197" y="137"/>
                  </a:cubicBezTo>
                  <a:cubicBezTo>
                    <a:pt x="197" y="137"/>
                    <a:pt x="197" y="137"/>
                    <a:pt x="197" y="137"/>
                  </a:cubicBezTo>
                  <a:cubicBezTo>
                    <a:pt x="197" y="138"/>
                    <a:pt x="196" y="138"/>
                    <a:pt x="196" y="138"/>
                  </a:cubicBezTo>
                  <a:cubicBezTo>
                    <a:pt x="195" y="137"/>
                    <a:pt x="194" y="136"/>
                    <a:pt x="193" y="136"/>
                  </a:cubicBezTo>
                  <a:cubicBezTo>
                    <a:pt x="189" y="135"/>
                    <a:pt x="189" y="141"/>
                    <a:pt x="185" y="138"/>
                  </a:cubicBezTo>
                  <a:cubicBezTo>
                    <a:pt x="184" y="136"/>
                    <a:pt x="184" y="135"/>
                    <a:pt x="182" y="135"/>
                  </a:cubicBezTo>
                  <a:cubicBezTo>
                    <a:pt x="181" y="134"/>
                    <a:pt x="179" y="134"/>
                    <a:pt x="177" y="134"/>
                  </a:cubicBezTo>
                  <a:cubicBezTo>
                    <a:pt x="174" y="135"/>
                    <a:pt x="171" y="137"/>
                    <a:pt x="168" y="135"/>
                  </a:cubicBezTo>
                  <a:cubicBezTo>
                    <a:pt x="167" y="134"/>
                    <a:pt x="167" y="133"/>
                    <a:pt x="166" y="132"/>
                  </a:cubicBezTo>
                  <a:cubicBezTo>
                    <a:pt x="166" y="131"/>
                    <a:pt x="165" y="130"/>
                    <a:pt x="164" y="129"/>
                  </a:cubicBezTo>
                  <a:cubicBezTo>
                    <a:pt x="166" y="128"/>
                    <a:pt x="166" y="127"/>
                    <a:pt x="167" y="125"/>
                  </a:cubicBezTo>
                  <a:cubicBezTo>
                    <a:pt x="168" y="123"/>
                    <a:pt x="170" y="121"/>
                    <a:pt x="170" y="119"/>
                  </a:cubicBezTo>
                  <a:cubicBezTo>
                    <a:pt x="170" y="117"/>
                    <a:pt x="169" y="117"/>
                    <a:pt x="168" y="116"/>
                  </a:cubicBezTo>
                  <a:cubicBezTo>
                    <a:pt x="167" y="114"/>
                    <a:pt x="168" y="112"/>
                    <a:pt x="167" y="110"/>
                  </a:cubicBezTo>
                  <a:cubicBezTo>
                    <a:pt x="167" y="108"/>
                    <a:pt x="167" y="107"/>
                    <a:pt x="167" y="105"/>
                  </a:cubicBezTo>
                  <a:cubicBezTo>
                    <a:pt x="167" y="103"/>
                    <a:pt x="165" y="103"/>
                    <a:pt x="165" y="102"/>
                  </a:cubicBezTo>
                  <a:cubicBezTo>
                    <a:pt x="165" y="100"/>
                    <a:pt x="166" y="99"/>
                    <a:pt x="167" y="99"/>
                  </a:cubicBezTo>
                  <a:cubicBezTo>
                    <a:pt x="168" y="99"/>
                    <a:pt x="169" y="100"/>
                    <a:pt x="170" y="100"/>
                  </a:cubicBezTo>
                  <a:cubicBezTo>
                    <a:pt x="171" y="101"/>
                    <a:pt x="172" y="101"/>
                    <a:pt x="173" y="101"/>
                  </a:cubicBezTo>
                  <a:cubicBezTo>
                    <a:pt x="175" y="102"/>
                    <a:pt x="176" y="103"/>
                    <a:pt x="177" y="104"/>
                  </a:cubicBezTo>
                  <a:cubicBezTo>
                    <a:pt x="179" y="102"/>
                    <a:pt x="179" y="99"/>
                    <a:pt x="181" y="97"/>
                  </a:cubicBezTo>
                  <a:cubicBezTo>
                    <a:pt x="181" y="96"/>
                    <a:pt x="181" y="95"/>
                    <a:pt x="183" y="96"/>
                  </a:cubicBezTo>
                  <a:cubicBezTo>
                    <a:pt x="184" y="96"/>
                    <a:pt x="184" y="98"/>
                    <a:pt x="185" y="99"/>
                  </a:cubicBezTo>
                  <a:cubicBezTo>
                    <a:pt x="187" y="97"/>
                    <a:pt x="188" y="95"/>
                    <a:pt x="188" y="92"/>
                  </a:cubicBezTo>
                  <a:cubicBezTo>
                    <a:pt x="189" y="92"/>
                    <a:pt x="189" y="92"/>
                    <a:pt x="189" y="93"/>
                  </a:cubicBezTo>
                  <a:close/>
                  <a:moveTo>
                    <a:pt x="204" y="91"/>
                  </a:moveTo>
                  <a:cubicBezTo>
                    <a:pt x="204" y="100"/>
                    <a:pt x="204" y="100"/>
                    <a:pt x="204" y="100"/>
                  </a:cubicBezTo>
                  <a:cubicBezTo>
                    <a:pt x="204" y="103"/>
                    <a:pt x="204" y="106"/>
                    <a:pt x="204" y="109"/>
                  </a:cubicBezTo>
                  <a:cubicBezTo>
                    <a:pt x="204" y="108"/>
                    <a:pt x="203" y="107"/>
                    <a:pt x="203" y="106"/>
                  </a:cubicBezTo>
                  <a:cubicBezTo>
                    <a:pt x="202" y="104"/>
                    <a:pt x="201" y="102"/>
                    <a:pt x="200" y="100"/>
                  </a:cubicBezTo>
                  <a:cubicBezTo>
                    <a:pt x="200" y="100"/>
                    <a:pt x="199" y="99"/>
                    <a:pt x="199" y="98"/>
                  </a:cubicBezTo>
                  <a:cubicBezTo>
                    <a:pt x="198" y="97"/>
                    <a:pt x="197" y="97"/>
                    <a:pt x="196" y="96"/>
                  </a:cubicBezTo>
                  <a:cubicBezTo>
                    <a:pt x="195" y="95"/>
                    <a:pt x="193" y="95"/>
                    <a:pt x="192" y="94"/>
                  </a:cubicBezTo>
                  <a:cubicBezTo>
                    <a:pt x="191" y="93"/>
                    <a:pt x="191" y="92"/>
                    <a:pt x="190" y="92"/>
                  </a:cubicBezTo>
                  <a:cubicBezTo>
                    <a:pt x="190" y="92"/>
                    <a:pt x="190" y="92"/>
                    <a:pt x="190" y="91"/>
                  </a:cubicBezTo>
                  <a:cubicBezTo>
                    <a:pt x="194" y="91"/>
                    <a:pt x="200" y="93"/>
                    <a:pt x="204" y="91"/>
                  </a:cubicBezTo>
                  <a:close/>
                  <a:moveTo>
                    <a:pt x="207" y="97"/>
                  </a:moveTo>
                  <a:cubicBezTo>
                    <a:pt x="207" y="99"/>
                    <a:pt x="207" y="101"/>
                    <a:pt x="207" y="103"/>
                  </a:cubicBezTo>
                  <a:cubicBezTo>
                    <a:pt x="207" y="106"/>
                    <a:pt x="207" y="106"/>
                    <a:pt x="207" y="106"/>
                  </a:cubicBezTo>
                  <a:cubicBezTo>
                    <a:pt x="207" y="106"/>
                    <a:pt x="207" y="106"/>
                    <a:pt x="207" y="106"/>
                  </a:cubicBezTo>
                  <a:cubicBezTo>
                    <a:pt x="207" y="106"/>
                    <a:pt x="207" y="106"/>
                    <a:pt x="207" y="107"/>
                  </a:cubicBezTo>
                  <a:cubicBezTo>
                    <a:pt x="207" y="107"/>
                    <a:pt x="207" y="108"/>
                    <a:pt x="207" y="108"/>
                  </a:cubicBezTo>
                  <a:cubicBezTo>
                    <a:pt x="207" y="109"/>
                    <a:pt x="206" y="109"/>
                    <a:pt x="206" y="110"/>
                  </a:cubicBezTo>
                  <a:cubicBezTo>
                    <a:pt x="206" y="107"/>
                    <a:pt x="207" y="103"/>
                    <a:pt x="207" y="100"/>
                  </a:cubicBezTo>
                  <a:cubicBezTo>
                    <a:pt x="206" y="90"/>
                    <a:pt x="206" y="90"/>
                    <a:pt x="206" y="90"/>
                  </a:cubicBezTo>
                  <a:cubicBezTo>
                    <a:pt x="207" y="90"/>
                    <a:pt x="207" y="90"/>
                    <a:pt x="207" y="89"/>
                  </a:cubicBezTo>
                  <a:cubicBezTo>
                    <a:pt x="207" y="92"/>
                    <a:pt x="207" y="95"/>
                    <a:pt x="207" y="97"/>
                  </a:cubicBezTo>
                  <a:close/>
                  <a:moveTo>
                    <a:pt x="206" y="127"/>
                  </a:moveTo>
                  <a:cubicBezTo>
                    <a:pt x="206" y="127"/>
                    <a:pt x="206" y="127"/>
                    <a:pt x="207" y="127"/>
                  </a:cubicBezTo>
                  <a:cubicBezTo>
                    <a:pt x="207" y="127"/>
                    <a:pt x="207" y="128"/>
                    <a:pt x="207" y="128"/>
                  </a:cubicBezTo>
                  <a:cubicBezTo>
                    <a:pt x="207" y="129"/>
                    <a:pt x="206" y="130"/>
                    <a:pt x="206" y="131"/>
                  </a:cubicBezTo>
                  <a:cubicBezTo>
                    <a:pt x="206" y="131"/>
                    <a:pt x="206" y="131"/>
                    <a:pt x="206" y="131"/>
                  </a:cubicBezTo>
                  <a:cubicBezTo>
                    <a:pt x="206" y="129"/>
                    <a:pt x="206" y="128"/>
                    <a:pt x="206" y="127"/>
                  </a:cubicBezTo>
                  <a:close/>
                  <a:moveTo>
                    <a:pt x="259" y="66"/>
                  </a:moveTo>
                  <a:cubicBezTo>
                    <a:pt x="259" y="66"/>
                    <a:pt x="259" y="67"/>
                    <a:pt x="258" y="67"/>
                  </a:cubicBezTo>
                  <a:cubicBezTo>
                    <a:pt x="257" y="70"/>
                    <a:pt x="257" y="73"/>
                    <a:pt x="256" y="75"/>
                  </a:cubicBezTo>
                  <a:cubicBezTo>
                    <a:pt x="254" y="79"/>
                    <a:pt x="250" y="78"/>
                    <a:pt x="246" y="80"/>
                  </a:cubicBezTo>
                  <a:cubicBezTo>
                    <a:pt x="244" y="81"/>
                    <a:pt x="241" y="84"/>
                    <a:pt x="239" y="86"/>
                  </a:cubicBezTo>
                  <a:cubicBezTo>
                    <a:pt x="238" y="87"/>
                    <a:pt x="237" y="89"/>
                    <a:pt x="238" y="90"/>
                  </a:cubicBezTo>
                  <a:cubicBezTo>
                    <a:pt x="238" y="91"/>
                    <a:pt x="239" y="91"/>
                    <a:pt x="239" y="91"/>
                  </a:cubicBezTo>
                  <a:cubicBezTo>
                    <a:pt x="236" y="94"/>
                    <a:pt x="232" y="97"/>
                    <a:pt x="230" y="100"/>
                  </a:cubicBezTo>
                  <a:cubicBezTo>
                    <a:pt x="227" y="104"/>
                    <a:pt x="224" y="108"/>
                    <a:pt x="223" y="112"/>
                  </a:cubicBezTo>
                  <a:cubicBezTo>
                    <a:pt x="223" y="115"/>
                    <a:pt x="222" y="117"/>
                    <a:pt x="222" y="119"/>
                  </a:cubicBezTo>
                  <a:cubicBezTo>
                    <a:pt x="222" y="122"/>
                    <a:pt x="222" y="124"/>
                    <a:pt x="223" y="126"/>
                  </a:cubicBezTo>
                  <a:cubicBezTo>
                    <a:pt x="223" y="127"/>
                    <a:pt x="223" y="128"/>
                    <a:pt x="223" y="129"/>
                  </a:cubicBezTo>
                  <a:cubicBezTo>
                    <a:pt x="223" y="131"/>
                    <a:pt x="223" y="132"/>
                    <a:pt x="223" y="133"/>
                  </a:cubicBezTo>
                  <a:cubicBezTo>
                    <a:pt x="223" y="133"/>
                    <a:pt x="223" y="133"/>
                    <a:pt x="223" y="133"/>
                  </a:cubicBezTo>
                  <a:cubicBezTo>
                    <a:pt x="220" y="135"/>
                    <a:pt x="218" y="137"/>
                    <a:pt x="216" y="139"/>
                  </a:cubicBezTo>
                  <a:cubicBezTo>
                    <a:pt x="215" y="140"/>
                    <a:pt x="215" y="141"/>
                    <a:pt x="215" y="142"/>
                  </a:cubicBezTo>
                  <a:cubicBezTo>
                    <a:pt x="214" y="142"/>
                    <a:pt x="214" y="143"/>
                    <a:pt x="214" y="143"/>
                  </a:cubicBezTo>
                  <a:cubicBezTo>
                    <a:pt x="214" y="143"/>
                    <a:pt x="213" y="143"/>
                    <a:pt x="213" y="144"/>
                  </a:cubicBezTo>
                  <a:cubicBezTo>
                    <a:pt x="211" y="144"/>
                    <a:pt x="210" y="144"/>
                    <a:pt x="208" y="144"/>
                  </a:cubicBezTo>
                  <a:cubicBezTo>
                    <a:pt x="207" y="144"/>
                    <a:pt x="207" y="146"/>
                    <a:pt x="205" y="145"/>
                  </a:cubicBezTo>
                  <a:cubicBezTo>
                    <a:pt x="204" y="144"/>
                    <a:pt x="203" y="144"/>
                    <a:pt x="203" y="143"/>
                  </a:cubicBezTo>
                  <a:cubicBezTo>
                    <a:pt x="203" y="143"/>
                    <a:pt x="203" y="143"/>
                    <a:pt x="203" y="143"/>
                  </a:cubicBezTo>
                  <a:cubicBezTo>
                    <a:pt x="203" y="142"/>
                    <a:pt x="204" y="141"/>
                    <a:pt x="204" y="140"/>
                  </a:cubicBezTo>
                  <a:cubicBezTo>
                    <a:pt x="205" y="139"/>
                    <a:pt x="205" y="138"/>
                    <a:pt x="206" y="138"/>
                  </a:cubicBezTo>
                  <a:cubicBezTo>
                    <a:pt x="207" y="136"/>
                    <a:pt x="208" y="134"/>
                    <a:pt x="208" y="132"/>
                  </a:cubicBezTo>
                  <a:cubicBezTo>
                    <a:pt x="209" y="131"/>
                    <a:pt x="209" y="130"/>
                    <a:pt x="209" y="128"/>
                  </a:cubicBezTo>
                  <a:cubicBezTo>
                    <a:pt x="209" y="128"/>
                    <a:pt x="209" y="127"/>
                    <a:pt x="209" y="126"/>
                  </a:cubicBezTo>
                  <a:cubicBezTo>
                    <a:pt x="209" y="126"/>
                    <a:pt x="209" y="125"/>
                    <a:pt x="209" y="125"/>
                  </a:cubicBezTo>
                  <a:cubicBezTo>
                    <a:pt x="209" y="124"/>
                    <a:pt x="208" y="124"/>
                    <a:pt x="208" y="123"/>
                  </a:cubicBezTo>
                  <a:cubicBezTo>
                    <a:pt x="208" y="123"/>
                    <a:pt x="208" y="123"/>
                    <a:pt x="208" y="122"/>
                  </a:cubicBezTo>
                  <a:cubicBezTo>
                    <a:pt x="208" y="122"/>
                    <a:pt x="208" y="122"/>
                    <a:pt x="208" y="122"/>
                  </a:cubicBezTo>
                  <a:cubicBezTo>
                    <a:pt x="208" y="122"/>
                    <a:pt x="208" y="121"/>
                    <a:pt x="208" y="121"/>
                  </a:cubicBezTo>
                  <a:cubicBezTo>
                    <a:pt x="208" y="121"/>
                    <a:pt x="208" y="120"/>
                    <a:pt x="208" y="120"/>
                  </a:cubicBezTo>
                  <a:cubicBezTo>
                    <a:pt x="209" y="118"/>
                    <a:pt x="209" y="116"/>
                    <a:pt x="209" y="115"/>
                  </a:cubicBezTo>
                  <a:cubicBezTo>
                    <a:pt x="209" y="113"/>
                    <a:pt x="209" y="111"/>
                    <a:pt x="209" y="109"/>
                  </a:cubicBezTo>
                  <a:cubicBezTo>
                    <a:pt x="209" y="109"/>
                    <a:pt x="209" y="109"/>
                    <a:pt x="209" y="108"/>
                  </a:cubicBezTo>
                  <a:cubicBezTo>
                    <a:pt x="210" y="108"/>
                    <a:pt x="210" y="107"/>
                    <a:pt x="209" y="107"/>
                  </a:cubicBezTo>
                  <a:cubicBezTo>
                    <a:pt x="209" y="106"/>
                    <a:pt x="209" y="106"/>
                    <a:pt x="209" y="106"/>
                  </a:cubicBezTo>
                  <a:cubicBezTo>
                    <a:pt x="209" y="104"/>
                    <a:pt x="209" y="104"/>
                    <a:pt x="209" y="104"/>
                  </a:cubicBezTo>
                  <a:cubicBezTo>
                    <a:pt x="210" y="103"/>
                    <a:pt x="210" y="101"/>
                    <a:pt x="210" y="100"/>
                  </a:cubicBezTo>
                  <a:cubicBezTo>
                    <a:pt x="210" y="97"/>
                    <a:pt x="209" y="95"/>
                    <a:pt x="209" y="92"/>
                  </a:cubicBezTo>
                  <a:cubicBezTo>
                    <a:pt x="209" y="92"/>
                    <a:pt x="209" y="92"/>
                    <a:pt x="209" y="91"/>
                  </a:cubicBezTo>
                  <a:cubicBezTo>
                    <a:pt x="209" y="91"/>
                    <a:pt x="209" y="90"/>
                    <a:pt x="209" y="89"/>
                  </a:cubicBezTo>
                  <a:cubicBezTo>
                    <a:pt x="209" y="88"/>
                    <a:pt x="209" y="88"/>
                    <a:pt x="209" y="88"/>
                  </a:cubicBezTo>
                  <a:cubicBezTo>
                    <a:pt x="209" y="87"/>
                    <a:pt x="210" y="87"/>
                    <a:pt x="210" y="87"/>
                  </a:cubicBezTo>
                  <a:cubicBezTo>
                    <a:pt x="211" y="86"/>
                    <a:pt x="213" y="86"/>
                    <a:pt x="214" y="85"/>
                  </a:cubicBezTo>
                  <a:cubicBezTo>
                    <a:pt x="215" y="84"/>
                    <a:pt x="216" y="83"/>
                    <a:pt x="217" y="82"/>
                  </a:cubicBezTo>
                  <a:cubicBezTo>
                    <a:pt x="219" y="81"/>
                    <a:pt x="222" y="80"/>
                    <a:pt x="224" y="79"/>
                  </a:cubicBezTo>
                  <a:cubicBezTo>
                    <a:pt x="226" y="78"/>
                    <a:pt x="228" y="77"/>
                    <a:pt x="231" y="76"/>
                  </a:cubicBezTo>
                  <a:cubicBezTo>
                    <a:pt x="232" y="76"/>
                    <a:pt x="233" y="76"/>
                    <a:pt x="234" y="76"/>
                  </a:cubicBezTo>
                  <a:cubicBezTo>
                    <a:pt x="235" y="75"/>
                    <a:pt x="235" y="74"/>
                    <a:pt x="237" y="74"/>
                  </a:cubicBezTo>
                  <a:cubicBezTo>
                    <a:pt x="238" y="74"/>
                    <a:pt x="239" y="74"/>
                    <a:pt x="240" y="74"/>
                  </a:cubicBezTo>
                  <a:cubicBezTo>
                    <a:pt x="243" y="74"/>
                    <a:pt x="244" y="71"/>
                    <a:pt x="246" y="69"/>
                  </a:cubicBezTo>
                  <a:cubicBezTo>
                    <a:pt x="247" y="67"/>
                    <a:pt x="248" y="65"/>
                    <a:pt x="251" y="65"/>
                  </a:cubicBezTo>
                  <a:cubicBezTo>
                    <a:pt x="252" y="64"/>
                    <a:pt x="253" y="64"/>
                    <a:pt x="254" y="65"/>
                  </a:cubicBezTo>
                  <a:cubicBezTo>
                    <a:pt x="255" y="65"/>
                    <a:pt x="256" y="65"/>
                    <a:pt x="257" y="66"/>
                  </a:cubicBezTo>
                  <a:cubicBezTo>
                    <a:pt x="257" y="66"/>
                    <a:pt x="258" y="66"/>
                    <a:pt x="259" y="66"/>
                  </a:cubicBezTo>
                  <a:close/>
                  <a:moveTo>
                    <a:pt x="220" y="206"/>
                  </a:moveTo>
                  <a:cubicBezTo>
                    <a:pt x="220" y="204"/>
                    <a:pt x="220" y="202"/>
                    <a:pt x="220" y="200"/>
                  </a:cubicBezTo>
                  <a:cubicBezTo>
                    <a:pt x="220" y="200"/>
                    <a:pt x="220" y="200"/>
                    <a:pt x="220" y="200"/>
                  </a:cubicBezTo>
                  <a:cubicBezTo>
                    <a:pt x="221" y="200"/>
                    <a:pt x="222" y="201"/>
                    <a:pt x="224" y="202"/>
                  </a:cubicBezTo>
                  <a:cubicBezTo>
                    <a:pt x="228" y="204"/>
                    <a:pt x="233" y="206"/>
                    <a:pt x="236" y="203"/>
                  </a:cubicBezTo>
                  <a:cubicBezTo>
                    <a:pt x="236" y="210"/>
                    <a:pt x="235" y="217"/>
                    <a:pt x="235" y="223"/>
                  </a:cubicBezTo>
                  <a:cubicBezTo>
                    <a:pt x="234" y="223"/>
                    <a:pt x="233" y="222"/>
                    <a:pt x="232" y="221"/>
                  </a:cubicBezTo>
                  <a:cubicBezTo>
                    <a:pt x="232" y="223"/>
                    <a:pt x="232" y="225"/>
                    <a:pt x="232" y="226"/>
                  </a:cubicBezTo>
                  <a:cubicBezTo>
                    <a:pt x="231" y="226"/>
                    <a:pt x="230" y="226"/>
                    <a:pt x="229" y="225"/>
                  </a:cubicBezTo>
                  <a:cubicBezTo>
                    <a:pt x="229" y="225"/>
                    <a:pt x="229" y="225"/>
                    <a:pt x="229" y="225"/>
                  </a:cubicBezTo>
                  <a:cubicBezTo>
                    <a:pt x="228" y="224"/>
                    <a:pt x="227" y="224"/>
                    <a:pt x="226" y="223"/>
                  </a:cubicBezTo>
                  <a:cubicBezTo>
                    <a:pt x="224" y="220"/>
                    <a:pt x="223" y="218"/>
                    <a:pt x="221" y="215"/>
                  </a:cubicBezTo>
                  <a:cubicBezTo>
                    <a:pt x="221" y="214"/>
                    <a:pt x="221" y="213"/>
                    <a:pt x="220" y="212"/>
                  </a:cubicBezTo>
                  <a:cubicBezTo>
                    <a:pt x="220" y="212"/>
                    <a:pt x="220" y="212"/>
                    <a:pt x="220" y="212"/>
                  </a:cubicBezTo>
                  <a:cubicBezTo>
                    <a:pt x="220" y="211"/>
                    <a:pt x="220" y="211"/>
                    <a:pt x="220" y="211"/>
                  </a:cubicBezTo>
                  <a:cubicBezTo>
                    <a:pt x="220" y="209"/>
                    <a:pt x="220" y="208"/>
                    <a:pt x="220" y="206"/>
                  </a:cubicBezTo>
                  <a:close/>
                  <a:moveTo>
                    <a:pt x="239" y="197"/>
                  </a:moveTo>
                  <a:cubicBezTo>
                    <a:pt x="240" y="197"/>
                    <a:pt x="240" y="196"/>
                    <a:pt x="240" y="196"/>
                  </a:cubicBezTo>
                  <a:cubicBezTo>
                    <a:pt x="241" y="194"/>
                    <a:pt x="243" y="194"/>
                    <a:pt x="245" y="193"/>
                  </a:cubicBezTo>
                  <a:cubicBezTo>
                    <a:pt x="243" y="195"/>
                    <a:pt x="241" y="197"/>
                    <a:pt x="239" y="197"/>
                  </a:cubicBezTo>
                  <a:close/>
                  <a:moveTo>
                    <a:pt x="217" y="142"/>
                  </a:moveTo>
                  <a:cubicBezTo>
                    <a:pt x="217" y="141"/>
                    <a:pt x="218" y="141"/>
                    <a:pt x="218" y="141"/>
                  </a:cubicBezTo>
                  <a:cubicBezTo>
                    <a:pt x="219" y="139"/>
                    <a:pt x="221" y="137"/>
                    <a:pt x="223" y="136"/>
                  </a:cubicBezTo>
                  <a:cubicBezTo>
                    <a:pt x="223" y="137"/>
                    <a:pt x="222" y="138"/>
                    <a:pt x="222" y="139"/>
                  </a:cubicBezTo>
                  <a:cubicBezTo>
                    <a:pt x="222" y="140"/>
                    <a:pt x="221" y="141"/>
                    <a:pt x="220" y="142"/>
                  </a:cubicBezTo>
                  <a:cubicBezTo>
                    <a:pt x="220" y="142"/>
                    <a:pt x="220" y="142"/>
                    <a:pt x="220" y="142"/>
                  </a:cubicBezTo>
                  <a:cubicBezTo>
                    <a:pt x="219" y="142"/>
                    <a:pt x="218" y="142"/>
                    <a:pt x="217" y="142"/>
                  </a:cubicBezTo>
                  <a:close/>
                  <a:moveTo>
                    <a:pt x="219" y="221"/>
                  </a:moveTo>
                  <a:cubicBezTo>
                    <a:pt x="218" y="221"/>
                    <a:pt x="218" y="220"/>
                    <a:pt x="217" y="220"/>
                  </a:cubicBezTo>
                  <a:cubicBezTo>
                    <a:pt x="217" y="220"/>
                    <a:pt x="217" y="219"/>
                    <a:pt x="217" y="219"/>
                  </a:cubicBezTo>
                  <a:cubicBezTo>
                    <a:pt x="216" y="218"/>
                    <a:pt x="216" y="217"/>
                    <a:pt x="216" y="216"/>
                  </a:cubicBezTo>
                  <a:cubicBezTo>
                    <a:pt x="215" y="215"/>
                    <a:pt x="215" y="213"/>
                    <a:pt x="214" y="212"/>
                  </a:cubicBezTo>
                  <a:cubicBezTo>
                    <a:pt x="214" y="212"/>
                    <a:pt x="214" y="212"/>
                    <a:pt x="214" y="211"/>
                  </a:cubicBezTo>
                  <a:cubicBezTo>
                    <a:pt x="214" y="211"/>
                    <a:pt x="214" y="211"/>
                    <a:pt x="214" y="211"/>
                  </a:cubicBezTo>
                  <a:cubicBezTo>
                    <a:pt x="215" y="213"/>
                    <a:pt x="215" y="215"/>
                    <a:pt x="216" y="217"/>
                  </a:cubicBezTo>
                  <a:lnTo>
                    <a:pt x="219" y="221"/>
                  </a:lnTo>
                  <a:close/>
                  <a:moveTo>
                    <a:pt x="225" y="131"/>
                  </a:moveTo>
                  <a:cubicBezTo>
                    <a:pt x="225" y="131"/>
                    <a:pt x="225" y="130"/>
                    <a:pt x="225" y="129"/>
                  </a:cubicBezTo>
                  <a:cubicBezTo>
                    <a:pt x="225" y="128"/>
                    <a:pt x="225" y="127"/>
                    <a:pt x="225" y="126"/>
                  </a:cubicBezTo>
                  <a:cubicBezTo>
                    <a:pt x="225" y="124"/>
                    <a:pt x="225" y="122"/>
                    <a:pt x="225" y="119"/>
                  </a:cubicBezTo>
                  <a:cubicBezTo>
                    <a:pt x="225" y="117"/>
                    <a:pt x="225" y="115"/>
                    <a:pt x="225" y="113"/>
                  </a:cubicBezTo>
                  <a:cubicBezTo>
                    <a:pt x="226" y="109"/>
                    <a:pt x="228" y="105"/>
                    <a:pt x="231" y="101"/>
                  </a:cubicBezTo>
                  <a:cubicBezTo>
                    <a:pt x="232" y="100"/>
                    <a:pt x="233" y="99"/>
                    <a:pt x="234" y="98"/>
                  </a:cubicBezTo>
                  <a:cubicBezTo>
                    <a:pt x="234" y="99"/>
                    <a:pt x="234" y="99"/>
                    <a:pt x="233" y="99"/>
                  </a:cubicBezTo>
                  <a:cubicBezTo>
                    <a:pt x="233" y="101"/>
                    <a:pt x="233" y="103"/>
                    <a:pt x="234" y="104"/>
                  </a:cubicBezTo>
                  <a:cubicBezTo>
                    <a:pt x="235" y="106"/>
                    <a:pt x="236" y="105"/>
                    <a:pt x="235" y="108"/>
                  </a:cubicBezTo>
                  <a:cubicBezTo>
                    <a:pt x="234" y="109"/>
                    <a:pt x="234" y="109"/>
                    <a:pt x="233" y="111"/>
                  </a:cubicBezTo>
                  <a:cubicBezTo>
                    <a:pt x="233" y="113"/>
                    <a:pt x="234" y="116"/>
                    <a:pt x="235" y="117"/>
                  </a:cubicBezTo>
                  <a:cubicBezTo>
                    <a:pt x="236" y="120"/>
                    <a:pt x="239" y="120"/>
                    <a:pt x="241" y="119"/>
                  </a:cubicBezTo>
                  <a:cubicBezTo>
                    <a:pt x="240" y="120"/>
                    <a:pt x="239" y="121"/>
                    <a:pt x="238" y="122"/>
                  </a:cubicBezTo>
                  <a:cubicBezTo>
                    <a:pt x="237" y="123"/>
                    <a:pt x="236" y="123"/>
                    <a:pt x="236" y="124"/>
                  </a:cubicBezTo>
                  <a:cubicBezTo>
                    <a:pt x="235" y="124"/>
                    <a:pt x="235" y="124"/>
                    <a:pt x="235" y="124"/>
                  </a:cubicBezTo>
                  <a:cubicBezTo>
                    <a:pt x="233" y="125"/>
                    <a:pt x="231" y="125"/>
                    <a:pt x="229" y="127"/>
                  </a:cubicBezTo>
                  <a:cubicBezTo>
                    <a:pt x="229" y="127"/>
                    <a:pt x="229" y="127"/>
                    <a:pt x="228" y="128"/>
                  </a:cubicBezTo>
                  <a:cubicBezTo>
                    <a:pt x="228" y="128"/>
                    <a:pt x="228" y="129"/>
                    <a:pt x="227" y="129"/>
                  </a:cubicBezTo>
                  <a:cubicBezTo>
                    <a:pt x="227" y="130"/>
                    <a:pt x="227" y="130"/>
                    <a:pt x="227" y="130"/>
                  </a:cubicBezTo>
                  <a:lnTo>
                    <a:pt x="225" y="131"/>
                  </a:lnTo>
                  <a:close/>
                  <a:moveTo>
                    <a:pt x="225" y="134"/>
                  </a:moveTo>
                  <a:cubicBezTo>
                    <a:pt x="225" y="134"/>
                    <a:pt x="225" y="134"/>
                    <a:pt x="225" y="134"/>
                  </a:cubicBezTo>
                  <a:cubicBezTo>
                    <a:pt x="225" y="134"/>
                    <a:pt x="225" y="134"/>
                    <a:pt x="225" y="134"/>
                  </a:cubicBezTo>
                  <a:cubicBezTo>
                    <a:pt x="225" y="134"/>
                    <a:pt x="225" y="134"/>
                    <a:pt x="225" y="134"/>
                  </a:cubicBezTo>
                  <a:close/>
                  <a:moveTo>
                    <a:pt x="243" y="120"/>
                  </a:moveTo>
                  <a:cubicBezTo>
                    <a:pt x="243" y="120"/>
                    <a:pt x="244" y="120"/>
                    <a:pt x="244" y="119"/>
                  </a:cubicBezTo>
                  <a:cubicBezTo>
                    <a:pt x="245" y="119"/>
                    <a:pt x="245" y="119"/>
                    <a:pt x="245" y="120"/>
                  </a:cubicBezTo>
                  <a:cubicBezTo>
                    <a:pt x="245" y="120"/>
                    <a:pt x="245" y="120"/>
                    <a:pt x="245" y="120"/>
                  </a:cubicBezTo>
                  <a:cubicBezTo>
                    <a:pt x="244" y="120"/>
                    <a:pt x="243" y="120"/>
                    <a:pt x="242" y="121"/>
                  </a:cubicBezTo>
                  <a:cubicBezTo>
                    <a:pt x="242" y="121"/>
                    <a:pt x="243" y="120"/>
                    <a:pt x="243" y="120"/>
                  </a:cubicBezTo>
                  <a:close/>
                  <a:moveTo>
                    <a:pt x="261" y="161"/>
                  </a:moveTo>
                  <a:cubicBezTo>
                    <a:pt x="262" y="161"/>
                    <a:pt x="262" y="161"/>
                    <a:pt x="262" y="161"/>
                  </a:cubicBezTo>
                  <a:cubicBezTo>
                    <a:pt x="264" y="161"/>
                    <a:pt x="266" y="161"/>
                    <a:pt x="267" y="161"/>
                  </a:cubicBezTo>
                  <a:cubicBezTo>
                    <a:pt x="267" y="161"/>
                    <a:pt x="267" y="162"/>
                    <a:pt x="267" y="163"/>
                  </a:cubicBezTo>
                  <a:cubicBezTo>
                    <a:pt x="266" y="162"/>
                    <a:pt x="264" y="162"/>
                    <a:pt x="263" y="162"/>
                  </a:cubicBezTo>
                  <a:cubicBezTo>
                    <a:pt x="262" y="161"/>
                    <a:pt x="262" y="161"/>
                    <a:pt x="261" y="161"/>
                  </a:cubicBezTo>
                  <a:close/>
                  <a:moveTo>
                    <a:pt x="245" y="153"/>
                  </a:moveTo>
                  <a:cubicBezTo>
                    <a:pt x="244" y="148"/>
                    <a:pt x="242" y="144"/>
                    <a:pt x="238" y="142"/>
                  </a:cubicBezTo>
                  <a:cubicBezTo>
                    <a:pt x="236" y="141"/>
                    <a:pt x="233" y="142"/>
                    <a:pt x="231" y="143"/>
                  </a:cubicBezTo>
                  <a:cubicBezTo>
                    <a:pt x="229" y="144"/>
                    <a:pt x="228" y="147"/>
                    <a:pt x="227" y="148"/>
                  </a:cubicBezTo>
                  <a:cubicBezTo>
                    <a:pt x="225" y="150"/>
                    <a:pt x="224" y="147"/>
                    <a:pt x="222" y="144"/>
                  </a:cubicBezTo>
                  <a:cubicBezTo>
                    <a:pt x="223" y="144"/>
                    <a:pt x="223" y="143"/>
                    <a:pt x="223" y="143"/>
                  </a:cubicBezTo>
                  <a:cubicBezTo>
                    <a:pt x="224" y="142"/>
                    <a:pt x="225" y="140"/>
                    <a:pt x="226" y="139"/>
                  </a:cubicBezTo>
                  <a:cubicBezTo>
                    <a:pt x="226" y="138"/>
                    <a:pt x="227" y="137"/>
                    <a:pt x="227" y="136"/>
                  </a:cubicBezTo>
                  <a:cubicBezTo>
                    <a:pt x="228" y="135"/>
                    <a:pt x="228" y="134"/>
                    <a:pt x="228" y="133"/>
                  </a:cubicBezTo>
                  <a:cubicBezTo>
                    <a:pt x="228" y="132"/>
                    <a:pt x="229" y="132"/>
                    <a:pt x="229" y="132"/>
                  </a:cubicBezTo>
                  <a:cubicBezTo>
                    <a:pt x="230" y="131"/>
                    <a:pt x="230" y="131"/>
                    <a:pt x="230" y="131"/>
                  </a:cubicBezTo>
                  <a:cubicBezTo>
                    <a:pt x="231" y="130"/>
                    <a:pt x="232" y="130"/>
                    <a:pt x="233" y="129"/>
                  </a:cubicBezTo>
                  <a:cubicBezTo>
                    <a:pt x="233" y="128"/>
                    <a:pt x="234" y="128"/>
                    <a:pt x="235" y="127"/>
                  </a:cubicBezTo>
                  <a:cubicBezTo>
                    <a:pt x="235" y="127"/>
                    <a:pt x="236" y="126"/>
                    <a:pt x="236" y="126"/>
                  </a:cubicBezTo>
                  <a:cubicBezTo>
                    <a:pt x="237" y="125"/>
                    <a:pt x="238" y="125"/>
                    <a:pt x="239" y="125"/>
                  </a:cubicBezTo>
                  <a:cubicBezTo>
                    <a:pt x="240" y="124"/>
                    <a:pt x="240" y="124"/>
                    <a:pt x="241" y="123"/>
                  </a:cubicBezTo>
                  <a:cubicBezTo>
                    <a:pt x="243" y="123"/>
                    <a:pt x="244" y="122"/>
                    <a:pt x="246" y="121"/>
                  </a:cubicBezTo>
                  <a:cubicBezTo>
                    <a:pt x="247" y="125"/>
                    <a:pt x="251" y="130"/>
                    <a:pt x="253" y="130"/>
                  </a:cubicBezTo>
                  <a:cubicBezTo>
                    <a:pt x="257" y="131"/>
                    <a:pt x="262" y="129"/>
                    <a:pt x="266" y="130"/>
                  </a:cubicBezTo>
                  <a:cubicBezTo>
                    <a:pt x="265" y="133"/>
                    <a:pt x="265" y="135"/>
                    <a:pt x="263" y="137"/>
                  </a:cubicBezTo>
                  <a:cubicBezTo>
                    <a:pt x="262" y="139"/>
                    <a:pt x="260" y="140"/>
                    <a:pt x="261" y="142"/>
                  </a:cubicBezTo>
                  <a:cubicBezTo>
                    <a:pt x="261" y="142"/>
                    <a:pt x="262" y="142"/>
                    <a:pt x="262" y="142"/>
                  </a:cubicBezTo>
                  <a:cubicBezTo>
                    <a:pt x="263" y="145"/>
                    <a:pt x="264" y="146"/>
                    <a:pt x="266" y="148"/>
                  </a:cubicBezTo>
                  <a:cubicBezTo>
                    <a:pt x="267" y="148"/>
                    <a:pt x="267" y="149"/>
                    <a:pt x="268" y="150"/>
                  </a:cubicBezTo>
                  <a:cubicBezTo>
                    <a:pt x="269" y="151"/>
                    <a:pt x="270" y="151"/>
                    <a:pt x="271" y="152"/>
                  </a:cubicBezTo>
                  <a:cubicBezTo>
                    <a:pt x="272" y="155"/>
                    <a:pt x="270" y="156"/>
                    <a:pt x="269" y="158"/>
                  </a:cubicBezTo>
                  <a:cubicBezTo>
                    <a:pt x="269" y="159"/>
                    <a:pt x="268" y="159"/>
                    <a:pt x="268" y="159"/>
                  </a:cubicBezTo>
                  <a:cubicBezTo>
                    <a:pt x="266" y="159"/>
                    <a:pt x="264" y="159"/>
                    <a:pt x="262" y="159"/>
                  </a:cubicBezTo>
                  <a:cubicBezTo>
                    <a:pt x="261" y="159"/>
                    <a:pt x="259" y="159"/>
                    <a:pt x="257" y="159"/>
                  </a:cubicBezTo>
                  <a:cubicBezTo>
                    <a:pt x="257" y="159"/>
                    <a:pt x="256" y="159"/>
                    <a:pt x="255" y="159"/>
                  </a:cubicBezTo>
                  <a:cubicBezTo>
                    <a:pt x="254" y="158"/>
                    <a:pt x="251" y="156"/>
                    <a:pt x="250" y="156"/>
                  </a:cubicBezTo>
                  <a:cubicBezTo>
                    <a:pt x="245" y="155"/>
                    <a:pt x="244" y="159"/>
                    <a:pt x="245" y="153"/>
                  </a:cubicBezTo>
                  <a:close/>
                  <a:moveTo>
                    <a:pt x="217" y="261"/>
                  </a:moveTo>
                  <a:cubicBezTo>
                    <a:pt x="217" y="261"/>
                    <a:pt x="217" y="261"/>
                    <a:pt x="218" y="261"/>
                  </a:cubicBezTo>
                  <a:cubicBezTo>
                    <a:pt x="218" y="261"/>
                    <a:pt x="218" y="261"/>
                    <a:pt x="218" y="261"/>
                  </a:cubicBezTo>
                  <a:cubicBezTo>
                    <a:pt x="219" y="261"/>
                    <a:pt x="219" y="260"/>
                    <a:pt x="220" y="260"/>
                  </a:cubicBezTo>
                  <a:cubicBezTo>
                    <a:pt x="220" y="260"/>
                    <a:pt x="220" y="260"/>
                    <a:pt x="220" y="260"/>
                  </a:cubicBezTo>
                  <a:cubicBezTo>
                    <a:pt x="219" y="261"/>
                    <a:pt x="219" y="261"/>
                    <a:pt x="219" y="261"/>
                  </a:cubicBezTo>
                  <a:cubicBezTo>
                    <a:pt x="219" y="261"/>
                    <a:pt x="218" y="261"/>
                    <a:pt x="218" y="261"/>
                  </a:cubicBezTo>
                  <a:cubicBezTo>
                    <a:pt x="218" y="261"/>
                    <a:pt x="217" y="261"/>
                    <a:pt x="217" y="261"/>
                  </a:cubicBezTo>
                  <a:close/>
                  <a:moveTo>
                    <a:pt x="166" y="242"/>
                  </a:moveTo>
                  <a:cubicBezTo>
                    <a:pt x="167" y="240"/>
                    <a:pt x="167" y="239"/>
                    <a:pt x="167" y="237"/>
                  </a:cubicBezTo>
                  <a:cubicBezTo>
                    <a:pt x="167" y="236"/>
                    <a:pt x="167" y="236"/>
                    <a:pt x="168" y="234"/>
                  </a:cubicBezTo>
                  <a:cubicBezTo>
                    <a:pt x="168" y="234"/>
                    <a:pt x="168" y="233"/>
                    <a:pt x="168" y="233"/>
                  </a:cubicBezTo>
                  <a:cubicBezTo>
                    <a:pt x="168" y="232"/>
                    <a:pt x="168" y="232"/>
                    <a:pt x="168" y="232"/>
                  </a:cubicBezTo>
                  <a:cubicBezTo>
                    <a:pt x="168" y="231"/>
                    <a:pt x="168" y="231"/>
                    <a:pt x="168" y="231"/>
                  </a:cubicBezTo>
                  <a:cubicBezTo>
                    <a:pt x="168" y="230"/>
                    <a:pt x="168" y="230"/>
                    <a:pt x="168" y="229"/>
                  </a:cubicBezTo>
                  <a:cubicBezTo>
                    <a:pt x="168" y="229"/>
                    <a:pt x="168" y="229"/>
                    <a:pt x="168" y="229"/>
                  </a:cubicBezTo>
                  <a:cubicBezTo>
                    <a:pt x="168" y="229"/>
                    <a:pt x="168" y="229"/>
                    <a:pt x="168" y="229"/>
                  </a:cubicBezTo>
                  <a:cubicBezTo>
                    <a:pt x="168" y="229"/>
                    <a:pt x="168" y="229"/>
                    <a:pt x="168" y="229"/>
                  </a:cubicBezTo>
                  <a:cubicBezTo>
                    <a:pt x="168" y="229"/>
                    <a:pt x="169" y="228"/>
                    <a:pt x="169" y="227"/>
                  </a:cubicBezTo>
                  <a:cubicBezTo>
                    <a:pt x="169" y="227"/>
                    <a:pt x="170" y="226"/>
                    <a:pt x="170" y="225"/>
                  </a:cubicBezTo>
                  <a:cubicBezTo>
                    <a:pt x="170" y="225"/>
                    <a:pt x="170" y="225"/>
                    <a:pt x="170" y="225"/>
                  </a:cubicBezTo>
                  <a:cubicBezTo>
                    <a:pt x="170" y="224"/>
                    <a:pt x="170" y="224"/>
                    <a:pt x="170" y="224"/>
                  </a:cubicBezTo>
                  <a:cubicBezTo>
                    <a:pt x="171" y="224"/>
                    <a:pt x="171" y="224"/>
                    <a:pt x="171" y="224"/>
                  </a:cubicBezTo>
                  <a:cubicBezTo>
                    <a:pt x="171" y="223"/>
                    <a:pt x="171" y="222"/>
                    <a:pt x="171" y="221"/>
                  </a:cubicBezTo>
                  <a:cubicBezTo>
                    <a:pt x="172" y="218"/>
                    <a:pt x="174" y="214"/>
                    <a:pt x="175" y="210"/>
                  </a:cubicBezTo>
                  <a:cubicBezTo>
                    <a:pt x="176" y="207"/>
                    <a:pt x="176" y="203"/>
                    <a:pt x="176" y="199"/>
                  </a:cubicBezTo>
                  <a:cubicBezTo>
                    <a:pt x="176" y="199"/>
                    <a:pt x="176" y="198"/>
                    <a:pt x="176" y="198"/>
                  </a:cubicBezTo>
                  <a:cubicBezTo>
                    <a:pt x="176" y="198"/>
                    <a:pt x="176" y="198"/>
                    <a:pt x="176" y="198"/>
                  </a:cubicBezTo>
                  <a:cubicBezTo>
                    <a:pt x="180" y="198"/>
                    <a:pt x="183" y="198"/>
                    <a:pt x="186" y="200"/>
                  </a:cubicBezTo>
                  <a:cubicBezTo>
                    <a:pt x="189" y="202"/>
                    <a:pt x="192" y="205"/>
                    <a:pt x="195" y="203"/>
                  </a:cubicBezTo>
                  <a:cubicBezTo>
                    <a:pt x="198" y="202"/>
                    <a:pt x="199" y="200"/>
                    <a:pt x="203" y="200"/>
                  </a:cubicBezTo>
                  <a:cubicBezTo>
                    <a:pt x="205" y="200"/>
                    <a:pt x="207" y="200"/>
                    <a:pt x="209" y="199"/>
                  </a:cubicBezTo>
                  <a:cubicBezTo>
                    <a:pt x="209" y="201"/>
                    <a:pt x="209" y="202"/>
                    <a:pt x="209" y="203"/>
                  </a:cubicBezTo>
                  <a:cubicBezTo>
                    <a:pt x="209" y="205"/>
                    <a:pt x="209" y="205"/>
                    <a:pt x="209" y="205"/>
                  </a:cubicBezTo>
                  <a:cubicBezTo>
                    <a:pt x="209" y="206"/>
                    <a:pt x="209" y="206"/>
                    <a:pt x="209" y="207"/>
                  </a:cubicBezTo>
                  <a:cubicBezTo>
                    <a:pt x="209" y="208"/>
                    <a:pt x="209" y="209"/>
                    <a:pt x="210" y="210"/>
                  </a:cubicBezTo>
                  <a:cubicBezTo>
                    <a:pt x="210" y="211"/>
                    <a:pt x="210" y="212"/>
                    <a:pt x="210" y="213"/>
                  </a:cubicBezTo>
                  <a:cubicBezTo>
                    <a:pt x="210" y="213"/>
                    <a:pt x="210" y="213"/>
                    <a:pt x="210" y="213"/>
                  </a:cubicBezTo>
                  <a:cubicBezTo>
                    <a:pt x="210" y="215"/>
                    <a:pt x="210" y="215"/>
                    <a:pt x="210" y="215"/>
                  </a:cubicBezTo>
                  <a:cubicBezTo>
                    <a:pt x="210" y="215"/>
                    <a:pt x="211" y="215"/>
                    <a:pt x="211" y="216"/>
                  </a:cubicBezTo>
                  <a:cubicBezTo>
                    <a:pt x="211" y="216"/>
                    <a:pt x="211" y="216"/>
                    <a:pt x="211" y="217"/>
                  </a:cubicBezTo>
                  <a:cubicBezTo>
                    <a:pt x="211" y="218"/>
                    <a:pt x="212" y="220"/>
                    <a:pt x="213" y="221"/>
                  </a:cubicBezTo>
                  <a:cubicBezTo>
                    <a:pt x="214" y="222"/>
                    <a:pt x="214" y="223"/>
                    <a:pt x="214" y="224"/>
                  </a:cubicBezTo>
                  <a:cubicBezTo>
                    <a:pt x="215" y="225"/>
                    <a:pt x="216" y="226"/>
                    <a:pt x="217" y="227"/>
                  </a:cubicBezTo>
                  <a:cubicBezTo>
                    <a:pt x="217" y="228"/>
                    <a:pt x="218" y="229"/>
                    <a:pt x="219" y="230"/>
                  </a:cubicBezTo>
                  <a:cubicBezTo>
                    <a:pt x="220" y="230"/>
                    <a:pt x="221" y="231"/>
                    <a:pt x="222" y="232"/>
                  </a:cubicBezTo>
                  <a:cubicBezTo>
                    <a:pt x="223" y="232"/>
                    <a:pt x="224" y="233"/>
                    <a:pt x="225" y="233"/>
                  </a:cubicBezTo>
                  <a:cubicBezTo>
                    <a:pt x="225" y="234"/>
                    <a:pt x="226" y="234"/>
                    <a:pt x="226" y="235"/>
                  </a:cubicBezTo>
                  <a:cubicBezTo>
                    <a:pt x="226" y="235"/>
                    <a:pt x="226" y="236"/>
                    <a:pt x="226" y="237"/>
                  </a:cubicBezTo>
                  <a:cubicBezTo>
                    <a:pt x="226" y="238"/>
                    <a:pt x="226" y="239"/>
                    <a:pt x="226" y="239"/>
                  </a:cubicBezTo>
                  <a:cubicBezTo>
                    <a:pt x="226" y="241"/>
                    <a:pt x="225" y="242"/>
                    <a:pt x="224" y="243"/>
                  </a:cubicBezTo>
                  <a:cubicBezTo>
                    <a:pt x="224" y="244"/>
                    <a:pt x="223" y="244"/>
                    <a:pt x="223" y="245"/>
                  </a:cubicBezTo>
                  <a:cubicBezTo>
                    <a:pt x="222" y="245"/>
                    <a:pt x="222" y="245"/>
                    <a:pt x="222" y="245"/>
                  </a:cubicBezTo>
                  <a:cubicBezTo>
                    <a:pt x="221" y="246"/>
                    <a:pt x="221" y="246"/>
                    <a:pt x="221" y="246"/>
                  </a:cubicBezTo>
                  <a:cubicBezTo>
                    <a:pt x="219" y="248"/>
                    <a:pt x="218" y="249"/>
                    <a:pt x="217" y="250"/>
                  </a:cubicBezTo>
                  <a:cubicBezTo>
                    <a:pt x="217" y="251"/>
                    <a:pt x="216" y="251"/>
                    <a:pt x="216" y="251"/>
                  </a:cubicBezTo>
                  <a:cubicBezTo>
                    <a:pt x="216" y="251"/>
                    <a:pt x="216" y="251"/>
                    <a:pt x="216" y="252"/>
                  </a:cubicBezTo>
                  <a:cubicBezTo>
                    <a:pt x="215" y="252"/>
                    <a:pt x="214" y="252"/>
                    <a:pt x="213" y="252"/>
                  </a:cubicBezTo>
                  <a:cubicBezTo>
                    <a:pt x="212" y="253"/>
                    <a:pt x="211" y="253"/>
                    <a:pt x="211" y="253"/>
                  </a:cubicBezTo>
                  <a:cubicBezTo>
                    <a:pt x="210" y="254"/>
                    <a:pt x="210" y="254"/>
                    <a:pt x="210" y="254"/>
                  </a:cubicBezTo>
                  <a:cubicBezTo>
                    <a:pt x="208" y="255"/>
                    <a:pt x="206" y="256"/>
                    <a:pt x="204" y="256"/>
                  </a:cubicBezTo>
                  <a:cubicBezTo>
                    <a:pt x="204" y="257"/>
                    <a:pt x="203" y="257"/>
                    <a:pt x="202" y="257"/>
                  </a:cubicBezTo>
                  <a:cubicBezTo>
                    <a:pt x="201" y="258"/>
                    <a:pt x="200" y="258"/>
                    <a:pt x="198" y="259"/>
                  </a:cubicBezTo>
                  <a:cubicBezTo>
                    <a:pt x="197" y="259"/>
                    <a:pt x="195" y="260"/>
                    <a:pt x="194" y="261"/>
                  </a:cubicBezTo>
                  <a:cubicBezTo>
                    <a:pt x="194" y="261"/>
                    <a:pt x="193" y="261"/>
                    <a:pt x="193" y="261"/>
                  </a:cubicBezTo>
                  <a:cubicBezTo>
                    <a:pt x="193" y="262"/>
                    <a:pt x="193" y="262"/>
                    <a:pt x="193" y="262"/>
                  </a:cubicBezTo>
                  <a:cubicBezTo>
                    <a:pt x="192" y="262"/>
                    <a:pt x="192" y="262"/>
                    <a:pt x="192" y="262"/>
                  </a:cubicBezTo>
                  <a:cubicBezTo>
                    <a:pt x="190" y="263"/>
                    <a:pt x="190" y="263"/>
                    <a:pt x="190" y="263"/>
                  </a:cubicBezTo>
                  <a:cubicBezTo>
                    <a:pt x="190" y="264"/>
                    <a:pt x="190" y="264"/>
                    <a:pt x="189" y="264"/>
                  </a:cubicBezTo>
                  <a:cubicBezTo>
                    <a:pt x="189" y="264"/>
                    <a:pt x="189" y="264"/>
                    <a:pt x="189" y="265"/>
                  </a:cubicBezTo>
                  <a:cubicBezTo>
                    <a:pt x="188" y="265"/>
                    <a:pt x="188" y="265"/>
                    <a:pt x="188" y="265"/>
                  </a:cubicBezTo>
                  <a:cubicBezTo>
                    <a:pt x="188" y="265"/>
                    <a:pt x="188" y="265"/>
                    <a:pt x="188" y="265"/>
                  </a:cubicBezTo>
                  <a:cubicBezTo>
                    <a:pt x="188" y="265"/>
                    <a:pt x="188" y="265"/>
                    <a:pt x="187" y="265"/>
                  </a:cubicBezTo>
                  <a:cubicBezTo>
                    <a:pt x="187" y="266"/>
                    <a:pt x="186" y="266"/>
                    <a:pt x="186" y="266"/>
                  </a:cubicBezTo>
                  <a:cubicBezTo>
                    <a:pt x="185" y="267"/>
                    <a:pt x="184" y="268"/>
                    <a:pt x="183" y="269"/>
                  </a:cubicBezTo>
                  <a:cubicBezTo>
                    <a:pt x="183" y="269"/>
                    <a:pt x="182" y="269"/>
                    <a:pt x="182" y="269"/>
                  </a:cubicBezTo>
                  <a:cubicBezTo>
                    <a:pt x="181" y="269"/>
                    <a:pt x="180" y="270"/>
                    <a:pt x="179" y="270"/>
                  </a:cubicBezTo>
                  <a:cubicBezTo>
                    <a:pt x="179" y="271"/>
                    <a:pt x="178" y="271"/>
                    <a:pt x="178" y="272"/>
                  </a:cubicBezTo>
                  <a:cubicBezTo>
                    <a:pt x="178" y="272"/>
                    <a:pt x="177" y="272"/>
                    <a:pt x="177" y="272"/>
                  </a:cubicBezTo>
                  <a:cubicBezTo>
                    <a:pt x="177" y="273"/>
                    <a:pt x="177" y="273"/>
                    <a:pt x="177" y="273"/>
                  </a:cubicBezTo>
                  <a:cubicBezTo>
                    <a:pt x="175" y="275"/>
                    <a:pt x="174" y="277"/>
                    <a:pt x="174" y="279"/>
                  </a:cubicBezTo>
                  <a:cubicBezTo>
                    <a:pt x="173" y="279"/>
                    <a:pt x="173" y="280"/>
                    <a:pt x="173" y="280"/>
                  </a:cubicBezTo>
                  <a:cubicBezTo>
                    <a:pt x="173" y="281"/>
                    <a:pt x="173" y="281"/>
                    <a:pt x="173" y="281"/>
                  </a:cubicBezTo>
                  <a:cubicBezTo>
                    <a:pt x="172" y="278"/>
                    <a:pt x="171" y="275"/>
                    <a:pt x="170" y="272"/>
                  </a:cubicBezTo>
                  <a:cubicBezTo>
                    <a:pt x="169" y="270"/>
                    <a:pt x="169" y="270"/>
                    <a:pt x="169" y="270"/>
                  </a:cubicBezTo>
                  <a:cubicBezTo>
                    <a:pt x="169" y="269"/>
                    <a:pt x="169" y="269"/>
                    <a:pt x="169" y="269"/>
                  </a:cubicBezTo>
                  <a:cubicBezTo>
                    <a:pt x="168" y="268"/>
                    <a:pt x="168" y="268"/>
                    <a:pt x="168" y="268"/>
                  </a:cubicBezTo>
                  <a:cubicBezTo>
                    <a:pt x="168" y="267"/>
                    <a:pt x="168" y="267"/>
                    <a:pt x="168" y="267"/>
                  </a:cubicBezTo>
                  <a:cubicBezTo>
                    <a:pt x="168" y="266"/>
                    <a:pt x="168" y="265"/>
                    <a:pt x="167" y="264"/>
                  </a:cubicBezTo>
                  <a:cubicBezTo>
                    <a:pt x="167" y="262"/>
                    <a:pt x="167" y="260"/>
                    <a:pt x="167" y="259"/>
                  </a:cubicBezTo>
                  <a:cubicBezTo>
                    <a:pt x="167" y="258"/>
                    <a:pt x="167" y="257"/>
                    <a:pt x="167" y="256"/>
                  </a:cubicBezTo>
                  <a:cubicBezTo>
                    <a:pt x="167" y="255"/>
                    <a:pt x="167" y="254"/>
                    <a:pt x="167" y="253"/>
                  </a:cubicBezTo>
                  <a:cubicBezTo>
                    <a:pt x="167" y="249"/>
                    <a:pt x="166" y="245"/>
                    <a:pt x="166" y="242"/>
                  </a:cubicBezTo>
                  <a:close/>
                  <a:moveTo>
                    <a:pt x="158" y="217"/>
                  </a:moveTo>
                  <a:cubicBezTo>
                    <a:pt x="159" y="215"/>
                    <a:pt x="159" y="213"/>
                    <a:pt x="161" y="212"/>
                  </a:cubicBezTo>
                  <a:cubicBezTo>
                    <a:pt x="161" y="212"/>
                    <a:pt x="162" y="211"/>
                    <a:pt x="163" y="211"/>
                  </a:cubicBezTo>
                  <a:cubicBezTo>
                    <a:pt x="163" y="212"/>
                    <a:pt x="163" y="213"/>
                    <a:pt x="163" y="214"/>
                  </a:cubicBezTo>
                  <a:cubicBezTo>
                    <a:pt x="162" y="217"/>
                    <a:pt x="162" y="217"/>
                    <a:pt x="162" y="217"/>
                  </a:cubicBezTo>
                  <a:cubicBezTo>
                    <a:pt x="162" y="218"/>
                    <a:pt x="161" y="219"/>
                    <a:pt x="161" y="219"/>
                  </a:cubicBezTo>
                  <a:cubicBezTo>
                    <a:pt x="160" y="221"/>
                    <a:pt x="160" y="222"/>
                    <a:pt x="159" y="223"/>
                  </a:cubicBezTo>
                  <a:cubicBezTo>
                    <a:pt x="159" y="221"/>
                    <a:pt x="158" y="219"/>
                    <a:pt x="158" y="217"/>
                  </a:cubicBezTo>
                  <a:close/>
                  <a:moveTo>
                    <a:pt x="152" y="314"/>
                  </a:moveTo>
                  <a:cubicBezTo>
                    <a:pt x="152" y="315"/>
                    <a:pt x="152" y="315"/>
                    <a:pt x="152" y="315"/>
                  </a:cubicBezTo>
                  <a:cubicBezTo>
                    <a:pt x="153" y="315"/>
                    <a:pt x="153" y="316"/>
                    <a:pt x="153" y="316"/>
                  </a:cubicBezTo>
                  <a:cubicBezTo>
                    <a:pt x="153" y="317"/>
                    <a:pt x="154" y="318"/>
                    <a:pt x="154" y="320"/>
                  </a:cubicBezTo>
                  <a:cubicBezTo>
                    <a:pt x="156" y="326"/>
                    <a:pt x="156" y="326"/>
                    <a:pt x="156" y="326"/>
                  </a:cubicBezTo>
                  <a:cubicBezTo>
                    <a:pt x="156" y="328"/>
                    <a:pt x="157" y="330"/>
                    <a:pt x="157" y="332"/>
                  </a:cubicBezTo>
                  <a:cubicBezTo>
                    <a:pt x="157" y="333"/>
                    <a:pt x="157" y="333"/>
                    <a:pt x="157" y="334"/>
                  </a:cubicBezTo>
                  <a:cubicBezTo>
                    <a:pt x="157" y="335"/>
                    <a:pt x="157" y="335"/>
                    <a:pt x="157" y="335"/>
                  </a:cubicBezTo>
                  <a:cubicBezTo>
                    <a:pt x="157" y="335"/>
                    <a:pt x="157" y="335"/>
                    <a:pt x="157" y="335"/>
                  </a:cubicBezTo>
                  <a:cubicBezTo>
                    <a:pt x="157" y="333"/>
                    <a:pt x="157" y="333"/>
                    <a:pt x="157" y="333"/>
                  </a:cubicBezTo>
                  <a:cubicBezTo>
                    <a:pt x="156" y="333"/>
                    <a:pt x="156" y="333"/>
                    <a:pt x="156" y="332"/>
                  </a:cubicBezTo>
                  <a:cubicBezTo>
                    <a:pt x="156" y="331"/>
                    <a:pt x="155" y="330"/>
                    <a:pt x="155" y="329"/>
                  </a:cubicBezTo>
                  <a:cubicBezTo>
                    <a:pt x="155" y="326"/>
                    <a:pt x="154" y="323"/>
                    <a:pt x="153" y="320"/>
                  </a:cubicBezTo>
                  <a:cubicBezTo>
                    <a:pt x="153" y="318"/>
                    <a:pt x="152" y="316"/>
                    <a:pt x="152" y="314"/>
                  </a:cubicBezTo>
                  <a:close/>
                  <a:moveTo>
                    <a:pt x="151" y="177"/>
                  </a:moveTo>
                  <a:cubicBezTo>
                    <a:pt x="151" y="177"/>
                    <a:pt x="151" y="176"/>
                    <a:pt x="151" y="175"/>
                  </a:cubicBezTo>
                  <a:cubicBezTo>
                    <a:pt x="151" y="175"/>
                    <a:pt x="151" y="174"/>
                    <a:pt x="151" y="174"/>
                  </a:cubicBezTo>
                  <a:cubicBezTo>
                    <a:pt x="151" y="173"/>
                    <a:pt x="151" y="173"/>
                    <a:pt x="151" y="173"/>
                  </a:cubicBezTo>
                  <a:cubicBezTo>
                    <a:pt x="151" y="172"/>
                    <a:pt x="151" y="171"/>
                    <a:pt x="152" y="171"/>
                  </a:cubicBezTo>
                  <a:cubicBezTo>
                    <a:pt x="152" y="170"/>
                    <a:pt x="152" y="169"/>
                    <a:pt x="152" y="168"/>
                  </a:cubicBezTo>
                  <a:cubicBezTo>
                    <a:pt x="152" y="168"/>
                    <a:pt x="152" y="167"/>
                    <a:pt x="152" y="167"/>
                  </a:cubicBezTo>
                  <a:cubicBezTo>
                    <a:pt x="152" y="166"/>
                    <a:pt x="152" y="166"/>
                    <a:pt x="152" y="166"/>
                  </a:cubicBezTo>
                  <a:cubicBezTo>
                    <a:pt x="152" y="165"/>
                    <a:pt x="152" y="165"/>
                    <a:pt x="152" y="165"/>
                  </a:cubicBezTo>
                  <a:cubicBezTo>
                    <a:pt x="152" y="165"/>
                    <a:pt x="152" y="165"/>
                    <a:pt x="152" y="165"/>
                  </a:cubicBezTo>
                  <a:cubicBezTo>
                    <a:pt x="154" y="164"/>
                    <a:pt x="156" y="163"/>
                    <a:pt x="157" y="163"/>
                  </a:cubicBezTo>
                  <a:cubicBezTo>
                    <a:pt x="159" y="164"/>
                    <a:pt x="159" y="165"/>
                    <a:pt x="160" y="167"/>
                  </a:cubicBezTo>
                  <a:cubicBezTo>
                    <a:pt x="161" y="170"/>
                    <a:pt x="160" y="173"/>
                    <a:pt x="160" y="176"/>
                  </a:cubicBezTo>
                  <a:cubicBezTo>
                    <a:pt x="160" y="177"/>
                    <a:pt x="160" y="179"/>
                    <a:pt x="160" y="180"/>
                  </a:cubicBezTo>
                  <a:cubicBezTo>
                    <a:pt x="161" y="182"/>
                    <a:pt x="162" y="182"/>
                    <a:pt x="165" y="183"/>
                  </a:cubicBezTo>
                  <a:cubicBezTo>
                    <a:pt x="165" y="183"/>
                    <a:pt x="166" y="183"/>
                    <a:pt x="168" y="183"/>
                  </a:cubicBezTo>
                  <a:cubicBezTo>
                    <a:pt x="167" y="186"/>
                    <a:pt x="167" y="186"/>
                    <a:pt x="167" y="186"/>
                  </a:cubicBezTo>
                  <a:cubicBezTo>
                    <a:pt x="167" y="187"/>
                    <a:pt x="167" y="187"/>
                    <a:pt x="167" y="188"/>
                  </a:cubicBezTo>
                  <a:cubicBezTo>
                    <a:pt x="167" y="189"/>
                    <a:pt x="166" y="189"/>
                    <a:pt x="166" y="190"/>
                  </a:cubicBezTo>
                  <a:cubicBezTo>
                    <a:pt x="166" y="191"/>
                    <a:pt x="165" y="192"/>
                    <a:pt x="165" y="194"/>
                  </a:cubicBezTo>
                  <a:cubicBezTo>
                    <a:pt x="164" y="195"/>
                    <a:pt x="164" y="196"/>
                    <a:pt x="164" y="197"/>
                  </a:cubicBezTo>
                  <a:cubicBezTo>
                    <a:pt x="164" y="198"/>
                    <a:pt x="163" y="200"/>
                    <a:pt x="163" y="201"/>
                  </a:cubicBezTo>
                  <a:cubicBezTo>
                    <a:pt x="161" y="201"/>
                    <a:pt x="159" y="201"/>
                    <a:pt x="157" y="202"/>
                  </a:cubicBezTo>
                  <a:cubicBezTo>
                    <a:pt x="156" y="203"/>
                    <a:pt x="155" y="203"/>
                    <a:pt x="155" y="203"/>
                  </a:cubicBezTo>
                  <a:cubicBezTo>
                    <a:pt x="155" y="203"/>
                    <a:pt x="155" y="202"/>
                    <a:pt x="155" y="202"/>
                  </a:cubicBezTo>
                  <a:cubicBezTo>
                    <a:pt x="154" y="199"/>
                    <a:pt x="154" y="196"/>
                    <a:pt x="154" y="193"/>
                  </a:cubicBezTo>
                  <a:cubicBezTo>
                    <a:pt x="153" y="192"/>
                    <a:pt x="153" y="191"/>
                    <a:pt x="153" y="191"/>
                  </a:cubicBezTo>
                  <a:cubicBezTo>
                    <a:pt x="153" y="188"/>
                    <a:pt x="153" y="188"/>
                    <a:pt x="153" y="188"/>
                  </a:cubicBezTo>
                  <a:cubicBezTo>
                    <a:pt x="152" y="186"/>
                    <a:pt x="152" y="185"/>
                    <a:pt x="152" y="183"/>
                  </a:cubicBezTo>
                  <a:cubicBezTo>
                    <a:pt x="151" y="181"/>
                    <a:pt x="151" y="179"/>
                    <a:pt x="151" y="177"/>
                  </a:cubicBezTo>
                  <a:close/>
                  <a:moveTo>
                    <a:pt x="84" y="158"/>
                  </a:moveTo>
                  <a:cubicBezTo>
                    <a:pt x="85" y="158"/>
                    <a:pt x="86" y="158"/>
                    <a:pt x="87" y="158"/>
                  </a:cubicBezTo>
                  <a:cubicBezTo>
                    <a:pt x="88" y="158"/>
                    <a:pt x="90" y="158"/>
                    <a:pt x="91" y="158"/>
                  </a:cubicBezTo>
                  <a:cubicBezTo>
                    <a:pt x="91" y="158"/>
                    <a:pt x="91" y="159"/>
                    <a:pt x="91" y="159"/>
                  </a:cubicBezTo>
                  <a:cubicBezTo>
                    <a:pt x="91" y="159"/>
                    <a:pt x="90" y="159"/>
                    <a:pt x="90" y="159"/>
                  </a:cubicBezTo>
                  <a:cubicBezTo>
                    <a:pt x="90" y="159"/>
                    <a:pt x="89" y="159"/>
                    <a:pt x="89" y="159"/>
                  </a:cubicBezTo>
                  <a:cubicBezTo>
                    <a:pt x="88" y="159"/>
                    <a:pt x="87" y="159"/>
                    <a:pt x="86" y="159"/>
                  </a:cubicBezTo>
                  <a:cubicBezTo>
                    <a:pt x="84" y="159"/>
                    <a:pt x="84" y="159"/>
                    <a:pt x="84" y="159"/>
                  </a:cubicBezTo>
                  <a:cubicBezTo>
                    <a:pt x="84" y="159"/>
                    <a:pt x="84" y="159"/>
                    <a:pt x="84" y="159"/>
                  </a:cubicBezTo>
                  <a:cubicBezTo>
                    <a:pt x="84" y="159"/>
                    <a:pt x="84" y="159"/>
                    <a:pt x="84" y="159"/>
                  </a:cubicBezTo>
                  <a:cubicBezTo>
                    <a:pt x="84" y="159"/>
                    <a:pt x="84" y="159"/>
                    <a:pt x="84" y="158"/>
                  </a:cubicBezTo>
                  <a:close/>
                  <a:moveTo>
                    <a:pt x="120" y="171"/>
                  </a:moveTo>
                  <a:cubicBezTo>
                    <a:pt x="120" y="171"/>
                    <a:pt x="119" y="170"/>
                    <a:pt x="118" y="170"/>
                  </a:cubicBezTo>
                  <a:cubicBezTo>
                    <a:pt x="118" y="169"/>
                    <a:pt x="117" y="168"/>
                    <a:pt x="116" y="168"/>
                  </a:cubicBezTo>
                  <a:cubicBezTo>
                    <a:pt x="116" y="167"/>
                    <a:pt x="115" y="167"/>
                    <a:pt x="115" y="166"/>
                  </a:cubicBezTo>
                  <a:cubicBezTo>
                    <a:pt x="114" y="165"/>
                    <a:pt x="113" y="164"/>
                    <a:pt x="111" y="162"/>
                  </a:cubicBezTo>
                  <a:cubicBezTo>
                    <a:pt x="111" y="162"/>
                    <a:pt x="111" y="162"/>
                    <a:pt x="110" y="161"/>
                  </a:cubicBezTo>
                  <a:cubicBezTo>
                    <a:pt x="110" y="161"/>
                    <a:pt x="109" y="161"/>
                    <a:pt x="109" y="161"/>
                  </a:cubicBezTo>
                  <a:cubicBezTo>
                    <a:pt x="108" y="160"/>
                    <a:pt x="107" y="160"/>
                    <a:pt x="106" y="160"/>
                  </a:cubicBezTo>
                  <a:cubicBezTo>
                    <a:pt x="105" y="159"/>
                    <a:pt x="105" y="159"/>
                    <a:pt x="104" y="159"/>
                  </a:cubicBezTo>
                  <a:cubicBezTo>
                    <a:pt x="103" y="159"/>
                    <a:pt x="103" y="159"/>
                    <a:pt x="103" y="159"/>
                  </a:cubicBezTo>
                  <a:cubicBezTo>
                    <a:pt x="102" y="159"/>
                    <a:pt x="102" y="159"/>
                    <a:pt x="101" y="159"/>
                  </a:cubicBezTo>
                  <a:cubicBezTo>
                    <a:pt x="101" y="159"/>
                    <a:pt x="101" y="158"/>
                    <a:pt x="100" y="158"/>
                  </a:cubicBezTo>
                  <a:cubicBezTo>
                    <a:pt x="100" y="158"/>
                    <a:pt x="100" y="158"/>
                    <a:pt x="99" y="158"/>
                  </a:cubicBezTo>
                  <a:cubicBezTo>
                    <a:pt x="99" y="158"/>
                    <a:pt x="98" y="158"/>
                    <a:pt x="98" y="158"/>
                  </a:cubicBezTo>
                  <a:cubicBezTo>
                    <a:pt x="97" y="157"/>
                    <a:pt x="97" y="157"/>
                    <a:pt x="97" y="157"/>
                  </a:cubicBezTo>
                  <a:cubicBezTo>
                    <a:pt x="96" y="157"/>
                    <a:pt x="96" y="157"/>
                    <a:pt x="95" y="156"/>
                  </a:cubicBezTo>
                  <a:cubicBezTo>
                    <a:pt x="95" y="156"/>
                    <a:pt x="94" y="156"/>
                    <a:pt x="94" y="156"/>
                  </a:cubicBezTo>
                  <a:cubicBezTo>
                    <a:pt x="93" y="156"/>
                    <a:pt x="92" y="156"/>
                    <a:pt x="91" y="156"/>
                  </a:cubicBezTo>
                  <a:cubicBezTo>
                    <a:pt x="90" y="156"/>
                    <a:pt x="88" y="156"/>
                    <a:pt x="87" y="156"/>
                  </a:cubicBezTo>
                  <a:cubicBezTo>
                    <a:pt x="86" y="156"/>
                    <a:pt x="85" y="156"/>
                    <a:pt x="84" y="156"/>
                  </a:cubicBezTo>
                  <a:cubicBezTo>
                    <a:pt x="84" y="155"/>
                    <a:pt x="85" y="155"/>
                    <a:pt x="85" y="154"/>
                  </a:cubicBezTo>
                  <a:cubicBezTo>
                    <a:pt x="86" y="152"/>
                    <a:pt x="87" y="151"/>
                    <a:pt x="89" y="150"/>
                  </a:cubicBezTo>
                  <a:cubicBezTo>
                    <a:pt x="92" y="147"/>
                    <a:pt x="97" y="148"/>
                    <a:pt x="100" y="150"/>
                  </a:cubicBezTo>
                  <a:cubicBezTo>
                    <a:pt x="102" y="152"/>
                    <a:pt x="104" y="154"/>
                    <a:pt x="106" y="155"/>
                  </a:cubicBezTo>
                  <a:cubicBezTo>
                    <a:pt x="107" y="156"/>
                    <a:pt x="108" y="157"/>
                    <a:pt x="109" y="156"/>
                  </a:cubicBezTo>
                  <a:cubicBezTo>
                    <a:pt x="110" y="155"/>
                    <a:pt x="109" y="155"/>
                    <a:pt x="110" y="154"/>
                  </a:cubicBezTo>
                  <a:cubicBezTo>
                    <a:pt x="112" y="152"/>
                    <a:pt x="112" y="153"/>
                    <a:pt x="115" y="154"/>
                  </a:cubicBezTo>
                  <a:cubicBezTo>
                    <a:pt x="117" y="155"/>
                    <a:pt x="118" y="156"/>
                    <a:pt x="120" y="157"/>
                  </a:cubicBezTo>
                  <a:cubicBezTo>
                    <a:pt x="120" y="157"/>
                    <a:pt x="120" y="157"/>
                    <a:pt x="120" y="158"/>
                  </a:cubicBezTo>
                  <a:cubicBezTo>
                    <a:pt x="120" y="159"/>
                    <a:pt x="120" y="161"/>
                    <a:pt x="120" y="162"/>
                  </a:cubicBezTo>
                  <a:cubicBezTo>
                    <a:pt x="120" y="162"/>
                    <a:pt x="120" y="162"/>
                    <a:pt x="120" y="162"/>
                  </a:cubicBezTo>
                  <a:cubicBezTo>
                    <a:pt x="116" y="164"/>
                    <a:pt x="117" y="166"/>
                    <a:pt x="120" y="168"/>
                  </a:cubicBezTo>
                  <a:cubicBezTo>
                    <a:pt x="120" y="169"/>
                    <a:pt x="120" y="170"/>
                    <a:pt x="120" y="171"/>
                  </a:cubicBezTo>
                  <a:close/>
                  <a:moveTo>
                    <a:pt x="122" y="158"/>
                  </a:moveTo>
                  <a:cubicBezTo>
                    <a:pt x="122" y="159"/>
                    <a:pt x="122" y="160"/>
                    <a:pt x="121" y="161"/>
                  </a:cubicBezTo>
                  <a:cubicBezTo>
                    <a:pt x="121" y="160"/>
                    <a:pt x="121" y="159"/>
                    <a:pt x="121" y="158"/>
                  </a:cubicBezTo>
                  <a:cubicBezTo>
                    <a:pt x="121" y="157"/>
                    <a:pt x="121" y="157"/>
                    <a:pt x="121" y="157"/>
                  </a:cubicBezTo>
                  <a:cubicBezTo>
                    <a:pt x="122" y="158"/>
                    <a:pt x="122" y="158"/>
                    <a:pt x="122" y="158"/>
                  </a:cubicBezTo>
                  <a:close/>
                  <a:moveTo>
                    <a:pt x="126" y="178"/>
                  </a:moveTo>
                  <a:cubicBezTo>
                    <a:pt x="126" y="178"/>
                    <a:pt x="126" y="177"/>
                    <a:pt x="126" y="177"/>
                  </a:cubicBezTo>
                  <a:cubicBezTo>
                    <a:pt x="125" y="177"/>
                    <a:pt x="125" y="176"/>
                    <a:pt x="125" y="176"/>
                  </a:cubicBezTo>
                  <a:cubicBezTo>
                    <a:pt x="125" y="176"/>
                    <a:pt x="124" y="175"/>
                    <a:pt x="124" y="175"/>
                  </a:cubicBezTo>
                  <a:cubicBezTo>
                    <a:pt x="124" y="174"/>
                    <a:pt x="123" y="173"/>
                    <a:pt x="122" y="173"/>
                  </a:cubicBezTo>
                  <a:cubicBezTo>
                    <a:pt x="122" y="173"/>
                    <a:pt x="122" y="173"/>
                    <a:pt x="122" y="173"/>
                  </a:cubicBezTo>
                  <a:cubicBezTo>
                    <a:pt x="122" y="172"/>
                    <a:pt x="122" y="170"/>
                    <a:pt x="122" y="169"/>
                  </a:cubicBezTo>
                  <a:cubicBezTo>
                    <a:pt x="123" y="170"/>
                    <a:pt x="124" y="170"/>
                    <a:pt x="125" y="171"/>
                  </a:cubicBezTo>
                  <a:cubicBezTo>
                    <a:pt x="125" y="172"/>
                    <a:pt x="125" y="172"/>
                    <a:pt x="125" y="173"/>
                  </a:cubicBezTo>
                  <a:cubicBezTo>
                    <a:pt x="125" y="175"/>
                    <a:pt x="126" y="176"/>
                    <a:pt x="126" y="178"/>
                  </a:cubicBezTo>
                  <a:close/>
                  <a:moveTo>
                    <a:pt x="141" y="144"/>
                  </a:moveTo>
                  <a:cubicBezTo>
                    <a:pt x="140" y="145"/>
                    <a:pt x="140" y="145"/>
                    <a:pt x="139" y="145"/>
                  </a:cubicBezTo>
                  <a:cubicBezTo>
                    <a:pt x="139" y="145"/>
                    <a:pt x="139" y="145"/>
                    <a:pt x="138" y="145"/>
                  </a:cubicBezTo>
                  <a:cubicBezTo>
                    <a:pt x="138" y="143"/>
                    <a:pt x="137" y="142"/>
                    <a:pt x="136" y="141"/>
                  </a:cubicBezTo>
                  <a:cubicBezTo>
                    <a:pt x="138" y="141"/>
                    <a:pt x="140" y="143"/>
                    <a:pt x="141" y="144"/>
                  </a:cubicBezTo>
                  <a:close/>
                  <a:moveTo>
                    <a:pt x="142" y="200"/>
                  </a:moveTo>
                  <a:cubicBezTo>
                    <a:pt x="142" y="202"/>
                    <a:pt x="142" y="204"/>
                    <a:pt x="143" y="207"/>
                  </a:cubicBezTo>
                  <a:cubicBezTo>
                    <a:pt x="142" y="206"/>
                    <a:pt x="142" y="205"/>
                    <a:pt x="140" y="204"/>
                  </a:cubicBezTo>
                  <a:cubicBezTo>
                    <a:pt x="140" y="203"/>
                    <a:pt x="139" y="202"/>
                    <a:pt x="139" y="201"/>
                  </a:cubicBezTo>
                  <a:cubicBezTo>
                    <a:pt x="138" y="200"/>
                    <a:pt x="138" y="198"/>
                    <a:pt x="137" y="196"/>
                  </a:cubicBezTo>
                  <a:cubicBezTo>
                    <a:pt x="137" y="196"/>
                    <a:pt x="137" y="196"/>
                    <a:pt x="137" y="195"/>
                  </a:cubicBezTo>
                  <a:cubicBezTo>
                    <a:pt x="136" y="195"/>
                    <a:pt x="136" y="194"/>
                    <a:pt x="136" y="194"/>
                  </a:cubicBezTo>
                  <a:cubicBezTo>
                    <a:pt x="135" y="193"/>
                    <a:pt x="135" y="193"/>
                    <a:pt x="134" y="193"/>
                  </a:cubicBezTo>
                  <a:cubicBezTo>
                    <a:pt x="134" y="192"/>
                    <a:pt x="134" y="192"/>
                    <a:pt x="134" y="192"/>
                  </a:cubicBezTo>
                  <a:cubicBezTo>
                    <a:pt x="135" y="191"/>
                    <a:pt x="137" y="189"/>
                    <a:pt x="137" y="189"/>
                  </a:cubicBezTo>
                  <a:cubicBezTo>
                    <a:pt x="137" y="185"/>
                    <a:pt x="134" y="185"/>
                    <a:pt x="131" y="185"/>
                  </a:cubicBezTo>
                  <a:cubicBezTo>
                    <a:pt x="131" y="184"/>
                    <a:pt x="131" y="184"/>
                    <a:pt x="131" y="183"/>
                  </a:cubicBezTo>
                  <a:cubicBezTo>
                    <a:pt x="131" y="183"/>
                    <a:pt x="131" y="183"/>
                    <a:pt x="131" y="183"/>
                  </a:cubicBezTo>
                  <a:cubicBezTo>
                    <a:pt x="131" y="182"/>
                    <a:pt x="131" y="182"/>
                    <a:pt x="131" y="182"/>
                  </a:cubicBezTo>
                  <a:cubicBezTo>
                    <a:pt x="130" y="181"/>
                    <a:pt x="130" y="181"/>
                    <a:pt x="130" y="181"/>
                  </a:cubicBezTo>
                  <a:cubicBezTo>
                    <a:pt x="129" y="178"/>
                    <a:pt x="128" y="175"/>
                    <a:pt x="128" y="173"/>
                  </a:cubicBezTo>
                  <a:cubicBezTo>
                    <a:pt x="128" y="173"/>
                    <a:pt x="128" y="172"/>
                    <a:pt x="128" y="172"/>
                  </a:cubicBezTo>
                  <a:cubicBezTo>
                    <a:pt x="131" y="173"/>
                    <a:pt x="133" y="174"/>
                    <a:pt x="136" y="174"/>
                  </a:cubicBezTo>
                  <a:cubicBezTo>
                    <a:pt x="137" y="174"/>
                    <a:pt x="138" y="174"/>
                    <a:pt x="138" y="174"/>
                  </a:cubicBezTo>
                  <a:cubicBezTo>
                    <a:pt x="138" y="176"/>
                    <a:pt x="138" y="177"/>
                    <a:pt x="139" y="179"/>
                  </a:cubicBezTo>
                  <a:cubicBezTo>
                    <a:pt x="140" y="190"/>
                    <a:pt x="140" y="190"/>
                    <a:pt x="140" y="190"/>
                  </a:cubicBezTo>
                  <a:cubicBezTo>
                    <a:pt x="141" y="195"/>
                    <a:pt x="141" y="195"/>
                    <a:pt x="141" y="195"/>
                  </a:cubicBezTo>
                  <a:cubicBezTo>
                    <a:pt x="141" y="196"/>
                    <a:pt x="141" y="197"/>
                    <a:pt x="141" y="198"/>
                  </a:cubicBezTo>
                  <a:cubicBezTo>
                    <a:pt x="141" y="198"/>
                    <a:pt x="141" y="199"/>
                    <a:pt x="142" y="200"/>
                  </a:cubicBezTo>
                  <a:close/>
                  <a:moveTo>
                    <a:pt x="146" y="182"/>
                  </a:moveTo>
                  <a:cubicBezTo>
                    <a:pt x="146" y="185"/>
                    <a:pt x="145" y="187"/>
                    <a:pt x="145" y="190"/>
                  </a:cubicBezTo>
                  <a:cubicBezTo>
                    <a:pt x="145" y="191"/>
                    <a:pt x="145" y="193"/>
                    <a:pt x="145" y="195"/>
                  </a:cubicBezTo>
                  <a:cubicBezTo>
                    <a:pt x="145" y="195"/>
                    <a:pt x="145" y="195"/>
                    <a:pt x="145" y="195"/>
                  </a:cubicBezTo>
                  <a:cubicBezTo>
                    <a:pt x="145" y="195"/>
                    <a:pt x="145" y="195"/>
                    <a:pt x="145" y="194"/>
                  </a:cubicBezTo>
                  <a:cubicBezTo>
                    <a:pt x="144" y="189"/>
                    <a:pt x="144" y="189"/>
                    <a:pt x="144" y="189"/>
                  </a:cubicBezTo>
                  <a:cubicBezTo>
                    <a:pt x="142" y="179"/>
                    <a:pt x="142" y="179"/>
                    <a:pt x="142" y="179"/>
                  </a:cubicBezTo>
                  <a:cubicBezTo>
                    <a:pt x="142" y="177"/>
                    <a:pt x="142" y="175"/>
                    <a:pt x="142" y="173"/>
                  </a:cubicBezTo>
                  <a:cubicBezTo>
                    <a:pt x="143" y="172"/>
                    <a:pt x="143" y="172"/>
                    <a:pt x="144" y="171"/>
                  </a:cubicBezTo>
                  <a:cubicBezTo>
                    <a:pt x="144" y="171"/>
                    <a:pt x="145" y="170"/>
                    <a:pt x="145" y="170"/>
                  </a:cubicBezTo>
                  <a:cubicBezTo>
                    <a:pt x="145" y="171"/>
                    <a:pt x="145" y="171"/>
                    <a:pt x="145" y="171"/>
                  </a:cubicBezTo>
                  <a:cubicBezTo>
                    <a:pt x="145" y="174"/>
                    <a:pt x="145" y="177"/>
                    <a:pt x="146" y="180"/>
                  </a:cubicBezTo>
                  <a:cubicBezTo>
                    <a:pt x="146" y="181"/>
                    <a:pt x="146" y="182"/>
                    <a:pt x="146" y="182"/>
                  </a:cubicBezTo>
                  <a:close/>
                  <a:moveTo>
                    <a:pt x="148" y="234"/>
                  </a:moveTo>
                  <a:cubicBezTo>
                    <a:pt x="146" y="234"/>
                    <a:pt x="147" y="233"/>
                    <a:pt x="146" y="232"/>
                  </a:cubicBezTo>
                  <a:cubicBezTo>
                    <a:pt x="145" y="229"/>
                    <a:pt x="144" y="226"/>
                    <a:pt x="143" y="223"/>
                  </a:cubicBezTo>
                  <a:cubicBezTo>
                    <a:pt x="144" y="223"/>
                    <a:pt x="145" y="222"/>
                    <a:pt x="146" y="222"/>
                  </a:cubicBezTo>
                  <a:cubicBezTo>
                    <a:pt x="146" y="223"/>
                    <a:pt x="146" y="224"/>
                    <a:pt x="146" y="225"/>
                  </a:cubicBezTo>
                  <a:cubicBezTo>
                    <a:pt x="146" y="225"/>
                    <a:pt x="146" y="226"/>
                    <a:pt x="146" y="226"/>
                  </a:cubicBezTo>
                  <a:cubicBezTo>
                    <a:pt x="146" y="227"/>
                    <a:pt x="146" y="227"/>
                    <a:pt x="146" y="228"/>
                  </a:cubicBezTo>
                  <a:cubicBezTo>
                    <a:pt x="146" y="229"/>
                    <a:pt x="147" y="230"/>
                    <a:pt x="147" y="230"/>
                  </a:cubicBezTo>
                  <a:cubicBezTo>
                    <a:pt x="147" y="231"/>
                    <a:pt x="147" y="232"/>
                    <a:pt x="147" y="232"/>
                  </a:cubicBezTo>
                  <a:cubicBezTo>
                    <a:pt x="147" y="233"/>
                    <a:pt x="148" y="233"/>
                    <a:pt x="148" y="233"/>
                  </a:cubicBezTo>
                  <a:cubicBezTo>
                    <a:pt x="148" y="233"/>
                    <a:pt x="148" y="233"/>
                    <a:pt x="148" y="233"/>
                  </a:cubicBezTo>
                  <a:lnTo>
                    <a:pt x="148" y="234"/>
                  </a:lnTo>
                  <a:close/>
                  <a:moveTo>
                    <a:pt x="150" y="166"/>
                  </a:moveTo>
                  <a:cubicBezTo>
                    <a:pt x="150" y="166"/>
                    <a:pt x="150" y="166"/>
                    <a:pt x="150" y="166"/>
                  </a:cubicBezTo>
                  <a:cubicBezTo>
                    <a:pt x="150" y="166"/>
                    <a:pt x="150" y="166"/>
                    <a:pt x="150" y="166"/>
                  </a:cubicBezTo>
                  <a:cubicBezTo>
                    <a:pt x="150" y="166"/>
                    <a:pt x="150" y="166"/>
                    <a:pt x="150" y="166"/>
                  </a:cubicBezTo>
                  <a:cubicBezTo>
                    <a:pt x="150" y="166"/>
                    <a:pt x="150" y="166"/>
                    <a:pt x="150" y="166"/>
                  </a:cubicBezTo>
                  <a:close/>
                  <a:moveTo>
                    <a:pt x="150" y="205"/>
                  </a:moveTo>
                  <a:cubicBezTo>
                    <a:pt x="150" y="205"/>
                    <a:pt x="150" y="205"/>
                    <a:pt x="150" y="205"/>
                  </a:cubicBezTo>
                  <a:cubicBezTo>
                    <a:pt x="149" y="203"/>
                    <a:pt x="149" y="202"/>
                    <a:pt x="149" y="200"/>
                  </a:cubicBezTo>
                  <a:cubicBezTo>
                    <a:pt x="149" y="202"/>
                    <a:pt x="150" y="203"/>
                    <a:pt x="150" y="205"/>
                  </a:cubicBezTo>
                  <a:close/>
                  <a:moveTo>
                    <a:pt x="149" y="271"/>
                  </a:moveTo>
                  <a:cubicBezTo>
                    <a:pt x="148" y="270"/>
                    <a:pt x="148" y="270"/>
                    <a:pt x="147" y="269"/>
                  </a:cubicBezTo>
                  <a:cubicBezTo>
                    <a:pt x="146" y="269"/>
                    <a:pt x="146" y="268"/>
                    <a:pt x="145" y="268"/>
                  </a:cubicBezTo>
                  <a:cubicBezTo>
                    <a:pt x="144" y="267"/>
                    <a:pt x="144" y="267"/>
                    <a:pt x="144" y="267"/>
                  </a:cubicBezTo>
                  <a:cubicBezTo>
                    <a:pt x="143" y="266"/>
                    <a:pt x="143" y="266"/>
                    <a:pt x="143" y="266"/>
                  </a:cubicBezTo>
                  <a:cubicBezTo>
                    <a:pt x="142" y="265"/>
                    <a:pt x="142" y="265"/>
                    <a:pt x="142" y="265"/>
                  </a:cubicBezTo>
                  <a:cubicBezTo>
                    <a:pt x="141" y="264"/>
                    <a:pt x="139" y="264"/>
                    <a:pt x="138" y="263"/>
                  </a:cubicBezTo>
                  <a:cubicBezTo>
                    <a:pt x="137" y="262"/>
                    <a:pt x="136" y="262"/>
                    <a:pt x="135" y="261"/>
                  </a:cubicBezTo>
                  <a:cubicBezTo>
                    <a:pt x="134" y="261"/>
                    <a:pt x="133" y="260"/>
                    <a:pt x="132" y="259"/>
                  </a:cubicBezTo>
                  <a:cubicBezTo>
                    <a:pt x="130" y="257"/>
                    <a:pt x="129" y="255"/>
                    <a:pt x="128" y="253"/>
                  </a:cubicBezTo>
                  <a:cubicBezTo>
                    <a:pt x="127" y="250"/>
                    <a:pt x="126" y="248"/>
                    <a:pt x="125" y="245"/>
                  </a:cubicBezTo>
                  <a:cubicBezTo>
                    <a:pt x="123" y="241"/>
                    <a:pt x="122" y="237"/>
                    <a:pt x="121" y="233"/>
                  </a:cubicBezTo>
                  <a:cubicBezTo>
                    <a:pt x="121" y="231"/>
                    <a:pt x="120" y="229"/>
                    <a:pt x="120" y="227"/>
                  </a:cubicBezTo>
                  <a:cubicBezTo>
                    <a:pt x="120" y="227"/>
                    <a:pt x="120" y="226"/>
                    <a:pt x="119" y="226"/>
                  </a:cubicBezTo>
                  <a:cubicBezTo>
                    <a:pt x="119" y="226"/>
                    <a:pt x="119" y="226"/>
                    <a:pt x="119" y="226"/>
                  </a:cubicBezTo>
                  <a:cubicBezTo>
                    <a:pt x="119" y="224"/>
                    <a:pt x="119" y="223"/>
                    <a:pt x="118" y="222"/>
                  </a:cubicBezTo>
                  <a:cubicBezTo>
                    <a:pt x="118" y="221"/>
                    <a:pt x="118" y="221"/>
                    <a:pt x="118" y="220"/>
                  </a:cubicBezTo>
                  <a:cubicBezTo>
                    <a:pt x="118" y="220"/>
                    <a:pt x="118" y="220"/>
                    <a:pt x="119" y="220"/>
                  </a:cubicBezTo>
                  <a:cubicBezTo>
                    <a:pt x="121" y="219"/>
                    <a:pt x="124" y="220"/>
                    <a:pt x="127" y="219"/>
                  </a:cubicBezTo>
                  <a:cubicBezTo>
                    <a:pt x="127" y="218"/>
                    <a:pt x="126" y="217"/>
                    <a:pt x="126" y="216"/>
                  </a:cubicBezTo>
                  <a:cubicBezTo>
                    <a:pt x="128" y="216"/>
                    <a:pt x="129" y="218"/>
                    <a:pt x="130" y="220"/>
                  </a:cubicBezTo>
                  <a:cubicBezTo>
                    <a:pt x="131" y="220"/>
                    <a:pt x="131" y="220"/>
                    <a:pt x="131" y="220"/>
                  </a:cubicBezTo>
                  <a:cubicBezTo>
                    <a:pt x="131" y="221"/>
                    <a:pt x="131" y="221"/>
                    <a:pt x="131" y="221"/>
                  </a:cubicBezTo>
                  <a:cubicBezTo>
                    <a:pt x="131" y="222"/>
                    <a:pt x="131" y="222"/>
                    <a:pt x="131" y="222"/>
                  </a:cubicBezTo>
                  <a:cubicBezTo>
                    <a:pt x="131" y="223"/>
                    <a:pt x="132" y="223"/>
                    <a:pt x="132" y="224"/>
                  </a:cubicBezTo>
                  <a:cubicBezTo>
                    <a:pt x="132" y="225"/>
                    <a:pt x="132" y="227"/>
                    <a:pt x="133" y="228"/>
                  </a:cubicBezTo>
                  <a:cubicBezTo>
                    <a:pt x="133" y="229"/>
                    <a:pt x="133" y="229"/>
                    <a:pt x="133" y="230"/>
                  </a:cubicBezTo>
                  <a:cubicBezTo>
                    <a:pt x="134" y="230"/>
                    <a:pt x="134" y="231"/>
                    <a:pt x="134" y="231"/>
                  </a:cubicBezTo>
                  <a:cubicBezTo>
                    <a:pt x="134" y="232"/>
                    <a:pt x="134" y="232"/>
                    <a:pt x="134" y="232"/>
                  </a:cubicBezTo>
                  <a:cubicBezTo>
                    <a:pt x="135" y="233"/>
                    <a:pt x="136" y="234"/>
                    <a:pt x="136" y="236"/>
                  </a:cubicBezTo>
                  <a:cubicBezTo>
                    <a:pt x="138" y="238"/>
                    <a:pt x="139" y="240"/>
                    <a:pt x="140" y="243"/>
                  </a:cubicBezTo>
                  <a:cubicBezTo>
                    <a:pt x="141" y="244"/>
                    <a:pt x="142" y="245"/>
                    <a:pt x="143" y="246"/>
                  </a:cubicBezTo>
                  <a:cubicBezTo>
                    <a:pt x="143" y="247"/>
                    <a:pt x="144" y="248"/>
                    <a:pt x="144" y="249"/>
                  </a:cubicBezTo>
                  <a:cubicBezTo>
                    <a:pt x="145" y="250"/>
                    <a:pt x="145" y="250"/>
                    <a:pt x="145" y="251"/>
                  </a:cubicBezTo>
                  <a:cubicBezTo>
                    <a:pt x="145" y="251"/>
                    <a:pt x="145" y="252"/>
                    <a:pt x="146" y="253"/>
                  </a:cubicBezTo>
                  <a:cubicBezTo>
                    <a:pt x="146" y="254"/>
                    <a:pt x="147" y="255"/>
                    <a:pt x="147" y="256"/>
                  </a:cubicBezTo>
                  <a:cubicBezTo>
                    <a:pt x="147" y="257"/>
                    <a:pt x="147" y="257"/>
                    <a:pt x="147" y="258"/>
                  </a:cubicBezTo>
                  <a:cubicBezTo>
                    <a:pt x="147" y="259"/>
                    <a:pt x="148" y="259"/>
                    <a:pt x="148" y="260"/>
                  </a:cubicBezTo>
                  <a:cubicBezTo>
                    <a:pt x="148" y="262"/>
                    <a:pt x="149" y="263"/>
                    <a:pt x="149" y="264"/>
                  </a:cubicBezTo>
                  <a:cubicBezTo>
                    <a:pt x="149" y="265"/>
                    <a:pt x="150" y="266"/>
                    <a:pt x="150" y="268"/>
                  </a:cubicBezTo>
                  <a:cubicBezTo>
                    <a:pt x="150" y="268"/>
                    <a:pt x="150" y="269"/>
                    <a:pt x="150" y="269"/>
                  </a:cubicBezTo>
                  <a:cubicBezTo>
                    <a:pt x="150" y="270"/>
                    <a:pt x="150" y="270"/>
                    <a:pt x="150" y="270"/>
                  </a:cubicBezTo>
                  <a:cubicBezTo>
                    <a:pt x="150" y="271"/>
                    <a:pt x="150" y="271"/>
                    <a:pt x="150" y="271"/>
                  </a:cubicBezTo>
                  <a:cubicBezTo>
                    <a:pt x="150" y="273"/>
                    <a:pt x="150" y="275"/>
                    <a:pt x="151" y="277"/>
                  </a:cubicBezTo>
                  <a:cubicBezTo>
                    <a:pt x="150" y="277"/>
                    <a:pt x="150" y="277"/>
                    <a:pt x="150" y="277"/>
                  </a:cubicBezTo>
                  <a:cubicBezTo>
                    <a:pt x="150" y="276"/>
                    <a:pt x="150" y="276"/>
                    <a:pt x="150" y="276"/>
                  </a:cubicBezTo>
                  <a:cubicBezTo>
                    <a:pt x="150" y="276"/>
                    <a:pt x="150" y="276"/>
                    <a:pt x="150" y="276"/>
                  </a:cubicBezTo>
                  <a:cubicBezTo>
                    <a:pt x="150" y="276"/>
                    <a:pt x="150" y="275"/>
                    <a:pt x="150" y="274"/>
                  </a:cubicBezTo>
                  <a:cubicBezTo>
                    <a:pt x="150" y="274"/>
                    <a:pt x="150" y="274"/>
                    <a:pt x="150" y="273"/>
                  </a:cubicBezTo>
                  <a:cubicBezTo>
                    <a:pt x="150" y="273"/>
                    <a:pt x="149" y="272"/>
                    <a:pt x="149" y="271"/>
                  </a:cubicBezTo>
                  <a:close/>
                  <a:moveTo>
                    <a:pt x="137" y="268"/>
                  </a:moveTo>
                  <a:cubicBezTo>
                    <a:pt x="138" y="269"/>
                    <a:pt x="138" y="269"/>
                    <a:pt x="139" y="270"/>
                  </a:cubicBezTo>
                  <a:cubicBezTo>
                    <a:pt x="140" y="270"/>
                    <a:pt x="140" y="270"/>
                    <a:pt x="140" y="270"/>
                  </a:cubicBezTo>
                  <a:cubicBezTo>
                    <a:pt x="140" y="270"/>
                    <a:pt x="140" y="271"/>
                    <a:pt x="140" y="271"/>
                  </a:cubicBezTo>
                  <a:cubicBezTo>
                    <a:pt x="142" y="272"/>
                    <a:pt x="142" y="272"/>
                    <a:pt x="142" y="272"/>
                  </a:cubicBezTo>
                  <a:cubicBezTo>
                    <a:pt x="143" y="272"/>
                    <a:pt x="143" y="273"/>
                    <a:pt x="143" y="273"/>
                  </a:cubicBezTo>
                  <a:cubicBezTo>
                    <a:pt x="144" y="274"/>
                    <a:pt x="144" y="274"/>
                    <a:pt x="144" y="274"/>
                  </a:cubicBezTo>
                  <a:cubicBezTo>
                    <a:pt x="144" y="274"/>
                    <a:pt x="144" y="274"/>
                    <a:pt x="144" y="275"/>
                  </a:cubicBezTo>
                  <a:cubicBezTo>
                    <a:pt x="144" y="276"/>
                    <a:pt x="145" y="276"/>
                    <a:pt x="145" y="277"/>
                  </a:cubicBezTo>
                  <a:cubicBezTo>
                    <a:pt x="145" y="278"/>
                    <a:pt x="145" y="278"/>
                    <a:pt x="145" y="278"/>
                  </a:cubicBezTo>
                  <a:cubicBezTo>
                    <a:pt x="145" y="278"/>
                    <a:pt x="145" y="279"/>
                    <a:pt x="145" y="279"/>
                  </a:cubicBezTo>
                  <a:cubicBezTo>
                    <a:pt x="146" y="280"/>
                    <a:pt x="146" y="280"/>
                    <a:pt x="146" y="280"/>
                  </a:cubicBezTo>
                  <a:cubicBezTo>
                    <a:pt x="146" y="282"/>
                    <a:pt x="146" y="282"/>
                    <a:pt x="146" y="282"/>
                  </a:cubicBezTo>
                  <a:cubicBezTo>
                    <a:pt x="147" y="283"/>
                    <a:pt x="147" y="284"/>
                    <a:pt x="148" y="285"/>
                  </a:cubicBezTo>
                  <a:cubicBezTo>
                    <a:pt x="148" y="286"/>
                    <a:pt x="148" y="287"/>
                    <a:pt x="149" y="288"/>
                  </a:cubicBezTo>
                  <a:cubicBezTo>
                    <a:pt x="145" y="280"/>
                    <a:pt x="145" y="280"/>
                    <a:pt x="145" y="280"/>
                  </a:cubicBezTo>
                  <a:cubicBezTo>
                    <a:pt x="143" y="276"/>
                    <a:pt x="141" y="271"/>
                    <a:pt x="137" y="268"/>
                  </a:cubicBezTo>
                  <a:close/>
                  <a:moveTo>
                    <a:pt x="127" y="278"/>
                  </a:moveTo>
                  <a:cubicBezTo>
                    <a:pt x="132" y="283"/>
                    <a:pt x="136" y="288"/>
                    <a:pt x="139" y="293"/>
                  </a:cubicBezTo>
                  <a:cubicBezTo>
                    <a:pt x="140" y="294"/>
                    <a:pt x="141" y="295"/>
                    <a:pt x="142" y="296"/>
                  </a:cubicBezTo>
                  <a:cubicBezTo>
                    <a:pt x="142" y="296"/>
                    <a:pt x="142" y="297"/>
                    <a:pt x="142" y="297"/>
                  </a:cubicBezTo>
                  <a:cubicBezTo>
                    <a:pt x="141" y="296"/>
                    <a:pt x="140" y="295"/>
                    <a:pt x="139" y="294"/>
                  </a:cubicBezTo>
                  <a:cubicBezTo>
                    <a:pt x="137" y="292"/>
                    <a:pt x="137" y="292"/>
                    <a:pt x="137" y="292"/>
                  </a:cubicBezTo>
                  <a:cubicBezTo>
                    <a:pt x="136" y="292"/>
                    <a:pt x="136" y="291"/>
                    <a:pt x="135" y="291"/>
                  </a:cubicBezTo>
                  <a:cubicBezTo>
                    <a:pt x="134" y="290"/>
                    <a:pt x="133" y="288"/>
                    <a:pt x="133" y="287"/>
                  </a:cubicBezTo>
                  <a:cubicBezTo>
                    <a:pt x="132" y="286"/>
                    <a:pt x="131" y="284"/>
                    <a:pt x="130" y="283"/>
                  </a:cubicBezTo>
                  <a:cubicBezTo>
                    <a:pt x="130" y="282"/>
                    <a:pt x="129" y="281"/>
                    <a:pt x="129" y="280"/>
                  </a:cubicBezTo>
                  <a:cubicBezTo>
                    <a:pt x="128" y="280"/>
                    <a:pt x="128" y="279"/>
                    <a:pt x="127" y="278"/>
                  </a:cubicBezTo>
                  <a:close/>
                  <a:moveTo>
                    <a:pt x="97" y="263"/>
                  </a:moveTo>
                  <a:cubicBezTo>
                    <a:pt x="97" y="263"/>
                    <a:pt x="97" y="263"/>
                    <a:pt x="97" y="263"/>
                  </a:cubicBezTo>
                  <a:cubicBezTo>
                    <a:pt x="97" y="263"/>
                    <a:pt x="98" y="263"/>
                    <a:pt x="98" y="263"/>
                  </a:cubicBezTo>
                  <a:cubicBezTo>
                    <a:pt x="98" y="264"/>
                    <a:pt x="99" y="264"/>
                    <a:pt x="99" y="265"/>
                  </a:cubicBezTo>
                  <a:cubicBezTo>
                    <a:pt x="100" y="266"/>
                    <a:pt x="100" y="266"/>
                    <a:pt x="100" y="266"/>
                  </a:cubicBezTo>
                  <a:cubicBezTo>
                    <a:pt x="101" y="267"/>
                    <a:pt x="101" y="267"/>
                    <a:pt x="101" y="267"/>
                  </a:cubicBezTo>
                  <a:cubicBezTo>
                    <a:pt x="100" y="266"/>
                    <a:pt x="100" y="266"/>
                    <a:pt x="99" y="266"/>
                  </a:cubicBezTo>
                  <a:cubicBezTo>
                    <a:pt x="98" y="265"/>
                    <a:pt x="98" y="264"/>
                    <a:pt x="97" y="263"/>
                  </a:cubicBezTo>
                  <a:close/>
                  <a:moveTo>
                    <a:pt x="101" y="249"/>
                  </a:moveTo>
                  <a:cubicBezTo>
                    <a:pt x="100" y="248"/>
                    <a:pt x="98" y="247"/>
                    <a:pt x="96" y="246"/>
                  </a:cubicBezTo>
                  <a:cubicBezTo>
                    <a:pt x="96" y="245"/>
                    <a:pt x="96" y="244"/>
                    <a:pt x="97" y="243"/>
                  </a:cubicBezTo>
                  <a:cubicBezTo>
                    <a:pt x="99" y="242"/>
                    <a:pt x="102" y="244"/>
                    <a:pt x="104" y="243"/>
                  </a:cubicBezTo>
                  <a:cubicBezTo>
                    <a:pt x="106" y="242"/>
                    <a:pt x="105" y="241"/>
                    <a:pt x="106" y="239"/>
                  </a:cubicBezTo>
                  <a:cubicBezTo>
                    <a:pt x="109" y="238"/>
                    <a:pt x="112" y="238"/>
                    <a:pt x="114" y="235"/>
                  </a:cubicBezTo>
                  <a:cubicBezTo>
                    <a:pt x="115" y="235"/>
                    <a:pt x="116" y="234"/>
                    <a:pt x="116" y="233"/>
                  </a:cubicBezTo>
                  <a:cubicBezTo>
                    <a:pt x="116" y="233"/>
                    <a:pt x="116" y="234"/>
                    <a:pt x="116" y="234"/>
                  </a:cubicBezTo>
                  <a:cubicBezTo>
                    <a:pt x="117" y="234"/>
                    <a:pt x="117" y="235"/>
                    <a:pt x="117" y="235"/>
                  </a:cubicBezTo>
                  <a:cubicBezTo>
                    <a:pt x="117" y="236"/>
                    <a:pt x="117" y="236"/>
                    <a:pt x="117" y="237"/>
                  </a:cubicBezTo>
                  <a:cubicBezTo>
                    <a:pt x="117" y="237"/>
                    <a:pt x="117" y="238"/>
                    <a:pt x="117" y="238"/>
                  </a:cubicBezTo>
                  <a:cubicBezTo>
                    <a:pt x="117" y="239"/>
                    <a:pt x="117" y="239"/>
                    <a:pt x="117" y="239"/>
                  </a:cubicBezTo>
                  <a:cubicBezTo>
                    <a:pt x="117" y="240"/>
                    <a:pt x="117" y="240"/>
                    <a:pt x="117" y="240"/>
                  </a:cubicBezTo>
                  <a:cubicBezTo>
                    <a:pt x="117" y="240"/>
                    <a:pt x="117" y="240"/>
                    <a:pt x="117" y="240"/>
                  </a:cubicBezTo>
                  <a:cubicBezTo>
                    <a:pt x="117" y="243"/>
                    <a:pt x="118" y="245"/>
                    <a:pt x="119" y="247"/>
                  </a:cubicBezTo>
                  <a:cubicBezTo>
                    <a:pt x="119" y="249"/>
                    <a:pt x="120" y="251"/>
                    <a:pt x="121" y="253"/>
                  </a:cubicBezTo>
                  <a:cubicBezTo>
                    <a:pt x="121" y="254"/>
                    <a:pt x="121" y="254"/>
                    <a:pt x="121" y="254"/>
                  </a:cubicBezTo>
                  <a:cubicBezTo>
                    <a:pt x="122" y="257"/>
                    <a:pt x="123" y="259"/>
                    <a:pt x="124" y="261"/>
                  </a:cubicBezTo>
                  <a:cubicBezTo>
                    <a:pt x="125" y="263"/>
                    <a:pt x="126" y="265"/>
                    <a:pt x="128" y="267"/>
                  </a:cubicBezTo>
                  <a:cubicBezTo>
                    <a:pt x="130" y="269"/>
                    <a:pt x="132" y="270"/>
                    <a:pt x="133" y="271"/>
                  </a:cubicBezTo>
                  <a:cubicBezTo>
                    <a:pt x="134" y="272"/>
                    <a:pt x="135" y="274"/>
                    <a:pt x="136" y="276"/>
                  </a:cubicBezTo>
                  <a:cubicBezTo>
                    <a:pt x="137" y="278"/>
                    <a:pt x="137" y="280"/>
                    <a:pt x="138" y="282"/>
                  </a:cubicBezTo>
                  <a:cubicBezTo>
                    <a:pt x="138" y="283"/>
                    <a:pt x="138" y="284"/>
                    <a:pt x="139" y="285"/>
                  </a:cubicBezTo>
                  <a:cubicBezTo>
                    <a:pt x="136" y="282"/>
                    <a:pt x="132" y="278"/>
                    <a:pt x="128" y="275"/>
                  </a:cubicBezTo>
                  <a:cubicBezTo>
                    <a:pt x="128" y="274"/>
                    <a:pt x="128" y="274"/>
                    <a:pt x="128" y="274"/>
                  </a:cubicBezTo>
                  <a:cubicBezTo>
                    <a:pt x="128" y="274"/>
                    <a:pt x="127" y="274"/>
                    <a:pt x="127" y="274"/>
                  </a:cubicBezTo>
                  <a:cubicBezTo>
                    <a:pt x="127" y="274"/>
                    <a:pt x="126" y="273"/>
                    <a:pt x="126" y="273"/>
                  </a:cubicBezTo>
                  <a:cubicBezTo>
                    <a:pt x="125" y="273"/>
                    <a:pt x="124" y="272"/>
                    <a:pt x="123" y="272"/>
                  </a:cubicBezTo>
                  <a:cubicBezTo>
                    <a:pt x="121" y="272"/>
                    <a:pt x="119" y="272"/>
                    <a:pt x="118" y="272"/>
                  </a:cubicBezTo>
                  <a:cubicBezTo>
                    <a:pt x="116" y="272"/>
                    <a:pt x="114" y="272"/>
                    <a:pt x="113" y="272"/>
                  </a:cubicBezTo>
                  <a:cubicBezTo>
                    <a:pt x="113" y="272"/>
                    <a:pt x="113" y="272"/>
                    <a:pt x="112" y="272"/>
                  </a:cubicBezTo>
                  <a:cubicBezTo>
                    <a:pt x="112" y="272"/>
                    <a:pt x="111" y="272"/>
                    <a:pt x="110" y="272"/>
                  </a:cubicBezTo>
                  <a:cubicBezTo>
                    <a:pt x="109" y="272"/>
                    <a:pt x="108" y="271"/>
                    <a:pt x="108" y="271"/>
                  </a:cubicBezTo>
                  <a:cubicBezTo>
                    <a:pt x="106" y="270"/>
                    <a:pt x="105" y="269"/>
                    <a:pt x="104" y="268"/>
                  </a:cubicBezTo>
                  <a:cubicBezTo>
                    <a:pt x="102" y="266"/>
                    <a:pt x="102" y="266"/>
                    <a:pt x="102" y="266"/>
                  </a:cubicBezTo>
                  <a:cubicBezTo>
                    <a:pt x="101" y="265"/>
                    <a:pt x="101" y="265"/>
                    <a:pt x="101" y="265"/>
                  </a:cubicBezTo>
                  <a:cubicBezTo>
                    <a:pt x="101" y="265"/>
                    <a:pt x="101" y="265"/>
                    <a:pt x="101" y="264"/>
                  </a:cubicBezTo>
                  <a:cubicBezTo>
                    <a:pt x="100" y="264"/>
                    <a:pt x="100" y="263"/>
                    <a:pt x="99" y="262"/>
                  </a:cubicBezTo>
                  <a:cubicBezTo>
                    <a:pt x="98" y="262"/>
                    <a:pt x="98" y="262"/>
                    <a:pt x="97" y="262"/>
                  </a:cubicBezTo>
                  <a:cubicBezTo>
                    <a:pt x="97" y="262"/>
                    <a:pt x="96" y="262"/>
                    <a:pt x="96" y="261"/>
                  </a:cubicBezTo>
                  <a:cubicBezTo>
                    <a:pt x="96" y="261"/>
                    <a:pt x="96" y="261"/>
                    <a:pt x="96" y="260"/>
                  </a:cubicBezTo>
                  <a:cubicBezTo>
                    <a:pt x="96" y="258"/>
                    <a:pt x="98" y="257"/>
                    <a:pt x="99" y="255"/>
                  </a:cubicBezTo>
                  <a:cubicBezTo>
                    <a:pt x="102" y="253"/>
                    <a:pt x="104" y="252"/>
                    <a:pt x="101" y="249"/>
                  </a:cubicBezTo>
                  <a:close/>
                  <a:moveTo>
                    <a:pt x="114" y="228"/>
                  </a:moveTo>
                  <a:cubicBezTo>
                    <a:pt x="114" y="228"/>
                    <a:pt x="115" y="227"/>
                    <a:pt x="115" y="227"/>
                  </a:cubicBezTo>
                  <a:cubicBezTo>
                    <a:pt x="115" y="227"/>
                    <a:pt x="115" y="227"/>
                    <a:pt x="115" y="227"/>
                  </a:cubicBezTo>
                  <a:cubicBezTo>
                    <a:pt x="115" y="229"/>
                    <a:pt x="115" y="229"/>
                    <a:pt x="115" y="229"/>
                  </a:cubicBezTo>
                  <a:cubicBezTo>
                    <a:pt x="115" y="229"/>
                    <a:pt x="115" y="230"/>
                    <a:pt x="115" y="230"/>
                  </a:cubicBezTo>
                  <a:cubicBezTo>
                    <a:pt x="115" y="230"/>
                    <a:pt x="114" y="229"/>
                    <a:pt x="114" y="228"/>
                  </a:cubicBezTo>
                  <a:close/>
                  <a:moveTo>
                    <a:pt x="112" y="223"/>
                  </a:moveTo>
                  <a:cubicBezTo>
                    <a:pt x="112" y="222"/>
                    <a:pt x="112" y="222"/>
                    <a:pt x="112" y="222"/>
                  </a:cubicBezTo>
                  <a:cubicBezTo>
                    <a:pt x="113" y="222"/>
                    <a:pt x="113" y="222"/>
                    <a:pt x="113" y="222"/>
                  </a:cubicBezTo>
                  <a:cubicBezTo>
                    <a:pt x="113" y="222"/>
                    <a:pt x="112" y="223"/>
                    <a:pt x="112" y="223"/>
                  </a:cubicBezTo>
                  <a:close/>
                  <a:moveTo>
                    <a:pt x="80" y="166"/>
                  </a:moveTo>
                  <a:cubicBezTo>
                    <a:pt x="80" y="163"/>
                    <a:pt x="81" y="162"/>
                    <a:pt x="82" y="161"/>
                  </a:cubicBezTo>
                  <a:cubicBezTo>
                    <a:pt x="83" y="161"/>
                    <a:pt x="83" y="161"/>
                    <a:pt x="84" y="161"/>
                  </a:cubicBezTo>
                  <a:cubicBezTo>
                    <a:pt x="86" y="161"/>
                    <a:pt x="86" y="161"/>
                    <a:pt x="86" y="161"/>
                  </a:cubicBezTo>
                  <a:cubicBezTo>
                    <a:pt x="87" y="161"/>
                    <a:pt x="88" y="161"/>
                    <a:pt x="89" y="161"/>
                  </a:cubicBezTo>
                  <a:cubicBezTo>
                    <a:pt x="89" y="161"/>
                    <a:pt x="90" y="161"/>
                    <a:pt x="90" y="161"/>
                  </a:cubicBezTo>
                  <a:cubicBezTo>
                    <a:pt x="91" y="161"/>
                    <a:pt x="91" y="161"/>
                    <a:pt x="91" y="161"/>
                  </a:cubicBezTo>
                  <a:cubicBezTo>
                    <a:pt x="91" y="161"/>
                    <a:pt x="92" y="161"/>
                    <a:pt x="92" y="161"/>
                  </a:cubicBezTo>
                  <a:cubicBezTo>
                    <a:pt x="93" y="160"/>
                    <a:pt x="93" y="160"/>
                    <a:pt x="94" y="160"/>
                  </a:cubicBezTo>
                  <a:cubicBezTo>
                    <a:pt x="94" y="160"/>
                    <a:pt x="95" y="160"/>
                    <a:pt x="96" y="160"/>
                  </a:cubicBezTo>
                  <a:cubicBezTo>
                    <a:pt x="96" y="160"/>
                    <a:pt x="97" y="160"/>
                    <a:pt x="97" y="160"/>
                  </a:cubicBezTo>
                  <a:cubicBezTo>
                    <a:pt x="97" y="160"/>
                    <a:pt x="97" y="160"/>
                    <a:pt x="98" y="160"/>
                  </a:cubicBezTo>
                  <a:cubicBezTo>
                    <a:pt x="98" y="160"/>
                    <a:pt x="98" y="161"/>
                    <a:pt x="99" y="161"/>
                  </a:cubicBezTo>
                  <a:cubicBezTo>
                    <a:pt x="99" y="161"/>
                    <a:pt x="99" y="161"/>
                    <a:pt x="99" y="161"/>
                  </a:cubicBezTo>
                  <a:cubicBezTo>
                    <a:pt x="99" y="161"/>
                    <a:pt x="100" y="161"/>
                    <a:pt x="100" y="161"/>
                  </a:cubicBezTo>
                  <a:cubicBezTo>
                    <a:pt x="101" y="162"/>
                    <a:pt x="102" y="163"/>
                    <a:pt x="104" y="164"/>
                  </a:cubicBezTo>
                  <a:cubicBezTo>
                    <a:pt x="108" y="166"/>
                    <a:pt x="108" y="166"/>
                    <a:pt x="108" y="166"/>
                  </a:cubicBezTo>
                  <a:cubicBezTo>
                    <a:pt x="109" y="167"/>
                    <a:pt x="110" y="168"/>
                    <a:pt x="111" y="169"/>
                  </a:cubicBezTo>
                  <a:cubicBezTo>
                    <a:pt x="114" y="171"/>
                    <a:pt x="116" y="173"/>
                    <a:pt x="118" y="175"/>
                  </a:cubicBezTo>
                  <a:cubicBezTo>
                    <a:pt x="119" y="176"/>
                    <a:pt x="120" y="178"/>
                    <a:pt x="121" y="179"/>
                  </a:cubicBezTo>
                  <a:cubicBezTo>
                    <a:pt x="121" y="180"/>
                    <a:pt x="122" y="181"/>
                    <a:pt x="122" y="181"/>
                  </a:cubicBezTo>
                  <a:cubicBezTo>
                    <a:pt x="122" y="181"/>
                    <a:pt x="122" y="182"/>
                    <a:pt x="122" y="182"/>
                  </a:cubicBezTo>
                  <a:cubicBezTo>
                    <a:pt x="123" y="183"/>
                    <a:pt x="123" y="184"/>
                    <a:pt x="124" y="185"/>
                  </a:cubicBezTo>
                  <a:cubicBezTo>
                    <a:pt x="122" y="185"/>
                    <a:pt x="120" y="185"/>
                    <a:pt x="119" y="185"/>
                  </a:cubicBezTo>
                  <a:cubicBezTo>
                    <a:pt x="117" y="185"/>
                    <a:pt x="115" y="186"/>
                    <a:pt x="113" y="186"/>
                  </a:cubicBezTo>
                  <a:cubicBezTo>
                    <a:pt x="111" y="186"/>
                    <a:pt x="108" y="182"/>
                    <a:pt x="108" y="181"/>
                  </a:cubicBezTo>
                  <a:cubicBezTo>
                    <a:pt x="108" y="179"/>
                    <a:pt x="109" y="178"/>
                    <a:pt x="109" y="176"/>
                  </a:cubicBezTo>
                  <a:cubicBezTo>
                    <a:pt x="110" y="172"/>
                    <a:pt x="108" y="169"/>
                    <a:pt x="104" y="168"/>
                  </a:cubicBezTo>
                  <a:cubicBezTo>
                    <a:pt x="99" y="167"/>
                    <a:pt x="96" y="166"/>
                    <a:pt x="92" y="169"/>
                  </a:cubicBezTo>
                  <a:cubicBezTo>
                    <a:pt x="89" y="170"/>
                    <a:pt x="84" y="174"/>
                    <a:pt x="81" y="172"/>
                  </a:cubicBezTo>
                  <a:cubicBezTo>
                    <a:pt x="79" y="171"/>
                    <a:pt x="80" y="167"/>
                    <a:pt x="80"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
        <p:nvSpPr>
          <p:cNvPr id="188" name="Freeform: Shape 187"/>
          <p:cNvSpPr/>
          <p:nvPr/>
        </p:nvSpPr>
        <p:spPr bwMode="auto">
          <a:xfrm>
            <a:off x="1" y="6015294"/>
            <a:ext cx="12192001" cy="842706"/>
          </a:xfrm>
          <a:custGeom>
            <a:avLst/>
            <a:gdLst>
              <a:gd name="connsiteX0" fmla="*/ 281874 w 12192001"/>
              <a:gd name="connsiteY0" fmla="*/ 272 h 842706"/>
              <a:gd name="connsiteX1" fmla="*/ 578419 w 12192001"/>
              <a:gd name="connsiteY1" fmla="*/ 44986 h 842706"/>
              <a:gd name="connsiteX2" fmla="*/ 1323048 w 12192001"/>
              <a:gd name="connsiteY2" fmla="*/ 370586 h 842706"/>
              <a:gd name="connsiteX3" fmla="*/ 2079884 w 12192001"/>
              <a:gd name="connsiteY3" fmla="*/ 69406 h 842706"/>
              <a:gd name="connsiteX4" fmla="*/ 3011688 w 12192001"/>
              <a:gd name="connsiteY4" fmla="*/ 219996 h 842706"/>
              <a:gd name="connsiteX5" fmla="*/ 4089976 w 12192001"/>
              <a:gd name="connsiteY5" fmla="*/ 289186 h 842706"/>
              <a:gd name="connsiteX6" fmla="*/ 5233368 w 12192001"/>
              <a:gd name="connsiteY6" fmla="*/ 57196 h 842706"/>
              <a:gd name="connsiteX7" fmla="*/ 5896617 w 12192001"/>
              <a:gd name="connsiteY7" fmla="*/ 285116 h 842706"/>
              <a:gd name="connsiteX8" fmla="*/ 6580211 w 12192001"/>
              <a:gd name="connsiteY8" fmla="*/ 350236 h 842706"/>
              <a:gd name="connsiteX9" fmla="*/ 7064424 w 12192001"/>
              <a:gd name="connsiteY9" fmla="*/ 81616 h 842706"/>
              <a:gd name="connsiteX10" fmla="*/ 7878226 w 12192001"/>
              <a:gd name="connsiteY10" fmla="*/ 134526 h 842706"/>
              <a:gd name="connsiteX11" fmla="*/ 8643200 w 12192001"/>
              <a:gd name="connsiteY11" fmla="*/ 460126 h 842706"/>
              <a:gd name="connsiteX12" fmla="*/ 9355277 w 12192001"/>
              <a:gd name="connsiteY12" fmla="*/ 431636 h 842706"/>
              <a:gd name="connsiteX13" fmla="*/ 10063285 w 12192001"/>
              <a:gd name="connsiteY13" fmla="*/ 163016 h 842706"/>
              <a:gd name="connsiteX14" fmla="*/ 11418266 w 12192001"/>
              <a:gd name="connsiteY14" fmla="*/ 533386 h 842706"/>
              <a:gd name="connsiteX15" fmla="*/ 12158047 w 12192001"/>
              <a:gd name="connsiteY15" fmla="*/ 251825 h 842706"/>
              <a:gd name="connsiteX16" fmla="*/ 12192001 w 12192001"/>
              <a:gd name="connsiteY16" fmla="*/ 245804 h 842706"/>
              <a:gd name="connsiteX17" fmla="*/ 12192001 w 12192001"/>
              <a:gd name="connsiteY17" fmla="*/ 842706 h 842706"/>
              <a:gd name="connsiteX18" fmla="*/ 0 w 12192001"/>
              <a:gd name="connsiteY18" fmla="*/ 842706 h 842706"/>
              <a:gd name="connsiteX19" fmla="*/ 0 w 12192001"/>
              <a:gd name="connsiteY19" fmla="*/ 47133 h 842706"/>
              <a:gd name="connsiteX20" fmla="*/ 82270 w 12192001"/>
              <a:gd name="connsiteY20" fmla="*/ 25153 h 842706"/>
              <a:gd name="connsiteX21" fmla="*/ 281874 w 12192001"/>
              <a:gd name="connsiteY21" fmla="*/ 272 h 842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192001" h="842706">
                <a:moveTo>
                  <a:pt x="281874" y="272"/>
                </a:moveTo>
                <a:cubicBezTo>
                  <a:pt x="382153" y="-2137"/>
                  <a:pt x="482288" y="11409"/>
                  <a:pt x="578419" y="44986"/>
                </a:cubicBezTo>
                <a:cubicBezTo>
                  <a:pt x="834767" y="134526"/>
                  <a:pt x="1050424" y="366516"/>
                  <a:pt x="1323048" y="370586"/>
                </a:cubicBezTo>
                <a:cubicBezTo>
                  <a:pt x="1595672" y="370586"/>
                  <a:pt x="1815399" y="146736"/>
                  <a:pt x="2079884" y="69406"/>
                </a:cubicBezTo>
                <a:cubicBezTo>
                  <a:pt x="2385060" y="-20134"/>
                  <a:pt x="2710581" y="106036"/>
                  <a:pt x="3011688" y="219996"/>
                </a:cubicBezTo>
                <a:cubicBezTo>
                  <a:pt x="3390106" y="362446"/>
                  <a:pt x="3699351" y="407216"/>
                  <a:pt x="4089976" y="289186"/>
                </a:cubicBezTo>
                <a:cubicBezTo>
                  <a:pt x="4460256" y="175226"/>
                  <a:pt x="4834606" y="216"/>
                  <a:pt x="5233368" y="57196"/>
                </a:cubicBezTo>
                <a:cubicBezTo>
                  <a:pt x="5465302" y="89756"/>
                  <a:pt x="5676891" y="203716"/>
                  <a:pt x="5896617" y="285116"/>
                </a:cubicBezTo>
                <a:cubicBezTo>
                  <a:pt x="6112275" y="370586"/>
                  <a:pt x="6356415" y="427566"/>
                  <a:pt x="6580211" y="350236"/>
                </a:cubicBezTo>
                <a:cubicBezTo>
                  <a:pt x="6755179" y="289186"/>
                  <a:pt x="6893525" y="154876"/>
                  <a:pt x="7064424" y="81616"/>
                </a:cubicBezTo>
                <a:cubicBezTo>
                  <a:pt x="7324840" y="-24204"/>
                  <a:pt x="7617809" y="32776"/>
                  <a:pt x="7878226" y="134526"/>
                </a:cubicBezTo>
                <a:cubicBezTo>
                  <a:pt x="8134573" y="236276"/>
                  <a:pt x="8378714" y="382796"/>
                  <a:pt x="8643200" y="460126"/>
                </a:cubicBezTo>
                <a:cubicBezTo>
                  <a:pt x="8887341" y="533386"/>
                  <a:pt x="9123343" y="529316"/>
                  <a:pt x="9355277" y="431636"/>
                </a:cubicBezTo>
                <a:cubicBezTo>
                  <a:pt x="9587211" y="329886"/>
                  <a:pt x="9802868" y="179296"/>
                  <a:pt x="10063285" y="163016"/>
                </a:cubicBezTo>
                <a:cubicBezTo>
                  <a:pt x="10539359" y="130456"/>
                  <a:pt x="10946260" y="586296"/>
                  <a:pt x="11418266" y="533386"/>
                </a:cubicBezTo>
                <a:cubicBezTo>
                  <a:pt x="11681735" y="501335"/>
                  <a:pt x="11904703" y="316595"/>
                  <a:pt x="12158047" y="251825"/>
                </a:cubicBezTo>
                <a:lnTo>
                  <a:pt x="12192001" y="245804"/>
                </a:lnTo>
                <a:lnTo>
                  <a:pt x="12192001" y="842706"/>
                </a:lnTo>
                <a:lnTo>
                  <a:pt x="0" y="842706"/>
                </a:lnTo>
                <a:lnTo>
                  <a:pt x="0" y="47133"/>
                </a:lnTo>
                <a:lnTo>
                  <a:pt x="82270" y="25153"/>
                </a:lnTo>
                <a:cubicBezTo>
                  <a:pt x="148105" y="10574"/>
                  <a:pt x="215021" y="1878"/>
                  <a:pt x="281874" y="272"/>
                </a:cubicBezTo>
                <a:close/>
              </a:path>
            </a:pathLst>
          </a:custGeom>
          <a:solidFill>
            <a:srgbClr val="7A821C">
              <a:alpha val="84000"/>
            </a:srgbClr>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6" name="Freeform: Shape 185"/>
          <p:cNvSpPr/>
          <p:nvPr/>
        </p:nvSpPr>
        <p:spPr bwMode="auto">
          <a:xfrm>
            <a:off x="0" y="6426721"/>
            <a:ext cx="12192001" cy="431278"/>
          </a:xfrm>
          <a:custGeom>
            <a:avLst/>
            <a:gdLst>
              <a:gd name="connsiteX0" fmla="*/ 8249265 w 12192001"/>
              <a:gd name="connsiteY0" fmla="*/ 2578 h 431278"/>
              <a:gd name="connsiteX1" fmla="*/ 8887665 w 12192001"/>
              <a:gd name="connsiteY1" fmla="*/ 59738 h 431278"/>
              <a:gd name="connsiteX2" fmla="*/ 10088163 w 12192001"/>
              <a:gd name="connsiteY2" fmla="*/ 231219 h 431278"/>
              <a:gd name="connsiteX3" fmla="*/ 11203201 w 12192001"/>
              <a:gd name="connsiteY3" fmla="*/ 214887 h 431278"/>
              <a:gd name="connsiteX4" fmla="*/ 12016398 w 12192001"/>
              <a:gd name="connsiteY4" fmla="*/ 90296 h 431278"/>
              <a:gd name="connsiteX5" fmla="*/ 12192001 w 12192001"/>
              <a:gd name="connsiteY5" fmla="*/ 79349 h 431278"/>
              <a:gd name="connsiteX6" fmla="*/ 12192001 w 12192001"/>
              <a:gd name="connsiteY6" fmla="*/ 431278 h 431278"/>
              <a:gd name="connsiteX7" fmla="*/ 0 w 12192001"/>
              <a:gd name="connsiteY7" fmla="*/ 431278 h 431278"/>
              <a:gd name="connsiteX8" fmla="*/ 0 w 12192001"/>
              <a:gd name="connsiteY8" fmla="*/ 10858 h 431278"/>
              <a:gd name="connsiteX9" fmla="*/ 168988 w 12192001"/>
              <a:gd name="connsiteY9" fmla="*/ 8128 h 431278"/>
              <a:gd name="connsiteX10" fmla="*/ 1261454 w 12192001"/>
              <a:gd name="connsiteY10" fmla="*/ 100567 h 431278"/>
              <a:gd name="connsiteX11" fmla="*/ 2954359 w 12192001"/>
              <a:gd name="connsiteY11" fmla="*/ 141396 h 431278"/>
              <a:gd name="connsiteX12" fmla="*/ 4744931 w 12192001"/>
              <a:gd name="connsiteY12" fmla="*/ 18910 h 431278"/>
              <a:gd name="connsiteX13" fmla="*/ 5782650 w 12192001"/>
              <a:gd name="connsiteY13" fmla="*/ 137313 h 431278"/>
              <a:gd name="connsiteX14" fmla="*/ 6852923 w 12192001"/>
              <a:gd name="connsiteY14" fmla="*/ 169976 h 431278"/>
              <a:gd name="connsiteX15" fmla="*/ 7613917 w 12192001"/>
              <a:gd name="connsiteY15" fmla="*/ 31158 h 431278"/>
              <a:gd name="connsiteX16" fmla="*/ 8249265 w 12192001"/>
              <a:gd name="connsiteY16" fmla="*/ 2578 h 431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192001" h="431278">
                <a:moveTo>
                  <a:pt x="8249265" y="2578"/>
                </a:moveTo>
                <a:cubicBezTo>
                  <a:pt x="8466474" y="9723"/>
                  <a:pt x="8684191" y="31158"/>
                  <a:pt x="8887665" y="59738"/>
                </a:cubicBezTo>
                <a:cubicBezTo>
                  <a:pt x="9290544" y="112816"/>
                  <a:pt x="9669006" y="186307"/>
                  <a:pt x="10088163" y="231219"/>
                </a:cubicBezTo>
                <a:cubicBezTo>
                  <a:pt x="10466625" y="267964"/>
                  <a:pt x="10836947" y="263882"/>
                  <a:pt x="11203201" y="214887"/>
                </a:cubicBezTo>
                <a:cubicBezTo>
                  <a:pt x="11474839" y="175079"/>
                  <a:pt x="11732742" y="119195"/>
                  <a:pt x="12016398" y="90296"/>
                </a:cubicBezTo>
                <a:lnTo>
                  <a:pt x="12192001" y="79349"/>
                </a:lnTo>
                <a:lnTo>
                  <a:pt x="12192001" y="431278"/>
                </a:lnTo>
                <a:lnTo>
                  <a:pt x="0" y="431278"/>
                </a:lnTo>
                <a:lnTo>
                  <a:pt x="0" y="10858"/>
                </a:lnTo>
                <a:lnTo>
                  <a:pt x="168988" y="8128"/>
                </a:lnTo>
                <a:cubicBezTo>
                  <a:pt x="536577" y="10233"/>
                  <a:pt x="910461" y="57697"/>
                  <a:pt x="1261454" y="100567"/>
                </a:cubicBezTo>
                <a:cubicBezTo>
                  <a:pt x="1855598" y="178141"/>
                  <a:pt x="2343936" y="202639"/>
                  <a:pt x="2954359" y="141396"/>
                </a:cubicBezTo>
                <a:cubicBezTo>
                  <a:pt x="3536296" y="80153"/>
                  <a:pt x="4122300" y="-13753"/>
                  <a:pt x="4744931" y="18910"/>
                </a:cubicBezTo>
                <a:cubicBezTo>
                  <a:pt x="5107116" y="35241"/>
                  <a:pt x="5436744" y="92401"/>
                  <a:pt x="5782650" y="137313"/>
                </a:cubicBezTo>
                <a:cubicBezTo>
                  <a:pt x="6124486" y="182224"/>
                  <a:pt x="6507017" y="210804"/>
                  <a:pt x="6852923" y="169976"/>
                </a:cubicBezTo>
                <a:cubicBezTo>
                  <a:pt x="7125579" y="141396"/>
                  <a:pt x="7345331" y="67904"/>
                  <a:pt x="7613917" y="31158"/>
                </a:cubicBezTo>
                <a:cubicBezTo>
                  <a:pt x="7815357" y="2578"/>
                  <a:pt x="8032057" y="-4567"/>
                  <a:pt x="8249265" y="2578"/>
                </a:cubicBezTo>
                <a:close/>
              </a:path>
            </a:pathLst>
          </a:custGeom>
          <a:solidFill>
            <a:srgbClr val="CFDA51">
              <a:alpha val="64000"/>
            </a:srgbClr>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 name="Hình chữ nhật: Góc Tròn 1"/>
          <p:cNvSpPr/>
          <p:nvPr/>
        </p:nvSpPr>
        <p:spPr>
          <a:xfrm>
            <a:off x="750888" y="726408"/>
            <a:ext cx="10555288" cy="5599780"/>
          </a:xfrm>
          <a:prstGeom prst="roundRect">
            <a:avLst/>
          </a:prstGeom>
          <a:solidFill>
            <a:schemeClr val="bg1">
              <a:alpha val="90000"/>
            </a:schemeClr>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nvGrpSpPr>
          <p:cNvPr id="430" name="Group 429"/>
          <p:cNvGrpSpPr/>
          <p:nvPr/>
        </p:nvGrpSpPr>
        <p:grpSpPr>
          <a:xfrm>
            <a:off x="-7620" y="-90909"/>
            <a:ext cx="3349625" cy="1341438"/>
            <a:chOff x="0" y="5232400"/>
            <a:chExt cx="3349625" cy="1341438"/>
          </a:xfrm>
        </p:grpSpPr>
        <p:sp>
          <p:nvSpPr>
            <p:cNvPr id="429" name="Freeform: Shape 428"/>
            <p:cNvSpPr/>
            <p:nvPr/>
          </p:nvSpPr>
          <p:spPr bwMode="auto">
            <a:xfrm flipH="1">
              <a:off x="0" y="5510059"/>
              <a:ext cx="3158198" cy="621533"/>
            </a:xfrm>
            <a:custGeom>
              <a:avLst/>
              <a:gdLst>
                <a:gd name="connsiteX0" fmla="*/ 3158198 w 3158198"/>
                <a:gd name="connsiteY0" fmla="*/ 0 h 621533"/>
                <a:gd name="connsiteX1" fmla="*/ 3129724 w 3158198"/>
                <a:gd name="connsiteY1" fmla="*/ 6647 h 621533"/>
                <a:gd name="connsiteX2" fmla="*/ 2827584 w 3158198"/>
                <a:gd name="connsiteY2" fmla="*/ 104238 h 621533"/>
                <a:gd name="connsiteX3" fmla="*/ 2416220 w 3158198"/>
                <a:gd name="connsiteY3" fmla="*/ 229610 h 621533"/>
                <a:gd name="connsiteX4" fmla="*/ 1922583 w 3158198"/>
                <a:gd name="connsiteY4" fmla="*/ 309392 h 621533"/>
                <a:gd name="connsiteX5" fmla="*/ 1369370 w 3158198"/>
                <a:gd name="connsiteY5" fmla="*/ 266651 h 621533"/>
                <a:gd name="connsiteX6" fmla="*/ 1182129 w 3158198"/>
                <a:gd name="connsiteY6" fmla="*/ 246706 h 621533"/>
                <a:gd name="connsiteX7" fmla="*/ 1533916 w 3158198"/>
                <a:gd name="connsiteY7" fmla="*/ 360680 h 621533"/>
                <a:gd name="connsiteX8" fmla="*/ 1298445 w 3158198"/>
                <a:gd name="connsiteY8" fmla="*/ 554436 h 621533"/>
                <a:gd name="connsiteX9" fmla="*/ 929636 w 3158198"/>
                <a:gd name="connsiteY9" fmla="*/ 528792 h 621533"/>
                <a:gd name="connsiteX10" fmla="*/ 393445 w 3158198"/>
                <a:gd name="connsiteY10" fmla="*/ 392023 h 621533"/>
                <a:gd name="connsiteX11" fmla="*/ 356564 w 3158198"/>
                <a:gd name="connsiteY11" fmla="*/ 389174 h 621533"/>
                <a:gd name="connsiteX12" fmla="*/ 7614 w 3158198"/>
                <a:gd name="connsiteY12" fmla="*/ 346433 h 621533"/>
                <a:gd name="connsiteX13" fmla="*/ 248758 w 3158198"/>
                <a:gd name="connsiteY13" fmla="*/ 400571 h 621533"/>
                <a:gd name="connsiteX14" fmla="*/ 818994 w 3158198"/>
                <a:gd name="connsiteY14" fmla="*/ 548738 h 621533"/>
                <a:gd name="connsiteX15" fmla="*/ 864386 w 3158198"/>
                <a:gd name="connsiteY15" fmla="*/ 565834 h 621533"/>
                <a:gd name="connsiteX16" fmla="*/ 1224684 w 3158198"/>
                <a:gd name="connsiteY16" fmla="*/ 617122 h 621533"/>
                <a:gd name="connsiteX17" fmla="*/ 1420436 w 3158198"/>
                <a:gd name="connsiteY17" fmla="*/ 562985 h 621533"/>
                <a:gd name="connsiteX18" fmla="*/ 1579308 w 3158198"/>
                <a:gd name="connsiteY18" fmla="*/ 414818 h 621533"/>
                <a:gd name="connsiteX19" fmla="*/ 1741016 w 3158198"/>
                <a:gd name="connsiteY19" fmla="*/ 377776 h 621533"/>
                <a:gd name="connsiteX20" fmla="*/ 2036063 w 3158198"/>
                <a:gd name="connsiteY20" fmla="*/ 394872 h 621533"/>
                <a:gd name="connsiteX21" fmla="*/ 2589276 w 3158198"/>
                <a:gd name="connsiteY21" fmla="*/ 303693 h 621533"/>
                <a:gd name="connsiteX22" fmla="*/ 2742474 w 3158198"/>
                <a:gd name="connsiteY22" fmla="*/ 295145 h 621533"/>
                <a:gd name="connsiteX23" fmla="*/ 3087967 w 3158198"/>
                <a:gd name="connsiteY23" fmla="*/ 148492 h 621533"/>
                <a:gd name="connsiteX24" fmla="*/ 3158198 w 3158198"/>
                <a:gd name="connsiteY24" fmla="*/ 122357 h 621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158198" h="621533">
                  <a:moveTo>
                    <a:pt x="3158198" y="0"/>
                  </a:moveTo>
                  <a:lnTo>
                    <a:pt x="3129724" y="6647"/>
                  </a:lnTo>
                  <a:cubicBezTo>
                    <a:pt x="3042486" y="28730"/>
                    <a:pt x="2929716" y="61497"/>
                    <a:pt x="2827584" y="104238"/>
                  </a:cubicBezTo>
                  <a:cubicBezTo>
                    <a:pt x="2623320" y="189719"/>
                    <a:pt x="2657364" y="192568"/>
                    <a:pt x="2416220" y="229610"/>
                  </a:cubicBezTo>
                  <a:cubicBezTo>
                    <a:pt x="2177913" y="266651"/>
                    <a:pt x="2124010" y="309392"/>
                    <a:pt x="1922583" y="309392"/>
                  </a:cubicBezTo>
                  <a:cubicBezTo>
                    <a:pt x="1718320" y="312241"/>
                    <a:pt x="1627536" y="363529"/>
                    <a:pt x="1369370" y="266651"/>
                  </a:cubicBezTo>
                  <a:cubicBezTo>
                    <a:pt x="1275749" y="232459"/>
                    <a:pt x="1099856" y="209664"/>
                    <a:pt x="1182129" y="246706"/>
                  </a:cubicBezTo>
                  <a:cubicBezTo>
                    <a:pt x="1264401" y="280898"/>
                    <a:pt x="1533916" y="360680"/>
                    <a:pt x="1533916" y="360680"/>
                  </a:cubicBezTo>
                  <a:cubicBezTo>
                    <a:pt x="1533916" y="360680"/>
                    <a:pt x="1411925" y="531642"/>
                    <a:pt x="1298445" y="554436"/>
                  </a:cubicBezTo>
                  <a:cubicBezTo>
                    <a:pt x="1187803" y="577231"/>
                    <a:pt x="1071486" y="568683"/>
                    <a:pt x="929636" y="528792"/>
                  </a:cubicBezTo>
                  <a:cubicBezTo>
                    <a:pt x="810483" y="497449"/>
                    <a:pt x="407630" y="400571"/>
                    <a:pt x="393445" y="392023"/>
                  </a:cubicBezTo>
                  <a:cubicBezTo>
                    <a:pt x="376423" y="383475"/>
                    <a:pt x="356564" y="389174"/>
                    <a:pt x="356564" y="389174"/>
                  </a:cubicBezTo>
                  <a:cubicBezTo>
                    <a:pt x="356564" y="389174"/>
                    <a:pt x="55843" y="335036"/>
                    <a:pt x="7614" y="346433"/>
                  </a:cubicBezTo>
                  <a:cubicBezTo>
                    <a:pt x="-40615" y="357831"/>
                    <a:pt x="152301" y="383475"/>
                    <a:pt x="248758" y="400571"/>
                  </a:cubicBezTo>
                  <a:cubicBezTo>
                    <a:pt x="348053" y="420517"/>
                    <a:pt x="685655" y="500299"/>
                    <a:pt x="818994" y="548738"/>
                  </a:cubicBezTo>
                  <a:cubicBezTo>
                    <a:pt x="864386" y="565834"/>
                    <a:pt x="864386" y="565834"/>
                    <a:pt x="864386" y="565834"/>
                  </a:cubicBezTo>
                  <a:cubicBezTo>
                    <a:pt x="864386" y="565834"/>
                    <a:pt x="1125389" y="617122"/>
                    <a:pt x="1224684" y="617122"/>
                  </a:cubicBezTo>
                  <a:cubicBezTo>
                    <a:pt x="1326815" y="619972"/>
                    <a:pt x="1309793" y="639917"/>
                    <a:pt x="1420436" y="562985"/>
                  </a:cubicBezTo>
                  <a:cubicBezTo>
                    <a:pt x="1485687" y="517395"/>
                    <a:pt x="1533916" y="468956"/>
                    <a:pt x="1579308" y="414818"/>
                  </a:cubicBezTo>
                  <a:cubicBezTo>
                    <a:pt x="1616188" y="374927"/>
                    <a:pt x="1684276" y="374927"/>
                    <a:pt x="1741016" y="377776"/>
                  </a:cubicBezTo>
                  <a:cubicBezTo>
                    <a:pt x="1831800" y="386324"/>
                    <a:pt x="1973649" y="397722"/>
                    <a:pt x="2036063" y="394872"/>
                  </a:cubicBezTo>
                  <a:cubicBezTo>
                    <a:pt x="2138195" y="392023"/>
                    <a:pt x="2509841" y="300844"/>
                    <a:pt x="2589276" y="303693"/>
                  </a:cubicBezTo>
                  <a:cubicBezTo>
                    <a:pt x="2665875" y="306542"/>
                    <a:pt x="2680060" y="326488"/>
                    <a:pt x="2742474" y="295145"/>
                  </a:cubicBezTo>
                  <a:cubicBezTo>
                    <a:pt x="2791412" y="269500"/>
                    <a:pt x="2958440" y="198979"/>
                    <a:pt x="3087967" y="148492"/>
                  </a:cubicBezTo>
                  <a:lnTo>
                    <a:pt x="3158198" y="122357"/>
                  </a:lnTo>
                  <a:close/>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8" name="Freeform 6"/>
            <p:cNvSpPr/>
            <p:nvPr/>
          </p:nvSpPr>
          <p:spPr bwMode="auto">
            <a:xfrm flipH="1">
              <a:off x="1522413" y="6272213"/>
              <a:ext cx="155575" cy="301625"/>
            </a:xfrm>
            <a:custGeom>
              <a:avLst/>
              <a:gdLst>
                <a:gd name="T0" fmla="*/ 35 w 55"/>
                <a:gd name="T1" fmla="*/ 90 h 106"/>
                <a:gd name="T2" fmla="*/ 34 w 55"/>
                <a:gd name="T3" fmla="*/ 90 h 106"/>
                <a:gd name="T4" fmla="*/ 33 w 55"/>
                <a:gd name="T5" fmla="*/ 92 h 106"/>
                <a:gd name="T6" fmla="*/ 7 w 55"/>
                <a:gd name="T7" fmla="*/ 104 h 106"/>
                <a:gd name="T8" fmla="*/ 3 w 55"/>
                <a:gd name="T9" fmla="*/ 102 h 106"/>
                <a:gd name="T10" fmla="*/ 7 w 55"/>
                <a:gd name="T11" fmla="*/ 89 h 106"/>
                <a:gd name="T12" fmla="*/ 7 w 55"/>
                <a:gd name="T13" fmla="*/ 87 h 106"/>
                <a:gd name="T14" fmla="*/ 7 w 55"/>
                <a:gd name="T15" fmla="*/ 87 h 106"/>
                <a:gd name="T16" fmla="*/ 7 w 55"/>
                <a:gd name="T17" fmla="*/ 87 h 106"/>
                <a:gd name="T18" fmla="*/ 8 w 55"/>
                <a:gd name="T19" fmla="*/ 86 h 106"/>
                <a:gd name="T20" fmla="*/ 12 w 55"/>
                <a:gd name="T21" fmla="*/ 76 h 106"/>
                <a:gd name="T22" fmla="*/ 20 w 55"/>
                <a:gd name="T23" fmla="*/ 44 h 106"/>
                <a:gd name="T24" fmla="*/ 23 w 55"/>
                <a:gd name="T25" fmla="*/ 12 h 106"/>
                <a:gd name="T26" fmla="*/ 24 w 55"/>
                <a:gd name="T27" fmla="*/ 6 h 106"/>
                <a:gd name="T28" fmla="*/ 33 w 55"/>
                <a:gd name="T29" fmla="*/ 0 h 106"/>
                <a:gd name="T30" fmla="*/ 41 w 55"/>
                <a:gd name="T31" fmla="*/ 11 h 106"/>
                <a:gd name="T32" fmla="*/ 49 w 55"/>
                <a:gd name="T33" fmla="*/ 67 h 106"/>
                <a:gd name="T34" fmla="*/ 35 w 55"/>
                <a:gd name="T35" fmla="*/ 9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106">
                  <a:moveTo>
                    <a:pt x="35" y="90"/>
                  </a:moveTo>
                  <a:cubicBezTo>
                    <a:pt x="34" y="90"/>
                    <a:pt x="34" y="90"/>
                    <a:pt x="34" y="90"/>
                  </a:cubicBezTo>
                  <a:cubicBezTo>
                    <a:pt x="34" y="91"/>
                    <a:pt x="33" y="91"/>
                    <a:pt x="33" y="92"/>
                  </a:cubicBezTo>
                  <a:cubicBezTo>
                    <a:pt x="24" y="102"/>
                    <a:pt x="9" y="106"/>
                    <a:pt x="7" y="104"/>
                  </a:cubicBezTo>
                  <a:cubicBezTo>
                    <a:pt x="3" y="104"/>
                    <a:pt x="5" y="103"/>
                    <a:pt x="3" y="102"/>
                  </a:cubicBezTo>
                  <a:cubicBezTo>
                    <a:pt x="1" y="102"/>
                    <a:pt x="0" y="100"/>
                    <a:pt x="7" y="89"/>
                  </a:cubicBezTo>
                  <a:cubicBezTo>
                    <a:pt x="7" y="88"/>
                    <a:pt x="7" y="88"/>
                    <a:pt x="7" y="87"/>
                  </a:cubicBezTo>
                  <a:cubicBezTo>
                    <a:pt x="7" y="87"/>
                    <a:pt x="7" y="87"/>
                    <a:pt x="7" y="87"/>
                  </a:cubicBezTo>
                  <a:cubicBezTo>
                    <a:pt x="7" y="87"/>
                    <a:pt x="7" y="87"/>
                    <a:pt x="7" y="87"/>
                  </a:cubicBezTo>
                  <a:cubicBezTo>
                    <a:pt x="8" y="87"/>
                    <a:pt x="8" y="87"/>
                    <a:pt x="8" y="86"/>
                  </a:cubicBezTo>
                  <a:cubicBezTo>
                    <a:pt x="9" y="83"/>
                    <a:pt x="11" y="79"/>
                    <a:pt x="12" y="76"/>
                  </a:cubicBezTo>
                  <a:cubicBezTo>
                    <a:pt x="16" y="65"/>
                    <a:pt x="19" y="52"/>
                    <a:pt x="20" y="44"/>
                  </a:cubicBezTo>
                  <a:cubicBezTo>
                    <a:pt x="21" y="37"/>
                    <a:pt x="22" y="21"/>
                    <a:pt x="23" y="12"/>
                  </a:cubicBezTo>
                  <a:cubicBezTo>
                    <a:pt x="24" y="9"/>
                    <a:pt x="24" y="6"/>
                    <a:pt x="24" y="6"/>
                  </a:cubicBezTo>
                  <a:cubicBezTo>
                    <a:pt x="33" y="0"/>
                    <a:pt x="33" y="0"/>
                    <a:pt x="33" y="0"/>
                  </a:cubicBezTo>
                  <a:cubicBezTo>
                    <a:pt x="36" y="4"/>
                    <a:pt x="39" y="7"/>
                    <a:pt x="41" y="11"/>
                  </a:cubicBezTo>
                  <a:cubicBezTo>
                    <a:pt x="55" y="34"/>
                    <a:pt x="55" y="53"/>
                    <a:pt x="49" y="67"/>
                  </a:cubicBezTo>
                  <a:cubicBezTo>
                    <a:pt x="45" y="77"/>
                    <a:pt x="40" y="84"/>
                    <a:pt x="35" y="90"/>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9" name="Freeform 7"/>
            <p:cNvSpPr>
              <a:spLocks noEditPoints="1"/>
            </p:cNvSpPr>
            <p:nvPr/>
          </p:nvSpPr>
          <p:spPr bwMode="auto">
            <a:xfrm flipH="1">
              <a:off x="1530350" y="6308725"/>
              <a:ext cx="114300" cy="179388"/>
            </a:xfrm>
            <a:custGeom>
              <a:avLst/>
              <a:gdLst>
                <a:gd name="T0" fmla="*/ 7 w 40"/>
                <a:gd name="T1" fmla="*/ 43 h 63"/>
                <a:gd name="T2" fmla="*/ 5 w 40"/>
                <a:gd name="T3" fmla="*/ 47 h 63"/>
                <a:gd name="T4" fmla="*/ 0 w 40"/>
                <a:gd name="T5" fmla="*/ 63 h 63"/>
                <a:gd name="T6" fmla="*/ 7 w 40"/>
                <a:gd name="T7" fmla="*/ 43 h 63"/>
                <a:gd name="T8" fmla="*/ 39 w 40"/>
                <a:gd name="T9" fmla="*/ 38 h 63"/>
                <a:gd name="T10" fmla="*/ 37 w 40"/>
                <a:gd name="T11" fmla="*/ 54 h 63"/>
                <a:gd name="T12" fmla="*/ 40 w 40"/>
                <a:gd name="T13" fmla="*/ 41 h 63"/>
                <a:gd name="T14" fmla="*/ 39 w 40"/>
                <a:gd name="T15" fmla="*/ 38 h 63"/>
                <a:gd name="T16" fmla="*/ 22 w 40"/>
                <a:gd name="T17" fmla="*/ 0 h 63"/>
                <a:gd name="T18" fmla="*/ 21 w 40"/>
                <a:gd name="T19" fmla="*/ 3 h 63"/>
                <a:gd name="T20" fmla="*/ 18 w 40"/>
                <a:gd name="T21" fmla="*/ 22 h 63"/>
                <a:gd name="T22" fmla="*/ 21 w 40"/>
                <a:gd name="T23" fmla="*/ 28 h 63"/>
                <a:gd name="T24" fmla="*/ 12 w 40"/>
                <a:gd name="T25" fmla="*/ 59 h 63"/>
                <a:gd name="T26" fmla="*/ 24 w 40"/>
                <a:gd name="T27" fmla="*/ 34 h 63"/>
                <a:gd name="T28" fmla="*/ 29 w 40"/>
                <a:gd name="T29" fmla="*/ 19 h 63"/>
                <a:gd name="T30" fmla="*/ 31 w 40"/>
                <a:gd name="T31" fmla="*/ 22 h 63"/>
                <a:gd name="T32" fmla="*/ 27 w 40"/>
                <a:gd name="T33" fmla="*/ 52 h 63"/>
                <a:gd name="T34" fmla="*/ 37 w 40"/>
                <a:gd name="T35" fmla="*/ 31 h 63"/>
                <a:gd name="T36" fmla="*/ 35 w 40"/>
                <a:gd name="T37" fmla="*/ 26 h 63"/>
                <a:gd name="T38" fmla="*/ 35 w 40"/>
                <a:gd name="T39" fmla="*/ 26 h 63"/>
                <a:gd name="T40" fmla="*/ 22 w 40"/>
                <a:gd name="T41"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63">
                  <a:moveTo>
                    <a:pt x="7" y="43"/>
                  </a:moveTo>
                  <a:cubicBezTo>
                    <a:pt x="6" y="44"/>
                    <a:pt x="6" y="46"/>
                    <a:pt x="5" y="47"/>
                  </a:cubicBezTo>
                  <a:cubicBezTo>
                    <a:pt x="3" y="52"/>
                    <a:pt x="2" y="58"/>
                    <a:pt x="0" y="63"/>
                  </a:cubicBezTo>
                  <a:cubicBezTo>
                    <a:pt x="4" y="59"/>
                    <a:pt x="6" y="52"/>
                    <a:pt x="7" y="43"/>
                  </a:cubicBezTo>
                  <a:moveTo>
                    <a:pt x="39" y="38"/>
                  </a:moveTo>
                  <a:cubicBezTo>
                    <a:pt x="39" y="43"/>
                    <a:pt x="38" y="50"/>
                    <a:pt x="37" y="54"/>
                  </a:cubicBezTo>
                  <a:cubicBezTo>
                    <a:pt x="39" y="50"/>
                    <a:pt x="40" y="46"/>
                    <a:pt x="40" y="41"/>
                  </a:cubicBezTo>
                  <a:cubicBezTo>
                    <a:pt x="40" y="40"/>
                    <a:pt x="40" y="39"/>
                    <a:pt x="39" y="38"/>
                  </a:cubicBezTo>
                  <a:moveTo>
                    <a:pt x="22" y="0"/>
                  </a:moveTo>
                  <a:cubicBezTo>
                    <a:pt x="22" y="1"/>
                    <a:pt x="22" y="2"/>
                    <a:pt x="21" y="3"/>
                  </a:cubicBezTo>
                  <a:cubicBezTo>
                    <a:pt x="21" y="9"/>
                    <a:pt x="20" y="16"/>
                    <a:pt x="18" y="22"/>
                  </a:cubicBezTo>
                  <a:cubicBezTo>
                    <a:pt x="19" y="23"/>
                    <a:pt x="20" y="25"/>
                    <a:pt x="21" y="28"/>
                  </a:cubicBezTo>
                  <a:cubicBezTo>
                    <a:pt x="22" y="36"/>
                    <a:pt x="12" y="59"/>
                    <a:pt x="12" y="59"/>
                  </a:cubicBezTo>
                  <a:cubicBezTo>
                    <a:pt x="12" y="59"/>
                    <a:pt x="21" y="46"/>
                    <a:pt x="24" y="34"/>
                  </a:cubicBezTo>
                  <a:cubicBezTo>
                    <a:pt x="27" y="24"/>
                    <a:pt x="28" y="19"/>
                    <a:pt x="29" y="19"/>
                  </a:cubicBezTo>
                  <a:cubicBezTo>
                    <a:pt x="30" y="19"/>
                    <a:pt x="31" y="20"/>
                    <a:pt x="31" y="22"/>
                  </a:cubicBezTo>
                  <a:cubicBezTo>
                    <a:pt x="35" y="27"/>
                    <a:pt x="33" y="40"/>
                    <a:pt x="27" y="52"/>
                  </a:cubicBezTo>
                  <a:cubicBezTo>
                    <a:pt x="33" y="48"/>
                    <a:pt x="35" y="36"/>
                    <a:pt x="37" y="31"/>
                  </a:cubicBezTo>
                  <a:cubicBezTo>
                    <a:pt x="36" y="29"/>
                    <a:pt x="35" y="28"/>
                    <a:pt x="35" y="26"/>
                  </a:cubicBezTo>
                  <a:cubicBezTo>
                    <a:pt x="35" y="26"/>
                    <a:pt x="35" y="26"/>
                    <a:pt x="35" y="26"/>
                  </a:cubicBezTo>
                  <a:cubicBezTo>
                    <a:pt x="31" y="16"/>
                    <a:pt x="29" y="8"/>
                    <a:pt x="22" y="0"/>
                  </a:cubicBezTo>
                </a:path>
              </a:pathLst>
            </a:custGeom>
            <a:solidFill>
              <a:srgbClr val="FCE9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0" name="Freeform 8"/>
            <p:cNvSpPr/>
            <p:nvPr/>
          </p:nvSpPr>
          <p:spPr bwMode="auto">
            <a:xfrm flipH="1">
              <a:off x="1562100" y="6272213"/>
              <a:ext cx="241300" cy="238125"/>
            </a:xfrm>
            <a:custGeom>
              <a:avLst/>
              <a:gdLst>
                <a:gd name="T0" fmla="*/ 49 w 85"/>
                <a:gd name="T1" fmla="*/ 73 h 84"/>
                <a:gd name="T2" fmla="*/ 40 w 85"/>
                <a:gd name="T3" fmla="*/ 79 h 84"/>
                <a:gd name="T4" fmla="*/ 22 w 85"/>
                <a:gd name="T5" fmla="*/ 84 h 84"/>
                <a:gd name="T6" fmla="*/ 22 w 85"/>
                <a:gd name="T7" fmla="*/ 84 h 84"/>
                <a:gd name="T8" fmla="*/ 10 w 85"/>
                <a:gd name="T9" fmla="*/ 82 h 84"/>
                <a:gd name="T10" fmla="*/ 8 w 85"/>
                <a:gd name="T11" fmla="*/ 77 h 84"/>
                <a:gd name="T12" fmla="*/ 7 w 85"/>
                <a:gd name="T13" fmla="*/ 73 h 84"/>
                <a:gd name="T14" fmla="*/ 4 w 85"/>
                <a:gd name="T15" fmla="*/ 71 h 84"/>
                <a:gd name="T16" fmla="*/ 0 w 85"/>
                <a:gd name="T17" fmla="*/ 68 h 84"/>
                <a:gd name="T18" fmla="*/ 2 w 85"/>
                <a:gd name="T19" fmla="*/ 52 h 84"/>
                <a:gd name="T20" fmla="*/ 2 w 85"/>
                <a:gd name="T21" fmla="*/ 52 h 84"/>
                <a:gd name="T22" fmla="*/ 4 w 85"/>
                <a:gd name="T23" fmla="*/ 46 h 84"/>
                <a:gd name="T24" fmla="*/ 11 w 85"/>
                <a:gd name="T25" fmla="*/ 31 h 84"/>
                <a:gd name="T26" fmla="*/ 11 w 85"/>
                <a:gd name="T27" fmla="*/ 31 h 84"/>
                <a:gd name="T28" fmla="*/ 13 w 85"/>
                <a:gd name="T29" fmla="*/ 28 h 84"/>
                <a:gd name="T30" fmla="*/ 13 w 85"/>
                <a:gd name="T31" fmla="*/ 28 h 84"/>
                <a:gd name="T32" fmla="*/ 37 w 85"/>
                <a:gd name="T33" fmla="*/ 8 h 84"/>
                <a:gd name="T34" fmla="*/ 74 w 85"/>
                <a:gd name="T35" fmla="*/ 0 h 84"/>
                <a:gd name="T36" fmla="*/ 49 w 85"/>
                <a:gd name="T37" fmla="*/ 7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5" h="84">
                  <a:moveTo>
                    <a:pt x="49" y="73"/>
                  </a:moveTo>
                  <a:cubicBezTo>
                    <a:pt x="46" y="76"/>
                    <a:pt x="43" y="78"/>
                    <a:pt x="40" y="79"/>
                  </a:cubicBezTo>
                  <a:cubicBezTo>
                    <a:pt x="33" y="83"/>
                    <a:pt x="27" y="84"/>
                    <a:pt x="22" y="84"/>
                  </a:cubicBezTo>
                  <a:cubicBezTo>
                    <a:pt x="22" y="84"/>
                    <a:pt x="22" y="84"/>
                    <a:pt x="22" y="84"/>
                  </a:cubicBezTo>
                  <a:cubicBezTo>
                    <a:pt x="17" y="84"/>
                    <a:pt x="13" y="83"/>
                    <a:pt x="10" y="82"/>
                  </a:cubicBezTo>
                  <a:cubicBezTo>
                    <a:pt x="8" y="81"/>
                    <a:pt x="7" y="79"/>
                    <a:pt x="8" y="77"/>
                  </a:cubicBezTo>
                  <a:cubicBezTo>
                    <a:pt x="8" y="76"/>
                    <a:pt x="8" y="74"/>
                    <a:pt x="7" y="73"/>
                  </a:cubicBezTo>
                  <a:cubicBezTo>
                    <a:pt x="7" y="72"/>
                    <a:pt x="5" y="71"/>
                    <a:pt x="4" y="71"/>
                  </a:cubicBezTo>
                  <a:cubicBezTo>
                    <a:pt x="2" y="71"/>
                    <a:pt x="1" y="70"/>
                    <a:pt x="0" y="68"/>
                  </a:cubicBezTo>
                  <a:cubicBezTo>
                    <a:pt x="0" y="65"/>
                    <a:pt x="0" y="59"/>
                    <a:pt x="2" y="52"/>
                  </a:cubicBezTo>
                  <a:cubicBezTo>
                    <a:pt x="2" y="52"/>
                    <a:pt x="2" y="52"/>
                    <a:pt x="2" y="52"/>
                  </a:cubicBezTo>
                  <a:cubicBezTo>
                    <a:pt x="2" y="50"/>
                    <a:pt x="3" y="48"/>
                    <a:pt x="4" y="46"/>
                  </a:cubicBezTo>
                  <a:cubicBezTo>
                    <a:pt x="5" y="41"/>
                    <a:pt x="8" y="36"/>
                    <a:pt x="11" y="31"/>
                  </a:cubicBezTo>
                  <a:cubicBezTo>
                    <a:pt x="11" y="31"/>
                    <a:pt x="11" y="31"/>
                    <a:pt x="11" y="31"/>
                  </a:cubicBezTo>
                  <a:cubicBezTo>
                    <a:pt x="12" y="30"/>
                    <a:pt x="12" y="29"/>
                    <a:pt x="13" y="28"/>
                  </a:cubicBezTo>
                  <a:cubicBezTo>
                    <a:pt x="13" y="28"/>
                    <a:pt x="13" y="28"/>
                    <a:pt x="13" y="28"/>
                  </a:cubicBezTo>
                  <a:cubicBezTo>
                    <a:pt x="19" y="20"/>
                    <a:pt x="27" y="13"/>
                    <a:pt x="37" y="8"/>
                  </a:cubicBezTo>
                  <a:cubicBezTo>
                    <a:pt x="54" y="0"/>
                    <a:pt x="74" y="0"/>
                    <a:pt x="74" y="0"/>
                  </a:cubicBezTo>
                  <a:cubicBezTo>
                    <a:pt x="85" y="24"/>
                    <a:pt x="66" y="58"/>
                    <a:pt x="49" y="73"/>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1" name="Freeform 9"/>
            <p:cNvSpPr/>
            <p:nvPr/>
          </p:nvSpPr>
          <p:spPr bwMode="auto">
            <a:xfrm flipH="1">
              <a:off x="1739900" y="6323013"/>
              <a:ext cx="31750" cy="36513"/>
            </a:xfrm>
            <a:custGeom>
              <a:avLst/>
              <a:gdLst>
                <a:gd name="T0" fmla="*/ 11 w 11"/>
                <a:gd name="T1" fmla="*/ 0 h 13"/>
                <a:gd name="T2" fmla="*/ 2 w 11"/>
                <a:gd name="T3" fmla="*/ 10 h 13"/>
                <a:gd name="T4" fmla="*/ 2 w 11"/>
                <a:gd name="T5" fmla="*/ 10 h 13"/>
                <a:gd name="T6" fmla="*/ 0 w 11"/>
                <a:gd name="T7" fmla="*/ 13 h 13"/>
                <a:gd name="T8" fmla="*/ 0 w 11"/>
                <a:gd name="T9" fmla="*/ 13 h 13"/>
                <a:gd name="T10" fmla="*/ 0 w 11"/>
                <a:gd name="T11" fmla="*/ 13 h 13"/>
                <a:gd name="T12" fmla="*/ 0 w 11"/>
                <a:gd name="T13" fmla="*/ 13 h 13"/>
                <a:gd name="T14" fmla="*/ 0 w 11"/>
                <a:gd name="T15" fmla="*/ 13 h 13"/>
                <a:gd name="T16" fmla="*/ 2 w 11"/>
                <a:gd name="T17" fmla="*/ 10 h 13"/>
                <a:gd name="T18" fmla="*/ 2 w 11"/>
                <a:gd name="T19" fmla="*/ 10 h 13"/>
                <a:gd name="T20" fmla="*/ 11 w 11"/>
                <a:gd name="T21" fmla="*/ 0 h 13"/>
                <a:gd name="T22" fmla="*/ 11 w 11"/>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13">
                  <a:moveTo>
                    <a:pt x="11" y="0"/>
                  </a:moveTo>
                  <a:cubicBezTo>
                    <a:pt x="7" y="3"/>
                    <a:pt x="4" y="6"/>
                    <a:pt x="2" y="10"/>
                  </a:cubicBezTo>
                  <a:cubicBezTo>
                    <a:pt x="2" y="10"/>
                    <a:pt x="2" y="10"/>
                    <a:pt x="2" y="10"/>
                  </a:cubicBezTo>
                  <a:cubicBezTo>
                    <a:pt x="1" y="11"/>
                    <a:pt x="1" y="12"/>
                    <a:pt x="0" y="13"/>
                  </a:cubicBezTo>
                  <a:cubicBezTo>
                    <a:pt x="0" y="13"/>
                    <a:pt x="0" y="13"/>
                    <a:pt x="0" y="13"/>
                  </a:cubicBezTo>
                  <a:cubicBezTo>
                    <a:pt x="0" y="13"/>
                    <a:pt x="0" y="13"/>
                    <a:pt x="0" y="13"/>
                  </a:cubicBezTo>
                  <a:cubicBezTo>
                    <a:pt x="0" y="13"/>
                    <a:pt x="0" y="13"/>
                    <a:pt x="0" y="13"/>
                  </a:cubicBezTo>
                  <a:cubicBezTo>
                    <a:pt x="0" y="13"/>
                    <a:pt x="0" y="13"/>
                    <a:pt x="0" y="13"/>
                  </a:cubicBezTo>
                  <a:cubicBezTo>
                    <a:pt x="1" y="12"/>
                    <a:pt x="1" y="11"/>
                    <a:pt x="2" y="10"/>
                  </a:cubicBezTo>
                  <a:cubicBezTo>
                    <a:pt x="2" y="10"/>
                    <a:pt x="2" y="10"/>
                    <a:pt x="2" y="10"/>
                  </a:cubicBezTo>
                  <a:cubicBezTo>
                    <a:pt x="4" y="6"/>
                    <a:pt x="7" y="3"/>
                    <a:pt x="11" y="0"/>
                  </a:cubicBezTo>
                  <a:cubicBezTo>
                    <a:pt x="11" y="0"/>
                    <a:pt x="11" y="0"/>
                    <a:pt x="11" y="0"/>
                  </a:cubicBezTo>
                </a:path>
              </a:pathLst>
            </a:custGeom>
            <a:solidFill>
              <a:srgbClr val="FDEF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2" name="Freeform 10"/>
            <p:cNvSpPr>
              <a:spLocks noEditPoints="1"/>
            </p:cNvSpPr>
            <p:nvPr/>
          </p:nvSpPr>
          <p:spPr bwMode="auto">
            <a:xfrm flipH="1">
              <a:off x="1584325" y="6275388"/>
              <a:ext cx="198438" cy="204788"/>
            </a:xfrm>
            <a:custGeom>
              <a:avLst/>
              <a:gdLst>
                <a:gd name="T0" fmla="*/ 37 w 70"/>
                <a:gd name="T1" fmla="*/ 51 h 72"/>
                <a:gd name="T2" fmla="*/ 39 w 70"/>
                <a:gd name="T3" fmla="*/ 51 h 72"/>
                <a:gd name="T4" fmla="*/ 34 w 70"/>
                <a:gd name="T5" fmla="*/ 35 h 72"/>
                <a:gd name="T6" fmla="*/ 39 w 70"/>
                <a:gd name="T7" fmla="*/ 32 h 72"/>
                <a:gd name="T8" fmla="*/ 26 w 70"/>
                <a:gd name="T9" fmla="*/ 29 h 72"/>
                <a:gd name="T10" fmla="*/ 28 w 70"/>
                <a:gd name="T11" fmla="*/ 30 h 72"/>
                <a:gd name="T12" fmla="*/ 26 w 70"/>
                <a:gd name="T13" fmla="*/ 29 h 72"/>
                <a:gd name="T14" fmla="*/ 42 w 70"/>
                <a:gd name="T15" fmla="*/ 24 h 72"/>
                <a:gd name="T16" fmla="*/ 39 w 70"/>
                <a:gd name="T17" fmla="*/ 31 h 72"/>
                <a:gd name="T18" fmla="*/ 49 w 70"/>
                <a:gd name="T19" fmla="*/ 20 h 72"/>
                <a:gd name="T20" fmla="*/ 38 w 70"/>
                <a:gd name="T21" fmla="*/ 19 h 72"/>
                <a:gd name="T22" fmla="*/ 36 w 70"/>
                <a:gd name="T23" fmla="*/ 19 h 72"/>
                <a:gd name="T24" fmla="*/ 28 w 70"/>
                <a:gd name="T25" fmla="*/ 28 h 72"/>
                <a:gd name="T26" fmla="*/ 41 w 70"/>
                <a:gd name="T27" fmla="*/ 19 h 72"/>
                <a:gd name="T28" fmla="*/ 16 w 70"/>
                <a:gd name="T29" fmla="*/ 17 h 72"/>
                <a:gd name="T30" fmla="*/ 6 w 70"/>
                <a:gd name="T31" fmla="*/ 27 h 72"/>
                <a:gd name="T32" fmla="*/ 4 w 70"/>
                <a:gd name="T33" fmla="*/ 30 h 72"/>
                <a:gd name="T34" fmla="*/ 4 w 70"/>
                <a:gd name="T35" fmla="*/ 30 h 72"/>
                <a:gd name="T36" fmla="*/ 21 w 70"/>
                <a:gd name="T37" fmla="*/ 16 h 72"/>
                <a:gd name="T38" fmla="*/ 47 w 70"/>
                <a:gd name="T39" fmla="*/ 17 h 72"/>
                <a:gd name="T40" fmla="*/ 54 w 70"/>
                <a:gd name="T41" fmla="*/ 15 h 72"/>
                <a:gd name="T42" fmla="*/ 62 w 70"/>
                <a:gd name="T43" fmla="*/ 36 h 72"/>
                <a:gd name="T44" fmla="*/ 42 w 70"/>
                <a:gd name="T45" fmla="*/ 72 h 72"/>
                <a:gd name="T46" fmla="*/ 69 w 70"/>
                <a:gd name="T47" fmla="*/ 10 h 72"/>
                <a:gd name="T48" fmla="*/ 51 w 70"/>
                <a:gd name="T49" fmla="*/ 35 h 72"/>
                <a:gd name="T50" fmla="*/ 42 w 70"/>
                <a:gd name="T51" fmla="*/ 49 h 72"/>
                <a:gd name="T52" fmla="*/ 63 w 70"/>
                <a:gd name="T53" fmla="*/ 29 h 72"/>
                <a:gd name="T54" fmla="*/ 70 w 70"/>
                <a:gd name="T55" fmla="*/ 10 h 72"/>
                <a:gd name="T56" fmla="*/ 65 w 70"/>
                <a:gd name="T57" fmla="*/ 6 h 72"/>
                <a:gd name="T58" fmla="*/ 54 w 70"/>
                <a:gd name="T59" fmla="*/ 16 h 72"/>
                <a:gd name="T60" fmla="*/ 56 w 70"/>
                <a:gd name="T61" fmla="*/ 25 h 72"/>
                <a:gd name="T62" fmla="*/ 65 w 70"/>
                <a:gd name="T63" fmla="*/ 6 h 72"/>
                <a:gd name="T64" fmla="*/ 59 w 70"/>
                <a:gd name="T65" fmla="*/ 10 h 72"/>
                <a:gd name="T66" fmla="*/ 63 w 70"/>
                <a:gd name="T67" fmla="*/ 4 h 72"/>
                <a:gd name="T68" fmla="*/ 55 w 70"/>
                <a:gd name="T69" fmla="*/ 3 h 72"/>
                <a:gd name="T70" fmla="*/ 41 w 70"/>
                <a:gd name="T71" fmla="*/ 14 h 72"/>
                <a:gd name="T72" fmla="*/ 60 w 70"/>
                <a:gd name="T73" fmla="*/ 0 h 72"/>
                <a:gd name="T74" fmla="*/ 40 w 70"/>
                <a:gd name="T75" fmla="*/ 15 h 72"/>
                <a:gd name="T76" fmla="*/ 42 w 70"/>
                <a:gd name="T77" fmla="*/ 18 h 72"/>
                <a:gd name="T78" fmla="*/ 49 w 70"/>
                <a:gd name="T79" fmla="*/ 14 h 72"/>
                <a:gd name="T80" fmla="*/ 56 w 70"/>
                <a:gd name="T81" fmla="*/ 13 h 72"/>
                <a:gd name="T82" fmla="*/ 60 w 70"/>
                <a:gd name="T83"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0" h="72">
                  <a:moveTo>
                    <a:pt x="39" y="51"/>
                  </a:moveTo>
                  <a:cubicBezTo>
                    <a:pt x="39" y="51"/>
                    <a:pt x="38" y="51"/>
                    <a:pt x="37" y="51"/>
                  </a:cubicBezTo>
                  <a:cubicBezTo>
                    <a:pt x="36" y="53"/>
                    <a:pt x="35" y="54"/>
                    <a:pt x="35" y="54"/>
                  </a:cubicBezTo>
                  <a:cubicBezTo>
                    <a:pt x="35" y="54"/>
                    <a:pt x="37" y="53"/>
                    <a:pt x="39" y="51"/>
                  </a:cubicBezTo>
                  <a:moveTo>
                    <a:pt x="36" y="32"/>
                  </a:moveTo>
                  <a:cubicBezTo>
                    <a:pt x="35" y="33"/>
                    <a:pt x="34" y="34"/>
                    <a:pt x="34" y="35"/>
                  </a:cubicBezTo>
                  <a:cubicBezTo>
                    <a:pt x="34" y="36"/>
                    <a:pt x="34" y="37"/>
                    <a:pt x="34" y="37"/>
                  </a:cubicBezTo>
                  <a:cubicBezTo>
                    <a:pt x="34" y="37"/>
                    <a:pt x="36" y="35"/>
                    <a:pt x="39" y="32"/>
                  </a:cubicBezTo>
                  <a:cubicBezTo>
                    <a:pt x="38" y="32"/>
                    <a:pt x="37" y="32"/>
                    <a:pt x="36" y="32"/>
                  </a:cubicBezTo>
                  <a:moveTo>
                    <a:pt x="26" y="29"/>
                  </a:moveTo>
                  <a:cubicBezTo>
                    <a:pt x="23" y="34"/>
                    <a:pt x="21" y="37"/>
                    <a:pt x="21" y="37"/>
                  </a:cubicBezTo>
                  <a:cubicBezTo>
                    <a:pt x="21" y="37"/>
                    <a:pt x="24" y="34"/>
                    <a:pt x="28" y="30"/>
                  </a:cubicBezTo>
                  <a:cubicBezTo>
                    <a:pt x="27" y="30"/>
                    <a:pt x="27" y="30"/>
                    <a:pt x="27" y="29"/>
                  </a:cubicBezTo>
                  <a:cubicBezTo>
                    <a:pt x="27" y="29"/>
                    <a:pt x="27" y="29"/>
                    <a:pt x="26" y="29"/>
                  </a:cubicBezTo>
                  <a:moveTo>
                    <a:pt x="49" y="20"/>
                  </a:moveTo>
                  <a:cubicBezTo>
                    <a:pt x="47" y="22"/>
                    <a:pt x="44" y="23"/>
                    <a:pt x="42" y="24"/>
                  </a:cubicBezTo>
                  <a:cubicBezTo>
                    <a:pt x="40" y="26"/>
                    <a:pt x="38" y="29"/>
                    <a:pt x="36" y="31"/>
                  </a:cubicBezTo>
                  <a:cubicBezTo>
                    <a:pt x="37" y="31"/>
                    <a:pt x="38" y="31"/>
                    <a:pt x="39" y="31"/>
                  </a:cubicBezTo>
                  <a:cubicBezTo>
                    <a:pt x="39" y="31"/>
                    <a:pt x="39" y="31"/>
                    <a:pt x="39" y="31"/>
                  </a:cubicBezTo>
                  <a:cubicBezTo>
                    <a:pt x="42" y="28"/>
                    <a:pt x="46" y="24"/>
                    <a:pt x="49" y="20"/>
                  </a:cubicBezTo>
                  <a:moveTo>
                    <a:pt x="41" y="19"/>
                  </a:moveTo>
                  <a:cubicBezTo>
                    <a:pt x="40" y="19"/>
                    <a:pt x="39" y="19"/>
                    <a:pt x="38" y="19"/>
                  </a:cubicBezTo>
                  <a:cubicBezTo>
                    <a:pt x="38" y="19"/>
                    <a:pt x="37" y="19"/>
                    <a:pt x="37" y="19"/>
                  </a:cubicBezTo>
                  <a:cubicBezTo>
                    <a:pt x="37" y="19"/>
                    <a:pt x="36" y="19"/>
                    <a:pt x="36" y="19"/>
                  </a:cubicBezTo>
                  <a:cubicBezTo>
                    <a:pt x="33" y="22"/>
                    <a:pt x="30" y="25"/>
                    <a:pt x="27" y="28"/>
                  </a:cubicBezTo>
                  <a:cubicBezTo>
                    <a:pt x="28" y="28"/>
                    <a:pt x="28" y="28"/>
                    <a:pt x="28" y="28"/>
                  </a:cubicBezTo>
                  <a:cubicBezTo>
                    <a:pt x="29" y="28"/>
                    <a:pt x="29" y="28"/>
                    <a:pt x="30" y="28"/>
                  </a:cubicBezTo>
                  <a:cubicBezTo>
                    <a:pt x="33" y="25"/>
                    <a:pt x="37" y="21"/>
                    <a:pt x="41" y="19"/>
                  </a:cubicBezTo>
                  <a:moveTo>
                    <a:pt x="21" y="16"/>
                  </a:moveTo>
                  <a:cubicBezTo>
                    <a:pt x="19" y="17"/>
                    <a:pt x="17" y="17"/>
                    <a:pt x="16" y="17"/>
                  </a:cubicBezTo>
                  <a:cubicBezTo>
                    <a:pt x="15" y="17"/>
                    <a:pt x="15" y="17"/>
                    <a:pt x="15" y="17"/>
                  </a:cubicBezTo>
                  <a:cubicBezTo>
                    <a:pt x="11" y="20"/>
                    <a:pt x="8" y="23"/>
                    <a:pt x="6" y="27"/>
                  </a:cubicBezTo>
                  <a:cubicBezTo>
                    <a:pt x="6" y="27"/>
                    <a:pt x="6" y="27"/>
                    <a:pt x="6" y="27"/>
                  </a:cubicBezTo>
                  <a:cubicBezTo>
                    <a:pt x="5" y="28"/>
                    <a:pt x="5" y="29"/>
                    <a:pt x="4" y="30"/>
                  </a:cubicBezTo>
                  <a:cubicBezTo>
                    <a:pt x="4" y="30"/>
                    <a:pt x="4" y="30"/>
                    <a:pt x="4" y="30"/>
                  </a:cubicBezTo>
                  <a:cubicBezTo>
                    <a:pt x="4" y="30"/>
                    <a:pt x="4" y="30"/>
                    <a:pt x="4" y="30"/>
                  </a:cubicBezTo>
                  <a:cubicBezTo>
                    <a:pt x="3" y="31"/>
                    <a:pt x="0" y="37"/>
                    <a:pt x="0" y="38"/>
                  </a:cubicBezTo>
                  <a:cubicBezTo>
                    <a:pt x="3" y="34"/>
                    <a:pt x="11" y="24"/>
                    <a:pt x="21" y="16"/>
                  </a:cubicBezTo>
                  <a:moveTo>
                    <a:pt x="54" y="15"/>
                  </a:moveTo>
                  <a:cubicBezTo>
                    <a:pt x="52" y="16"/>
                    <a:pt x="50" y="17"/>
                    <a:pt x="47" y="17"/>
                  </a:cubicBezTo>
                  <a:cubicBezTo>
                    <a:pt x="46" y="19"/>
                    <a:pt x="45" y="21"/>
                    <a:pt x="43" y="23"/>
                  </a:cubicBezTo>
                  <a:cubicBezTo>
                    <a:pt x="46" y="21"/>
                    <a:pt x="50" y="19"/>
                    <a:pt x="54" y="15"/>
                  </a:cubicBezTo>
                  <a:moveTo>
                    <a:pt x="70" y="15"/>
                  </a:moveTo>
                  <a:cubicBezTo>
                    <a:pt x="69" y="21"/>
                    <a:pt x="66" y="29"/>
                    <a:pt x="62" y="36"/>
                  </a:cubicBezTo>
                  <a:cubicBezTo>
                    <a:pt x="60" y="41"/>
                    <a:pt x="57" y="48"/>
                    <a:pt x="55" y="52"/>
                  </a:cubicBezTo>
                  <a:cubicBezTo>
                    <a:pt x="47" y="65"/>
                    <a:pt x="47" y="66"/>
                    <a:pt x="42" y="72"/>
                  </a:cubicBezTo>
                  <a:cubicBezTo>
                    <a:pt x="56" y="60"/>
                    <a:pt x="70" y="36"/>
                    <a:pt x="70" y="15"/>
                  </a:cubicBezTo>
                  <a:moveTo>
                    <a:pt x="69" y="10"/>
                  </a:moveTo>
                  <a:cubicBezTo>
                    <a:pt x="67" y="14"/>
                    <a:pt x="63" y="21"/>
                    <a:pt x="56" y="26"/>
                  </a:cubicBezTo>
                  <a:cubicBezTo>
                    <a:pt x="55" y="29"/>
                    <a:pt x="53" y="32"/>
                    <a:pt x="51" y="35"/>
                  </a:cubicBezTo>
                  <a:cubicBezTo>
                    <a:pt x="48" y="40"/>
                    <a:pt x="42" y="46"/>
                    <a:pt x="39" y="50"/>
                  </a:cubicBezTo>
                  <a:cubicBezTo>
                    <a:pt x="40" y="49"/>
                    <a:pt x="41" y="49"/>
                    <a:pt x="42" y="49"/>
                  </a:cubicBezTo>
                  <a:cubicBezTo>
                    <a:pt x="49" y="45"/>
                    <a:pt x="57" y="38"/>
                    <a:pt x="61" y="32"/>
                  </a:cubicBezTo>
                  <a:cubicBezTo>
                    <a:pt x="62" y="30"/>
                    <a:pt x="62" y="29"/>
                    <a:pt x="63" y="29"/>
                  </a:cubicBezTo>
                  <a:cubicBezTo>
                    <a:pt x="63" y="29"/>
                    <a:pt x="63" y="30"/>
                    <a:pt x="62" y="33"/>
                  </a:cubicBezTo>
                  <a:cubicBezTo>
                    <a:pt x="67" y="25"/>
                    <a:pt x="69" y="16"/>
                    <a:pt x="70" y="10"/>
                  </a:cubicBezTo>
                  <a:cubicBezTo>
                    <a:pt x="70" y="10"/>
                    <a:pt x="69" y="10"/>
                    <a:pt x="69" y="10"/>
                  </a:cubicBezTo>
                  <a:moveTo>
                    <a:pt x="65" y="6"/>
                  </a:moveTo>
                  <a:cubicBezTo>
                    <a:pt x="63" y="9"/>
                    <a:pt x="60" y="11"/>
                    <a:pt x="57" y="13"/>
                  </a:cubicBezTo>
                  <a:cubicBezTo>
                    <a:pt x="56" y="14"/>
                    <a:pt x="55" y="15"/>
                    <a:pt x="54" y="16"/>
                  </a:cubicBezTo>
                  <a:cubicBezTo>
                    <a:pt x="54" y="16"/>
                    <a:pt x="54" y="16"/>
                    <a:pt x="55" y="16"/>
                  </a:cubicBezTo>
                  <a:cubicBezTo>
                    <a:pt x="57" y="16"/>
                    <a:pt x="57" y="20"/>
                    <a:pt x="56" y="25"/>
                  </a:cubicBezTo>
                  <a:cubicBezTo>
                    <a:pt x="63" y="20"/>
                    <a:pt x="67" y="13"/>
                    <a:pt x="68" y="9"/>
                  </a:cubicBezTo>
                  <a:cubicBezTo>
                    <a:pt x="67" y="8"/>
                    <a:pt x="66" y="7"/>
                    <a:pt x="65" y="6"/>
                  </a:cubicBezTo>
                  <a:moveTo>
                    <a:pt x="63" y="4"/>
                  </a:moveTo>
                  <a:cubicBezTo>
                    <a:pt x="62" y="5"/>
                    <a:pt x="61" y="8"/>
                    <a:pt x="59" y="10"/>
                  </a:cubicBezTo>
                  <a:cubicBezTo>
                    <a:pt x="61" y="8"/>
                    <a:pt x="63" y="7"/>
                    <a:pt x="64" y="5"/>
                  </a:cubicBezTo>
                  <a:cubicBezTo>
                    <a:pt x="63" y="5"/>
                    <a:pt x="63" y="4"/>
                    <a:pt x="63" y="4"/>
                  </a:cubicBezTo>
                  <a:moveTo>
                    <a:pt x="59" y="0"/>
                  </a:moveTo>
                  <a:cubicBezTo>
                    <a:pt x="55" y="3"/>
                    <a:pt x="55" y="3"/>
                    <a:pt x="55" y="3"/>
                  </a:cubicBezTo>
                  <a:cubicBezTo>
                    <a:pt x="51" y="6"/>
                    <a:pt x="46" y="9"/>
                    <a:pt x="42" y="11"/>
                  </a:cubicBezTo>
                  <a:cubicBezTo>
                    <a:pt x="42" y="12"/>
                    <a:pt x="41" y="13"/>
                    <a:pt x="41" y="14"/>
                  </a:cubicBezTo>
                  <a:cubicBezTo>
                    <a:pt x="48" y="10"/>
                    <a:pt x="55" y="5"/>
                    <a:pt x="59" y="0"/>
                  </a:cubicBezTo>
                  <a:moveTo>
                    <a:pt x="60" y="0"/>
                  </a:moveTo>
                  <a:cubicBezTo>
                    <a:pt x="56" y="5"/>
                    <a:pt x="48" y="11"/>
                    <a:pt x="42" y="14"/>
                  </a:cubicBezTo>
                  <a:cubicBezTo>
                    <a:pt x="41" y="14"/>
                    <a:pt x="41" y="15"/>
                    <a:pt x="40" y="15"/>
                  </a:cubicBezTo>
                  <a:cubicBezTo>
                    <a:pt x="39" y="16"/>
                    <a:pt x="38" y="17"/>
                    <a:pt x="37" y="18"/>
                  </a:cubicBezTo>
                  <a:cubicBezTo>
                    <a:pt x="39" y="18"/>
                    <a:pt x="40" y="18"/>
                    <a:pt x="42" y="18"/>
                  </a:cubicBezTo>
                  <a:cubicBezTo>
                    <a:pt x="45" y="15"/>
                    <a:pt x="47" y="14"/>
                    <a:pt x="49" y="14"/>
                  </a:cubicBezTo>
                  <a:cubicBezTo>
                    <a:pt x="49" y="14"/>
                    <a:pt x="49" y="14"/>
                    <a:pt x="49" y="14"/>
                  </a:cubicBezTo>
                  <a:cubicBezTo>
                    <a:pt x="50" y="14"/>
                    <a:pt x="49" y="15"/>
                    <a:pt x="48" y="16"/>
                  </a:cubicBezTo>
                  <a:cubicBezTo>
                    <a:pt x="51" y="15"/>
                    <a:pt x="53" y="14"/>
                    <a:pt x="56" y="13"/>
                  </a:cubicBezTo>
                  <a:cubicBezTo>
                    <a:pt x="58" y="9"/>
                    <a:pt x="60" y="5"/>
                    <a:pt x="61" y="2"/>
                  </a:cubicBezTo>
                  <a:cubicBezTo>
                    <a:pt x="61" y="2"/>
                    <a:pt x="61" y="1"/>
                    <a:pt x="60" y="0"/>
                  </a:cubicBezTo>
                </a:path>
              </a:pathLst>
            </a:custGeom>
            <a:solidFill>
              <a:srgbClr val="FCE9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3" name="Freeform 11"/>
            <p:cNvSpPr/>
            <p:nvPr/>
          </p:nvSpPr>
          <p:spPr bwMode="auto">
            <a:xfrm flipH="1">
              <a:off x="1601788" y="6149975"/>
              <a:ext cx="284163" cy="179388"/>
            </a:xfrm>
            <a:custGeom>
              <a:avLst/>
              <a:gdLst>
                <a:gd name="T0" fmla="*/ 100 w 100"/>
                <a:gd name="T1" fmla="*/ 40 h 63"/>
                <a:gd name="T2" fmla="*/ 91 w 100"/>
                <a:gd name="T3" fmla="*/ 47 h 63"/>
                <a:gd name="T4" fmla="*/ 42 w 100"/>
                <a:gd name="T5" fmla="*/ 60 h 63"/>
                <a:gd name="T6" fmla="*/ 42 w 100"/>
                <a:gd name="T7" fmla="*/ 60 h 63"/>
                <a:gd name="T8" fmla="*/ 38 w 100"/>
                <a:gd name="T9" fmla="*/ 59 h 63"/>
                <a:gd name="T10" fmla="*/ 26 w 100"/>
                <a:gd name="T11" fmla="*/ 55 h 63"/>
                <a:gd name="T12" fmla="*/ 8 w 100"/>
                <a:gd name="T13" fmla="*/ 43 h 63"/>
                <a:gd name="T14" fmla="*/ 8 w 100"/>
                <a:gd name="T15" fmla="*/ 43 h 63"/>
                <a:gd name="T16" fmla="*/ 6 w 100"/>
                <a:gd name="T17" fmla="*/ 41 h 63"/>
                <a:gd name="T18" fmla="*/ 6 w 100"/>
                <a:gd name="T19" fmla="*/ 40 h 63"/>
                <a:gd name="T20" fmla="*/ 2 w 100"/>
                <a:gd name="T21" fmla="*/ 29 h 63"/>
                <a:gd name="T22" fmla="*/ 3 w 100"/>
                <a:gd name="T23" fmla="*/ 28 h 63"/>
                <a:gd name="T24" fmla="*/ 5 w 100"/>
                <a:gd name="T25" fmla="*/ 17 h 63"/>
                <a:gd name="T26" fmla="*/ 5 w 100"/>
                <a:gd name="T27" fmla="*/ 17 h 63"/>
                <a:gd name="T28" fmla="*/ 9 w 100"/>
                <a:gd name="T29" fmla="*/ 13 h 63"/>
                <a:gd name="T30" fmla="*/ 15 w 100"/>
                <a:gd name="T31" fmla="*/ 8 h 63"/>
                <a:gd name="T32" fmla="*/ 43 w 100"/>
                <a:gd name="T33" fmla="*/ 0 h 63"/>
                <a:gd name="T34" fmla="*/ 43 w 100"/>
                <a:gd name="T35" fmla="*/ 0 h 63"/>
                <a:gd name="T36" fmla="*/ 61 w 100"/>
                <a:gd name="T37" fmla="*/ 3 h 63"/>
                <a:gd name="T38" fmla="*/ 89 w 100"/>
                <a:gd name="T39" fmla="*/ 25 h 63"/>
                <a:gd name="T40" fmla="*/ 100 w 100"/>
                <a:gd name="T41" fmla="*/ 4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0" h="63">
                  <a:moveTo>
                    <a:pt x="100" y="40"/>
                  </a:moveTo>
                  <a:cubicBezTo>
                    <a:pt x="91" y="47"/>
                    <a:pt x="91" y="47"/>
                    <a:pt x="91" y="47"/>
                  </a:cubicBezTo>
                  <a:cubicBezTo>
                    <a:pt x="77" y="58"/>
                    <a:pt x="59" y="63"/>
                    <a:pt x="42" y="60"/>
                  </a:cubicBezTo>
                  <a:cubicBezTo>
                    <a:pt x="42" y="60"/>
                    <a:pt x="42" y="60"/>
                    <a:pt x="42" y="60"/>
                  </a:cubicBezTo>
                  <a:cubicBezTo>
                    <a:pt x="41" y="60"/>
                    <a:pt x="39" y="59"/>
                    <a:pt x="38" y="59"/>
                  </a:cubicBezTo>
                  <a:cubicBezTo>
                    <a:pt x="34" y="58"/>
                    <a:pt x="30" y="57"/>
                    <a:pt x="26" y="55"/>
                  </a:cubicBezTo>
                  <a:cubicBezTo>
                    <a:pt x="18" y="51"/>
                    <a:pt x="12" y="47"/>
                    <a:pt x="8" y="43"/>
                  </a:cubicBezTo>
                  <a:cubicBezTo>
                    <a:pt x="8" y="43"/>
                    <a:pt x="8" y="43"/>
                    <a:pt x="8" y="43"/>
                  </a:cubicBezTo>
                  <a:cubicBezTo>
                    <a:pt x="7" y="42"/>
                    <a:pt x="7" y="42"/>
                    <a:pt x="6" y="41"/>
                  </a:cubicBezTo>
                  <a:cubicBezTo>
                    <a:pt x="6" y="40"/>
                    <a:pt x="6" y="40"/>
                    <a:pt x="6" y="40"/>
                  </a:cubicBezTo>
                  <a:cubicBezTo>
                    <a:pt x="1" y="35"/>
                    <a:pt x="0" y="30"/>
                    <a:pt x="2" y="29"/>
                  </a:cubicBezTo>
                  <a:cubicBezTo>
                    <a:pt x="3" y="29"/>
                    <a:pt x="3" y="28"/>
                    <a:pt x="3" y="28"/>
                  </a:cubicBezTo>
                  <a:cubicBezTo>
                    <a:pt x="6" y="25"/>
                    <a:pt x="2" y="22"/>
                    <a:pt x="5" y="17"/>
                  </a:cubicBezTo>
                  <a:cubicBezTo>
                    <a:pt x="5" y="17"/>
                    <a:pt x="5" y="17"/>
                    <a:pt x="5" y="17"/>
                  </a:cubicBezTo>
                  <a:cubicBezTo>
                    <a:pt x="6" y="16"/>
                    <a:pt x="7" y="15"/>
                    <a:pt x="9" y="13"/>
                  </a:cubicBezTo>
                  <a:cubicBezTo>
                    <a:pt x="11" y="12"/>
                    <a:pt x="13" y="10"/>
                    <a:pt x="15" y="8"/>
                  </a:cubicBezTo>
                  <a:cubicBezTo>
                    <a:pt x="25" y="2"/>
                    <a:pt x="35" y="0"/>
                    <a:pt x="43" y="0"/>
                  </a:cubicBezTo>
                  <a:cubicBezTo>
                    <a:pt x="43" y="0"/>
                    <a:pt x="43" y="0"/>
                    <a:pt x="43" y="0"/>
                  </a:cubicBezTo>
                  <a:cubicBezTo>
                    <a:pt x="50" y="0"/>
                    <a:pt x="56" y="1"/>
                    <a:pt x="61" y="3"/>
                  </a:cubicBezTo>
                  <a:cubicBezTo>
                    <a:pt x="73" y="7"/>
                    <a:pt x="83" y="15"/>
                    <a:pt x="89" y="25"/>
                  </a:cubicBezTo>
                  <a:cubicBezTo>
                    <a:pt x="100" y="40"/>
                    <a:pt x="100" y="40"/>
                    <a:pt x="100" y="40"/>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4" name="Freeform 12"/>
            <p:cNvSpPr>
              <a:spLocks noEditPoints="1"/>
            </p:cNvSpPr>
            <p:nvPr/>
          </p:nvSpPr>
          <p:spPr bwMode="auto">
            <a:xfrm flipH="1">
              <a:off x="1612900" y="6149975"/>
              <a:ext cx="176213" cy="173038"/>
            </a:xfrm>
            <a:custGeom>
              <a:avLst/>
              <a:gdLst>
                <a:gd name="T0" fmla="*/ 28 w 62"/>
                <a:gd name="T1" fmla="*/ 56 h 61"/>
                <a:gd name="T2" fmla="*/ 26 w 62"/>
                <a:gd name="T3" fmla="*/ 57 h 61"/>
                <a:gd name="T4" fmla="*/ 12 w 62"/>
                <a:gd name="T5" fmla="*/ 58 h 61"/>
                <a:gd name="T6" fmla="*/ 8 w 62"/>
                <a:gd name="T7" fmla="*/ 60 h 61"/>
                <a:gd name="T8" fmla="*/ 18 w 62"/>
                <a:gd name="T9" fmla="*/ 61 h 61"/>
                <a:gd name="T10" fmla="*/ 40 w 62"/>
                <a:gd name="T11" fmla="*/ 52 h 61"/>
                <a:gd name="T12" fmla="*/ 22 w 62"/>
                <a:gd name="T13" fmla="*/ 45 h 61"/>
                <a:gd name="T14" fmla="*/ 36 w 62"/>
                <a:gd name="T15" fmla="*/ 42 h 61"/>
                <a:gd name="T16" fmla="*/ 53 w 62"/>
                <a:gd name="T17" fmla="*/ 42 h 61"/>
                <a:gd name="T18" fmla="*/ 49 w 62"/>
                <a:gd name="T19" fmla="*/ 46 h 61"/>
                <a:gd name="T20" fmla="*/ 38 w 62"/>
                <a:gd name="T21" fmla="*/ 57 h 61"/>
                <a:gd name="T22" fmla="*/ 61 w 62"/>
                <a:gd name="T23" fmla="*/ 44 h 61"/>
                <a:gd name="T24" fmla="*/ 59 w 62"/>
                <a:gd name="T25" fmla="*/ 40 h 61"/>
                <a:gd name="T26" fmla="*/ 46 w 62"/>
                <a:gd name="T27" fmla="*/ 38 h 61"/>
                <a:gd name="T28" fmla="*/ 38 w 62"/>
                <a:gd name="T29" fmla="*/ 42 h 61"/>
                <a:gd name="T30" fmla="*/ 38 w 62"/>
                <a:gd name="T31" fmla="*/ 45 h 61"/>
                <a:gd name="T32" fmla="*/ 59 w 62"/>
                <a:gd name="T33" fmla="*/ 39 h 61"/>
                <a:gd name="T34" fmla="*/ 27 w 62"/>
                <a:gd name="T35" fmla="*/ 32 h 61"/>
                <a:gd name="T36" fmla="*/ 26 w 62"/>
                <a:gd name="T37" fmla="*/ 33 h 61"/>
                <a:gd name="T38" fmla="*/ 33 w 62"/>
                <a:gd name="T39" fmla="*/ 31 h 61"/>
                <a:gd name="T40" fmla="*/ 27 w 62"/>
                <a:gd name="T41" fmla="*/ 33 h 61"/>
                <a:gd name="T42" fmla="*/ 54 w 62"/>
                <a:gd name="T43" fmla="*/ 34 h 61"/>
                <a:gd name="T44" fmla="*/ 46 w 62"/>
                <a:gd name="T45" fmla="*/ 33 h 61"/>
                <a:gd name="T46" fmla="*/ 26 w 62"/>
                <a:gd name="T47" fmla="*/ 31 h 61"/>
                <a:gd name="T48" fmla="*/ 22 w 62"/>
                <a:gd name="T49" fmla="*/ 32 h 61"/>
                <a:gd name="T50" fmla="*/ 26 w 62"/>
                <a:gd name="T51" fmla="*/ 31 h 61"/>
                <a:gd name="T52" fmla="*/ 40 w 62"/>
                <a:gd name="T53" fmla="*/ 28 h 61"/>
                <a:gd name="T54" fmla="*/ 56 w 62"/>
                <a:gd name="T55" fmla="*/ 33 h 61"/>
                <a:gd name="T56" fmla="*/ 53 w 62"/>
                <a:gd name="T57" fmla="*/ 29 h 61"/>
                <a:gd name="T58" fmla="*/ 50 w 62"/>
                <a:gd name="T59" fmla="*/ 28 h 61"/>
                <a:gd name="T60" fmla="*/ 9 w 62"/>
                <a:gd name="T61" fmla="*/ 15 h 61"/>
                <a:gd name="T62" fmla="*/ 45 w 62"/>
                <a:gd name="T63" fmla="*/ 27 h 61"/>
                <a:gd name="T64" fmla="*/ 9 w 62"/>
                <a:gd name="T65" fmla="*/ 15 h 61"/>
                <a:gd name="T66" fmla="*/ 9 w 62"/>
                <a:gd name="T67" fmla="*/ 0 h 61"/>
                <a:gd name="T68" fmla="*/ 9 w 62"/>
                <a:gd name="T69" fmla="*/ 0 h 61"/>
                <a:gd name="T70" fmla="*/ 45 w 62"/>
                <a:gd name="T71" fmla="*/ 16 h 61"/>
                <a:gd name="T72" fmla="*/ 27 w 62"/>
                <a:gd name="T73" fmla="*/ 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61">
                  <a:moveTo>
                    <a:pt x="40" y="52"/>
                  </a:moveTo>
                  <a:cubicBezTo>
                    <a:pt x="37" y="54"/>
                    <a:pt x="33" y="55"/>
                    <a:pt x="28" y="56"/>
                  </a:cubicBezTo>
                  <a:cubicBezTo>
                    <a:pt x="28" y="56"/>
                    <a:pt x="28" y="56"/>
                    <a:pt x="28" y="56"/>
                  </a:cubicBezTo>
                  <a:cubicBezTo>
                    <a:pt x="27" y="57"/>
                    <a:pt x="27" y="57"/>
                    <a:pt x="26" y="57"/>
                  </a:cubicBezTo>
                  <a:cubicBezTo>
                    <a:pt x="26" y="57"/>
                    <a:pt x="25" y="57"/>
                    <a:pt x="25" y="57"/>
                  </a:cubicBezTo>
                  <a:cubicBezTo>
                    <a:pt x="21" y="57"/>
                    <a:pt x="17" y="58"/>
                    <a:pt x="12" y="58"/>
                  </a:cubicBezTo>
                  <a:cubicBezTo>
                    <a:pt x="8" y="58"/>
                    <a:pt x="4" y="57"/>
                    <a:pt x="0" y="57"/>
                  </a:cubicBezTo>
                  <a:cubicBezTo>
                    <a:pt x="0" y="58"/>
                    <a:pt x="7" y="60"/>
                    <a:pt x="8" y="60"/>
                  </a:cubicBezTo>
                  <a:cubicBezTo>
                    <a:pt x="8" y="60"/>
                    <a:pt x="8" y="60"/>
                    <a:pt x="8" y="60"/>
                  </a:cubicBezTo>
                  <a:cubicBezTo>
                    <a:pt x="11" y="60"/>
                    <a:pt x="14" y="61"/>
                    <a:pt x="18" y="61"/>
                  </a:cubicBezTo>
                  <a:cubicBezTo>
                    <a:pt x="24" y="61"/>
                    <a:pt x="31" y="60"/>
                    <a:pt x="37" y="58"/>
                  </a:cubicBezTo>
                  <a:cubicBezTo>
                    <a:pt x="38" y="56"/>
                    <a:pt x="39" y="54"/>
                    <a:pt x="40" y="52"/>
                  </a:cubicBezTo>
                  <a:moveTo>
                    <a:pt x="36" y="42"/>
                  </a:moveTo>
                  <a:cubicBezTo>
                    <a:pt x="30" y="44"/>
                    <a:pt x="22" y="45"/>
                    <a:pt x="22" y="45"/>
                  </a:cubicBezTo>
                  <a:cubicBezTo>
                    <a:pt x="22" y="45"/>
                    <a:pt x="28" y="45"/>
                    <a:pt x="34" y="45"/>
                  </a:cubicBezTo>
                  <a:cubicBezTo>
                    <a:pt x="34" y="44"/>
                    <a:pt x="35" y="43"/>
                    <a:pt x="36" y="42"/>
                  </a:cubicBezTo>
                  <a:moveTo>
                    <a:pt x="59" y="40"/>
                  </a:moveTo>
                  <a:cubicBezTo>
                    <a:pt x="57" y="41"/>
                    <a:pt x="55" y="41"/>
                    <a:pt x="53" y="42"/>
                  </a:cubicBezTo>
                  <a:cubicBezTo>
                    <a:pt x="51" y="43"/>
                    <a:pt x="50" y="44"/>
                    <a:pt x="48" y="45"/>
                  </a:cubicBezTo>
                  <a:cubicBezTo>
                    <a:pt x="49" y="46"/>
                    <a:pt x="49" y="46"/>
                    <a:pt x="49" y="46"/>
                  </a:cubicBezTo>
                  <a:cubicBezTo>
                    <a:pt x="50" y="47"/>
                    <a:pt x="47" y="49"/>
                    <a:pt x="42" y="52"/>
                  </a:cubicBezTo>
                  <a:cubicBezTo>
                    <a:pt x="40" y="54"/>
                    <a:pt x="39" y="56"/>
                    <a:pt x="38" y="57"/>
                  </a:cubicBezTo>
                  <a:cubicBezTo>
                    <a:pt x="45" y="55"/>
                    <a:pt x="51" y="52"/>
                    <a:pt x="57" y="47"/>
                  </a:cubicBezTo>
                  <a:cubicBezTo>
                    <a:pt x="61" y="44"/>
                    <a:pt x="61" y="44"/>
                    <a:pt x="61" y="44"/>
                  </a:cubicBezTo>
                  <a:cubicBezTo>
                    <a:pt x="61" y="44"/>
                    <a:pt x="61" y="44"/>
                    <a:pt x="62" y="44"/>
                  </a:cubicBezTo>
                  <a:cubicBezTo>
                    <a:pt x="61" y="43"/>
                    <a:pt x="60" y="41"/>
                    <a:pt x="59" y="40"/>
                  </a:cubicBezTo>
                  <a:moveTo>
                    <a:pt x="57" y="35"/>
                  </a:moveTo>
                  <a:cubicBezTo>
                    <a:pt x="54" y="36"/>
                    <a:pt x="50" y="36"/>
                    <a:pt x="46" y="38"/>
                  </a:cubicBezTo>
                  <a:cubicBezTo>
                    <a:pt x="46" y="38"/>
                    <a:pt x="46" y="38"/>
                    <a:pt x="46" y="38"/>
                  </a:cubicBezTo>
                  <a:cubicBezTo>
                    <a:pt x="47" y="39"/>
                    <a:pt x="43" y="40"/>
                    <a:pt x="38" y="42"/>
                  </a:cubicBezTo>
                  <a:cubicBezTo>
                    <a:pt x="37" y="43"/>
                    <a:pt x="36" y="44"/>
                    <a:pt x="35" y="45"/>
                  </a:cubicBezTo>
                  <a:cubicBezTo>
                    <a:pt x="36" y="45"/>
                    <a:pt x="37" y="45"/>
                    <a:pt x="38" y="45"/>
                  </a:cubicBezTo>
                  <a:cubicBezTo>
                    <a:pt x="42" y="45"/>
                    <a:pt x="45" y="45"/>
                    <a:pt x="47" y="45"/>
                  </a:cubicBezTo>
                  <a:cubicBezTo>
                    <a:pt x="51" y="42"/>
                    <a:pt x="55" y="40"/>
                    <a:pt x="59" y="39"/>
                  </a:cubicBezTo>
                  <a:cubicBezTo>
                    <a:pt x="58" y="38"/>
                    <a:pt x="57" y="36"/>
                    <a:pt x="57" y="35"/>
                  </a:cubicBezTo>
                  <a:moveTo>
                    <a:pt x="27" y="32"/>
                  </a:moveTo>
                  <a:cubicBezTo>
                    <a:pt x="26" y="32"/>
                    <a:pt x="25" y="32"/>
                    <a:pt x="25" y="33"/>
                  </a:cubicBezTo>
                  <a:cubicBezTo>
                    <a:pt x="25" y="33"/>
                    <a:pt x="25" y="33"/>
                    <a:pt x="26" y="33"/>
                  </a:cubicBezTo>
                  <a:cubicBezTo>
                    <a:pt x="26" y="32"/>
                    <a:pt x="26" y="32"/>
                    <a:pt x="27" y="32"/>
                  </a:cubicBezTo>
                  <a:moveTo>
                    <a:pt x="33" y="31"/>
                  </a:moveTo>
                  <a:cubicBezTo>
                    <a:pt x="32" y="31"/>
                    <a:pt x="30" y="32"/>
                    <a:pt x="29" y="32"/>
                  </a:cubicBezTo>
                  <a:cubicBezTo>
                    <a:pt x="28" y="32"/>
                    <a:pt x="28" y="32"/>
                    <a:pt x="27" y="33"/>
                  </a:cubicBezTo>
                  <a:cubicBezTo>
                    <a:pt x="33" y="34"/>
                    <a:pt x="40" y="35"/>
                    <a:pt x="44" y="37"/>
                  </a:cubicBezTo>
                  <a:cubicBezTo>
                    <a:pt x="48" y="36"/>
                    <a:pt x="51" y="35"/>
                    <a:pt x="54" y="34"/>
                  </a:cubicBezTo>
                  <a:cubicBezTo>
                    <a:pt x="51" y="33"/>
                    <a:pt x="48" y="33"/>
                    <a:pt x="45" y="32"/>
                  </a:cubicBezTo>
                  <a:cubicBezTo>
                    <a:pt x="45" y="33"/>
                    <a:pt x="46" y="33"/>
                    <a:pt x="46" y="33"/>
                  </a:cubicBezTo>
                  <a:cubicBezTo>
                    <a:pt x="42" y="32"/>
                    <a:pt x="37" y="32"/>
                    <a:pt x="33" y="31"/>
                  </a:cubicBezTo>
                  <a:moveTo>
                    <a:pt x="26" y="31"/>
                  </a:moveTo>
                  <a:cubicBezTo>
                    <a:pt x="19" y="31"/>
                    <a:pt x="14" y="32"/>
                    <a:pt x="14" y="32"/>
                  </a:cubicBezTo>
                  <a:cubicBezTo>
                    <a:pt x="14" y="32"/>
                    <a:pt x="17" y="32"/>
                    <a:pt x="22" y="32"/>
                  </a:cubicBezTo>
                  <a:cubicBezTo>
                    <a:pt x="23" y="32"/>
                    <a:pt x="25" y="31"/>
                    <a:pt x="27" y="31"/>
                  </a:cubicBezTo>
                  <a:cubicBezTo>
                    <a:pt x="26" y="31"/>
                    <a:pt x="26" y="31"/>
                    <a:pt x="26" y="31"/>
                  </a:cubicBezTo>
                  <a:moveTo>
                    <a:pt x="44" y="28"/>
                  </a:moveTo>
                  <a:cubicBezTo>
                    <a:pt x="43" y="28"/>
                    <a:pt x="41" y="28"/>
                    <a:pt x="40" y="28"/>
                  </a:cubicBezTo>
                  <a:cubicBezTo>
                    <a:pt x="41" y="29"/>
                    <a:pt x="42" y="30"/>
                    <a:pt x="43" y="31"/>
                  </a:cubicBezTo>
                  <a:cubicBezTo>
                    <a:pt x="48" y="31"/>
                    <a:pt x="52" y="32"/>
                    <a:pt x="56" y="33"/>
                  </a:cubicBezTo>
                  <a:cubicBezTo>
                    <a:pt x="55" y="32"/>
                    <a:pt x="54" y="31"/>
                    <a:pt x="53" y="29"/>
                  </a:cubicBezTo>
                  <a:cubicBezTo>
                    <a:pt x="53" y="29"/>
                    <a:pt x="53" y="29"/>
                    <a:pt x="53" y="29"/>
                  </a:cubicBezTo>
                  <a:cubicBezTo>
                    <a:pt x="53" y="29"/>
                    <a:pt x="52" y="29"/>
                    <a:pt x="52" y="30"/>
                  </a:cubicBezTo>
                  <a:cubicBezTo>
                    <a:pt x="51" y="29"/>
                    <a:pt x="50" y="29"/>
                    <a:pt x="50" y="28"/>
                  </a:cubicBezTo>
                  <a:cubicBezTo>
                    <a:pt x="48" y="28"/>
                    <a:pt x="46" y="28"/>
                    <a:pt x="44" y="28"/>
                  </a:cubicBezTo>
                  <a:moveTo>
                    <a:pt x="9" y="15"/>
                  </a:moveTo>
                  <a:cubicBezTo>
                    <a:pt x="9" y="15"/>
                    <a:pt x="27" y="20"/>
                    <a:pt x="39" y="28"/>
                  </a:cubicBezTo>
                  <a:cubicBezTo>
                    <a:pt x="41" y="27"/>
                    <a:pt x="43" y="27"/>
                    <a:pt x="45" y="27"/>
                  </a:cubicBezTo>
                  <a:cubicBezTo>
                    <a:pt x="46" y="27"/>
                    <a:pt x="47" y="27"/>
                    <a:pt x="48" y="27"/>
                  </a:cubicBezTo>
                  <a:cubicBezTo>
                    <a:pt x="28" y="16"/>
                    <a:pt x="9" y="15"/>
                    <a:pt x="9" y="15"/>
                  </a:cubicBezTo>
                  <a:moveTo>
                    <a:pt x="10" y="0"/>
                  </a:moveTo>
                  <a:cubicBezTo>
                    <a:pt x="10" y="0"/>
                    <a:pt x="9" y="0"/>
                    <a:pt x="9" y="0"/>
                  </a:cubicBezTo>
                  <a:cubicBezTo>
                    <a:pt x="9" y="0"/>
                    <a:pt x="9" y="0"/>
                    <a:pt x="9" y="0"/>
                  </a:cubicBezTo>
                  <a:cubicBezTo>
                    <a:pt x="9" y="0"/>
                    <a:pt x="9" y="0"/>
                    <a:pt x="9" y="0"/>
                  </a:cubicBezTo>
                  <a:cubicBezTo>
                    <a:pt x="7" y="0"/>
                    <a:pt x="6" y="1"/>
                    <a:pt x="7" y="2"/>
                  </a:cubicBezTo>
                  <a:cubicBezTo>
                    <a:pt x="7" y="2"/>
                    <a:pt x="27" y="2"/>
                    <a:pt x="45" y="16"/>
                  </a:cubicBezTo>
                  <a:cubicBezTo>
                    <a:pt x="44" y="14"/>
                    <a:pt x="42" y="12"/>
                    <a:pt x="41" y="10"/>
                  </a:cubicBezTo>
                  <a:cubicBezTo>
                    <a:pt x="37" y="7"/>
                    <a:pt x="32" y="5"/>
                    <a:pt x="27" y="3"/>
                  </a:cubicBezTo>
                  <a:cubicBezTo>
                    <a:pt x="22" y="1"/>
                    <a:pt x="16" y="0"/>
                    <a:pt x="10" y="0"/>
                  </a:cubicBezTo>
                </a:path>
              </a:pathLst>
            </a:custGeom>
            <a:solidFill>
              <a:srgbClr val="FCE9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5" name="Freeform 13"/>
            <p:cNvSpPr/>
            <p:nvPr/>
          </p:nvSpPr>
          <p:spPr bwMode="auto">
            <a:xfrm flipH="1">
              <a:off x="1584325" y="6269038"/>
              <a:ext cx="111125" cy="65088"/>
            </a:xfrm>
            <a:custGeom>
              <a:avLst/>
              <a:gdLst>
                <a:gd name="T0" fmla="*/ 4 w 39"/>
                <a:gd name="T1" fmla="*/ 20 h 23"/>
                <a:gd name="T2" fmla="*/ 25 w 39"/>
                <a:gd name="T3" fmla="*/ 14 h 23"/>
                <a:gd name="T4" fmla="*/ 38 w 39"/>
                <a:gd name="T5" fmla="*/ 0 h 23"/>
                <a:gd name="T6" fmla="*/ 39 w 39"/>
                <a:gd name="T7" fmla="*/ 2 h 23"/>
                <a:gd name="T8" fmla="*/ 4 w 39"/>
                <a:gd name="T9" fmla="*/ 20 h 23"/>
                <a:gd name="T10" fmla="*/ 3 w 39"/>
                <a:gd name="T11" fmla="*/ 20 h 23"/>
                <a:gd name="T12" fmla="*/ 1 w 39"/>
                <a:gd name="T13" fmla="*/ 21 h 23"/>
                <a:gd name="T14" fmla="*/ 2 w 39"/>
                <a:gd name="T15" fmla="*/ 19 h 23"/>
                <a:gd name="T16" fmla="*/ 4 w 39"/>
                <a:gd name="T17" fmla="*/ 2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23">
                  <a:moveTo>
                    <a:pt x="4" y="20"/>
                  </a:moveTo>
                  <a:cubicBezTo>
                    <a:pt x="8" y="20"/>
                    <a:pt x="17" y="20"/>
                    <a:pt x="25" y="14"/>
                  </a:cubicBezTo>
                  <a:cubicBezTo>
                    <a:pt x="35" y="7"/>
                    <a:pt x="38" y="0"/>
                    <a:pt x="38" y="0"/>
                  </a:cubicBezTo>
                  <a:cubicBezTo>
                    <a:pt x="39" y="2"/>
                    <a:pt x="39" y="2"/>
                    <a:pt x="39" y="2"/>
                  </a:cubicBezTo>
                  <a:cubicBezTo>
                    <a:pt x="39" y="2"/>
                    <a:pt x="28" y="23"/>
                    <a:pt x="4" y="20"/>
                  </a:cubicBezTo>
                  <a:cubicBezTo>
                    <a:pt x="3" y="20"/>
                    <a:pt x="3" y="20"/>
                    <a:pt x="3" y="20"/>
                  </a:cubicBezTo>
                  <a:cubicBezTo>
                    <a:pt x="3" y="21"/>
                    <a:pt x="2" y="21"/>
                    <a:pt x="1" y="21"/>
                  </a:cubicBezTo>
                  <a:cubicBezTo>
                    <a:pt x="0" y="21"/>
                    <a:pt x="0" y="19"/>
                    <a:pt x="2" y="19"/>
                  </a:cubicBezTo>
                  <a:cubicBezTo>
                    <a:pt x="4" y="19"/>
                    <a:pt x="4" y="19"/>
                    <a:pt x="4" y="20"/>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6" name="Freeform 14"/>
            <p:cNvSpPr/>
            <p:nvPr/>
          </p:nvSpPr>
          <p:spPr bwMode="auto">
            <a:xfrm flipH="1">
              <a:off x="1601788" y="6261100"/>
              <a:ext cx="111125" cy="69850"/>
            </a:xfrm>
            <a:custGeom>
              <a:avLst/>
              <a:gdLst>
                <a:gd name="T0" fmla="*/ 38 w 39"/>
                <a:gd name="T1" fmla="*/ 2 h 25"/>
                <a:gd name="T2" fmla="*/ 39 w 39"/>
                <a:gd name="T3" fmla="*/ 0 h 25"/>
                <a:gd name="T4" fmla="*/ 4 w 39"/>
                <a:gd name="T5" fmla="*/ 23 h 25"/>
                <a:gd name="T6" fmla="*/ 1 w 39"/>
                <a:gd name="T7" fmla="*/ 23 h 25"/>
                <a:gd name="T8" fmla="*/ 4 w 39"/>
                <a:gd name="T9" fmla="*/ 23 h 25"/>
                <a:gd name="T10" fmla="*/ 4 w 39"/>
                <a:gd name="T11" fmla="*/ 23 h 25"/>
                <a:gd name="T12" fmla="*/ 17 w 39"/>
                <a:gd name="T13" fmla="*/ 19 h 25"/>
                <a:gd name="T14" fmla="*/ 38 w 39"/>
                <a:gd name="T15" fmla="*/ 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25">
                  <a:moveTo>
                    <a:pt x="38" y="2"/>
                  </a:moveTo>
                  <a:cubicBezTo>
                    <a:pt x="39" y="0"/>
                    <a:pt x="39" y="0"/>
                    <a:pt x="39" y="0"/>
                  </a:cubicBezTo>
                  <a:cubicBezTo>
                    <a:pt x="39" y="0"/>
                    <a:pt x="23" y="20"/>
                    <a:pt x="4" y="23"/>
                  </a:cubicBezTo>
                  <a:cubicBezTo>
                    <a:pt x="4" y="23"/>
                    <a:pt x="2" y="22"/>
                    <a:pt x="1" y="23"/>
                  </a:cubicBezTo>
                  <a:cubicBezTo>
                    <a:pt x="0" y="24"/>
                    <a:pt x="2" y="25"/>
                    <a:pt x="4" y="23"/>
                  </a:cubicBezTo>
                  <a:cubicBezTo>
                    <a:pt x="4" y="23"/>
                    <a:pt x="4" y="23"/>
                    <a:pt x="4" y="23"/>
                  </a:cubicBezTo>
                  <a:cubicBezTo>
                    <a:pt x="6" y="23"/>
                    <a:pt x="12" y="22"/>
                    <a:pt x="17" y="19"/>
                  </a:cubicBezTo>
                  <a:cubicBezTo>
                    <a:pt x="25" y="15"/>
                    <a:pt x="36" y="5"/>
                    <a:pt x="38" y="2"/>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7" name="Freeform 15"/>
            <p:cNvSpPr/>
            <p:nvPr/>
          </p:nvSpPr>
          <p:spPr bwMode="auto">
            <a:xfrm flipH="1">
              <a:off x="1595438" y="6192838"/>
              <a:ext cx="201613" cy="115888"/>
            </a:xfrm>
            <a:custGeom>
              <a:avLst/>
              <a:gdLst>
                <a:gd name="T0" fmla="*/ 3 w 71"/>
                <a:gd name="T1" fmla="*/ 35 h 41"/>
                <a:gd name="T2" fmla="*/ 1 w 71"/>
                <a:gd name="T3" fmla="*/ 38 h 41"/>
                <a:gd name="T4" fmla="*/ 5 w 71"/>
                <a:gd name="T5" fmla="*/ 34 h 41"/>
                <a:gd name="T6" fmla="*/ 70 w 71"/>
                <a:gd name="T7" fmla="*/ 25 h 41"/>
                <a:gd name="T8" fmla="*/ 71 w 71"/>
                <a:gd name="T9" fmla="*/ 23 h 41"/>
                <a:gd name="T10" fmla="*/ 3 w 71"/>
                <a:gd name="T11" fmla="*/ 35 h 41"/>
              </a:gdLst>
              <a:ahLst/>
              <a:cxnLst>
                <a:cxn ang="0">
                  <a:pos x="T0" y="T1"/>
                </a:cxn>
                <a:cxn ang="0">
                  <a:pos x="T2" y="T3"/>
                </a:cxn>
                <a:cxn ang="0">
                  <a:pos x="T4" y="T5"/>
                </a:cxn>
                <a:cxn ang="0">
                  <a:pos x="T6" y="T7"/>
                </a:cxn>
                <a:cxn ang="0">
                  <a:pos x="T8" y="T9"/>
                </a:cxn>
                <a:cxn ang="0">
                  <a:pos x="T10" y="T11"/>
                </a:cxn>
              </a:cxnLst>
              <a:rect l="0" t="0" r="r" b="b"/>
              <a:pathLst>
                <a:path w="71" h="41">
                  <a:moveTo>
                    <a:pt x="3" y="35"/>
                  </a:moveTo>
                  <a:cubicBezTo>
                    <a:pt x="1" y="35"/>
                    <a:pt x="0" y="36"/>
                    <a:pt x="1" y="38"/>
                  </a:cubicBezTo>
                  <a:cubicBezTo>
                    <a:pt x="1" y="41"/>
                    <a:pt x="7" y="37"/>
                    <a:pt x="5" y="34"/>
                  </a:cubicBezTo>
                  <a:cubicBezTo>
                    <a:pt x="26" y="1"/>
                    <a:pt x="70" y="24"/>
                    <a:pt x="70" y="25"/>
                  </a:cubicBezTo>
                  <a:cubicBezTo>
                    <a:pt x="71" y="23"/>
                    <a:pt x="71" y="23"/>
                    <a:pt x="71" y="23"/>
                  </a:cubicBezTo>
                  <a:cubicBezTo>
                    <a:pt x="70" y="23"/>
                    <a:pt x="24" y="0"/>
                    <a:pt x="3" y="35"/>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8" name="Freeform 16"/>
            <p:cNvSpPr/>
            <p:nvPr/>
          </p:nvSpPr>
          <p:spPr bwMode="auto">
            <a:xfrm flipH="1">
              <a:off x="1570038" y="6308725"/>
              <a:ext cx="122238" cy="96838"/>
            </a:xfrm>
            <a:custGeom>
              <a:avLst/>
              <a:gdLst>
                <a:gd name="T0" fmla="*/ 3 w 43"/>
                <a:gd name="T1" fmla="*/ 26 h 34"/>
                <a:gd name="T2" fmla="*/ 1 w 43"/>
                <a:gd name="T3" fmla="*/ 26 h 34"/>
                <a:gd name="T4" fmla="*/ 4 w 43"/>
                <a:gd name="T5" fmla="*/ 25 h 34"/>
                <a:gd name="T6" fmla="*/ 41 w 43"/>
                <a:gd name="T7" fmla="*/ 0 h 34"/>
                <a:gd name="T8" fmla="*/ 43 w 43"/>
                <a:gd name="T9" fmla="*/ 0 h 34"/>
                <a:gd name="T10" fmla="*/ 3 w 43"/>
                <a:gd name="T11" fmla="*/ 26 h 34"/>
              </a:gdLst>
              <a:ahLst/>
              <a:cxnLst>
                <a:cxn ang="0">
                  <a:pos x="T0" y="T1"/>
                </a:cxn>
                <a:cxn ang="0">
                  <a:pos x="T2" y="T3"/>
                </a:cxn>
                <a:cxn ang="0">
                  <a:pos x="T4" y="T5"/>
                </a:cxn>
                <a:cxn ang="0">
                  <a:pos x="T6" y="T7"/>
                </a:cxn>
                <a:cxn ang="0">
                  <a:pos x="T8" y="T9"/>
                </a:cxn>
                <a:cxn ang="0">
                  <a:pos x="T10" y="T11"/>
                </a:cxn>
              </a:cxnLst>
              <a:rect l="0" t="0" r="r" b="b"/>
              <a:pathLst>
                <a:path w="43" h="34">
                  <a:moveTo>
                    <a:pt x="3" y="26"/>
                  </a:moveTo>
                  <a:cubicBezTo>
                    <a:pt x="2" y="26"/>
                    <a:pt x="1" y="27"/>
                    <a:pt x="1" y="26"/>
                  </a:cubicBezTo>
                  <a:cubicBezTo>
                    <a:pt x="0" y="24"/>
                    <a:pt x="4" y="23"/>
                    <a:pt x="4" y="25"/>
                  </a:cubicBezTo>
                  <a:cubicBezTo>
                    <a:pt x="31" y="32"/>
                    <a:pt x="41" y="0"/>
                    <a:pt x="41" y="0"/>
                  </a:cubicBezTo>
                  <a:cubicBezTo>
                    <a:pt x="43" y="0"/>
                    <a:pt x="43" y="0"/>
                    <a:pt x="43" y="0"/>
                  </a:cubicBezTo>
                  <a:cubicBezTo>
                    <a:pt x="42" y="1"/>
                    <a:pt x="30" y="34"/>
                    <a:pt x="3" y="26"/>
                  </a:cubicBezTo>
                  <a:close/>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9" name="Freeform 17"/>
            <p:cNvSpPr/>
            <p:nvPr/>
          </p:nvSpPr>
          <p:spPr bwMode="auto">
            <a:xfrm flipH="1">
              <a:off x="1612900" y="6200775"/>
              <a:ext cx="133350" cy="85725"/>
            </a:xfrm>
            <a:custGeom>
              <a:avLst/>
              <a:gdLst>
                <a:gd name="T0" fmla="*/ 2 w 47"/>
                <a:gd name="T1" fmla="*/ 26 h 30"/>
                <a:gd name="T2" fmla="*/ 1 w 47"/>
                <a:gd name="T3" fmla="*/ 28 h 30"/>
                <a:gd name="T4" fmla="*/ 3 w 47"/>
                <a:gd name="T5" fmla="*/ 26 h 30"/>
                <a:gd name="T6" fmla="*/ 46 w 47"/>
                <a:gd name="T7" fmla="*/ 13 h 30"/>
                <a:gd name="T8" fmla="*/ 47 w 47"/>
                <a:gd name="T9" fmla="*/ 12 h 30"/>
                <a:gd name="T10" fmla="*/ 2 w 47"/>
                <a:gd name="T11" fmla="*/ 26 h 30"/>
              </a:gdLst>
              <a:ahLst/>
              <a:cxnLst>
                <a:cxn ang="0">
                  <a:pos x="T0" y="T1"/>
                </a:cxn>
                <a:cxn ang="0">
                  <a:pos x="T2" y="T3"/>
                </a:cxn>
                <a:cxn ang="0">
                  <a:pos x="T4" y="T5"/>
                </a:cxn>
                <a:cxn ang="0">
                  <a:pos x="T6" y="T7"/>
                </a:cxn>
                <a:cxn ang="0">
                  <a:pos x="T8" y="T9"/>
                </a:cxn>
                <a:cxn ang="0">
                  <a:pos x="T10" y="T11"/>
                </a:cxn>
              </a:cxnLst>
              <a:rect l="0" t="0" r="r" b="b"/>
              <a:pathLst>
                <a:path w="47" h="30">
                  <a:moveTo>
                    <a:pt x="2" y="26"/>
                  </a:moveTo>
                  <a:cubicBezTo>
                    <a:pt x="1" y="27"/>
                    <a:pt x="0" y="27"/>
                    <a:pt x="1" y="28"/>
                  </a:cubicBezTo>
                  <a:cubicBezTo>
                    <a:pt x="1" y="30"/>
                    <a:pt x="5" y="27"/>
                    <a:pt x="3" y="26"/>
                  </a:cubicBezTo>
                  <a:cubicBezTo>
                    <a:pt x="15" y="1"/>
                    <a:pt x="46" y="13"/>
                    <a:pt x="46" y="13"/>
                  </a:cubicBezTo>
                  <a:cubicBezTo>
                    <a:pt x="47" y="12"/>
                    <a:pt x="47" y="12"/>
                    <a:pt x="47" y="12"/>
                  </a:cubicBezTo>
                  <a:cubicBezTo>
                    <a:pt x="46" y="12"/>
                    <a:pt x="13" y="0"/>
                    <a:pt x="2" y="26"/>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0" name="Freeform 18"/>
            <p:cNvSpPr/>
            <p:nvPr/>
          </p:nvSpPr>
          <p:spPr bwMode="auto">
            <a:xfrm flipH="1">
              <a:off x="1579563" y="6291263"/>
              <a:ext cx="123825" cy="134938"/>
            </a:xfrm>
            <a:custGeom>
              <a:avLst/>
              <a:gdLst>
                <a:gd name="T0" fmla="*/ 4 w 44"/>
                <a:gd name="T1" fmla="*/ 45 h 47"/>
                <a:gd name="T2" fmla="*/ 1 w 44"/>
                <a:gd name="T3" fmla="*/ 46 h 47"/>
                <a:gd name="T4" fmla="*/ 6 w 44"/>
                <a:gd name="T5" fmla="*/ 44 h 47"/>
                <a:gd name="T6" fmla="*/ 42 w 44"/>
                <a:gd name="T7" fmla="*/ 0 h 47"/>
                <a:gd name="T8" fmla="*/ 44 w 44"/>
                <a:gd name="T9" fmla="*/ 0 h 47"/>
                <a:gd name="T10" fmla="*/ 4 w 44"/>
                <a:gd name="T11" fmla="*/ 45 h 47"/>
              </a:gdLst>
              <a:ahLst/>
              <a:cxnLst>
                <a:cxn ang="0">
                  <a:pos x="T0" y="T1"/>
                </a:cxn>
                <a:cxn ang="0">
                  <a:pos x="T2" y="T3"/>
                </a:cxn>
                <a:cxn ang="0">
                  <a:pos x="T4" y="T5"/>
                </a:cxn>
                <a:cxn ang="0">
                  <a:pos x="T6" y="T7"/>
                </a:cxn>
                <a:cxn ang="0">
                  <a:pos x="T8" y="T9"/>
                </a:cxn>
                <a:cxn ang="0">
                  <a:pos x="T10" y="T11"/>
                </a:cxn>
              </a:cxnLst>
              <a:rect l="0" t="0" r="r" b="b"/>
              <a:pathLst>
                <a:path w="44" h="47">
                  <a:moveTo>
                    <a:pt x="4" y="45"/>
                  </a:moveTo>
                  <a:cubicBezTo>
                    <a:pt x="3" y="46"/>
                    <a:pt x="2" y="47"/>
                    <a:pt x="1" y="46"/>
                  </a:cubicBezTo>
                  <a:cubicBezTo>
                    <a:pt x="0" y="44"/>
                    <a:pt x="4" y="41"/>
                    <a:pt x="6" y="44"/>
                  </a:cubicBezTo>
                  <a:cubicBezTo>
                    <a:pt x="40" y="43"/>
                    <a:pt x="42" y="1"/>
                    <a:pt x="42" y="0"/>
                  </a:cubicBezTo>
                  <a:cubicBezTo>
                    <a:pt x="44" y="0"/>
                    <a:pt x="44" y="0"/>
                    <a:pt x="44" y="0"/>
                  </a:cubicBezTo>
                  <a:cubicBezTo>
                    <a:pt x="44" y="1"/>
                    <a:pt x="40" y="45"/>
                    <a:pt x="4" y="45"/>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1" name="Freeform 19"/>
            <p:cNvSpPr/>
            <p:nvPr/>
          </p:nvSpPr>
          <p:spPr bwMode="auto">
            <a:xfrm flipH="1">
              <a:off x="1581150" y="6294438"/>
              <a:ext cx="128588" cy="93663"/>
            </a:xfrm>
            <a:custGeom>
              <a:avLst/>
              <a:gdLst>
                <a:gd name="T0" fmla="*/ 3 w 45"/>
                <a:gd name="T1" fmla="*/ 23 h 33"/>
                <a:gd name="T2" fmla="*/ 1 w 45"/>
                <a:gd name="T3" fmla="*/ 22 h 33"/>
                <a:gd name="T4" fmla="*/ 4 w 45"/>
                <a:gd name="T5" fmla="*/ 23 h 33"/>
                <a:gd name="T6" fmla="*/ 43 w 45"/>
                <a:gd name="T7" fmla="*/ 0 h 33"/>
                <a:gd name="T8" fmla="*/ 45 w 45"/>
                <a:gd name="T9" fmla="*/ 1 h 33"/>
                <a:gd name="T10" fmla="*/ 3 w 45"/>
                <a:gd name="T11" fmla="*/ 23 h 33"/>
              </a:gdLst>
              <a:ahLst/>
              <a:cxnLst>
                <a:cxn ang="0">
                  <a:pos x="T0" y="T1"/>
                </a:cxn>
                <a:cxn ang="0">
                  <a:pos x="T2" y="T3"/>
                </a:cxn>
                <a:cxn ang="0">
                  <a:pos x="T4" y="T5"/>
                </a:cxn>
                <a:cxn ang="0">
                  <a:pos x="T6" y="T7"/>
                </a:cxn>
                <a:cxn ang="0">
                  <a:pos x="T8" y="T9"/>
                </a:cxn>
                <a:cxn ang="0">
                  <a:pos x="T10" y="T11"/>
                </a:cxn>
              </a:cxnLst>
              <a:rect l="0" t="0" r="r" b="b"/>
              <a:pathLst>
                <a:path w="45" h="33">
                  <a:moveTo>
                    <a:pt x="3" y="23"/>
                  </a:moveTo>
                  <a:cubicBezTo>
                    <a:pt x="2" y="23"/>
                    <a:pt x="1" y="23"/>
                    <a:pt x="1" y="22"/>
                  </a:cubicBezTo>
                  <a:cubicBezTo>
                    <a:pt x="0" y="21"/>
                    <a:pt x="4" y="20"/>
                    <a:pt x="4" y="23"/>
                  </a:cubicBezTo>
                  <a:cubicBezTo>
                    <a:pt x="30" y="31"/>
                    <a:pt x="43" y="1"/>
                    <a:pt x="43" y="0"/>
                  </a:cubicBezTo>
                  <a:cubicBezTo>
                    <a:pt x="45" y="1"/>
                    <a:pt x="45" y="1"/>
                    <a:pt x="45" y="1"/>
                  </a:cubicBezTo>
                  <a:cubicBezTo>
                    <a:pt x="44" y="1"/>
                    <a:pt x="29" y="33"/>
                    <a:pt x="3" y="23"/>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2" name="Freeform 20"/>
            <p:cNvSpPr/>
            <p:nvPr/>
          </p:nvSpPr>
          <p:spPr bwMode="auto">
            <a:xfrm flipH="1">
              <a:off x="1612900" y="6240463"/>
              <a:ext cx="104775" cy="74613"/>
            </a:xfrm>
            <a:custGeom>
              <a:avLst/>
              <a:gdLst>
                <a:gd name="T0" fmla="*/ 3 w 37"/>
                <a:gd name="T1" fmla="*/ 22 h 26"/>
                <a:gd name="T2" fmla="*/ 18 w 37"/>
                <a:gd name="T3" fmla="*/ 7 h 26"/>
                <a:gd name="T4" fmla="*/ 37 w 37"/>
                <a:gd name="T5" fmla="*/ 3 h 26"/>
                <a:gd name="T6" fmla="*/ 36 w 37"/>
                <a:gd name="T7" fmla="*/ 2 h 26"/>
                <a:gd name="T8" fmla="*/ 2 w 37"/>
                <a:gd name="T9" fmla="*/ 22 h 26"/>
                <a:gd name="T10" fmla="*/ 2 w 37"/>
                <a:gd name="T11" fmla="*/ 23 h 26"/>
                <a:gd name="T12" fmla="*/ 0 w 37"/>
                <a:gd name="T13" fmla="*/ 24 h 26"/>
                <a:gd name="T14" fmla="*/ 3 w 37"/>
                <a:gd name="T15" fmla="*/ 24 h 26"/>
                <a:gd name="T16" fmla="*/ 3 w 37"/>
                <a:gd name="T17" fmla="*/ 2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6">
                  <a:moveTo>
                    <a:pt x="3" y="22"/>
                  </a:moveTo>
                  <a:cubicBezTo>
                    <a:pt x="4" y="19"/>
                    <a:pt x="9" y="11"/>
                    <a:pt x="18" y="7"/>
                  </a:cubicBezTo>
                  <a:cubicBezTo>
                    <a:pt x="30" y="2"/>
                    <a:pt x="37" y="3"/>
                    <a:pt x="37" y="3"/>
                  </a:cubicBezTo>
                  <a:cubicBezTo>
                    <a:pt x="36" y="2"/>
                    <a:pt x="36" y="2"/>
                    <a:pt x="36" y="2"/>
                  </a:cubicBezTo>
                  <a:cubicBezTo>
                    <a:pt x="36" y="2"/>
                    <a:pt x="12" y="0"/>
                    <a:pt x="2" y="22"/>
                  </a:cubicBezTo>
                  <a:cubicBezTo>
                    <a:pt x="2" y="23"/>
                    <a:pt x="2" y="23"/>
                    <a:pt x="2" y="23"/>
                  </a:cubicBezTo>
                  <a:cubicBezTo>
                    <a:pt x="2" y="23"/>
                    <a:pt x="1" y="23"/>
                    <a:pt x="0" y="24"/>
                  </a:cubicBezTo>
                  <a:cubicBezTo>
                    <a:pt x="0" y="25"/>
                    <a:pt x="2" y="26"/>
                    <a:pt x="3" y="24"/>
                  </a:cubicBezTo>
                  <a:cubicBezTo>
                    <a:pt x="4" y="23"/>
                    <a:pt x="3" y="23"/>
                    <a:pt x="3" y="22"/>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3" name="Freeform 21"/>
            <p:cNvSpPr/>
            <p:nvPr/>
          </p:nvSpPr>
          <p:spPr bwMode="auto">
            <a:xfrm flipH="1">
              <a:off x="1581150" y="6251575"/>
              <a:ext cx="107950" cy="71438"/>
            </a:xfrm>
            <a:custGeom>
              <a:avLst/>
              <a:gdLst>
                <a:gd name="T0" fmla="*/ 3 w 38"/>
                <a:gd name="T1" fmla="*/ 22 h 25"/>
                <a:gd name="T2" fmla="*/ 18 w 38"/>
                <a:gd name="T3" fmla="*/ 6 h 25"/>
                <a:gd name="T4" fmla="*/ 38 w 38"/>
                <a:gd name="T5" fmla="*/ 2 h 25"/>
                <a:gd name="T6" fmla="*/ 36 w 38"/>
                <a:gd name="T7" fmla="*/ 1 h 25"/>
                <a:gd name="T8" fmla="*/ 2 w 38"/>
                <a:gd name="T9" fmla="*/ 22 h 25"/>
                <a:gd name="T10" fmla="*/ 2 w 38"/>
                <a:gd name="T11" fmla="*/ 22 h 25"/>
                <a:gd name="T12" fmla="*/ 1 w 38"/>
                <a:gd name="T13" fmla="*/ 24 h 25"/>
                <a:gd name="T14" fmla="*/ 3 w 38"/>
                <a:gd name="T15" fmla="*/ 24 h 25"/>
                <a:gd name="T16" fmla="*/ 3 w 38"/>
                <a:gd name="T17"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25">
                  <a:moveTo>
                    <a:pt x="3" y="22"/>
                  </a:moveTo>
                  <a:cubicBezTo>
                    <a:pt x="5" y="18"/>
                    <a:pt x="9" y="10"/>
                    <a:pt x="18" y="6"/>
                  </a:cubicBezTo>
                  <a:cubicBezTo>
                    <a:pt x="30" y="1"/>
                    <a:pt x="38" y="2"/>
                    <a:pt x="38" y="2"/>
                  </a:cubicBezTo>
                  <a:cubicBezTo>
                    <a:pt x="36" y="1"/>
                    <a:pt x="36" y="1"/>
                    <a:pt x="36" y="1"/>
                  </a:cubicBezTo>
                  <a:cubicBezTo>
                    <a:pt x="36" y="1"/>
                    <a:pt x="13" y="0"/>
                    <a:pt x="2" y="22"/>
                  </a:cubicBezTo>
                  <a:cubicBezTo>
                    <a:pt x="2" y="22"/>
                    <a:pt x="2" y="22"/>
                    <a:pt x="2" y="22"/>
                  </a:cubicBezTo>
                  <a:cubicBezTo>
                    <a:pt x="2" y="22"/>
                    <a:pt x="1" y="23"/>
                    <a:pt x="1" y="24"/>
                  </a:cubicBezTo>
                  <a:cubicBezTo>
                    <a:pt x="0" y="25"/>
                    <a:pt x="2" y="25"/>
                    <a:pt x="3" y="24"/>
                  </a:cubicBezTo>
                  <a:cubicBezTo>
                    <a:pt x="4" y="23"/>
                    <a:pt x="3" y="22"/>
                    <a:pt x="3" y="22"/>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4" name="Freeform 22"/>
            <p:cNvSpPr/>
            <p:nvPr/>
          </p:nvSpPr>
          <p:spPr bwMode="auto">
            <a:xfrm flipH="1">
              <a:off x="1598613" y="6262688"/>
              <a:ext cx="90488" cy="88900"/>
            </a:xfrm>
            <a:custGeom>
              <a:avLst/>
              <a:gdLst>
                <a:gd name="T0" fmla="*/ 3 w 32"/>
                <a:gd name="T1" fmla="*/ 29 h 31"/>
                <a:gd name="T2" fmla="*/ 22 w 32"/>
                <a:gd name="T3" fmla="*/ 17 h 31"/>
                <a:gd name="T4" fmla="*/ 30 w 32"/>
                <a:gd name="T5" fmla="*/ 0 h 31"/>
                <a:gd name="T6" fmla="*/ 32 w 32"/>
                <a:gd name="T7" fmla="*/ 1 h 31"/>
                <a:gd name="T8" fmla="*/ 3 w 32"/>
                <a:gd name="T9" fmla="*/ 29 h 31"/>
                <a:gd name="T10" fmla="*/ 3 w 32"/>
                <a:gd name="T11" fmla="*/ 29 h 31"/>
                <a:gd name="T12" fmla="*/ 1 w 32"/>
                <a:gd name="T13" fmla="*/ 31 h 31"/>
                <a:gd name="T14" fmla="*/ 2 w 32"/>
                <a:gd name="T15" fmla="*/ 28 h 31"/>
                <a:gd name="T16" fmla="*/ 3 w 32"/>
                <a:gd name="T1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1">
                  <a:moveTo>
                    <a:pt x="3" y="29"/>
                  </a:moveTo>
                  <a:cubicBezTo>
                    <a:pt x="7" y="28"/>
                    <a:pt x="16" y="25"/>
                    <a:pt x="22" y="17"/>
                  </a:cubicBezTo>
                  <a:cubicBezTo>
                    <a:pt x="30" y="7"/>
                    <a:pt x="30" y="0"/>
                    <a:pt x="30" y="0"/>
                  </a:cubicBezTo>
                  <a:cubicBezTo>
                    <a:pt x="32" y="1"/>
                    <a:pt x="32" y="1"/>
                    <a:pt x="32" y="1"/>
                  </a:cubicBezTo>
                  <a:cubicBezTo>
                    <a:pt x="32" y="1"/>
                    <a:pt x="27" y="25"/>
                    <a:pt x="3" y="29"/>
                  </a:cubicBezTo>
                  <a:cubicBezTo>
                    <a:pt x="3" y="29"/>
                    <a:pt x="3" y="29"/>
                    <a:pt x="3" y="29"/>
                  </a:cubicBezTo>
                  <a:cubicBezTo>
                    <a:pt x="3" y="30"/>
                    <a:pt x="2" y="30"/>
                    <a:pt x="1" y="31"/>
                  </a:cubicBezTo>
                  <a:cubicBezTo>
                    <a:pt x="0" y="31"/>
                    <a:pt x="0" y="29"/>
                    <a:pt x="2" y="28"/>
                  </a:cubicBezTo>
                  <a:cubicBezTo>
                    <a:pt x="3" y="28"/>
                    <a:pt x="3" y="28"/>
                    <a:pt x="3" y="29"/>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5" name="Freeform 23"/>
            <p:cNvSpPr/>
            <p:nvPr/>
          </p:nvSpPr>
          <p:spPr bwMode="auto">
            <a:xfrm flipH="1">
              <a:off x="1501775" y="6100763"/>
              <a:ext cx="266700" cy="390525"/>
            </a:xfrm>
            <a:custGeom>
              <a:avLst/>
              <a:gdLst>
                <a:gd name="T0" fmla="*/ 81 w 94"/>
                <a:gd name="T1" fmla="*/ 104 h 137"/>
                <a:gd name="T2" fmla="*/ 79 w 94"/>
                <a:gd name="T3" fmla="*/ 99 h 137"/>
                <a:gd name="T4" fmla="*/ 79 w 94"/>
                <a:gd name="T5" fmla="*/ 99 h 137"/>
                <a:gd name="T6" fmla="*/ 60 w 94"/>
                <a:gd name="T7" fmla="*/ 67 h 137"/>
                <a:gd name="T8" fmla="*/ 52 w 94"/>
                <a:gd name="T9" fmla="*/ 57 h 137"/>
                <a:gd name="T10" fmla="*/ 52 w 94"/>
                <a:gd name="T11" fmla="*/ 57 h 137"/>
                <a:gd name="T12" fmla="*/ 49 w 94"/>
                <a:gd name="T13" fmla="*/ 51 h 137"/>
                <a:gd name="T14" fmla="*/ 28 w 94"/>
                <a:gd name="T15" fmla="*/ 20 h 137"/>
                <a:gd name="T16" fmla="*/ 26 w 94"/>
                <a:gd name="T17" fmla="*/ 19 h 137"/>
                <a:gd name="T18" fmla="*/ 18 w 94"/>
                <a:gd name="T19" fmla="*/ 5 h 137"/>
                <a:gd name="T20" fmla="*/ 39 w 94"/>
                <a:gd name="T21" fmla="*/ 15 h 137"/>
                <a:gd name="T22" fmla="*/ 55 w 94"/>
                <a:gd name="T23" fmla="*/ 27 h 137"/>
                <a:gd name="T24" fmla="*/ 55 w 94"/>
                <a:gd name="T25" fmla="*/ 27 h 137"/>
                <a:gd name="T26" fmla="*/ 55 w 94"/>
                <a:gd name="T27" fmla="*/ 27 h 137"/>
                <a:gd name="T28" fmla="*/ 56 w 94"/>
                <a:gd name="T29" fmla="*/ 28 h 137"/>
                <a:gd name="T30" fmla="*/ 56 w 94"/>
                <a:gd name="T31" fmla="*/ 29 h 137"/>
                <a:gd name="T32" fmla="*/ 62 w 94"/>
                <a:gd name="T33" fmla="*/ 37 h 137"/>
                <a:gd name="T34" fmla="*/ 66 w 94"/>
                <a:gd name="T35" fmla="*/ 55 h 137"/>
                <a:gd name="T36" fmla="*/ 69 w 94"/>
                <a:gd name="T37" fmla="*/ 61 h 137"/>
                <a:gd name="T38" fmla="*/ 80 w 94"/>
                <a:gd name="T39" fmla="*/ 72 h 137"/>
                <a:gd name="T40" fmla="*/ 89 w 94"/>
                <a:gd name="T41" fmla="*/ 86 h 137"/>
                <a:gd name="T42" fmla="*/ 89 w 94"/>
                <a:gd name="T43" fmla="*/ 86 h 137"/>
                <a:gd name="T44" fmla="*/ 93 w 94"/>
                <a:gd name="T45" fmla="*/ 101 h 137"/>
                <a:gd name="T46" fmla="*/ 94 w 94"/>
                <a:gd name="T47" fmla="*/ 113 h 137"/>
                <a:gd name="T48" fmla="*/ 81 w 94"/>
                <a:gd name="T49" fmla="*/ 10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4" h="137">
                  <a:moveTo>
                    <a:pt x="81" y="104"/>
                  </a:moveTo>
                  <a:cubicBezTo>
                    <a:pt x="80" y="103"/>
                    <a:pt x="79" y="101"/>
                    <a:pt x="79" y="99"/>
                  </a:cubicBezTo>
                  <a:cubicBezTo>
                    <a:pt x="79" y="99"/>
                    <a:pt x="79" y="99"/>
                    <a:pt x="79" y="99"/>
                  </a:cubicBezTo>
                  <a:cubicBezTo>
                    <a:pt x="74" y="87"/>
                    <a:pt x="72" y="77"/>
                    <a:pt x="60" y="67"/>
                  </a:cubicBezTo>
                  <a:cubicBezTo>
                    <a:pt x="60" y="67"/>
                    <a:pt x="56" y="63"/>
                    <a:pt x="52" y="57"/>
                  </a:cubicBezTo>
                  <a:cubicBezTo>
                    <a:pt x="52" y="57"/>
                    <a:pt x="52" y="57"/>
                    <a:pt x="52" y="57"/>
                  </a:cubicBezTo>
                  <a:cubicBezTo>
                    <a:pt x="51" y="55"/>
                    <a:pt x="50" y="53"/>
                    <a:pt x="49" y="51"/>
                  </a:cubicBezTo>
                  <a:cubicBezTo>
                    <a:pt x="45" y="43"/>
                    <a:pt x="35" y="27"/>
                    <a:pt x="28" y="20"/>
                  </a:cubicBezTo>
                  <a:cubicBezTo>
                    <a:pt x="27" y="20"/>
                    <a:pt x="27" y="20"/>
                    <a:pt x="26" y="19"/>
                  </a:cubicBezTo>
                  <a:cubicBezTo>
                    <a:pt x="0" y="0"/>
                    <a:pt x="14" y="2"/>
                    <a:pt x="18" y="5"/>
                  </a:cubicBezTo>
                  <a:cubicBezTo>
                    <a:pt x="24" y="8"/>
                    <a:pt x="31" y="11"/>
                    <a:pt x="39" y="15"/>
                  </a:cubicBezTo>
                  <a:cubicBezTo>
                    <a:pt x="44" y="18"/>
                    <a:pt x="50" y="22"/>
                    <a:pt x="55" y="27"/>
                  </a:cubicBezTo>
                  <a:cubicBezTo>
                    <a:pt x="55" y="27"/>
                    <a:pt x="55" y="27"/>
                    <a:pt x="55" y="27"/>
                  </a:cubicBezTo>
                  <a:cubicBezTo>
                    <a:pt x="55" y="27"/>
                    <a:pt x="55" y="27"/>
                    <a:pt x="55" y="27"/>
                  </a:cubicBezTo>
                  <a:cubicBezTo>
                    <a:pt x="56" y="28"/>
                    <a:pt x="56" y="28"/>
                    <a:pt x="56" y="28"/>
                  </a:cubicBezTo>
                  <a:cubicBezTo>
                    <a:pt x="56" y="29"/>
                    <a:pt x="56" y="29"/>
                    <a:pt x="56" y="29"/>
                  </a:cubicBezTo>
                  <a:cubicBezTo>
                    <a:pt x="58" y="31"/>
                    <a:pt x="60" y="34"/>
                    <a:pt x="62" y="37"/>
                  </a:cubicBezTo>
                  <a:cubicBezTo>
                    <a:pt x="66" y="44"/>
                    <a:pt x="67" y="51"/>
                    <a:pt x="66" y="55"/>
                  </a:cubicBezTo>
                  <a:cubicBezTo>
                    <a:pt x="66" y="58"/>
                    <a:pt x="67" y="60"/>
                    <a:pt x="69" y="61"/>
                  </a:cubicBezTo>
                  <a:cubicBezTo>
                    <a:pt x="72" y="63"/>
                    <a:pt x="76" y="66"/>
                    <a:pt x="80" y="72"/>
                  </a:cubicBezTo>
                  <a:cubicBezTo>
                    <a:pt x="84" y="76"/>
                    <a:pt x="87" y="81"/>
                    <a:pt x="89" y="86"/>
                  </a:cubicBezTo>
                  <a:cubicBezTo>
                    <a:pt x="89" y="86"/>
                    <a:pt x="89" y="86"/>
                    <a:pt x="89" y="86"/>
                  </a:cubicBezTo>
                  <a:cubicBezTo>
                    <a:pt x="91" y="92"/>
                    <a:pt x="93" y="97"/>
                    <a:pt x="93" y="101"/>
                  </a:cubicBezTo>
                  <a:cubicBezTo>
                    <a:pt x="94" y="106"/>
                    <a:pt x="94" y="110"/>
                    <a:pt x="94" y="113"/>
                  </a:cubicBezTo>
                  <a:cubicBezTo>
                    <a:pt x="90" y="137"/>
                    <a:pt x="87" y="119"/>
                    <a:pt x="81" y="104"/>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6" name="Freeform 24"/>
            <p:cNvSpPr/>
            <p:nvPr/>
          </p:nvSpPr>
          <p:spPr bwMode="auto">
            <a:xfrm flipH="1">
              <a:off x="1516063" y="6172200"/>
              <a:ext cx="119063" cy="179388"/>
            </a:xfrm>
            <a:custGeom>
              <a:avLst/>
              <a:gdLst>
                <a:gd name="T0" fmla="*/ 4 w 42"/>
                <a:gd name="T1" fmla="*/ 0 h 63"/>
                <a:gd name="T2" fmla="*/ 4 w 42"/>
                <a:gd name="T3" fmla="*/ 0 h 63"/>
                <a:gd name="T4" fmla="*/ 17 w 42"/>
                <a:gd name="T5" fmla="*/ 22 h 63"/>
                <a:gd name="T6" fmla="*/ 16 w 42"/>
                <a:gd name="T7" fmla="*/ 24 h 63"/>
                <a:gd name="T8" fmla="*/ 3 w 42"/>
                <a:gd name="T9" fmla="*/ 13 h 63"/>
                <a:gd name="T10" fmla="*/ 0 w 42"/>
                <a:gd name="T11" fmla="*/ 12 h 63"/>
                <a:gd name="T12" fmla="*/ 9 w 42"/>
                <a:gd name="T13" fmla="*/ 18 h 63"/>
                <a:gd name="T14" fmla="*/ 16 w 42"/>
                <a:gd name="T15" fmla="*/ 28 h 63"/>
                <a:gd name="T16" fmla="*/ 16 w 42"/>
                <a:gd name="T17" fmla="*/ 28 h 63"/>
                <a:gd name="T18" fmla="*/ 13 w 42"/>
                <a:gd name="T19" fmla="*/ 27 h 63"/>
                <a:gd name="T20" fmla="*/ 9 w 42"/>
                <a:gd name="T21" fmla="*/ 26 h 63"/>
                <a:gd name="T22" fmla="*/ 7 w 42"/>
                <a:gd name="T23" fmla="*/ 26 h 63"/>
                <a:gd name="T24" fmla="*/ 13 w 42"/>
                <a:gd name="T25" fmla="*/ 29 h 63"/>
                <a:gd name="T26" fmla="*/ 17 w 42"/>
                <a:gd name="T27" fmla="*/ 33 h 63"/>
                <a:gd name="T28" fmla="*/ 18 w 42"/>
                <a:gd name="T29" fmla="*/ 44 h 63"/>
                <a:gd name="T30" fmla="*/ 19 w 42"/>
                <a:gd name="T31" fmla="*/ 36 h 63"/>
                <a:gd name="T32" fmla="*/ 19 w 42"/>
                <a:gd name="T33" fmla="*/ 36 h 63"/>
                <a:gd name="T34" fmla="*/ 24 w 42"/>
                <a:gd name="T35" fmla="*/ 44 h 63"/>
                <a:gd name="T36" fmla="*/ 29 w 42"/>
                <a:gd name="T37" fmla="*/ 59 h 63"/>
                <a:gd name="T38" fmla="*/ 26 w 42"/>
                <a:gd name="T39" fmla="*/ 43 h 63"/>
                <a:gd name="T40" fmla="*/ 27 w 42"/>
                <a:gd name="T41" fmla="*/ 43 h 63"/>
                <a:gd name="T42" fmla="*/ 33 w 42"/>
                <a:gd name="T43" fmla="*/ 49 h 63"/>
                <a:gd name="T44" fmla="*/ 42 w 42"/>
                <a:gd name="T45" fmla="*/ 63 h 63"/>
                <a:gd name="T46" fmla="*/ 42 w 42"/>
                <a:gd name="T47" fmla="*/ 61 h 63"/>
                <a:gd name="T48" fmla="*/ 42 w 42"/>
                <a:gd name="T49" fmla="*/ 61 h 63"/>
                <a:gd name="T50" fmla="*/ 42 w 42"/>
                <a:gd name="T51" fmla="*/ 61 h 63"/>
                <a:gd name="T52" fmla="*/ 33 w 42"/>
                <a:gd name="T53" fmla="*/ 47 h 63"/>
                <a:gd name="T54" fmla="*/ 22 w 42"/>
                <a:gd name="T55" fmla="*/ 36 h 63"/>
                <a:gd name="T56" fmla="*/ 19 w 42"/>
                <a:gd name="T57" fmla="*/ 31 h 63"/>
                <a:gd name="T58" fmla="*/ 19 w 42"/>
                <a:gd name="T59" fmla="*/ 30 h 63"/>
                <a:gd name="T60" fmla="*/ 20 w 42"/>
                <a:gd name="T61" fmla="*/ 27 h 63"/>
                <a:gd name="T62" fmla="*/ 15 w 42"/>
                <a:gd name="T63" fmla="*/ 12 h 63"/>
                <a:gd name="T64" fmla="*/ 9 w 42"/>
                <a:gd name="T65" fmla="*/ 4 h 63"/>
                <a:gd name="T66" fmla="*/ 9 w 42"/>
                <a:gd name="T67" fmla="*/ 3 h 63"/>
                <a:gd name="T68" fmla="*/ 8 w 42"/>
                <a:gd name="T69" fmla="*/ 2 h 63"/>
                <a:gd name="T70" fmla="*/ 8 w 42"/>
                <a:gd name="T71" fmla="*/ 2 h 63"/>
                <a:gd name="T72" fmla="*/ 8 w 42"/>
                <a:gd name="T73" fmla="*/ 2 h 63"/>
                <a:gd name="T74" fmla="*/ 8 w 42"/>
                <a:gd name="T75" fmla="*/ 2 h 63"/>
                <a:gd name="T76" fmla="*/ 4 w 42"/>
                <a:gd name="T77"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 h="63">
                  <a:moveTo>
                    <a:pt x="4" y="0"/>
                  </a:moveTo>
                  <a:cubicBezTo>
                    <a:pt x="4" y="0"/>
                    <a:pt x="4" y="0"/>
                    <a:pt x="4" y="0"/>
                  </a:cubicBezTo>
                  <a:cubicBezTo>
                    <a:pt x="9" y="5"/>
                    <a:pt x="18" y="15"/>
                    <a:pt x="17" y="22"/>
                  </a:cubicBezTo>
                  <a:cubicBezTo>
                    <a:pt x="17" y="23"/>
                    <a:pt x="17" y="24"/>
                    <a:pt x="16" y="24"/>
                  </a:cubicBezTo>
                  <a:cubicBezTo>
                    <a:pt x="16" y="24"/>
                    <a:pt x="14" y="17"/>
                    <a:pt x="3" y="13"/>
                  </a:cubicBezTo>
                  <a:cubicBezTo>
                    <a:pt x="2" y="12"/>
                    <a:pt x="1" y="12"/>
                    <a:pt x="0" y="12"/>
                  </a:cubicBezTo>
                  <a:cubicBezTo>
                    <a:pt x="0" y="12"/>
                    <a:pt x="3" y="14"/>
                    <a:pt x="9" y="18"/>
                  </a:cubicBezTo>
                  <a:cubicBezTo>
                    <a:pt x="14" y="22"/>
                    <a:pt x="15" y="25"/>
                    <a:pt x="16" y="28"/>
                  </a:cubicBezTo>
                  <a:cubicBezTo>
                    <a:pt x="16" y="28"/>
                    <a:pt x="16" y="28"/>
                    <a:pt x="16" y="28"/>
                  </a:cubicBezTo>
                  <a:cubicBezTo>
                    <a:pt x="16" y="28"/>
                    <a:pt x="15" y="28"/>
                    <a:pt x="13" y="27"/>
                  </a:cubicBezTo>
                  <a:cubicBezTo>
                    <a:pt x="12" y="26"/>
                    <a:pt x="10" y="26"/>
                    <a:pt x="9" y="26"/>
                  </a:cubicBezTo>
                  <a:cubicBezTo>
                    <a:pt x="8" y="26"/>
                    <a:pt x="7" y="26"/>
                    <a:pt x="7" y="26"/>
                  </a:cubicBezTo>
                  <a:cubicBezTo>
                    <a:pt x="9" y="27"/>
                    <a:pt x="11" y="27"/>
                    <a:pt x="13" y="29"/>
                  </a:cubicBezTo>
                  <a:cubicBezTo>
                    <a:pt x="15" y="32"/>
                    <a:pt x="16" y="31"/>
                    <a:pt x="17" y="33"/>
                  </a:cubicBezTo>
                  <a:cubicBezTo>
                    <a:pt x="18" y="34"/>
                    <a:pt x="18" y="40"/>
                    <a:pt x="18" y="44"/>
                  </a:cubicBezTo>
                  <a:cubicBezTo>
                    <a:pt x="21" y="40"/>
                    <a:pt x="18" y="36"/>
                    <a:pt x="19" y="36"/>
                  </a:cubicBezTo>
                  <a:cubicBezTo>
                    <a:pt x="19" y="36"/>
                    <a:pt x="19" y="36"/>
                    <a:pt x="19" y="36"/>
                  </a:cubicBezTo>
                  <a:cubicBezTo>
                    <a:pt x="20" y="36"/>
                    <a:pt x="21" y="36"/>
                    <a:pt x="24" y="44"/>
                  </a:cubicBezTo>
                  <a:cubicBezTo>
                    <a:pt x="26" y="49"/>
                    <a:pt x="27" y="52"/>
                    <a:pt x="29" y="59"/>
                  </a:cubicBezTo>
                  <a:cubicBezTo>
                    <a:pt x="30" y="48"/>
                    <a:pt x="25" y="46"/>
                    <a:pt x="26" y="43"/>
                  </a:cubicBezTo>
                  <a:cubicBezTo>
                    <a:pt x="26" y="43"/>
                    <a:pt x="26" y="43"/>
                    <a:pt x="27" y="43"/>
                  </a:cubicBezTo>
                  <a:cubicBezTo>
                    <a:pt x="28" y="43"/>
                    <a:pt x="30" y="45"/>
                    <a:pt x="33" y="49"/>
                  </a:cubicBezTo>
                  <a:cubicBezTo>
                    <a:pt x="38" y="54"/>
                    <a:pt x="42" y="63"/>
                    <a:pt x="42" y="63"/>
                  </a:cubicBezTo>
                  <a:cubicBezTo>
                    <a:pt x="42" y="63"/>
                    <a:pt x="42" y="62"/>
                    <a:pt x="42" y="61"/>
                  </a:cubicBezTo>
                  <a:cubicBezTo>
                    <a:pt x="42" y="61"/>
                    <a:pt x="42" y="61"/>
                    <a:pt x="42" y="61"/>
                  </a:cubicBezTo>
                  <a:cubicBezTo>
                    <a:pt x="42" y="61"/>
                    <a:pt x="42" y="61"/>
                    <a:pt x="42" y="61"/>
                  </a:cubicBezTo>
                  <a:cubicBezTo>
                    <a:pt x="40" y="56"/>
                    <a:pt x="37" y="51"/>
                    <a:pt x="33" y="47"/>
                  </a:cubicBezTo>
                  <a:cubicBezTo>
                    <a:pt x="29" y="41"/>
                    <a:pt x="25" y="38"/>
                    <a:pt x="22" y="36"/>
                  </a:cubicBezTo>
                  <a:cubicBezTo>
                    <a:pt x="20" y="35"/>
                    <a:pt x="19" y="33"/>
                    <a:pt x="19" y="31"/>
                  </a:cubicBezTo>
                  <a:cubicBezTo>
                    <a:pt x="19" y="31"/>
                    <a:pt x="19" y="31"/>
                    <a:pt x="19" y="30"/>
                  </a:cubicBezTo>
                  <a:cubicBezTo>
                    <a:pt x="20" y="29"/>
                    <a:pt x="20" y="28"/>
                    <a:pt x="20" y="27"/>
                  </a:cubicBezTo>
                  <a:cubicBezTo>
                    <a:pt x="20" y="23"/>
                    <a:pt x="18" y="18"/>
                    <a:pt x="15" y="12"/>
                  </a:cubicBezTo>
                  <a:cubicBezTo>
                    <a:pt x="13" y="9"/>
                    <a:pt x="11" y="6"/>
                    <a:pt x="9" y="4"/>
                  </a:cubicBezTo>
                  <a:cubicBezTo>
                    <a:pt x="9" y="3"/>
                    <a:pt x="9" y="3"/>
                    <a:pt x="9" y="3"/>
                  </a:cubicBezTo>
                  <a:cubicBezTo>
                    <a:pt x="8" y="2"/>
                    <a:pt x="8" y="2"/>
                    <a:pt x="8" y="2"/>
                  </a:cubicBezTo>
                  <a:cubicBezTo>
                    <a:pt x="8" y="2"/>
                    <a:pt x="8" y="2"/>
                    <a:pt x="8" y="2"/>
                  </a:cubicBezTo>
                  <a:cubicBezTo>
                    <a:pt x="8" y="2"/>
                    <a:pt x="8" y="2"/>
                    <a:pt x="8" y="2"/>
                  </a:cubicBezTo>
                  <a:cubicBezTo>
                    <a:pt x="8" y="2"/>
                    <a:pt x="8" y="2"/>
                    <a:pt x="8" y="2"/>
                  </a:cubicBezTo>
                  <a:cubicBezTo>
                    <a:pt x="7" y="1"/>
                    <a:pt x="5" y="0"/>
                    <a:pt x="4" y="0"/>
                  </a:cubicBezTo>
                </a:path>
              </a:pathLst>
            </a:custGeom>
            <a:solidFill>
              <a:srgbClr val="FCE9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7" name="Freeform 25"/>
            <p:cNvSpPr>
              <a:spLocks noEditPoints="1"/>
            </p:cNvSpPr>
            <p:nvPr/>
          </p:nvSpPr>
          <p:spPr bwMode="auto">
            <a:xfrm flipH="1">
              <a:off x="1860550" y="6186488"/>
              <a:ext cx="11113" cy="85725"/>
            </a:xfrm>
            <a:custGeom>
              <a:avLst/>
              <a:gdLst>
                <a:gd name="T0" fmla="*/ 1 w 4"/>
                <a:gd name="T1" fmla="*/ 28 h 30"/>
                <a:gd name="T2" fmla="*/ 2 w 4"/>
                <a:gd name="T3" fmla="*/ 28 h 30"/>
                <a:gd name="T4" fmla="*/ 3 w 4"/>
                <a:gd name="T5" fmla="*/ 30 h 30"/>
                <a:gd name="T6" fmla="*/ 1 w 4"/>
                <a:gd name="T7" fmla="*/ 28 h 30"/>
                <a:gd name="T8" fmla="*/ 4 w 4"/>
                <a:gd name="T9" fmla="*/ 0 h 30"/>
                <a:gd name="T10" fmla="*/ 4 w 4"/>
                <a:gd name="T11" fmla="*/ 0 h 30"/>
                <a:gd name="T12" fmla="*/ 0 w 4"/>
                <a:gd name="T13" fmla="*/ 4 h 30"/>
                <a:gd name="T14" fmla="*/ 0 w 4"/>
                <a:gd name="T15" fmla="*/ 4 h 30"/>
                <a:gd name="T16" fmla="*/ 4 w 4"/>
                <a:gd name="T17" fmla="*/ 0 h 30"/>
                <a:gd name="T18" fmla="*/ 4 w 4"/>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30">
                  <a:moveTo>
                    <a:pt x="1" y="28"/>
                  </a:moveTo>
                  <a:cubicBezTo>
                    <a:pt x="2" y="28"/>
                    <a:pt x="2" y="28"/>
                    <a:pt x="2" y="28"/>
                  </a:cubicBezTo>
                  <a:cubicBezTo>
                    <a:pt x="2" y="29"/>
                    <a:pt x="2" y="29"/>
                    <a:pt x="3" y="30"/>
                  </a:cubicBezTo>
                  <a:cubicBezTo>
                    <a:pt x="2" y="29"/>
                    <a:pt x="2" y="29"/>
                    <a:pt x="1" y="28"/>
                  </a:cubicBezTo>
                  <a:moveTo>
                    <a:pt x="4" y="0"/>
                  </a:moveTo>
                  <a:cubicBezTo>
                    <a:pt x="4" y="0"/>
                    <a:pt x="4" y="0"/>
                    <a:pt x="4" y="0"/>
                  </a:cubicBezTo>
                  <a:cubicBezTo>
                    <a:pt x="2" y="2"/>
                    <a:pt x="1" y="3"/>
                    <a:pt x="0" y="4"/>
                  </a:cubicBezTo>
                  <a:cubicBezTo>
                    <a:pt x="0" y="4"/>
                    <a:pt x="0" y="4"/>
                    <a:pt x="0" y="4"/>
                  </a:cubicBezTo>
                  <a:cubicBezTo>
                    <a:pt x="1" y="3"/>
                    <a:pt x="2" y="2"/>
                    <a:pt x="4" y="0"/>
                  </a:cubicBezTo>
                  <a:cubicBezTo>
                    <a:pt x="4" y="0"/>
                    <a:pt x="4" y="0"/>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8" name="Freeform 26"/>
            <p:cNvSpPr>
              <a:spLocks noEditPoints="1"/>
            </p:cNvSpPr>
            <p:nvPr/>
          </p:nvSpPr>
          <p:spPr bwMode="auto">
            <a:xfrm flipH="1">
              <a:off x="1806575" y="6172200"/>
              <a:ext cx="76200" cy="111125"/>
            </a:xfrm>
            <a:custGeom>
              <a:avLst/>
              <a:gdLst>
                <a:gd name="T0" fmla="*/ 16 w 27"/>
                <a:gd name="T1" fmla="*/ 34 h 39"/>
                <a:gd name="T2" fmla="*/ 20 w 27"/>
                <a:gd name="T3" fmla="*/ 36 h 39"/>
                <a:gd name="T4" fmla="*/ 22 w 27"/>
                <a:gd name="T5" fmla="*/ 35 h 39"/>
                <a:gd name="T6" fmla="*/ 22 w 27"/>
                <a:gd name="T7" fmla="*/ 35 h 39"/>
                <a:gd name="T8" fmla="*/ 20 w 27"/>
                <a:gd name="T9" fmla="*/ 35 h 39"/>
                <a:gd name="T10" fmla="*/ 16 w 27"/>
                <a:gd name="T11" fmla="*/ 34 h 39"/>
                <a:gd name="T12" fmla="*/ 8 w 27"/>
                <a:gd name="T13" fmla="*/ 11 h 39"/>
                <a:gd name="T14" fmla="*/ 8 w 27"/>
                <a:gd name="T15" fmla="*/ 11 h 39"/>
                <a:gd name="T16" fmla="*/ 9 w 27"/>
                <a:gd name="T17" fmla="*/ 12 h 39"/>
                <a:gd name="T18" fmla="*/ 8 w 27"/>
                <a:gd name="T19" fmla="*/ 11 h 39"/>
                <a:gd name="T20" fmla="*/ 20 w 27"/>
                <a:gd name="T21" fmla="*/ 0 h 39"/>
                <a:gd name="T22" fmla="*/ 8 w 27"/>
                <a:gd name="T23" fmla="*/ 5 h 39"/>
                <a:gd name="T24" fmla="*/ 8 w 27"/>
                <a:gd name="T25" fmla="*/ 5 h 39"/>
                <a:gd name="T26" fmla="*/ 4 w 27"/>
                <a:gd name="T27" fmla="*/ 9 h 39"/>
                <a:gd name="T28" fmla="*/ 4 w 27"/>
                <a:gd name="T29" fmla="*/ 9 h 39"/>
                <a:gd name="T30" fmla="*/ 4 w 27"/>
                <a:gd name="T31" fmla="*/ 9 h 39"/>
                <a:gd name="T32" fmla="*/ 3 w 27"/>
                <a:gd name="T33" fmla="*/ 13 h 39"/>
                <a:gd name="T34" fmla="*/ 3 w 27"/>
                <a:gd name="T35" fmla="*/ 18 h 39"/>
                <a:gd name="T36" fmla="*/ 2 w 27"/>
                <a:gd name="T37" fmla="*/ 20 h 39"/>
                <a:gd name="T38" fmla="*/ 1 w 27"/>
                <a:gd name="T39" fmla="*/ 21 h 39"/>
                <a:gd name="T40" fmla="*/ 0 w 27"/>
                <a:gd name="T41" fmla="*/ 23 h 39"/>
                <a:gd name="T42" fmla="*/ 5 w 27"/>
                <a:gd name="T43" fmla="*/ 32 h 39"/>
                <a:gd name="T44" fmla="*/ 5 w 27"/>
                <a:gd name="T45" fmla="*/ 33 h 39"/>
                <a:gd name="T46" fmla="*/ 7 w 27"/>
                <a:gd name="T47" fmla="*/ 35 h 39"/>
                <a:gd name="T48" fmla="*/ 7 w 27"/>
                <a:gd name="T49" fmla="*/ 35 h 39"/>
                <a:gd name="T50" fmla="*/ 7 w 27"/>
                <a:gd name="T51" fmla="*/ 35 h 39"/>
                <a:gd name="T52" fmla="*/ 16 w 27"/>
                <a:gd name="T53" fmla="*/ 39 h 39"/>
                <a:gd name="T54" fmla="*/ 18 w 27"/>
                <a:gd name="T55" fmla="*/ 38 h 39"/>
                <a:gd name="T56" fmla="*/ 8 w 27"/>
                <a:gd name="T57" fmla="*/ 31 h 39"/>
                <a:gd name="T58" fmla="*/ 8 w 27"/>
                <a:gd name="T59" fmla="*/ 31 h 39"/>
                <a:gd name="T60" fmla="*/ 9 w 27"/>
                <a:gd name="T61" fmla="*/ 31 h 39"/>
                <a:gd name="T62" fmla="*/ 8 w 27"/>
                <a:gd name="T63" fmla="*/ 31 h 39"/>
                <a:gd name="T64" fmla="*/ 8 w 27"/>
                <a:gd name="T65" fmla="*/ 31 h 39"/>
                <a:gd name="T66" fmla="*/ 7 w 27"/>
                <a:gd name="T67" fmla="*/ 28 h 39"/>
                <a:gd name="T68" fmla="*/ 7 w 27"/>
                <a:gd name="T69" fmla="*/ 28 h 39"/>
                <a:gd name="T70" fmla="*/ 6 w 27"/>
                <a:gd name="T71" fmla="*/ 20 h 39"/>
                <a:gd name="T72" fmla="*/ 8 w 27"/>
                <a:gd name="T73" fmla="*/ 19 h 39"/>
                <a:gd name="T74" fmla="*/ 16 w 27"/>
                <a:gd name="T75" fmla="*/ 22 h 39"/>
                <a:gd name="T76" fmla="*/ 8 w 27"/>
                <a:gd name="T77" fmla="*/ 15 h 39"/>
                <a:gd name="T78" fmla="*/ 9 w 27"/>
                <a:gd name="T79" fmla="*/ 15 h 39"/>
                <a:gd name="T80" fmla="*/ 27 w 27"/>
                <a:gd name="T81" fmla="*/ 19 h 39"/>
                <a:gd name="T82" fmla="*/ 24 w 27"/>
                <a:gd name="T83" fmla="*/ 17 h 39"/>
                <a:gd name="T84" fmla="*/ 27 w 27"/>
                <a:gd name="T85" fmla="*/ 19 h 39"/>
                <a:gd name="T86" fmla="*/ 9 w 27"/>
                <a:gd name="T87" fmla="*/ 15 h 39"/>
                <a:gd name="T88" fmla="*/ 8 w 27"/>
                <a:gd name="T89" fmla="*/ 15 h 39"/>
                <a:gd name="T90" fmla="*/ 8 w 27"/>
                <a:gd name="T91" fmla="*/ 11 h 39"/>
                <a:gd name="T92" fmla="*/ 8 w 27"/>
                <a:gd name="T93" fmla="*/ 11 h 39"/>
                <a:gd name="T94" fmla="*/ 8 w 27"/>
                <a:gd name="T95" fmla="*/ 11 h 39"/>
                <a:gd name="T96" fmla="*/ 8 w 27"/>
                <a:gd name="T97" fmla="*/ 11 h 39"/>
                <a:gd name="T98" fmla="*/ 8 w 27"/>
                <a:gd name="T99" fmla="*/ 11 h 39"/>
                <a:gd name="T100" fmla="*/ 22 w 27"/>
                <a:gd name="T101" fmla="*/ 9 h 39"/>
                <a:gd name="T102" fmla="*/ 22 w 27"/>
                <a:gd name="T103" fmla="*/ 9 h 39"/>
                <a:gd name="T104" fmla="*/ 8 w 27"/>
                <a:gd name="T105" fmla="*/ 11 h 39"/>
                <a:gd name="T106" fmla="*/ 9 w 27"/>
                <a:gd name="T107" fmla="*/ 8 h 39"/>
                <a:gd name="T108" fmla="*/ 9 w 27"/>
                <a:gd name="T109" fmla="*/ 8 h 39"/>
                <a:gd name="T110" fmla="*/ 9 w 27"/>
                <a:gd name="T111" fmla="*/ 7 h 39"/>
                <a:gd name="T112" fmla="*/ 9 w 27"/>
                <a:gd name="T113" fmla="*/ 7 h 39"/>
                <a:gd name="T114" fmla="*/ 9 w 27"/>
                <a:gd name="T115" fmla="*/ 7 h 39"/>
                <a:gd name="T116" fmla="*/ 9 w 27"/>
                <a:gd name="T117" fmla="*/ 7 h 39"/>
                <a:gd name="T118" fmla="*/ 22 w 27"/>
                <a:gd name="T119" fmla="*/ 0 h 39"/>
                <a:gd name="T120" fmla="*/ 20 w 27"/>
                <a:gd name="T1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 h="39">
                  <a:moveTo>
                    <a:pt x="16" y="34"/>
                  </a:moveTo>
                  <a:cubicBezTo>
                    <a:pt x="18" y="35"/>
                    <a:pt x="19" y="36"/>
                    <a:pt x="20" y="36"/>
                  </a:cubicBezTo>
                  <a:cubicBezTo>
                    <a:pt x="21" y="36"/>
                    <a:pt x="22" y="36"/>
                    <a:pt x="22" y="35"/>
                  </a:cubicBezTo>
                  <a:cubicBezTo>
                    <a:pt x="22" y="35"/>
                    <a:pt x="22" y="35"/>
                    <a:pt x="22" y="35"/>
                  </a:cubicBezTo>
                  <a:cubicBezTo>
                    <a:pt x="21" y="35"/>
                    <a:pt x="21" y="35"/>
                    <a:pt x="20" y="35"/>
                  </a:cubicBezTo>
                  <a:cubicBezTo>
                    <a:pt x="19" y="35"/>
                    <a:pt x="17" y="35"/>
                    <a:pt x="16" y="34"/>
                  </a:cubicBezTo>
                  <a:moveTo>
                    <a:pt x="8" y="11"/>
                  </a:moveTo>
                  <a:cubicBezTo>
                    <a:pt x="8" y="11"/>
                    <a:pt x="8" y="11"/>
                    <a:pt x="8" y="11"/>
                  </a:cubicBezTo>
                  <a:cubicBezTo>
                    <a:pt x="8" y="11"/>
                    <a:pt x="9" y="12"/>
                    <a:pt x="9" y="12"/>
                  </a:cubicBezTo>
                  <a:cubicBezTo>
                    <a:pt x="9" y="12"/>
                    <a:pt x="8" y="11"/>
                    <a:pt x="8" y="11"/>
                  </a:cubicBezTo>
                  <a:moveTo>
                    <a:pt x="20" y="0"/>
                  </a:moveTo>
                  <a:cubicBezTo>
                    <a:pt x="14" y="0"/>
                    <a:pt x="8" y="5"/>
                    <a:pt x="8" y="5"/>
                  </a:cubicBezTo>
                  <a:cubicBezTo>
                    <a:pt x="8" y="5"/>
                    <a:pt x="8" y="5"/>
                    <a:pt x="8" y="5"/>
                  </a:cubicBezTo>
                  <a:cubicBezTo>
                    <a:pt x="6" y="7"/>
                    <a:pt x="5" y="8"/>
                    <a:pt x="4" y="9"/>
                  </a:cubicBezTo>
                  <a:cubicBezTo>
                    <a:pt x="4" y="9"/>
                    <a:pt x="4" y="9"/>
                    <a:pt x="4" y="9"/>
                  </a:cubicBezTo>
                  <a:cubicBezTo>
                    <a:pt x="4" y="9"/>
                    <a:pt x="4" y="9"/>
                    <a:pt x="4" y="9"/>
                  </a:cubicBezTo>
                  <a:cubicBezTo>
                    <a:pt x="3" y="11"/>
                    <a:pt x="3" y="12"/>
                    <a:pt x="3" y="13"/>
                  </a:cubicBezTo>
                  <a:cubicBezTo>
                    <a:pt x="3" y="15"/>
                    <a:pt x="3" y="16"/>
                    <a:pt x="3" y="18"/>
                  </a:cubicBezTo>
                  <a:cubicBezTo>
                    <a:pt x="3" y="19"/>
                    <a:pt x="3" y="19"/>
                    <a:pt x="2" y="20"/>
                  </a:cubicBezTo>
                  <a:cubicBezTo>
                    <a:pt x="2" y="20"/>
                    <a:pt x="2" y="21"/>
                    <a:pt x="1" y="21"/>
                  </a:cubicBezTo>
                  <a:cubicBezTo>
                    <a:pt x="0" y="22"/>
                    <a:pt x="0" y="22"/>
                    <a:pt x="0" y="23"/>
                  </a:cubicBezTo>
                  <a:cubicBezTo>
                    <a:pt x="0" y="26"/>
                    <a:pt x="1" y="29"/>
                    <a:pt x="5" y="32"/>
                  </a:cubicBezTo>
                  <a:cubicBezTo>
                    <a:pt x="5" y="33"/>
                    <a:pt x="5" y="33"/>
                    <a:pt x="5" y="33"/>
                  </a:cubicBezTo>
                  <a:cubicBezTo>
                    <a:pt x="6" y="34"/>
                    <a:pt x="6" y="34"/>
                    <a:pt x="7" y="35"/>
                  </a:cubicBezTo>
                  <a:cubicBezTo>
                    <a:pt x="7" y="35"/>
                    <a:pt x="7" y="35"/>
                    <a:pt x="7" y="35"/>
                  </a:cubicBezTo>
                  <a:cubicBezTo>
                    <a:pt x="7" y="35"/>
                    <a:pt x="7" y="35"/>
                    <a:pt x="7" y="35"/>
                  </a:cubicBezTo>
                  <a:cubicBezTo>
                    <a:pt x="10" y="37"/>
                    <a:pt x="14" y="39"/>
                    <a:pt x="16" y="39"/>
                  </a:cubicBezTo>
                  <a:cubicBezTo>
                    <a:pt x="17" y="39"/>
                    <a:pt x="17" y="39"/>
                    <a:pt x="18" y="38"/>
                  </a:cubicBezTo>
                  <a:cubicBezTo>
                    <a:pt x="14" y="38"/>
                    <a:pt x="6" y="32"/>
                    <a:pt x="8" y="31"/>
                  </a:cubicBezTo>
                  <a:cubicBezTo>
                    <a:pt x="8" y="31"/>
                    <a:pt x="8" y="31"/>
                    <a:pt x="8" y="31"/>
                  </a:cubicBezTo>
                  <a:cubicBezTo>
                    <a:pt x="8" y="31"/>
                    <a:pt x="9" y="31"/>
                    <a:pt x="9" y="31"/>
                  </a:cubicBezTo>
                  <a:cubicBezTo>
                    <a:pt x="9" y="31"/>
                    <a:pt x="8" y="31"/>
                    <a:pt x="8" y="31"/>
                  </a:cubicBezTo>
                  <a:cubicBezTo>
                    <a:pt x="8" y="31"/>
                    <a:pt x="8" y="31"/>
                    <a:pt x="8" y="31"/>
                  </a:cubicBezTo>
                  <a:cubicBezTo>
                    <a:pt x="7" y="28"/>
                    <a:pt x="7" y="28"/>
                    <a:pt x="7" y="28"/>
                  </a:cubicBezTo>
                  <a:cubicBezTo>
                    <a:pt x="7" y="28"/>
                    <a:pt x="7" y="28"/>
                    <a:pt x="7" y="28"/>
                  </a:cubicBezTo>
                  <a:cubicBezTo>
                    <a:pt x="1" y="24"/>
                    <a:pt x="3" y="22"/>
                    <a:pt x="6" y="20"/>
                  </a:cubicBezTo>
                  <a:cubicBezTo>
                    <a:pt x="6" y="19"/>
                    <a:pt x="7" y="19"/>
                    <a:pt x="8" y="19"/>
                  </a:cubicBezTo>
                  <a:cubicBezTo>
                    <a:pt x="11" y="19"/>
                    <a:pt x="14" y="21"/>
                    <a:pt x="16" y="22"/>
                  </a:cubicBezTo>
                  <a:cubicBezTo>
                    <a:pt x="15" y="19"/>
                    <a:pt x="5" y="17"/>
                    <a:pt x="8" y="15"/>
                  </a:cubicBezTo>
                  <a:cubicBezTo>
                    <a:pt x="8" y="15"/>
                    <a:pt x="8" y="15"/>
                    <a:pt x="9" y="15"/>
                  </a:cubicBezTo>
                  <a:cubicBezTo>
                    <a:pt x="13" y="15"/>
                    <a:pt x="22" y="18"/>
                    <a:pt x="27" y="19"/>
                  </a:cubicBezTo>
                  <a:cubicBezTo>
                    <a:pt x="26" y="19"/>
                    <a:pt x="25" y="18"/>
                    <a:pt x="24" y="17"/>
                  </a:cubicBezTo>
                  <a:cubicBezTo>
                    <a:pt x="25" y="18"/>
                    <a:pt x="26" y="19"/>
                    <a:pt x="27" y="19"/>
                  </a:cubicBezTo>
                  <a:cubicBezTo>
                    <a:pt x="22" y="18"/>
                    <a:pt x="13" y="15"/>
                    <a:pt x="9" y="15"/>
                  </a:cubicBezTo>
                  <a:cubicBezTo>
                    <a:pt x="8" y="15"/>
                    <a:pt x="8" y="15"/>
                    <a:pt x="8" y="15"/>
                  </a:cubicBezTo>
                  <a:cubicBezTo>
                    <a:pt x="8" y="11"/>
                    <a:pt x="8" y="11"/>
                    <a:pt x="8" y="11"/>
                  </a:cubicBezTo>
                  <a:cubicBezTo>
                    <a:pt x="8" y="11"/>
                    <a:pt x="8" y="11"/>
                    <a:pt x="8" y="11"/>
                  </a:cubicBezTo>
                  <a:cubicBezTo>
                    <a:pt x="8" y="11"/>
                    <a:pt x="8" y="11"/>
                    <a:pt x="8" y="11"/>
                  </a:cubicBezTo>
                  <a:cubicBezTo>
                    <a:pt x="8" y="11"/>
                    <a:pt x="8" y="11"/>
                    <a:pt x="8" y="11"/>
                  </a:cubicBezTo>
                  <a:cubicBezTo>
                    <a:pt x="8" y="11"/>
                    <a:pt x="8" y="11"/>
                    <a:pt x="8" y="11"/>
                  </a:cubicBezTo>
                  <a:cubicBezTo>
                    <a:pt x="10" y="8"/>
                    <a:pt x="16" y="9"/>
                    <a:pt x="22" y="9"/>
                  </a:cubicBezTo>
                  <a:cubicBezTo>
                    <a:pt x="22" y="9"/>
                    <a:pt x="22" y="9"/>
                    <a:pt x="22" y="9"/>
                  </a:cubicBezTo>
                  <a:cubicBezTo>
                    <a:pt x="16" y="9"/>
                    <a:pt x="10" y="8"/>
                    <a:pt x="8" y="11"/>
                  </a:cubicBezTo>
                  <a:cubicBezTo>
                    <a:pt x="9" y="8"/>
                    <a:pt x="9" y="8"/>
                    <a:pt x="9" y="8"/>
                  </a:cubicBezTo>
                  <a:cubicBezTo>
                    <a:pt x="9" y="8"/>
                    <a:pt x="9" y="8"/>
                    <a:pt x="9" y="8"/>
                  </a:cubicBezTo>
                  <a:cubicBezTo>
                    <a:pt x="8" y="8"/>
                    <a:pt x="8" y="7"/>
                    <a:pt x="9" y="7"/>
                  </a:cubicBezTo>
                  <a:cubicBezTo>
                    <a:pt x="9" y="7"/>
                    <a:pt x="9" y="7"/>
                    <a:pt x="9" y="7"/>
                  </a:cubicBezTo>
                  <a:cubicBezTo>
                    <a:pt x="9" y="7"/>
                    <a:pt x="9" y="7"/>
                    <a:pt x="9" y="7"/>
                  </a:cubicBezTo>
                  <a:cubicBezTo>
                    <a:pt x="9" y="7"/>
                    <a:pt x="9" y="7"/>
                    <a:pt x="9" y="7"/>
                  </a:cubicBezTo>
                  <a:cubicBezTo>
                    <a:pt x="12" y="3"/>
                    <a:pt x="18" y="1"/>
                    <a:pt x="22" y="0"/>
                  </a:cubicBezTo>
                  <a:cubicBezTo>
                    <a:pt x="22" y="0"/>
                    <a:pt x="21" y="0"/>
                    <a:pt x="20"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9" name="Freeform 27"/>
            <p:cNvSpPr/>
            <p:nvPr/>
          </p:nvSpPr>
          <p:spPr bwMode="auto">
            <a:xfrm flipH="1">
              <a:off x="1698625" y="6380163"/>
              <a:ext cx="104775" cy="130175"/>
            </a:xfrm>
            <a:custGeom>
              <a:avLst/>
              <a:gdLst>
                <a:gd name="T0" fmla="*/ 11 w 37"/>
                <a:gd name="T1" fmla="*/ 0 h 46"/>
                <a:gd name="T2" fmla="*/ 2 w 37"/>
                <a:gd name="T3" fmla="*/ 14 h 46"/>
                <a:gd name="T4" fmla="*/ 2 w 37"/>
                <a:gd name="T5" fmla="*/ 14 h 46"/>
                <a:gd name="T6" fmla="*/ 2 w 37"/>
                <a:gd name="T7" fmla="*/ 14 h 46"/>
                <a:gd name="T8" fmla="*/ 0 w 37"/>
                <a:gd name="T9" fmla="*/ 26 h 46"/>
                <a:gd name="T10" fmla="*/ 0 w 37"/>
                <a:gd name="T11" fmla="*/ 30 h 46"/>
                <a:gd name="T12" fmla="*/ 4 w 37"/>
                <a:gd name="T13" fmla="*/ 33 h 46"/>
                <a:gd name="T14" fmla="*/ 7 w 37"/>
                <a:gd name="T15" fmla="*/ 35 h 46"/>
                <a:gd name="T16" fmla="*/ 8 w 37"/>
                <a:gd name="T17" fmla="*/ 37 h 46"/>
                <a:gd name="T18" fmla="*/ 8 w 37"/>
                <a:gd name="T19" fmla="*/ 39 h 46"/>
                <a:gd name="T20" fmla="*/ 8 w 37"/>
                <a:gd name="T21" fmla="*/ 40 h 46"/>
                <a:gd name="T22" fmla="*/ 10 w 37"/>
                <a:gd name="T23" fmla="*/ 44 h 46"/>
                <a:gd name="T24" fmla="*/ 22 w 37"/>
                <a:gd name="T25" fmla="*/ 46 h 46"/>
                <a:gd name="T26" fmla="*/ 22 w 37"/>
                <a:gd name="T27" fmla="*/ 46 h 46"/>
                <a:gd name="T28" fmla="*/ 37 w 37"/>
                <a:gd name="T29" fmla="*/ 38 h 46"/>
                <a:gd name="T30" fmla="*/ 23 w 37"/>
                <a:gd name="T31" fmla="*/ 43 h 46"/>
                <a:gd name="T32" fmla="*/ 14 w 37"/>
                <a:gd name="T33" fmla="*/ 38 h 46"/>
                <a:gd name="T34" fmla="*/ 16 w 37"/>
                <a:gd name="T35" fmla="*/ 39 h 46"/>
                <a:gd name="T36" fmla="*/ 35 w 37"/>
                <a:gd name="T37" fmla="*/ 26 h 46"/>
                <a:gd name="T38" fmla="*/ 15 w 37"/>
                <a:gd name="T39" fmla="*/ 37 h 46"/>
                <a:gd name="T40" fmla="*/ 13 w 37"/>
                <a:gd name="T41" fmla="*/ 36 h 46"/>
                <a:gd name="T42" fmla="*/ 23 w 37"/>
                <a:gd name="T43" fmla="*/ 24 h 46"/>
                <a:gd name="T44" fmla="*/ 11 w 37"/>
                <a:gd name="T45" fmla="*/ 33 h 46"/>
                <a:gd name="T46" fmla="*/ 21 w 37"/>
                <a:gd name="T47" fmla="*/ 21 h 46"/>
                <a:gd name="T48" fmla="*/ 9 w 37"/>
                <a:gd name="T49" fmla="*/ 29 h 46"/>
                <a:gd name="T50" fmla="*/ 8 w 37"/>
                <a:gd name="T51" fmla="*/ 28 h 46"/>
                <a:gd name="T52" fmla="*/ 23 w 37"/>
                <a:gd name="T53" fmla="*/ 14 h 46"/>
                <a:gd name="T54" fmla="*/ 22 w 37"/>
                <a:gd name="T55" fmla="*/ 14 h 46"/>
                <a:gd name="T56" fmla="*/ 12 w 37"/>
                <a:gd name="T57" fmla="*/ 20 h 46"/>
                <a:gd name="T58" fmla="*/ 6 w 37"/>
                <a:gd name="T59" fmla="*/ 26 h 46"/>
                <a:gd name="T60" fmla="*/ 6 w 37"/>
                <a:gd name="T61" fmla="*/ 26 h 46"/>
                <a:gd name="T62" fmla="*/ 18 w 37"/>
                <a:gd name="T63" fmla="*/ 7 h 46"/>
                <a:gd name="T64" fmla="*/ 2 w 37"/>
                <a:gd name="T65" fmla="*/ 25 h 46"/>
                <a:gd name="T66" fmla="*/ 2 w 37"/>
                <a:gd name="T67" fmla="*/ 22 h 46"/>
                <a:gd name="T68" fmla="*/ 11 w 37"/>
                <a:gd name="T6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 h="46">
                  <a:moveTo>
                    <a:pt x="11" y="0"/>
                  </a:moveTo>
                  <a:cubicBezTo>
                    <a:pt x="6" y="3"/>
                    <a:pt x="2" y="12"/>
                    <a:pt x="2" y="14"/>
                  </a:cubicBezTo>
                  <a:cubicBezTo>
                    <a:pt x="2" y="14"/>
                    <a:pt x="2" y="14"/>
                    <a:pt x="2" y="14"/>
                  </a:cubicBezTo>
                  <a:cubicBezTo>
                    <a:pt x="2" y="14"/>
                    <a:pt x="2" y="14"/>
                    <a:pt x="2" y="14"/>
                  </a:cubicBezTo>
                  <a:cubicBezTo>
                    <a:pt x="1" y="18"/>
                    <a:pt x="0" y="23"/>
                    <a:pt x="0" y="26"/>
                  </a:cubicBezTo>
                  <a:cubicBezTo>
                    <a:pt x="0" y="28"/>
                    <a:pt x="0" y="29"/>
                    <a:pt x="0" y="30"/>
                  </a:cubicBezTo>
                  <a:cubicBezTo>
                    <a:pt x="1" y="32"/>
                    <a:pt x="2" y="33"/>
                    <a:pt x="4" y="33"/>
                  </a:cubicBezTo>
                  <a:cubicBezTo>
                    <a:pt x="5" y="33"/>
                    <a:pt x="7" y="34"/>
                    <a:pt x="7" y="35"/>
                  </a:cubicBezTo>
                  <a:cubicBezTo>
                    <a:pt x="8" y="36"/>
                    <a:pt x="8" y="37"/>
                    <a:pt x="8" y="37"/>
                  </a:cubicBezTo>
                  <a:cubicBezTo>
                    <a:pt x="8" y="38"/>
                    <a:pt x="8" y="39"/>
                    <a:pt x="8" y="39"/>
                  </a:cubicBezTo>
                  <a:cubicBezTo>
                    <a:pt x="8" y="39"/>
                    <a:pt x="8" y="40"/>
                    <a:pt x="8" y="40"/>
                  </a:cubicBezTo>
                  <a:cubicBezTo>
                    <a:pt x="8" y="42"/>
                    <a:pt x="9" y="43"/>
                    <a:pt x="10" y="44"/>
                  </a:cubicBezTo>
                  <a:cubicBezTo>
                    <a:pt x="13" y="45"/>
                    <a:pt x="17" y="46"/>
                    <a:pt x="22" y="46"/>
                  </a:cubicBezTo>
                  <a:cubicBezTo>
                    <a:pt x="22" y="46"/>
                    <a:pt x="22" y="46"/>
                    <a:pt x="22" y="46"/>
                  </a:cubicBezTo>
                  <a:cubicBezTo>
                    <a:pt x="33" y="43"/>
                    <a:pt x="34" y="41"/>
                    <a:pt x="37" y="38"/>
                  </a:cubicBezTo>
                  <a:cubicBezTo>
                    <a:pt x="31" y="41"/>
                    <a:pt x="27" y="43"/>
                    <a:pt x="23" y="43"/>
                  </a:cubicBezTo>
                  <a:cubicBezTo>
                    <a:pt x="17" y="43"/>
                    <a:pt x="14" y="40"/>
                    <a:pt x="14" y="38"/>
                  </a:cubicBezTo>
                  <a:cubicBezTo>
                    <a:pt x="14" y="39"/>
                    <a:pt x="15" y="39"/>
                    <a:pt x="16" y="39"/>
                  </a:cubicBezTo>
                  <a:cubicBezTo>
                    <a:pt x="22" y="39"/>
                    <a:pt x="32" y="35"/>
                    <a:pt x="35" y="26"/>
                  </a:cubicBezTo>
                  <a:cubicBezTo>
                    <a:pt x="33" y="31"/>
                    <a:pt x="20" y="37"/>
                    <a:pt x="15" y="37"/>
                  </a:cubicBezTo>
                  <a:cubicBezTo>
                    <a:pt x="13" y="37"/>
                    <a:pt x="13" y="36"/>
                    <a:pt x="13" y="36"/>
                  </a:cubicBezTo>
                  <a:cubicBezTo>
                    <a:pt x="12" y="32"/>
                    <a:pt x="19" y="29"/>
                    <a:pt x="23" y="24"/>
                  </a:cubicBezTo>
                  <a:cubicBezTo>
                    <a:pt x="19" y="25"/>
                    <a:pt x="13" y="32"/>
                    <a:pt x="11" y="33"/>
                  </a:cubicBezTo>
                  <a:cubicBezTo>
                    <a:pt x="10" y="29"/>
                    <a:pt x="19" y="23"/>
                    <a:pt x="21" y="21"/>
                  </a:cubicBezTo>
                  <a:cubicBezTo>
                    <a:pt x="15" y="23"/>
                    <a:pt x="10" y="29"/>
                    <a:pt x="9" y="29"/>
                  </a:cubicBezTo>
                  <a:cubicBezTo>
                    <a:pt x="9" y="29"/>
                    <a:pt x="8" y="29"/>
                    <a:pt x="8" y="28"/>
                  </a:cubicBezTo>
                  <a:cubicBezTo>
                    <a:pt x="8" y="26"/>
                    <a:pt x="18" y="15"/>
                    <a:pt x="23" y="14"/>
                  </a:cubicBezTo>
                  <a:cubicBezTo>
                    <a:pt x="23" y="14"/>
                    <a:pt x="22" y="14"/>
                    <a:pt x="22" y="14"/>
                  </a:cubicBezTo>
                  <a:cubicBezTo>
                    <a:pt x="19" y="14"/>
                    <a:pt x="15" y="17"/>
                    <a:pt x="12" y="20"/>
                  </a:cubicBezTo>
                  <a:cubicBezTo>
                    <a:pt x="9" y="23"/>
                    <a:pt x="7" y="26"/>
                    <a:pt x="6" y="26"/>
                  </a:cubicBezTo>
                  <a:cubicBezTo>
                    <a:pt x="6" y="26"/>
                    <a:pt x="6" y="26"/>
                    <a:pt x="6" y="26"/>
                  </a:cubicBezTo>
                  <a:cubicBezTo>
                    <a:pt x="5" y="23"/>
                    <a:pt x="11" y="10"/>
                    <a:pt x="18" y="7"/>
                  </a:cubicBezTo>
                  <a:cubicBezTo>
                    <a:pt x="7" y="8"/>
                    <a:pt x="3" y="25"/>
                    <a:pt x="2" y="25"/>
                  </a:cubicBezTo>
                  <a:cubicBezTo>
                    <a:pt x="2" y="25"/>
                    <a:pt x="2" y="24"/>
                    <a:pt x="2" y="22"/>
                  </a:cubicBezTo>
                  <a:cubicBezTo>
                    <a:pt x="2" y="11"/>
                    <a:pt x="7" y="7"/>
                    <a:pt x="11"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0" name="Freeform 28"/>
            <p:cNvSpPr/>
            <p:nvPr/>
          </p:nvSpPr>
          <p:spPr bwMode="auto">
            <a:xfrm flipH="1">
              <a:off x="1581150" y="6499225"/>
              <a:ext cx="93663" cy="71438"/>
            </a:xfrm>
            <a:custGeom>
              <a:avLst/>
              <a:gdLst>
                <a:gd name="T0" fmla="*/ 19 w 33"/>
                <a:gd name="T1" fmla="*/ 0 h 25"/>
                <a:gd name="T2" fmla="*/ 19 w 33"/>
                <a:gd name="T3" fmla="*/ 0 h 25"/>
                <a:gd name="T4" fmla="*/ 3 w 33"/>
                <a:gd name="T5" fmla="*/ 18 h 25"/>
                <a:gd name="T6" fmla="*/ 3 w 33"/>
                <a:gd name="T7" fmla="*/ 18 h 25"/>
                <a:gd name="T8" fmla="*/ 12 w 33"/>
                <a:gd name="T9" fmla="*/ 0 h 25"/>
                <a:gd name="T10" fmla="*/ 12 w 33"/>
                <a:gd name="T11" fmla="*/ 0 h 25"/>
                <a:gd name="T12" fmla="*/ 7 w 33"/>
                <a:gd name="T13" fmla="*/ 6 h 25"/>
                <a:gd name="T14" fmla="*/ 7 w 33"/>
                <a:gd name="T15" fmla="*/ 6 h 25"/>
                <a:gd name="T16" fmla="*/ 6 w 33"/>
                <a:gd name="T17" fmla="*/ 7 h 25"/>
                <a:gd name="T18" fmla="*/ 6 w 33"/>
                <a:gd name="T19" fmla="*/ 7 h 25"/>
                <a:gd name="T20" fmla="*/ 6 w 33"/>
                <a:gd name="T21" fmla="*/ 7 h 25"/>
                <a:gd name="T22" fmla="*/ 6 w 33"/>
                <a:gd name="T23" fmla="*/ 9 h 25"/>
                <a:gd name="T24" fmla="*/ 0 w 33"/>
                <a:gd name="T25" fmla="*/ 20 h 25"/>
                <a:gd name="T26" fmla="*/ 2 w 33"/>
                <a:gd name="T27" fmla="*/ 22 h 25"/>
                <a:gd name="T28" fmla="*/ 6 w 33"/>
                <a:gd name="T29" fmla="*/ 24 h 25"/>
                <a:gd name="T30" fmla="*/ 8 w 33"/>
                <a:gd name="T31" fmla="*/ 25 h 25"/>
                <a:gd name="T32" fmla="*/ 32 w 33"/>
                <a:gd name="T33" fmla="*/ 12 h 25"/>
                <a:gd name="T34" fmla="*/ 33 w 33"/>
                <a:gd name="T35" fmla="*/ 10 h 25"/>
                <a:gd name="T36" fmla="*/ 14 w 33"/>
                <a:gd name="T37" fmla="*/ 22 h 25"/>
                <a:gd name="T38" fmla="*/ 16 w 33"/>
                <a:gd name="T39" fmla="*/ 19 h 25"/>
                <a:gd name="T40" fmla="*/ 28 w 33"/>
                <a:gd name="T41" fmla="*/ 4 h 25"/>
                <a:gd name="T42" fmla="*/ 27 w 33"/>
                <a:gd name="T43" fmla="*/ 6 h 25"/>
                <a:gd name="T44" fmla="*/ 7 w 33"/>
                <a:gd name="T45" fmla="*/ 22 h 25"/>
                <a:gd name="T46" fmla="*/ 7 w 33"/>
                <a:gd name="T47" fmla="*/ 21 h 25"/>
                <a:gd name="T48" fmla="*/ 17 w 33"/>
                <a:gd name="T49" fmla="*/ 9 h 25"/>
                <a:gd name="T50" fmla="*/ 17 w 33"/>
                <a:gd name="T51" fmla="*/ 9 h 25"/>
                <a:gd name="T52" fmla="*/ 5 w 33"/>
                <a:gd name="T53" fmla="*/ 20 h 25"/>
                <a:gd name="T54" fmla="*/ 5 w 33"/>
                <a:gd name="T55" fmla="*/ 20 h 25"/>
                <a:gd name="T56" fmla="*/ 19 w 33"/>
                <a:gd name="T5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 h="25">
                  <a:moveTo>
                    <a:pt x="19" y="0"/>
                  </a:moveTo>
                  <a:cubicBezTo>
                    <a:pt x="19" y="0"/>
                    <a:pt x="19" y="0"/>
                    <a:pt x="19" y="0"/>
                  </a:cubicBezTo>
                  <a:cubicBezTo>
                    <a:pt x="16" y="1"/>
                    <a:pt x="5" y="18"/>
                    <a:pt x="3" y="18"/>
                  </a:cubicBezTo>
                  <a:cubicBezTo>
                    <a:pt x="3" y="18"/>
                    <a:pt x="3" y="18"/>
                    <a:pt x="3" y="18"/>
                  </a:cubicBezTo>
                  <a:cubicBezTo>
                    <a:pt x="3" y="14"/>
                    <a:pt x="14" y="1"/>
                    <a:pt x="12" y="0"/>
                  </a:cubicBezTo>
                  <a:cubicBezTo>
                    <a:pt x="12" y="0"/>
                    <a:pt x="12" y="0"/>
                    <a:pt x="12" y="0"/>
                  </a:cubicBezTo>
                  <a:cubicBezTo>
                    <a:pt x="10" y="0"/>
                    <a:pt x="8" y="4"/>
                    <a:pt x="7" y="6"/>
                  </a:cubicBezTo>
                  <a:cubicBezTo>
                    <a:pt x="7" y="6"/>
                    <a:pt x="7" y="6"/>
                    <a:pt x="7" y="6"/>
                  </a:cubicBezTo>
                  <a:cubicBezTo>
                    <a:pt x="7" y="7"/>
                    <a:pt x="7" y="7"/>
                    <a:pt x="6" y="7"/>
                  </a:cubicBezTo>
                  <a:cubicBezTo>
                    <a:pt x="6" y="7"/>
                    <a:pt x="6" y="7"/>
                    <a:pt x="6" y="7"/>
                  </a:cubicBezTo>
                  <a:cubicBezTo>
                    <a:pt x="6" y="7"/>
                    <a:pt x="6" y="7"/>
                    <a:pt x="6" y="7"/>
                  </a:cubicBezTo>
                  <a:cubicBezTo>
                    <a:pt x="6" y="8"/>
                    <a:pt x="6" y="8"/>
                    <a:pt x="6" y="9"/>
                  </a:cubicBezTo>
                  <a:cubicBezTo>
                    <a:pt x="2" y="15"/>
                    <a:pt x="0" y="19"/>
                    <a:pt x="0" y="20"/>
                  </a:cubicBezTo>
                  <a:cubicBezTo>
                    <a:pt x="0" y="21"/>
                    <a:pt x="1" y="22"/>
                    <a:pt x="2" y="22"/>
                  </a:cubicBezTo>
                  <a:cubicBezTo>
                    <a:pt x="4" y="23"/>
                    <a:pt x="2" y="24"/>
                    <a:pt x="6" y="24"/>
                  </a:cubicBezTo>
                  <a:cubicBezTo>
                    <a:pt x="7" y="25"/>
                    <a:pt x="7" y="25"/>
                    <a:pt x="8" y="25"/>
                  </a:cubicBezTo>
                  <a:cubicBezTo>
                    <a:pt x="12" y="25"/>
                    <a:pt x="24" y="20"/>
                    <a:pt x="32" y="12"/>
                  </a:cubicBezTo>
                  <a:cubicBezTo>
                    <a:pt x="32" y="11"/>
                    <a:pt x="33" y="11"/>
                    <a:pt x="33" y="10"/>
                  </a:cubicBezTo>
                  <a:cubicBezTo>
                    <a:pt x="29" y="15"/>
                    <a:pt x="16" y="22"/>
                    <a:pt x="14" y="22"/>
                  </a:cubicBezTo>
                  <a:cubicBezTo>
                    <a:pt x="13" y="22"/>
                    <a:pt x="14" y="21"/>
                    <a:pt x="16" y="19"/>
                  </a:cubicBezTo>
                  <a:cubicBezTo>
                    <a:pt x="25" y="12"/>
                    <a:pt x="29" y="4"/>
                    <a:pt x="28" y="4"/>
                  </a:cubicBezTo>
                  <a:cubicBezTo>
                    <a:pt x="28" y="4"/>
                    <a:pt x="27" y="5"/>
                    <a:pt x="27" y="6"/>
                  </a:cubicBezTo>
                  <a:cubicBezTo>
                    <a:pt x="23" y="11"/>
                    <a:pt x="9" y="22"/>
                    <a:pt x="7" y="22"/>
                  </a:cubicBezTo>
                  <a:cubicBezTo>
                    <a:pt x="7" y="22"/>
                    <a:pt x="7" y="21"/>
                    <a:pt x="7" y="21"/>
                  </a:cubicBezTo>
                  <a:cubicBezTo>
                    <a:pt x="7" y="20"/>
                    <a:pt x="20" y="9"/>
                    <a:pt x="17" y="9"/>
                  </a:cubicBezTo>
                  <a:cubicBezTo>
                    <a:pt x="17" y="9"/>
                    <a:pt x="17" y="9"/>
                    <a:pt x="17" y="9"/>
                  </a:cubicBezTo>
                  <a:cubicBezTo>
                    <a:pt x="14" y="10"/>
                    <a:pt x="6" y="20"/>
                    <a:pt x="5" y="20"/>
                  </a:cubicBezTo>
                  <a:cubicBezTo>
                    <a:pt x="5" y="20"/>
                    <a:pt x="5" y="20"/>
                    <a:pt x="5" y="20"/>
                  </a:cubicBezTo>
                  <a:cubicBezTo>
                    <a:pt x="6" y="16"/>
                    <a:pt x="21" y="0"/>
                    <a:pt x="19"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1" name="Freeform 29"/>
            <p:cNvSpPr/>
            <p:nvPr/>
          </p:nvSpPr>
          <p:spPr bwMode="auto">
            <a:xfrm flipH="1">
              <a:off x="1501775" y="6357938"/>
              <a:ext cx="46038" cy="98425"/>
            </a:xfrm>
            <a:custGeom>
              <a:avLst/>
              <a:gdLst>
                <a:gd name="T0" fmla="*/ 7 w 16"/>
                <a:gd name="T1" fmla="*/ 0 h 35"/>
                <a:gd name="T2" fmla="*/ 9 w 16"/>
                <a:gd name="T3" fmla="*/ 3 h 35"/>
                <a:gd name="T4" fmla="*/ 14 w 16"/>
                <a:gd name="T5" fmla="*/ 23 h 35"/>
                <a:gd name="T6" fmla="*/ 13 w 16"/>
                <a:gd name="T7" fmla="*/ 25 h 35"/>
                <a:gd name="T8" fmla="*/ 9 w 16"/>
                <a:gd name="T9" fmla="*/ 9 h 35"/>
                <a:gd name="T10" fmla="*/ 7 w 16"/>
                <a:gd name="T11" fmla="*/ 7 h 35"/>
                <a:gd name="T12" fmla="*/ 8 w 16"/>
                <a:gd name="T13" fmla="*/ 13 h 35"/>
                <a:gd name="T14" fmla="*/ 10 w 16"/>
                <a:gd name="T15" fmla="*/ 26 h 35"/>
                <a:gd name="T16" fmla="*/ 10 w 16"/>
                <a:gd name="T17" fmla="*/ 26 h 35"/>
                <a:gd name="T18" fmla="*/ 3 w 16"/>
                <a:gd name="T19" fmla="*/ 7 h 35"/>
                <a:gd name="T20" fmla="*/ 0 w 16"/>
                <a:gd name="T21" fmla="*/ 5 h 35"/>
                <a:gd name="T22" fmla="*/ 1 w 16"/>
                <a:gd name="T23" fmla="*/ 9 h 35"/>
                <a:gd name="T24" fmla="*/ 1 w 16"/>
                <a:gd name="T25" fmla="*/ 9 h 35"/>
                <a:gd name="T26" fmla="*/ 1 w 16"/>
                <a:gd name="T27" fmla="*/ 9 h 35"/>
                <a:gd name="T28" fmla="*/ 3 w 16"/>
                <a:gd name="T29" fmla="*/ 14 h 35"/>
                <a:gd name="T30" fmla="*/ 12 w 16"/>
                <a:gd name="T31" fmla="*/ 35 h 35"/>
                <a:gd name="T32" fmla="*/ 16 w 16"/>
                <a:gd name="T33" fmla="*/ 23 h 35"/>
                <a:gd name="T34" fmla="*/ 16 w 16"/>
                <a:gd name="T35" fmla="*/ 18 h 35"/>
                <a:gd name="T36" fmla="*/ 15 w 16"/>
                <a:gd name="T37" fmla="*/ 11 h 35"/>
                <a:gd name="T38" fmla="*/ 15 w 16"/>
                <a:gd name="T39" fmla="*/ 11 h 35"/>
                <a:gd name="T40" fmla="*/ 8 w 16"/>
                <a:gd name="T41" fmla="*/ 1 h 35"/>
                <a:gd name="T42" fmla="*/ 7 w 16"/>
                <a:gd name="T4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 h="35">
                  <a:moveTo>
                    <a:pt x="7" y="0"/>
                  </a:moveTo>
                  <a:cubicBezTo>
                    <a:pt x="7" y="0"/>
                    <a:pt x="7" y="1"/>
                    <a:pt x="9" y="3"/>
                  </a:cubicBezTo>
                  <a:cubicBezTo>
                    <a:pt x="12" y="7"/>
                    <a:pt x="15" y="14"/>
                    <a:pt x="14" y="23"/>
                  </a:cubicBezTo>
                  <a:cubicBezTo>
                    <a:pt x="14" y="24"/>
                    <a:pt x="13" y="25"/>
                    <a:pt x="13" y="25"/>
                  </a:cubicBezTo>
                  <a:cubicBezTo>
                    <a:pt x="12" y="25"/>
                    <a:pt x="11" y="15"/>
                    <a:pt x="9" y="9"/>
                  </a:cubicBezTo>
                  <a:cubicBezTo>
                    <a:pt x="8" y="7"/>
                    <a:pt x="8" y="7"/>
                    <a:pt x="7" y="7"/>
                  </a:cubicBezTo>
                  <a:cubicBezTo>
                    <a:pt x="7" y="7"/>
                    <a:pt x="7" y="10"/>
                    <a:pt x="8" y="13"/>
                  </a:cubicBezTo>
                  <a:cubicBezTo>
                    <a:pt x="10" y="18"/>
                    <a:pt x="11" y="24"/>
                    <a:pt x="10" y="26"/>
                  </a:cubicBezTo>
                  <a:cubicBezTo>
                    <a:pt x="10" y="26"/>
                    <a:pt x="10" y="26"/>
                    <a:pt x="10" y="26"/>
                  </a:cubicBezTo>
                  <a:cubicBezTo>
                    <a:pt x="10" y="26"/>
                    <a:pt x="6" y="12"/>
                    <a:pt x="3" y="7"/>
                  </a:cubicBezTo>
                  <a:cubicBezTo>
                    <a:pt x="1" y="5"/>
                    <a:pt x="1" y="5"/>
                    <a:pt x="0" y="5"/>
                  </a:cubicBezTo>
                  <a:cubicBezTo>
                    <a:pt x="0" y="5"/>
                    <a:pt x="0" y="6"/>
                    <a:pt x="1" y="9"/>
                  </a:cubicBezTo>
                  <a:cubicBezTo>
                    <a:pt x="1" y="9"/>
                    <a:pt x="1" y="9"/>
                    <a:pt x="1" y="9"/>
                  </a:cubicBezTo>
                  <a:cubicBezTo>
                    <a:pt x="1" y="9"/>
                    <a:pt x="1" y="9"/>
                    <a:pt x="1" y="9"/>
                  </a:cubicBezTo>
                  <a:cubicBezTo>
                    <a:pt x="1" y="11"/>
                    <a:pt x="2" y="13"/>
                    <a:pt x="3" y="14"/>
                  </a:cubicBezTo>
                  <a:cubicBezTo>
                    <a:pt x="7" y="24"/>
                    <a:pt x="9" y="35"/>
                    <a:pt x="12" y="35"/>
                  </a:cubicBezTo>
                  <a:cubicBezTo>
                    <a:pt x="13" y="35"/>
                    <a:pt x="14" y="31"/>
                    <a:pt x="16" y="23"/>
                  </a:cubicBezTo>
                  <a:cubicBezTo>
                    <a:pt x="16" y="22"/>
                    <a:pt x="16" y="20"/>
                    <a:pt x="16" y="18"/>
                  </a:cubicBezTo>
                  <a:cubicBezTo>
                    <a:pt x="16" y="16"/>
                    <a:pt x="16" y="14"/>
                    <a:pt x="15" y="11"/>
                  </a:cubicBezTo>
                  <a:cubicBezTo>
                    <a:pt x="15" y="11"/>
                    <a:pt x="15" y="11"/>
                    <a:pt x="15" y="11"/>
                  </a:cubicBezTo>
                  <a:cubicBezTo>
                    <a:pt x="15" y="11"/>
                    <a:pt x="13" y="3"/>
                    <a:pt x="8" y="1"/>
                  </a:cubicBezTo>
                  <a:cubicBezTo>
                    <a:pt x="8" y="0"/>
                    <a:pt x="8" y="0"/>
                    <a:pt x="7"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2" name="Freeform 30"/>
            <p:cNvSpPr/>
            <p:nvPr/>
          </p:nvSpPr>
          <p:spPr bwMode="auto">
            <a:xfrm flipH="1">
              <a:off x="1655763" y="6110288"/>
              <a:ext cx="82550" cy="47625"/>
            </a:xfrm>
            <a:custGeom>
              <a:avLst/>
              <a:gdLst>
                <a:gd name="T0" fmla="*/ 1 w 29"/>
                <a:gd name="T1" fmla="*/ 0 h 17"/>
                <a:gd name="T2" fmla="*/ 0 w 29"/>
                <a:gd name="T3" fmla="*/ 1 h 17"/>
                <a:gd name="T4" fmla="*/ 15 w 29"/>
                <a:gd name="T5" fmla="*/ 16 h 17"/>
                <a:gd name="T6" fmla="*/ 17 w 29"/>
                <a:gd name="T7" fmla="*/ 17 h 17"/>
                <a:gd name="T8" fmla="*/ 7 w 29"/>
                <a:gd name="T9" fmla="*/ 6 h 17"/>
                <a:gd name="T10" fmla="*/ 7 w 29"/>
                <a:gd name="T11" fmla="*/ 6 h 17"/>
                <a:gd name="T12" fmla="*/ 20 w 29"/>
                <a:gd name="T13" fmla="*/ 14 h 17"/>
                <a:gd name="T14" fmla="*/ 20 w 29"/>
                <a:gd name="T15" fmla="*/ 13 h 17"/>
                <a:gd name="T16" fmla="*/ 8 w 29"/>
                <a:gd name="T17" fmla="*/ 4 h 17"/>
                <a:gd name="T18" fmla="*/ 10 w 29"/>
                <a:gd name="T19" fmla="*/ 5 h 17"/>
                <a:gd name="T20" fmla="*/ 29 w 29"/>
                <a:gd name="T21" fmla="*/ 15 h 17"/>
                <a:gd name="T22" fmla="*/ 29 w 29"/>
                <a:gd name="T23" fmla="*/ 14 h 17"/>
                <a:gd name="T24" fmla="*/ 28 w 29"/>
                <a:gd name="T25" fmla="*/ 12 h 17"/>
                <a:gd name="T26" fmla="*/ 28 w 29"/>
                <a:gd name="T27" fmla="*/ 12 h 17"/>
                <a:gd name="T28" fmla="*/ 7 w 29"/>
                <a:gd name="T29" fmla="*/ 2 h 17"/>
                <a:gd name="T30" fmla="*/ 1 w 29"/>
                <a:gd name="T3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7">
                  <a:moveTo>
                    <a:pt x="1" y="0"/>
                  </a:moveTo>
                  <a:cubicBezTo>
                    <a:pt x="0" y="0"/>
                    <a:pt x="0" y="1"/>
                    <a:pt x="0" y="1"/>
                  </a:cubicBezTo>
                  <a:cubicBezTo>
                    <a:pt x="0" y="3"/>
                    <a:pt x="3" y="7"/>
                    <a:pt x="15" y="16"/>
                  </a:cubicBezTo>
                  <a:cubicBezTo>
                    <a:pt x="16" y="17"/>
                    <a:pt x="16" y="17"/>
                    <a:pt x="17" y="17"/>
                  </a:cubicBezTo>
                  <a:cubicBezTo>
                    <a:pt x="14" y="13"/>
                    <a:pt x="4" y="6"/>
                    <a:pt x="7" y="6"/>
                  </a:cubicBezTo>
                  <a:cubicBezTo>
                    <a:pt x="7" y="6"/>
                    <a:pt x="7" y="6"/>
                    <a:pt x="7" y="6"/>
                  </a:cubicBezTo>
                  <a:cubicBezTo>
                    <a:pt x="9" y="6"/>
                    <a:pt x="19" y="14"/>
                    <a:pt x="20" y="14"/>
                  </a:cubicBezTo>
                  <a:cubicBezTo>
                    <a:pt x="20" y="14"/>
                    <a:pt x="20" y="14"/>
                    <a:pt x="20" y="13"/>
                  </a:cubicBezTo>
                  <a:cubicBezTo>
                    <a:pt x="19" y="11"/>
                    <a:pt x="7" y="4"/>
                    <a:pt x="8" y="4"/>
                  </a:cubicBezTo>
                  <a:cubicBezTo>
                    <a:pt x="8" y="4"/>
                    <a:pt x="9" y="5"/>
                    <a:pt x="10" y="5"/>
                  </a:cubicBezTo>
                  <a:cubicBezTo>
                    <a:pt x="17" y="8"/>
                    <a:pt x="26" y="15"/>
                    <a:pt x="29" y="15"/>
                  </a:cubicBezTo>
                  <a:cubicBezTo>
                    <a:pt x="29" y="15"/>
                    <a:pt x="29" y="14"/>
                    <a:pt x="29" y="14"/>
                  </a:cubicBezTo>
                  <a:cubicBezTo>
                    <a:pt x="29" y="13"/>
                    <a:pt x="29" y="13"/>
                    <a:pt x="28" y="12"/>
                  </a:cubicBezTo>
                  <a:cubicBezTo>
                    <a:pt x="28" y="12"/>
                    <a:pt x="28" y="12"/>
                    <a:pt x="28" y="12"/>
                  </a:cubicBezTo>
                  <a:cubicBezTo>
                    <a:pt x="20" y="8"/>
                    <a:pt x="13" y="5"/>
                    <a:pt x="7" y="2"/>
                  </a:cubicBezTo>
                  <a:cubicBezTo>
                    <a:pt x="6" y="1"/>
                    <a:pt x="3" y="0"/>
                    <a:pt x="1"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3" name="Freeform 31"/>
            <p:cNvSpPr/>
            <p:nvPr/>
          </p:nvSpPr>
          <p:spPr bwMode="auto">
            <a:xfrm flipH="1">
              <a:off x="1860550" y="620395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4" name="Oval 32"/>
            <p:cNvSpPr>
              <a:spLocks noChangeArrowheads="1"/>
            </p:cNvSpPr>
            <p:nvPr/>
          </p:nvSpPr>
          <p:spPr bwMode="auto">
            <a:xfrm flipH="1">
              <a:off x="1858963" y="6203950"/>
              <a:ext cx="1588" cy="1588"/>
            </a:xfrm>
            <a:prstGeom prst="ellipse">
              <a:avLst/>
            </a:prstGeom>
            <a:solidFill>
              <a:srgbClr val="FFFC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5" name="Freeform 33"/>
            <p:cNvSpPr/>
            <p:nvPr/>
          </p:nvSpPr>
          <p:spPr bwMode="auto">
            <a:xfrm flipH="1">
              <a:off x="1814513" y="6207125"/>
              <a:ext cx="42863" cy="14288"/>
            </a:xfrm>
            <a:custGeom>
              <a:avLst/>
              <a:gdLst>
                <a:gd name="T0" fmla="*/ 0 w 15"/>
                <a:gd name="T1" fmla="*/ 0 h 5"/>
                <a:gd name="T2" fmla="*/ 15 w 15"/>
                <a:gd name="T3" fmla="*/ 5 h 5"/>
                <a:gd name="T4" fmla="*/ 0 w 15"/>
                <a:gd name="T5" fmla="*/ 0 h 5"/>
              </a:gdLst>
              <a:ahLst/>
              <a:cxnLst>
                <a:cxn ang="0">
                  <a:pos x="T0" y="T1"/>
                </a:cxn>
                <a:cxn ang="0">
                  <a:pos x="T2" y="T3"/>
                </a:cxn>
                <a:cxn ang="0">
                  <a:pos x="T4" y="T5"/>
                </a:cxn>
              </a:cxnLst>
              <a:rect l="0" t="0" r="r" b="b"/>
              <a:pathLst>
                <a:path w="15" h="5">
                  <a:moveTo>
                    <a:pt x="0" y="0"/>
                  </a:moveTo>
                  <a:cubicBezTo>
                    <a:pt x="2" y="1"/>
                    <a:pt x="11" y="3"/>
                    <a:pt x="15" y="5"/>
                  </a:cubicBezTo>
                  <a:cubicBezTo>
                    <a:pt x="10" y="2"/>
                    <a:pt x="2" y="1"/>
                    <a:pt x="0"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6" name="Freeform 34"/>
            <p:cNvSpPr/>
            <p:nvPr/>
          </p:nvSpPr>
          <p:spPr bwMode="auto">
            <a:xfrm flipH="1">
              <a:off x="1806575" y="6203950"/>
              <a:ext cx="53975" cy="22225"/>
            </a:xfrm>
            <a:custGeom>
              <a:avLst/>
              <a:gdLst>
                <a:gd name="T0" fmla="*/ 0 w 19"/>
                <a:gd name="T1" fmla="*/ 0 h 8"/>
                <a:gd name="T2" fmla="*/ 0 w 19"/>
                <a:gd name="T3" fmla="*/ 4 h 8"/>
                <a:gd name="T4" fmla="*/ 1 w 19"/>
                <a:gd name="T5" fmla="*/ 4 h 8"/>
                <a:gd name="T6" fmla="*/ 19 w 19"/>
                <a:gd name="T7" fmla="*/ 8 h 8"/>
                <a:gd name="T8" fmla="*/ 16 w 19"/>
                <a:gd name="T9" fmla="*/ 6 h 8"/>
                <a:gd name="T10" fmla="*/ 1 w 19"/>
                <a:gd name="T11" fmla="*/ 1 h 8"/>
                <a:gd name="T12" fmla="*/ 0 w 19"/>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9" h="8">
                  <a:moveTo>
                    <a:pt x="0" y="0"/>
                  </a:moveTo>
                  <a:cubicBezTo>
                    <a:pt x="0" y="4"/>
                    <a:pt x="0" y="4"/>
                    <a:pt x="0" y="4"/>
                  </a:cubicBezTo>
                  <a:cubicBezTo>
                    <a:pt x="0" y="4"/>
                    <a:pt x="0" y="4"/>
                    <a:pt x="1" y="4"/>
                  </a:cubicBezTo>
                  <a:cubicBezTo>
                    <a:pt x="5" y="4"/>
                    <a:pt x="14" y="7"/>
                    <a:pt x="19" y="8"/>
                  </a:cubicBezTo>
                  <a:cubicBezTo>
                    <a:pt x="18" y="8"/>
                    <a:pt x="17" y="7"/>
                    <a:pt x="16" y="6"/>
                  </a:cubicBezTo>
                  <a:cubicBezTo>
                    <a:pt x="12" y="4"/>
                    <a:pt x="3" y="2"/>
                    <a:pt x="1" y="1"/>
                  </a:cubicBezTo>
                  <a:cubicBezTo>
                    <a:pt x="1" y="1"/>
                    <a:pt x="0" y="0"/>
                    <a:pt x="0" y="0"/>
                  </a:cubicBezTo>
                </a:path>
              </a:pathLst>
            </a:custGeom>
            <a:solidFill>
              <a:srgbClr val="FFFC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7" name="Freeform 35"/>
            <p:cNvSpPr/>
            <p:nvPr/>
          </p:nvSpPr>
          <p:spPr bwMode="auto">
            <a:xfrm flipH="1">
              <a:off x="1857375" y="6192838"/>
              <a:ext cx="3175" cy="1588"/>
            </a:xfrm>
            <a:custGeom>
              <a:avLst/>
              <a:gdLst>
                <a:gd name="T0" fmla="*/ 1 w 1"/>
                <a:gd name="T1" fmla="*/ 0 h 1"/>
                <a:gd name="T2" fmla="*/ 1 w 1"/>
                <a:gd name="T3" fmla="*/ 1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1"/>
                    <a:pt x="1" y="1"/>
                  </a:cubicBezTo>
                  <a:cubicBezTo>
                    <a:pt x="1" y="1"/>
                    <a:pt x="1" y="1"/>
                    <a:pt x="1" y="1"/>
                  </a:cubicBezTo>
                  <a:cubicBezTo>
                    <a:pt x="1" y="0"/>
                    <a:pt x="1" y="0"/>
                    <a:pt x="1"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8" name="Freeform 36"/>
            <p:cNvSpPr/>
            <p:nvPr/>
          </p:nvSpPr>
          <p:spPr bwMode="auto">
            <a:xfrm flipH="1">
              <a:off x="1857375" y="6192838"/>
              <a:ext cx="3175" cy="1588"/>
            </a:xfrm>
            <a:custGeom>
              <a:avLst/>
              <a:gdLst>
                <a:gd name="T0" fmla="*/ 1 w 1"/>
                <a:gd name="T1" fmla="*/ 0 h 1"/>
                <a:gd name="T2" fmla="*/ 1 w 1"/>
                <a:gd name="T3" fmla="*/ 1 h 1"/>
                <a:gd name="T4" fmla="*/ 1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1"/>
                    <a:pt x="1" y="1"/>
                  </a:cubicBezTo>
                  <a:cubicBezTo>
                    <a:pt x="0" y="1"/>
                    <a:pt x="0" y="0"/>
                    <a:pt x="1" y="0"/>
                  </a:cubicBezTo>
                  <a:cubicBezTo>
                    <a:pt x="1" y="0"/>
                    <a:pt x="1" y="0"/>
                    <a:pt x="1" y="0"/>
                  </a:cubicBezTo>
                </a:path>
              </a:pathLst>
            </a:custGeom>
            <a:solidFill>
              <a:srgbClr val="FFFC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9" name="Freeform 37"/>
            <p:cNvSpPr/>
            <p:nvPr/>
          </p:nvSpPr>
          <p:spPr bwMode="auto">
            <a:xfrm flipH="1">
              <a:off x="1820863" y="6194425"/>
              <a:ext cx="36513" cy="3175"/>
            </a:xfrm>
            <a:custGeom>
              <a:avLst/>
              <a:gdLst>
                <a:gd name="T0" fmla="*/ 7 w 13"/>
                <a:gd name="T1" fmla="*/ 0 h 1"/>
                <a:gd name="T2" fmla="*/ 4 w 13"/>
                <a:gd name="T3" fmla="*/ 0 h 1"/>
                <a:gd name="T4" fmla="*/ 1 w 13"/>
                <a:gd name="T5" fmla="*/ 0 h 1"/>
                <a:gd name="T6" fmla="*/ 0 w 13"/>
                <a:gd name="T7" fmla="*/ 0 h 1"/>
                <a:gd name="T8" fmla="*/ 0 w 13"/>
                <a:gd name="T9" fmla="*/ 0 h 1"/>
                <a:gd name="T10" fmla="*/ 2 w 13"/>
                <a:gd name="T11" fmla="*/ 0 h 1"/>
                <a:gd name="T12" fmla="*/ 5 w 13"/>
                <a:gd name="T13" fmla="*/ 0 h 1"/>
                <a:gd name="T14" fmla="*/ 8 w 13"/>
                <a:gd name="T15" fmla="*/ 0 h 1"/>
                <a:gd name="T16" fmla="*/ 13 w 13"/>
                <a:gd name="T17" fmla="*/ 1 h 1"/>
                <a:gd name="T18" fmla="*/ 13 w 13"/>
                <a:gd name="T19" fmla="*/ 1 h 1"/>
                <a:gd name="T20" fmla="*/ 7 w 13"/>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
                  <a:moveTo>
                    <a:pt x="7" y="0"/>
                  </a:moveTo>
                  <a:cubicBezTo>
                    <a:pt x="6" y="0"/>
                    <a:pt x="5" y="0"/>
                    <a:pt x="4" y="0"/>
                  </a:cubicBezTo>
                  <a:cubicBezTo>
                    <a:pt x="3" y="0"/>
                    <a:pt x="2" y="0"/>
                    <a:pt x="1" y="0"/>
                  </a:cubicBezTo>
                  <a:cubicBezTo>
                    <a:pt x="0" y="0"/>
                    <a:pt x="0" y="0"/>
                    <a:pt x="0" y="0"/>
                  </a:cubicBezTo>
                  <a:cubicBezTo>
                    <a:pt x="0" y="0"/>
                    <a:pt x="0" y="0"/>
                    <a:pt x="0" y="0"/>
                  </a:cubicBezTo>
                  <a:cubicBezTo>
                    <a:pt x="0" y="0"/>
                    <a:pt x="1" y="0"/>
                    <a:pt x="2" y="0"/>
                  </a:cubicBezTo>
                  <a:cubicBezTo>
                    <a:pt x="3" y="0"/>
                    <a:pt x="4" y="0"/>
                    <a:pt x="5" y="0"/>
                  </a:cubicBezTo>
                  <a:cubicBezTo>
                    <a:pt x="6" y="0"/>
                    <a:pt x="7" y="0"/>
                    <a:pt x="8" y="0"/>
                  </a:cubicBezTo>
                  <a:cubicBezTo>
                    <a:pt x="10" y="0"/>
                    <a:pt x="12" y="0"/>
                    <a:pt x="13" y="1"/>
                  </a:cubicBezTo>
                  <a:cubicBezTo>
                    <a:pt x="13" y="1"/>
                    <a:pt x="13" y="1"/>
                    <a:pt x="13" y="1"/>
                  </a:cubicBezTo>
                  <a:cubicBezTo>
                    <a:pt x="12" y="0"/>
                    <a:pt x="10" y="0"/>
                    <a:pt x="7"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0" name="Freeform 38"/>
            <p:cNvSpPr/>
            <p:nvPr/>
          </p:nvSpPr>
          <p:spPr bwMode="auto">
            <a:xfrm flipH="1">
              <a:off x="1820863" y="6194425"/>
              <a:ext cx="39688" cy="9525"/>
            </a:xfrm>
            <a:custGeom>
              <a:avLst/>
              <a:gdLst>
                <a:gd name="T0" fmla="*/ 1 w 14"/>
                <a:gd name="T1" fmla="*/ 0 h 3"/>
                <a:gd name="T2" fmla="*/ 0 w 14"/>
                <a:gd name="T3" fmla="*/ 3 h 3"/>
                <a:gd name="T4" fmla="*/ 14 w 14"/>
                <a:gd name="T5" fmla="*/ 1 h 3"/>
                <a:gd name="T6" fmla="*/ 9 w 14"/>
                <a:gd name="T7" fmla="*/ 0 h 3"/>
                <a:gd name="T8" fmla="*/ 6 w 14"/>
                <a:gd name="T9" fmla="*/ 0 h 3"/>
                <a:gd name="T10" fmla="*/ 3 w 14"/>
                <a:gd name="T11" fmla="*/ 0 h 3"/>
                <a:gd name="T12" fmla="*/ 1 w 14"/>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4" h="3">
                  <a:moveTo>
                    <a:pt x="1" y="0"/>
                  </a:moveTo>
                  <a:cubicBezTo>
                    <a:pt x="0" y="3"/>
                    <a:pt x="0" y="3"/>
                    <a:pt x="0" y="3"/>
                  </a:cubicBezTo>
                  <a:cubicBezTo>
                    <a:pt x="2" y="0"/>
                    <a:pt x="8" y="1"/>
                    <a:pt x="14" y="1"/>
                  </a:cubicBezTo>
                  <a:cubicBezTo>
                    <a:pt x="13" y="0"/>
                    <a:pt x="11" y="0"/>
                    <a:pt x="9" y="0"/>
                  </a:cubicBezTo>
                  <a:cubicBezTo>
                    <a:pt x="8" y="0"/>
                    <a:pt x="7" y="0"/>
                    <a:pt x="6" y="0"/>
                  </a:cubicBezTo>
                  <a:cubicBezTo>
                    <a:pt x="5" y="0"/>
                    <a:pt x="4" y="0"/>
                    <a:pt x="3" y="0"/>
                  </a:cubicBezTo>
                  <a:cubicBezTo>
                    <a:pt x="2" y="0"/>
                    <a:pt x="1" y="0"/>
                    <a:pt x="1" y="0"/>
                  </a:cubicBezTo>
                </a:path>
              </a:pathLst>
            </a:custGeom>
            <a:solidFill>
              <a:srgbClr val="FFFC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1" name="Freeform 39"/>
            <p:cNvSpPr/>
            <p:nvPr/>
          </p:nvSpPr>
          <p:spPr bwMode="auto">
            <a:xfrm flipH="1">
              <a:off x="1836738" y="6261100"/>
              <a:ext cx="20638" cy="7938"/>
            </a:xfrm>
            <a:custGeom>
              <a:avLst/>
              <a:gdLst>
                <a:gd name="T0" fmla="*/ 0 w 7"/>
                <a:gd name="T1" fmla="*/ 0 h 3"/>
                <a:gd name="T2" fmla="*/ 4 w 7"/>
                <a:gd name="T3" fmla="*/ 2 h 3"/>
                <a:gd name="T4" fmla="*/ 7 w 7"/>
                <a:gd name="T5" fmla="*/ 3 h 3"/>
                <a:gd name="T6" fmla="*/ 5 w 7"/>
                <a:gd name="T7" fmla="*/ 2 h 3"/>
                <a:gd name="T8" fmla="*/ 0 w 7"/>
                <a:gd name="T9" fmla="*/ 0 h 3"/>
              </a:gdLst>
              <a:ahLst/>
              <a:cxnLst>
                <a:cxn ang="0">
                  <a:pos x="T0" y="T1"/>
                </a:cxn>
                <a:cxn ang="0">
                  <a:pos x="T2" y="T3"/>
                </a:cxn>
                <a:cxn ang="0">
                  <a:pos x="T4" y="T5"/>
                </a:cxn>
                <a:cxn ang="0">
                  <a:pos x="T6" y="T7"/>
                </a:cxn>
                <a:cxn ang="0">
                  <a:pos x="T8" y="T9"/>
                </a:cxn>
              </a:cxnLst>
              <a:rect l="0" t="0" r="r" b="b"/>
              <a:pathLst>
                <a:path w="7" h="3">
                  <a:moveTo>
                    <a:pt x="0" y="0"/>
                  </a:moveTo>
                  <a:cubicBezTo>
                    <a:pt x="1" y="1"/>
                    <a:pt x="3" y="2"/>
                    <a:pt x="4" y="2"/>
                  </a:cubicBezTo>
                  <a:cubicBezTo>
                    <a:pt x="5" y="3"/>
                    <a:pt x="6" y="3"/>
                    <a:pt x="7" y="3"/>
                  </a:cubicBezTo>
                  <a:cubicBezTo>
                    <a:pt x="6" y="3"/>
                    <a:pt x="5" y="3"/>
                    <a:pt x="5" y="2"/>
                  </a:cubicBezTo>
                  <a:cubicBezTo>
                    <a:pt x="3" y="2"/>
                    <a:pt x="2" y="1"/>
                    <a:pt x="0"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2" name="Freeform 40"/>
            <p:cNvSpPr/>
            <p:nvPr/>
          </p:nvSpPr>
          <p:spPr bwMode="auto">
            <a:xfrm flipH="1">
              <a:off x="1820863" y="6251575"/>
              <a:ext cx="41275" cy="20638"/>
            </a:xfrm>
            <a:custGeom>
              <a:avLst/>
              <a:gdLst>
                <a:gd name="T0" fmla="*/ 0 w 15"/>
                <a:gd name="T1" fmla="*/ 0 h 7"/>
                <a:gd name="T2" fmla="*/ 1 w 15"/>
                <a:gd name="T3" fmla="*/ 3 h 7"/>
                <a:gd name="T4" fmla="*/ 1 w 15"/>
                <a:gd name="T5" fmla="*/ 3 h 7"/>
                <a:gd name="T6" fmla="*/ 2 w 15"/>
                <a:gd name="T7" fmla="*/ 3 h 7"/>
                <a:gd name="T8" fmla="*/ 7 w 15"/>
                <a:gd name="T9" fmla="*/ 5 h 7"/>
                <a:gd name="T10" fmla="*/ 9 w 15"/>
                <a:gd name="T11" fmla="*/ 6 h 7"/>
                <a:gd name="T12" fmla="*/ 13 w 15"/>
                <a:gd name="T13" fmla="*/ 7 h 7"/>
                <a:gd name="T14" fmla="*/ 15 w 15"/>
                <a:gd name="T15" fmla="*/ 7 h 7"/>
                <a:gd name="T16" fmla="*/ 0 w 15"/>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
                  <a:moveTo>
                    <a:pt x="0" y="0"/>
                  </a:moveTo>
                  <a:cubicBezTo>
                    <a:pt x="1" y="3"/>
                    <a:pt x="1" y="3"/>
                    <a:pt x="1" y="3"/>
                  </a:cubicBezTo>
                  <a:cubicBezTo>
                    <a:pt x="1" y="3"/>
                    <a:pt x="1" y="3"/>
                    <a:pt x="1" y="3"/>
                  </a:cubicBezTo>
                  <a:cubicBezTo>
                    <a:pt x="1" y="3"/>
                    <a:pt x="2" y="3"/>
                    <a:pt x="2" y="3"/>
                  </a:cubicBezTo>
                  <a:cubicBezTo>
                    <a:pt x="4" y="4"/>
                    <a:pt x="5" y="5"/>
                    <a:pt x="7" y="5"/>
                  </a:cubicBezTo>
                  <a:cubicBezTo>
                    <a:pt x="7" y="6"/>
                    <a:pt x="8" y="6"/>
                    <a:pt x="9" y="6"/>
                  </a:cubicBezTo>
                  <a:cubicBezTo>
                    <a:pt x="10" y="7"/>
                    <a:pt x="12" y="7"/>
                    <a:pt x="13" y="7"/>
                  </a:cubicBezTo>
                  <a:cubicBezTo>
                    <a:pt x="14" y="7"/>
                    <a:pt x="14" y="7"/>
                    <a:pt x="15" y="7"/>
                  </a:cubicBezTo>
                  <a:cubicBezTo>
                    <a:pt x="11" y="6"/>
                    <a:pt x="6" y="4"/>
                    <a:pt x="0" y="0"/>
                  </a:cubicBezTo>
                </a:path>
              </a:pathLst>
            </a:custGeom>
            <a:solidFill>
              <a:srgbClr val="FFFC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3" name="Freeform 41"/>
            <p:cNvSpPr/>
            <p:nvPr/>
          </p:nvSpPr>
          <p:spPr bwMode="auto">
            <a:xfrm flipH="1">
              <a:off x="1554163" y="6229350"/>
              <a:ext cx="44450" cy="68263"/>
            </a:xfrm>
            <a:custGeom>
              <a:avLst/>
              <a:gdLst>
                <a:gd name="T0" fmla="*/ 6 w 16"/>
                <a:gd name="T1" fmla="*/ 0 h 24"/>
                <a:gd name="T2" fmla="*/ 5 w 16"/>
                <a:gd name="T3" fmla="*/ 9 h 24"/>
                <a:gd name="T4" fmla="*/ 0 w 16"/>
                <a:gd name="T5" fmla="*/ 14 h 24"/>
                <a:gd name="T6" fmla="*/ 6 w 16"/>
                <a:gd name="T7" fmla="*/ 15 h 24"/>
                <a:gd name="T8" fmla="*/ 8 w 16"/>
                <a:gd name="T9" fmla="*/ 24 h 24"/>
                <a:gd name="T10" fmla="*/ 10 w 16"/>
                <a:gd name="T11" fmla="*/ 18 h 24"/>
                <a:gd name="T12" fmla="*/ 16 w 16"/>
                <a:gd name="T13" fmla="*/ 22 h 24"/>
                <a:gd name="T14" fmla="*/ 12 w 16"/>
                <a:gd name="T15" fmla="*/ 15 h 24"/>
                <a:gd name="T16" fmla="*/ 6 w 16"/>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4">
                  <a:moveTo>
                    <a:pt x="6" y="0"/>
                  </a:moveTo>
                  <a:cubicBezTo>
                    <a:pt x="6" y="0"/>
                    <a:pt x="6" y="7"/>
                    <a:pt x="5" y="9"/>
                  </a:cubicBezTo>
                  <a:cubicBezTo>
                    <a:pt x="4" y="12"/>
                    <a:pt x="0" y="14"/>
                    <a:pt x="0" y="14"/>
                  </a:cubicBezTo>
                  <a:cubicBezTo>
                    <a:pt x="0" y="14"/>
                    <a:pt x="5" y="14"/>
                    <a:pt x="6" y="15"/>
                  </a:cubicBezTo>
                  <a:cubicBezTo>
                    <a:pt x="8" y="16"/>
                    <a:pt x="8" y="21"/>
                    <a:pt x="8" y="24"/>
                  </a:cubicBezTo>
                  <a:cubicBezTo>
                    <a:pt x="8" y="24"/>
                    <a:pt x="9" y="17"/>
                    <a:pt x="10" y="18"/>
                  </a:cubicBezTo>
                  <a:cubicBezTo>
                    <a:pt x="11" y="18"/>
                    <a:pt x="16" y="22"/>
                    <a:pt x="16" y="22"/>
                  </a:cubicBezTo>
                  <a:cubicBezTo>
                    <a:pt x="16" y="22"/>
                    <a:pt x="15" y="17"/>
                    <a:pt x="12" y="15"/>
                  </a:cubicBezTo>
                  <a:cubicBezTo>
                    <a:pt x="10" y="12"/>
                    <a:pt x="8" y="4"/>
                    <a:pt x="6" y="0"/>
                  </a:cubicBezTo>
                  <a:close/>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4" name="Freeform 42"/>
            <p:cNvSpPr/>
            <p:nvPr/>
          </p:nvSpPr>
          <p:spPr bwMode="auto">
            <a:xfrm flipH="1">
              <a:off x="1558925" y="6246813"/>
              <a:ext cx="17463" cy="25400"/>
            </a:xfrm>
            <a:custGeom>
              <a:avLst/>
              <a:gdLst>
                <a:gd name="T0" fmla="*/ 0 w 6"/>
                <a:gd name="T1" fmla="*/ 0 h 9"/>
                <a:gd name="T2" fmla="*/ 4 w 6"/>
                <a:gd name="T3" fmla="*/ 3 h 9"/>
                <a:gd name="T4" fmla="*/ 5 w 6"/>
                <a:gd name="T5" fmla="*/ 9 h 9"/>
                <a:gd name="T6" fmla="*/ 1 w 6"/>
                <a:gd name="T7" fmla="*/ 5 h 9"/>
                <a:gd name="T8" fmla="*/ 0 w 6"/>
                <a:gd name="T9" fmla="*/ 0 h 9"/>
              </a:gdLst>
              <a:ahLst/>
              <a:cxnLst>
                <a:cxn ang="0">
                  <a:pos x="T0" y="T1"/>
                </a:cxn>
                <a:cxn ang="0">
                  <a:pos x="T2" y="T3"/>
                </a:cxn>
                <a:cxn ang="0">
                  <a:pos x="T4" y="T5"/>
                </a:cxn>
                <a:cxn ang="0">
                  <a:pos x="T6" y="T7"/>
                </a:cxn>
                <a:cxn ang="0">
                  <a:pos x="T8" y="T9"/>
                </a:cxn>
              </a:cxnLst>
              <a:rect l="0" t="0" r="r" b="b"/>
              <a:pathLst>
                <a:path w="6" h="9">
                  <a:moveTo>
                    <a:pt x="0" y="0"/>
                  </a:moveTo>
                  <a:cubicBezTo>
                    <a:pt x="0" y="0"/>
                    <a:pt x="3" y="1"/>
                    <a:pt x="4" y="3"/>
                  </a:cubicBezTo>
                  <a:cubicBezTo>
                    <a:pt x="6" y="5"/>
                    <a:pt x="5" y="9"/>
                    <a:pt x="5" y="9"/>
                  </a:cubicBezTo>
                  <a:cubicBezTo>
                    <a:pt x="1" y="5"/>
                    <a:pt x="1" y="5"/>
                    <a:pt x="1" y="5"/>
                  </a:cubicBezTo>
                  <a:lnTo>
                    <a:pt x="0" y="0"/>
                  </a:lnTo>
                  <a:close/>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5" name="Freeform 43"/>
            <p:cNvSpPr/>
            <p:nvPr/>
          </p:nvSpPr>
          <p:spPr bwMode="auto">
            <a:xfrm flipH="1">
              <a:off x="1352550" y="6086475"/>
              <a:ext cx="217488" cy="174625"/>
            </a:xfrm>
            <a:custGeom>
              <a:avLst/>
              <a:gdLst>
                <a:gd name="T0" fmla="*/ 0 w 77"/>
                <a:gd name="T1" fmla="*/ 58 h 61"/>
                <a:gd name="T2" fmla="*/ 69 w 77"/>
                <a:gd name="T3" fmla="*/ 5 h 61"/>
                <a:gd name="T4" fmla="*/ 74 w 77"/>
                <a:gd name="T5" fmla="*/ 1 h 61"/>
                <a:gd name="T6" fmla="*/ 2 w 77"/>
                <a:gd name="T7" fmla="*/ 61 h 61"/>
                <a:gd name="T8" fmla="*/ 0 w 77"/>
                <a:gd name="T9" fmla="*/ 58 h 61"/>
              </a:gdLst>
              <a:ahLst/>
              <a:cxnLst>
                <a:cxn ang="0">
                  <a:pos x="T0" y="T1"/>
                </a:cxn>
                <a:cxn ang="0">
                  <a:pos x="T2" y="T3"/>
                </a:cxn>
                <a:cxn ang="0">
                  <a:pos x="T4" y="T5"/>
                </a:cxn>
                <a:cxn ang="0">
                  <a:pos x="T6" y="T7"/>
                </a:cxn>
                <a:cxn ang="0">
                  <a:pos x="T8" y="T9"/>
                </a:cxn>
              </a:cxnLst>
              <a:rect l="0" t="0" r="r" b="b"/>
              <a:pathLst>
                <a:path w="77" h="61">
                  <a:moveTo>
                    <a:pt x="0" y="58"/>
                  </a:moveTo>
                  <a:cubicBezTo>
                    <a:pt x="0" y="58"/>
                    <a:pt x="43" y="44"/>
                    <a:pt x="69" y="5"/>
                  </a:cubicBezTo>
                  <a:cubicBezTo>
                    <a:pt x="69" y="5"/>
                    <a:pt x="72" y="0"/>
                    <a:pt x="74" y="1"/>
                  </a:cubicBezTo>
                  <a:cubicBezTo>
                    <a:pt x="77" y="3"/>
                    <a:pt x="50" y="43"/>
                    <a:pt x="2" y="61"/>
                  </a:cubicBezTo>
                  <a:cubicBezTo>
                    <a:pt x="0" y="58"/>
                    <a:pt x="0" y="58"/>
                    <a:pt x="0" y="58"/>
                  </a:cubicBezTo>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6" name="Freeform 44"/>
            <p:cNvSpPr/>
            <p:nvPr/>
          </p:nvSpPr>
          <p:spPr bwMode="auto">
            <a:xfrm flipH="1">
              <a:off x="838200" y="5988050"/>
              <a:ext cx="403225" cy="398463"/>
            </a:xfrm>
            <a:custGeom>
              <a:avLst/>
              <a:gdLst>
                <a:gd name="T0" fmla="*/ 124 w 142"/>
                <a:gd name="T1" fmla="*/ 98 h 140"/>
                <a:gd name="T2" fmla="*/ 114 w 142"/>
                <a:gd name="T3" fmla="*/ 99 h 140"/>
                <a:gd name="T4" fmla="*/ 74 w 142"/>
                <a:gd name="T5" fmla="*/ 73 h 140"/>
                <a:gd name="T6" fmla="*/ 103 w 142"/>
                <a:gd name="T7" fmla="*/ 102 h 140"/>
                <a:gd name="T8" fmla="*/ 102 w 142"/>
                <a:gd name="T9" fmla="*/ 120 h 140"/>
                <a:gd name="T10" fmla="*/ 91 w 142"/>
                <a:gd name="T11" fmla="*/ 136 h 140"/>
                <a:gd name="T12" fmla="*/ 70 w 142"/>
                <a:gd name="T13" fmla="*/ 131 h 140"/>
                <a:gd name="T14" fmla="*/ 69 w 142"/>
                <a:gd name="T15" fmla="*/ 130 h 140"/>
                <a:gd name="T16" fmla="*/ 69 w 142"/>
                <a:gd name="T17" fmla="*/ 129 h 140"/>
                <a:gd name="T18" fmla="*/ 61 w 142"/>
                <a:gd name="T19" fmla="*/ 90 h 140"/>
                <a:gd name="T20" fmla="*/ 57 w 142"/>
                <a:gd name="T21" fmla="*/ 87 h 140"/>
                <a:gd name="T22" fmla="*/ 39 w 142"/>
                <a:gd name="T23" fmla="*/ 105 h 140"/>
                <a:gd name="T24" fmla="*/ 27 w 142"/>
                <a:gd name="T25" fmla="*/ 108 h 140"/>
                <a:gd name="T26" fmla="*/ 4 w 142"/>
                <a:gd name="T27" fmla="*/ 94 h 140"/>
                <a:gd name="T28" fmla="*/ 12 w 142"/>
                <a:gd name="T29" fmla="*/ 71 h 140"/>
                <a:gd name="T30" fmla="*/ 15 w 142"/>
                <a:gd name="T31" fmla="*/ 67 h 140"/>
                <a:gd name="T32" fmla="*/ 62 w 142"/>
                <a:gd name="T33" fmla="*/ 65 h 140"/>
                <a:gd name="T34" fmla="*/ 41 w 142"/>
                <a:gd name="T35" fmla="*/ 57 h 140"/>
                <a:gd name="T36" fmla="*/ 25 w 142"/>
                <a:gd name="T37" fmla="*/ 49 h 140"/>
                <a:gd name="T38" fmla="*/ 23 w 142"/>
                <a:gd name="T39" fmla="*/ 48 h 140"/>
                <a:gd name="T40" fmla="*/ 16 w 142"/>
                <a:gd name="T41" fmla="*/ 39 h 140"/>
                <a:gd name="T42" fmla="*/ 15 w 142"/>
                <a:gd name="T43" fmla="*/ 20 h 140"/>
                <a:gd name="T44" fmla="*/ 34 w 142"/>
                <a:gd name="T45" fmla="*/ 12 h 140"/>
                <a:gd name="T46" fmla="*/ 40 w 142"/>
                <a:gd name="T47" fmla="*/ 13 h 140"/>
                <a:gd name="T48" fmla="*/ 63 w 142"/>
                <a:gd name="T49" fmla="*/ 30 h 140"/>
                <a:gd name="T50" fmla="*/ 69 w 142"/>
                <a:gd name="T51" fmla="*/ 56 h 140"/>
                <a:gd name="T52" fmla="*/ 75 w 142"/>
                <a:gd name="T53" fmla="*/ 20 h 140"/>
                <a:gd name="T54" fmla="*/ 86 w 142"/>
                <a:gd name="T55" fmla="*/ 6 h 140"/>
                <a:gd name="T56" fmla="*/ 104 w 142"/>
                <a:gd name="T57" fmla="*/ 2 h 140"/>
                <a:gd name="T58" fmla="*/ 115 w 142"/>
                <a:gd name="T59" fmla="*/ 19 h 140"/>
                <a:gd name="T60" fmla="*/ 116 w 142"/>
                <a:gd name="T61" fmla="*/ 25 h 140"/>
                <a:gd name="T62" fmla="*/ 113 w 142"/>
                <a:gd name="T63" fmla="*/ 38 h 140"/>
                <a:gd name="T64" fmla="*/ 112 w 142"/>
                <a:gd name="T65" fmla="*/ 41 h 140"/>
                <a:gd name="T66" fmla="*/ 102 w 142"/>
                <a:gd name="T67" fmla="*/ 51 h 140"/>
                <a:gd name="T68" fmla="*/ 78 w 142"/>
                <a:gd name="T69" fmla="*/ 63 h 140"/>
                <a:gd name="T70" fmla="*/ 78 w 142"/>
                <a:gd name="T71" fmla="*/ 63 h 140"/>
                <a:gd name="T72" fmla="*/ 109 w 142"/>
                <a:gd name="T73" fmla="*/ 54 h 140"/>
                <a:gd name="T74" fmla="*/ 114 w 142"/>
                <a:gd name="T75" fmla="*/ 55 h 140"/>
                <a:gd name="T76" fmla="*/ 115 w 142"/>
                <a:gd name="T77" fmla="*/ 55 h 140"/>
                <a:gd name="T78" fmla="*/ 125 w 142"/>
                <a:gd name="T79" fmla="*/ 59 h 140"/>
                <a:gd name="T80" fmla="*/ 127 w 142"/>
                <a:gd name="T81" fmla="*/ 61 h 140"/>
                <a:gd name="T82" fmla="*/ 135 w 142"/>
                <a:gd name="T83" fmla="*/ 70 h 140"/>
                <a:gd name="T84" fmla="*/ 138 w 142"/>
                <a:gd name="T85" fmla="*/ 9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 h="140">
                  <a:moveTo>
                    <a:pt x="138" y="90"/>
                  </a:moveTo>
                  <a:cubicBezTo>
                    <a:pt x="138" y="92"/>
                    <a:pt x="132" y="97"/>
                    <a:pt x="124" y="98"/>
                  </a:cubicBezTo>
                  <a:cubicBezTo>
                    <a:pt x="123" y="99"/>
                    <a:pt x="123" y="99"/>
                    <a:pt x="122" y="99"/>
                  </a:cubicBezTo>
                  <a:cubicBezTo>
                    <a:pt x="120" y="99"/>
                    <a:pt x="117" y="99"/>
                    <a:pt x="114" y="99"/>
                  </a:cubicBezTo>
                  <a:cubicBezTo>
                    <a:pt x="101" y="97"/>
                    <a:pt x="93" y="87"/>
                    <a:pt x="87" y="81"/>
                  </a:cubicBezTo>
                  <a:cubicBezTo>
                    <a:pt x="83" y="77"/>
                    <a:pt x="77" y="74"/>
                    <a:pt x="74" y="73"/>
                  </a:cubicBezTo>
                  <a:cubicBezTo>
                    <a:pt x="78" y="77"/>
                    <a:pt x="86" y="81"/>
                    <a:pt x="96" y="91"/>
                  </a:cubicBezTo>
                  <a:cubicBezTo>
                    <a:pt x="99" y="95"/>
                    <a:pt x="101" y="98"/>
                    <a:pt x="103" y="102"/>
                  </a:cubicBezTo>
                  <a:cubicBezTo>
                    <a:pt x="104" y="108"/>
                    <a:pt x="104" y="114"/>
                    <a:pt x="102" y="120"/>
                  </a:cubicBezTo>
                  <a:cubicBezTo>
                    <a:pt x="102" y="120"/>
                    <a:pt x="102" y="120"/>
                    <a:pt x="102" y="120"/>
                  </a:cubicBezTo>
                  <a:cubicBezTo>
                    <a:pt x="102" y="122"/>
                    <a:pt x="101" y="124"/>
                    <a:pt x="101" y="126"/>
                  </a:cubicBezTo>
                  <a:cubicBezTo>
                    <a:pt x="97" y="135"/>
                    <a:pt x="93" y="137"/>
                    <a:pt x="91" y="136"/>
                  </a:cubicBezTo>
                  <a:cubicBezTo>
                    <a:pt x="88" y="136"/>
                    <a:pt x="88" y="138"/>
                    <a:pt x="85" y="139"/>
                  </a:cubicBezTo>
                  <a:cubicBezTo>
                    <a:pt x="83" y="140"/>
                    <a:pt x="76" y="137"/>
                    <a:pt x="70" y="131"/>
                  </a:cubicBezTo>
                  <a:cubicBezTo>
                    <a:pt x="69" y="130"/>
                    <a:pt x="69" y="130"/>
                    <a:pt x="69" y="130"/>
                  </a:cubicBezTo>
                  <a:cubicBezTo>
                    <a:pt x="69" y="130"/>
                    <a:pt x="69" y="130"/>
                    <a:pt x="69" y="130"/>
                  </a:cubicBezTo>
                  <a:cubicBezTo>
                    <a:pt x="69" y="129"/>
                    <a:pt x="69" y="129"/>
                    <a:pt x="69" y="129"/>
                  </a:cubicBezTo>
                  <a:cubicBezTo>
                    <a:pt x="69" y="129"/>
                    <a:pt x="69" y="129"/>
                    <a:pt x="69" y="129"/>
                  </a:cubicBezTo>
                  <a:cubicBezTo>
                    <a:pt x="67" y="128"/>
                    <a:pt x="66" y="126"/>
                    <a:pt x="65" y="124"/>
                  </a:cubicBezTo>
                  <a:cubicBezTo>
                    <a:pt x="59" y="112"/>
                    <a:pt x="57" y="97"/>
                    <a:pt x="61" y="90"/>
                  </a:cubicBezTo>
                  <a:cubicBezTo>
                    <a:pt x="64" y="85"/>
                    <a:pt x="63" y="82"/>
                    <a:pt x="65" y="78"/>
                  </a:cubicBezTo>
                  <a:cubicBezTo>
                    <a:pt x="63" y="80"/>
                    <a:pt x="59" y="84"/>
                    <a:pt x="57" y="87"/>
                  </a:cubicBezTo>
                  <a:cubicBezTo>
                    <a:pt x="52" y="93"/>
                    <a:pt x="47" y="101"/>
                    <a:pt x="39" y="105"/>
                  </a:cubicBezTo>
                  <a:cubicBezTo>
                    <a:pt x="39" y="105"/>
                    <a:pt x="39" y="105"/>
                    <a:pt x="39" y="105"/>
                  </a:cubicBezTo>
                  <a:cubicBezTo>
                    <a:pt x="37" y="106"/>
                    <a:pt x="35" y="107"/>
                    <a:pt x="33" y="107"/>
                  </a:cubicBezTo>
                  <a:cubicBezTo>
                    <a:pt x="31" y="108"/>
                    <a:pt x="29" y="108"/>
                    <a:pt x="27" y="108"/>
                  </a:cubicBezTo>
                  <a:cubicBezTo>
                    <a:pt x="16" y="108"/>
                    <a:pt x="6" y="102"/>
                    <a:pt x="5" y="100"/>
                  </a:cubicBezTo>
                  <a:cubicBezTo>
                    <a:pt x="4" y="97"/>
                    <a:pt x="6" y="96"/>
                    <a:pt x="4" y="94"/>
                  </a:cubicBezTo>
                  <a:cubicBezTo>
                    <a:pt x="2" y="93"/>
                    <a:pt x="0" y="88"/>
                    <a:pt x="5" y="80"/>
                  </a:cubicBezTo>
                  <a:cubicBezTo>
                    <a:pt x="7" y="77"/>
                    <a:pt x="9" y="73"/>
                    <a:pt x="12" y="71"/>
                  </a:cubicBezTo>
                  <a:cubicBezTo>
                    <a:pt x="12" y="71"/>
                    <a:pt x="12" y="71"/>
                    <a:pt x="12" y="71"/>
                  </a:cubicBezTo>
                  <a:cubicBezTo>
                    <a:pt x="13" y="69"/>
                    <a:pt x="14" y="68"/>
                    <a:pt x="15" y="67"/>
                  </a:cubicBezTo>
                  <a:cubicBezTo>
                    <a:pt x="20" y="63"/>
                    <a:pt x="26" y="60"/>
                    <a:pt x="35" y="61"/>
                  </a:cubicBezTo>
                  <a:cubicBezTo>
                    <a:pt x="48" y="62"/>
                    <a:pt x="56" y="65"/>
                    <a:pt x="62" y="65"/>
                  </a:cubicBezTo>
                  <a:cubicBezTo>
                    <a:pt x="59" y="64"/>
                    <a:pt x="54" y="61"/>
                    <a:pt x="49" y="59"/>
                  </a:cubicBezTo>
                  <a:cubicBezTo>
                    <a:pt x="47" y="58"/>
                    <a:pt x="44" y="58"/>
                    <a:pt x="41" y="57"/>
                  </a:cubicBezTo>
                  <a:cubicBezTo>
                    <a:pt x="41" y="57"/>
                    <a:pt x="41" y="57"/>
                    <a:pt x="41" y="57"/>
                  </a:cubicBezTo>
                  <a:cubicBezTo>
                    <a:pt x="36" y="56"/>
                    <a:pt x="30" y="53"/>
                    <a:pt x="25" y="49"/>
                  </a:cubicBezTo>
                  <a:cubicBezTo>
                    <a:pt x="25" y="49"/>
                    <a:pt x="25" y="49"/>
                    <a:pt x="25" y="49"/>
                  </a:cubicBezTo>
                  <a:cubicBezTo>
                    <a:pt x="24" y="49"/>
                    <a:pt x="23" y="48"/>
                    <a:pt x="23" y="48"/>
                  </a:cubicBezTo>
                  <a:cubicBezTo>
                    <a:pt x="22" y="47"/>
                    <a:pt x="21" y="46"/>
                    <a:pt x="20" y="45"/>
                  </a:cubicBezTo>
                  <a:cubicBezTo>
                    <a:pt x="18" y="43"/>
                    <a:pt x="17" y="41"/>
                    <a:pt x="16" y="39"/>
                  </a:cubicBezTo>
                  <a:cubicBezTo>
                    <a:pt x="16" y="39"/>
                    <a:pt x="16" y="39"/>
                    <a:pt x="16" y="39"/>
                  </a:cubicBezTo>
                  <a:cubicBezTo>
                    <a:pt x="12" y="30"/>
                    <a:pt x="13" y="21"/>
                    <a:pt x="15" y="20"/>
                  </a:cubicBezTo>
                  <a:cubicBezTo>
                    <a:pt x="17" y="18"/>
                    <a:pt x="19" y="19"/>
                    <a:pt x="20" y="16"/>
                  </a:cubicBezTo>
                  <a:cubicBezTo>
                    <a:pt x="20" y="14"/>
                    <a:pt x="24" y="11"/>
                    <a:pt x="34" y="12"/>
                  </a:cubicBezTo>
                  <a:cubicBezTo>
                    <a:pt x="35" y="12"/>
                    <a:pt x="37" y="12"/>
                    <a:pt x="39" y="13"/>
                  </a:cubicBezTo>
                  <a:cubicBezTo>
                    <a:pt x="40" y="13"/>
                    <a:pt x="40" y="13"/>
                    <a:pt x="40" y="13"/>
                  </a:cubicBezTo>
                  <a:cubicBezTo>
                    <a:pt x="48" y="15"/>
                    <a:pt x="58" y="19"/>
                    <a:pt x="62" y="30"/>
                  </a:cubicBezTo>
                  <a:cubicBezTo>
                    <a:pt x="63" y="30"/>
                    <a:pt x="63" y="30"/>
                    <a:pt x="63" y="30"/>
                  </a:cubicBezTo>
                  <a:cubicBezTo>
                    <a:pt x="63" y="31"/>
                    <a:pt x="63" y="31"/>
                    <a:pt x="63" y="31"/>
                  </a:cubicBezTo>
                  <a:cubicBezTo>
                    <a:pt x="67" y="42"/>
                    <a:pt x="67" y="50"/>
                    <a:pt x="69" y="56"/>
                  </a:cubicBezTo>
                  <a:cubicBezTo>
                    <a:pt x="70" y="53"/>
                    <a:pt x="72" y="48"/>
                    <a:pt x="72" y="43"/>
                  </a:cubicBezTo>
                  <a:cubicBezTo>
                    <a:pt x="73" y="37"/>
                    <a:pt x="72" y="28"/>
                    <a:pt x="75" y="20"/>
                  </a:cubicBezTo>
                  <a:cubicBezTo>
                    <a:pt x="77" y="17"/>
                    <a:pt x="78" y="14"/>
                    <a:pt x="80" y="11"/>
                  </a:cubicBezTo>
                  <a:cubicBezTo>
                    <a:pt x="82" y="9"/>
                    <a:pt x="84" y="8"/>
                    <a:pt x="86" y="6"/>
                  </a:cubicBezTo>
                  <a:cubicBezTo>
                    <a:pt x="86" y="6"/>
                    <a:pt x="86" y="6"/>
                    <a:pt x="86" y="6"/>
                  </a:cubicBezTo>
                  <a:cubicBezTo>
                    <a:pt x="94" y="1"/>
                    <a:pt x="102" y="0"/>
                    <a:pt x="104" y="2"/>
                  </a:cubicBezTo>
                  <a:cubicBezTo>
                    <a:pt x="106" y="4"/>
                    <a:pt x="106" y="6"/>
                    <a:pt x="108" y="6"/>
                  </a:cubicBezTo>
                  <a:cubicBezTo>
                    <a:pt x="111" y="6"/>
                    <a:pt x="114" y="8"/>
                    <a:pt x="115" y="19"/>
                  </a:cubicBezTo>
                  <a:cubicBezTo>
                    <a:pt x="115" y="21"/>
                    <a:pt x="116" y="23"/>
                    <a:pt x="116" y="25"/>
                  </a:cubicBezTo>
                  <a:cubicBezTo>
                    <a:pt x="116" y="25"/>
                    <a:pt x="116" y="25"/>
                    <a:pt x="116" y="25"/>
                  </a:cubicBezTo>
                  <a:cubicBezTo>
                    <a:pt x="115" y="29"/>
                    <a:pt x="115" y="34"/>
                    <a:pt x="113" y="38"/>
                  </a:cubicBezTo>
                  <a:cubicBezTo>
                    <a:pt x="113" y="38"/>
                    <a:pt x="113" y="38"/>
                    <a:pt x="113" y="38"/>
                  </a:cubicBezTo>
                  <a:cubicBezTo>
                    <a:pt x="113" y="38"/>
                    <a:pt x="113" y="38"/>
                    <a:pt x="113" y="38"/>
                  </a:cubicBezTo>
                  <a:cubicBezTo>
                    <a:pt x="113" y="39"/>
                    <a:pt x="112" y="40"/>
                    <a:pt x="112" y="41"/>
                  </a:cubicBezTo>
                  <a:cubicBezTo>
                    <a:pt x="112" y="41"/>
                    <a:pt x="112" y="41"/>
                    <a:pt x="112" y="41"/>
                  </a:cubicBezTo>
                  <a:cubicBezTo>
                    <a:pt x="110" y="45"/>
                    <a:pt x="107" y="48"/>
                    <a:pt x="102" y="51"/>
                  </a:cubicBezTo>
                  <a:cubicBezTo>
                    <a:pt x="92" y="58"/>
                    <a:pt x="83" y="59"/>
                    <a:pt x="79" y="62"/>
                  </a:cubicBezTo>
                  <a:cubicBezTo>
                    <a:pt x="78" y="63"/>
                    <a:pt x="78" y="63"/>
                    <a:pt x="78" y="63"/>
                  </a:cubicBezTo>
                  <a:cubicBezTo>
                    <a:pt x="78" y="63"/>
                    <a:pt x="78" y="63"/>
                    <a:pt x="78" y="63"/>
                  </a:cubicBezTo>
                  <a:cubicBezTo>
                    <a:pt x="78" y="63"/>
                    <a:pt x="78" y="63"/>
                    <a:pt x="78" y="63"/>
                  </a:cubicBezTo>
                  <a:cubicBezTo>
                    <a:pt x="83" y="62"/>
                    <a:pt x="90" y="57"/>
                    <a:pt x="104" y="55"/>
                  </a:cubicBezTo>
                  <a:cubicBezTo>
                    <a:pt x="106" y="55"/>
                    <a:pt x="108" y="54"/>
                    <a:pt x="109" y="54"/>
                  </a:cubicBezTo>
                  <a:cubicBezTo>
                    <a:pt x="110" y="54"/>
                    <a:pt x="110" y="54"/>
                    <a:pt x="110" y="54"/>
                  </a:cubicBezTo>
                  <a:cubicBezTo>
                    <a:pt x="111" y="54"/>
                    <a:pt x="113" y="55"/>
                    <a:pt x="114" y="55"/>
                  </a:cubicBezTo>
                  <a:cubicBezTo>
                    <a:pt x="114" y="55"/>
                    <a:pt x="114" y="55"/>
                    <a:pt x="115" y="55"/>
                  </a:cubicBezTo>
                  <a:cubicBezTo>
                    <a:pt x="115" y="55"/>
                    <a:pt x="115" y="55"/>
                    <a:pt x="115" y="55"/>
                  </a:cubicBezTo>
                  <a:cubicBezTo>
                    <a:pt x="116" y="55"/>
                    <a:pt x="116" y="55"/>
                    <a:pt x="116" y="55"/>
                  </a:cubicBezTo>
                  <a:cubicBezTo>
                    <a:pt x="119" y="56"/>
                    <a:pt x="122" y="58"/>
                    <a:pt x="125" y="59"/>
                  </a:cubicBezTo>
                  <a:cubicBezTo>
                    <a:pt x="125" y="59"/>
                    <a:pt x="125" y="59"/>
                    <a:pt x="125" y="59"/>
                  </a:cubicBezTo>
                  <a:cubicBezTo>
                    <a:pt x="126" y="60"/>
                    <a:pt x="126" y="61"/>
                    <a:pt x="127" y="61"/>
                  </a:cubicBezTo>
                  <a:cubicBezTo>
                    <a:pt x="127" y="61"/>
                    <a:pt x="127" y="61"/>
                    <a:pt x="127" y="61"/>
                  </a:cubicBezTo>
                  <a:cubicBezTo>
                    <a:pt x="131" y="64"/>
                    <a:pt x="133" y="67"/>
                    <a:pt x="135" y="70"/>
                  </a:cubicBezTo>
                  <a:cubicBezTo>
                    <a:pt x="142" y="78"/>
                    <a:pt x="141" y="83"/>
                    <a:pt x="139" y="84"/>
                  </a:cubicBezTo>
                  <a:cubicBezTo>
                    <a:pt x="137" y="86"/>
                    <a:pt x="138" y="87"/>
                    <a:pt x="138" y="90"/>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7" name="Freeform 45"/>
            <p:cNvSpPr>
              <a:spLocks noEditPoints="1"/>
            </p:cNvSpPr>
            <p:nvPr/>
          </p:nvSpPr>
          <p:spPr bwMode="auto">
            <a:xfrm flipH="1">
              <a:off x="885825" y="6096000"/>
              <a:ext cx="290513" cy="58738"/>
            </a:xfrm>
            <a:custGeom>
              <a:avLst/>
              <a:gdLst>
                <a:gd name="T0" fmla="*/ 91 w 102"/>
                <a:gd name="T1" fmla="*/ 17 h 21"/>
                <a:gd name="T2" fmla="*/ 91 w 102"/>
                <a:gd name="T3" fmla="*/ 17 h 21"/>
                <a:gd name="T4" fmla="*/ 92 w 102"/>
                <a:gd name="T5" fmla="*/ 17 h 21"/>
                <a:gd name="T6" fmla="*/ 92 w 102"/>
                <a:gd name="T7" fmla="*/ 17 h 21"/>
                <a:gd name="T8" fmla="*/ 93 w 102"/>
                <a:gd name="T9" fmla="*/ 17 h 21"/>
                <a:gd name="T10" fmla="*/ 102 w 102"/>
                <a:gd name="T11" fmla="*/ 21 h 21"/>
                <a:gd name="T12" fmla="*/ 102 w 102"/>
                <a:gd name="T13" fmla="*/ 21 h 21"/>
                <a:gd name="T14" fmla="*/ 102 w 102"/>
                <a:gd name="T15" fmla="*/ 21 h 21"/>
                <a:gd name="T16" fmla="*/ 102 w 102"/>
                <a:gd name="T17" fmla="*/ 21 h 21"/>
                <a:gd name="T18" fmla="*/ 93 w 102"/>
                <a:gd name="T19" fmla="*/ 17 h 21"/>
                <a:gd name="T20" fmla="*/ 92 w 102"/>
                <a:gd name="T21" fmla="*/ 17 h 21"/>
                <a:gd name="T22" fmla="*/ 92 w 102"/>
                <a:gd name="T23" fmla="*/ 17 h 21"/>
                <a:gd name="T24" fmla="*/ 91 w 102"/>
                <a:gd name="T25" fmla="*/ 17 h 21"/>
                <a:gd name="T26" fmla="*/ 91 w 102"/>
                <a:gd name="T27" fmla="*/ 17 h 21"/>
                <a:gd name="T28" fmla="*/ 0 w 102"/>
                <a:gd name="T29" fmla="*/ 10 h 21"/>
                <a:gd name="T30" fmla="*/ 2 w 102"/>
                <a:gd name="T31" fmla="*/ 11 h 21"/>
                <a:gd name="T32" fmla="*/ 0 w 102"/>
                <a:gd name="T33" fmla="*/ 10 h 21"/>
                <a:gd name="T34" fmla="*/ 90 w 102"/>
                <a:gd name="T35" fmla="*/ 0 h 21"/>
                <a:gd name="T36" fmla="*/ 90 w 102"/>
                <a:gd name="T37" fmla="*/ 0 h 21"/>
                <a:gd name="T38" fmla="*/ 90 w 102"/>
                <a:gd name="T39" fmla="*/ 0 h 21"/>
                <a:gd name="T40" fmla="*/ 90 w 102"/>
                <a:gd name="T41" fmla="*/ 0 h 21"/>
                <a:gd name="T42" fmla="*/ 90 w 102"/>
                <a:gd name="T43"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2" h="21">
                  <a:moveTo>
                    <a:pt x="91" y="17"/>
                  </a:moveTo>
                  <a:cubicBezTo>
                    <a:pt x="91" y="17"/>
                    <a:pt x="91" y="17"/>
                    <a:pt x="91" y="17"/>
                  </a:cubicBezTo>
                  <a:cubicBezTo>
                    <a:pt x="91" y="17"/>
                    <a:pt x="91" y="17"/>
                    <a:pt x="92" y="17"/>
                  </a:cubicBezTo>
                  <a:cubicBezTo>
                    <a:pt x="92" y="17"/>
                    <a:pt x="92" y="17"/>
                    <a:pt x="92" y="17"/>
                  </a:cubicBezTo>
                  <a:cubicBezTo>
                    <a:pt x="93" y="17"/>
                    <a:pt x="93" y="17"/>
                    <a:pt x="93" y="17"/>
                  </a:cubicBezTo>
                  <a:cubicBezTo>
                    <a:pt x="96" y="18"/>
                    <a:pt x="99" y="20"/>
                    <a:pt x="102" y="21"/>
                  </a:cubicBezTo>
                  <a:cubicBezTo>
                    <a:pt x="102" y="21"/>
                    <a:pt x="102" y="21"/>
                    <a:pt x="102" y="21"/>
                  </a:cubicBezTo>
                  <a:cubicBezTo>
                    <a:pt x="102" y="21"/>
                    <a:pt x="102" y="21"/>
                    <a:pt x="102" y="21"/>
                  </a:cubicBezTo>
                  <a:cubicBezTo>
                    <a:pt x="102" y="21"/>
                    <a:pt x="102" y="21"/>
                    <a:pt x="102" y="21"/>
                  </a:cubicBezTo>
                  <a:cubicBezTo>
                    <a:pt x="99" y="19"/>
                    <a:pt x="96" y="18"/>
                    <a:pt x="93" y="17"/>
                  </a:cubicBezTo>
                  <a:cubicBezTo>
                    <a:pt x="93" y="17"/>
                    <a:pt x="93" y="17"/>
                    <a:pt x="92" y="17"/>
                  </a:cubicBezTo>
                  <a:cubicBezTo>
                    <a:pt x="92" y="17"/>
                    <a:pt x="92" y="17"/>
                    <a:pt x="92" y="17"/>
                  </a:cubicBezTo>
                  <a:cubicBezTo>
                    <a:pt x="91" y="17"/>
                    <a:pt x="91" y="17"/>
                    <a:pt x="91" y="17"/>
                  </a:cubicBezTo>
                  <a:cubicBezTo>
                    <a:pt x="91" y="17"/>
                    <a:pt x="91" y="17"/>
                    <a:pt x="91" y="17"/>
                  </a:cubicBezTo>
                  <a:moveTo>
                    <a:pt x="0" y="10"/>
                  </a:moveTo>
                  <a:cubicBezTo>
                    <a:pt x="0" y="10"/>
                    <a:pt x="1" y="11"/>
                    <a:pt x="2" y="11"/>
                  </a:cubicBezTo>
                  <a:cubicBezTo>
                    <a:pt x="1" y="11"/>
                    <a:pt x="0" y="10"/>
                    <a:pt x="0" y="10"/>
                  </a:cubicBezTo>
                  <a:moveTo>
                    <a:pt x="90" y="0"/>
                  </a:moveTo>
                  <a:cubicBezTo>
                    <a:pt x="90" y="0"/>
                    <a:pt x="90" y="0"/>
                    <a:pt x="90" y="0"/>
                  </a:cubicBezTo>
                  <a:cubicBezTo>
                    <a:pt x="90" y="0"/>
                    <a:pt x="90" y="0"/>
                    <a:pt x="90" y="0"/>
                  </a:cubicBezTo>
                  <a:cubicBezTo>
                    <a:pt x="90" y="0"/>
                    <a:pt x="90" y="0"/>
                    <a:pt x="90" y="0"/>
                  </a:cubicBezTo>
                  <a:cubicBezTo>
                    <a:pt x="90" y="0"/>
                    <a:pt x="90" y="0"/>
                    <a:pt x="90" y="0"/>
                  </a:cubicBezTo>
                </a:path>
              </a:pathLst>
            </a:custGeom>
            <a:solidFill>
              <a:srgbClr val="FDEF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8" name="Freeform 46"/>
            <p:cNvSpPr/>
            <p:nvPr/>
          </p:nvSpPr>
          <p:spPr bwMode="auto">
            <a:xfrm flipH="1">
              <a:off x="885825" y="6021388"/>
              <a:ext cx="312738" cy="333375"/>
            </a:xfrm>
            <a:custGeom>
              <a:avLst/>
              <a:gdLst>
                <a:gd name="T0" fmla="*/ 60 w 110"/>
                <a:gd name="T1" fmla="*/ 8 h 117"/>
                <a:gd name="T2" fmla="*/ 48 w 110"/>
                <a:gd name="T3" fmla="*/ 19 h 117"/>
                <a:gd name="T4" fmla="*/ 47 w 110"/>
                <a:gd name="T5" fmla="*/ 18 h 117"/>
                <a:gd name="T6" fmla="*/ 42 w 110"/>
                <a:gd name="T7" fmla="*/ 13 h 117"/>
                <a:gd name="T8" fmla="*/ 38 w 110"/>
                <a:gd name="T9" fmla="*/ 18 h 117"/>
                <a:gd name="T10" fmla="*/ 47 w 110"/>
                <a:gd name="T11" fmla="*/ 40 h 117"/>
                <a:gd name="T12" fmla="*/ 44 w 110"/>
                <a:gd name="T13" fmla="*/ 42 h 117"/>
                <a:gd name="T14" fmla="*/ 40 w 110"/>
                <a:gd name="T15" fmla="*/ 42 h 117"/>
                <a:gd name="T16" fmla="*/ 12 w 110"/>
                <a:gd name="T17" fmla="*/ 27 h 117"/>
                <a:gd name="T18" fmla="*/ 12 w 110"/>
                <a:gd name="T19" fmla="*/ 37 h 117"/>
                <a:gd name="T20" fmla="*/ 8 w 110"/>
                <a:gd name="T21" fmla="*/ 36 h 117"/>
                <a:gd name="T22" fmla="*/ 10 w 110"/>
                <a:gd name="T23" fmla="*/ 37 h 117"/>
                <a:gd name="T24" fmla="*/ 34 w 110"/>
                <a:gd name="T25" fmla="*/ 47 h 117"/>
                <a:gd name="T26" fmla="*/ 47 w 110"/>
                <a:gd name="T27" fmla="*/ 53 h 117"/>
                <a:gd name="T28" fmla="*/ 0 w 110"/>
                <a:gd name="T29" fmla="*/ 55 h 117"/>
                <a:gd name="T30" fmla="*/ 34 w 110"/>
                <a:gd name="T31" fmla="*/ 57 h 117"/>
                <a:gd name="T32" fmla="*/ 37 w 110"/>
                <a:gd name="T33" fmla="*/ 60 h 117"/>
                <a:gd name="T34" fmla="*/ 41 w 110"/>
                <a:gd name="T35" fmla="*/ 64 h 117"/>
                <a:gd name="T36" fmla="*/ 44 w 110"/>
                <a:gd name="T37" fmla="*/ 66 h 117"/>
                <a:gd name="T38" fmla="*/ 42 w 110"/>
                <a:gd name="T39" fmla="*/ 75 h 117"/>
                <a:gd name="T40" fmla="*/ 50 w 110"/>
                <a:gd name="T41" fmla="*/ 66 h 117"/>
                <a:gd name="T42" fmla="*/ 50 w 110"/>
                <a:gd name="T43" fmla="*/ 112 h 117"/>
                <a:gd name="T44" fmla="*/ 51 w 110"/>
                <a:gd name="T45" fmla="*/ 76 h 117"/>
                <a:gd name="T46" fmla="*/ 58 w 110"/>
                <a:gd name="T47" fmla="*/ 77 h 117"/>
                <a:gd name="T48" fmla="*/ 62 w 110"/>
                <a:gd name="T49" fmla="*/ 73 h 117"/>
                <a:gd name="T50" fmla="*/ 76 w 110"/>
                <a:gd name="T51" fmla="*/ 102 h 117"/>
                <a:gd name="T52" fmla="*/ 81 w 110"/>
                <a:gd name="T53" fmla="*/ 79 h 117"/>
                <a:gd name="T54" fmla="*/ 59 w 110"/>
                <a:gd name="T55" fmla="*/ 61 h 117"/>
                <a:gd name="T56" fmla="*/ 103 w 110"/>
                <a:gd name="T57" fmla="*/ 87 h 117"/>
                <a:gd name="T58" fmla="*/ 78 w 110"/>
                <a:gd name="T59" fmla="*/ 71 h 117"/>
                <a:gd name="T60" fmla="*/ 71 w 110"/>
                <a:gd name="T61" fmla="*/ 64 h 117"/>
                <a:gd name="T62" fmla="*/ 91 w 110"/>
                <a:gd name="T63" fmla="*/ 64 h 117"/>
                <a:gd name="T64" fmla="*/ 88 w 110"/>
                <a:gd name="T65" fmla="*/ 56 h 117"/>
                <a:gd name="T66" fmla="*/ 78 w 110"/>
                <a:gd name="T67" fmla="*/ 54 h 117"/>
                <a:gd name="T68" fmla="*/ 95 w 110"/>
                <a:gd name="T69" fmla="*/ 45 h 117"/>
                <a:gd name="T70" fmla="*/ 100 w 110"/>
                <a:gd name="T71" fmla="*/ 43 h 117"/>
                <a:gd name="T72" fmla="*/ 99 w 110"/>
                <a:gd name="T73" fmla="*/ 43 h 117"/>
                <a:gd name="T74" fmla="*/ 94 w 110"/>
                <a:gd name="T75" fmla="*/ 42 h 117"/>
                <a:gd name="T76" fmla="*/ 63 w 110"/>
                <a:gd name="T77" fmla="*/ 51 h 117"/>
                <a:gd name="T78" fmla="*/ 63 w 110"/>
                <a:gd name="T79" fmla="*/ 51 h 117"/>
                <a:gd name="T80" fmla="*/ 97 w 110"/>
                <a:gd name="T81" fmla="*/ 29 h 117"/>
                <a:gd name="T82" fmla="*/ 98 w 110"/>
                <a:gd name="T83" fmla="*/ 26 h 117"/>
                <a:gd name="T84" fmla="*/ 75 w 110"/>
                <a:gd name="T85" fmla="*/ 42 h 117"/>
                <a:gd name="T86" fmla="*/ 89 w 110"/>
                <a:gd name="T87" fmla="*/ 21 h 117"/>
                <a:gd name="T88" fmla="*/ 69 w 110"/>
                <a:gd name="T89" fmla="*/ 36 h 117"/>
                <a:gd name="T90" fmla="*/ 62 w 110"/>
                <a:gd name="T91" fmla="*/ 30 h 117"/>
                <a:gd name="T92" fmla="*/ 60 w 110"/>
                <a:gd name="T93" fmla="*/ 25 h 117"/>
                <a:gd name="T94" fmla="*/ 70 w 110"/>
                <a:gd name="T95"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0" h="117">
                  <a:moveTo>
                    <a:pt x="70" y="0"/>
                  </a:moveTo>
                  <a:cubicBezTo>
                    <a:pt x="69" y="0"/>
                    <a:pt x="64" y="2"/>
                    <a:pt x="60" y="8"/>
                  </a:cubicBezTo>
                  <a:cubicBezTo>
                    <a:pt x="60" y="8"/>
                    <a:pt x="60" y="8"/>
                    <a:pt x="60" y="8"/>
                  </a:cubicBezTo>
                  <a:cubicBezTo>
                    <a:pt x="57" y="16"/>
                    <a:pt x="58" y="25"/>
                    <a:pt x="57" y="31"/>
                  </a:cubicBezTo>
                  <a:cubicBezTo>
                    <a:pt x="57" y="36"/>
                    <a:pt x="55" y="41"/>
                    <a:pt x="54" y="44"/>
                  </a:cubicBezTo>
                  <a:cubicBezTo>
                    <a:pt x="52" y="38"/>
                    <a:pt x="52" y="30"/>
                    <a:pt x="48" y="19"/>
                  </a:cubicBezTo>
                  <a:cubicBezTo>
                    <a:pt x="48" y="18"/>
                    <a:pt x="48" y="18"/>
                    <a:pt x="48" y="18"/>
                  </a:cubicBezTo>
                  <a:cubicBezTo>
                    <a:pt x="47" y="18"/>
                    <a:pt x="47" y="18"/>
                    <a:pt x="47" y="18"/>
                  </a:cubicBezTo>
                  <a:cubicBezTo>
                    <a:pt x="47" y="18"/>
                    <a:pt x="47" y="18"/>
                    <a:pt x="47" y="18"/>
                  </a:cubicBezTo>
                  <a:cubicBezTo>
                    <a:pt x="47" y="18"/>
                    <a:pt x="44" y="12"/>
                    <a:pt x="40" y="11"/>
                  </a:cubicBezTo>
                  <a:cubicBezTo>
                    <a:pt x="38" y="10"/>
                    <a:pt x="38" y="10"/>
                    <a:pt x="38" y="10"/>
                  </a:cubicBezTo>
                  <a:cubicBezTo>
                    <a:pt x="37" y="10"/>
                    <a:pt x="40" y="11"/>
                    <a:pt x="42" y="13"/>
                  </a:cubicBezTo>
                  <a:cubicBezTo>
                    <a:pt x="44" y="16"/>
                    <a:pt x="50" y="28"/>
                    <a:pt x="50" y="34"/>
                  </a:cubicBezTo>
                  <a:cubicBezTo>
                    <a:pt x="50" y="35"/>
                    <a:pt x="50" y="35"/>
                    <a:pt x="49" y="35"/>
                  </a:cubicBezTo>
                  <a:cubicBezTo>
                    <a:pt x="48" y="35"/>
                    <a:pt x="43" y="19"/>
                    <a:pt x="38" y="18"/>
                  </a:cubicBezTo>
                  <a:cubicBezTo>
                    <a:pt x="41" y="22"/>
                    <a:pt x="42" y="23"/>
                    <a:pt x="44" y="30"/>
                  </a:cubicBezTo>
                  <a:cubicBezTo>
                    <a:pt x="47" y="37"/>
                    <a:pt x="47" y="39"/>
                    <a:pt x="47" y="40"/>
                  </a:cubicBezTo>
                  <a:cubicBezTo>
                    <a:pt x="47" y="40"/>
                    <a:pt x="47" y="40"/>
                    <a:pt x="47" y="40"/>
                  </a:cubicBezTo>
                  <a:cubicBezTo>
                    <a:pt x="46" y="40"/>
                    <a:pt x="41" y="22"/>
                    <a:pt x="31" y="20"/>
                  </a:cubicBezTo>
                  <a:cubicBezTo>
                    <a:pt x="39" y="27"/>
                    <a:pt x="43" y="35"/>
                    <a:pt x="44" y="40"/>
                  </a:cubicBezTo>
                  <a:cubicBezTo>
                    <a:pt x="45" y="41"/>
                    <a:pt x="45" y="42"/>
                    <a:pt x="44" y="42"/>
                  </a:cubicBezTo>
                  <a:cubicBezTo>
                    <a:pt x="41" y="42"/>
                    <a:pt x="32" y="34"/>
                    <a:pt x="29" y="30"/>
                  </a:cubicBezTo>
                  <a:cubicBezTo>
                    <a:pt x="28" y="29"/>
                    <a:pt x="28" y="29"/>
                    <a:pt x="28" y="29"/>
                  </a:cubicBezTo>
                  <a:cubicBezTo>
                    <a:pt x="27" y="29"/>
                    <a:pt x="32" y="38"/>
                    <a:pt x="40" y="42"/>
                  </a:cubicBezTo>
                  <a:cubicBezTo>
                    <a:pt x="44" y="44"/>
                    <a:pt x="44" y="45"/>
                    <a:pt x="42" y="45"/>
                  </a:cubicBezTo>
                  <a:cubicBezTo>
                    <a:pt x="39" y="45"/>
                    <a:pt x="30" y="43"/>
                    <a:pt x="26" y="40"/>
                  </a:cubicBezTo>
                  <a:cubicBezTo>
                    <a:pt x="20" y="34"/>
                    <a:pt x="17" y="32"/>
                    <a:pt x="12" y="27"/>
                  </a:cubicBezTo>
                  <a:cubicBezTo>
                    <a:pt x="13" y="29"/>
                    <a:pt x="20" y="39"/>
                    <a:pt x="28" y="43"/>
                  </a:cubicBezTo>
                  <a:cubicBezTo>
                    <a:pt x="30" y="43"/>
                    <a:pt x="30" y="44"/>
                    <a:pt x="29" y="44"/>
                  </a:cubicBezTo>
                  <a:cubicBezTo>
                    <a:pt x="27" y="44"/>
                    <a:pt x="14" y="40"/>
                    <a:pt x="12" y="37"/>
                  </a:cubicBezTo>
                  <a:cubicBezTo>
                    <a:pt x="8" y="34"/>
                    <a:pt x="7" y="34"/>
                    <a:pt x="4" y="28"/>
                  </a:cubicBezTo>
                  <a:cubicBezTo>
                    <a:pt x="4" y="29"/>
                    <a:pt x="6" y="34"/>
                    <a:pt x="8" y="36"/>
                  </a:cubicBezTo>
                  <a:cubicBezTo>
                    <a:pt x="8" y="36"/>
                    <a:pt x="8" y="36"/>
                    <a:pt x="8" y="36"/>
                  </a:cubicBezTo>
                  <a:cubicBezTo>
                    <a:pt x="8" y="36"/>
                    <a:pt x="9" y="37"/>
                    <a:pt x="10" y="37"/>
                  </a:cubicBezTo>
                  <a:cubicBezTo>
                    <a:pt x="10" y="37"/>
                    <a:pt x="10" y="37"/>
                    <a:pt x="10" y="37"/>
                  </a:cubicBezTo>
                  <a:cubicBezTo>
                    <a:pt x="10" y="37"/>
                    <a:pt x="10" y="37"/>
                    <a:pt x="10" y="37"/>
                  </a:cubicBezTo>
                  <a:cubicBezTo>
                    <a:pt x="15" y="41"/>
                    <a:pt x="21" y="44"/>
                    <a:pt x="26" y="45"/>
                  </a:cubicBezTo>
                  <a:cubicBezTo>
                    <a:pt x="26" y="45"/>
                    <a:pt x="26" y="45"/>
                    <a:pt x="26" y="45"/>
                  </a:cubicBezTo>
                  <a:cubicBezTo>
                    <a:pt x="29" y="46"/>
                    <a:pt x="32" y="46"/>
                    <a:pt x="34" y="47"/>
                  </a:cubicBezTo>
                  <a:cubicBezTo>
                    <a:pt x="39" y="49"/>
                    <a:pt x="44" y="52"/>
                    <a:pt x="47" y="53"/>
                  </a:cubicBezTo>
                  <a:cubicBezTo>
                    <a:pt x="47" y="53"/>
                    <a:pt x="47" y="53"/>
                    <a:pt x="47" y="53"/>
                  </a:cubicBezTo>
                  <a:cubicBezTo>
                    <a:pt x="47" y="53"/>
                    <a:pt x="47" y="53"/>
                    <a:pt x="47" y="53"/>
                  </a:cubicBezTo>
                  <a:cubicBezTo>
                    <a:pt x="41" y="53"/>
                    <a:pt x="33" y="50"/>
                    <a:pt x="20" y="49"/>
                  </a:cubicBezTo>
                  <a:cubicBezTo>
                    <a:pt x="19" y="49"/>
                    <a:pt x="19" y="49"/>
                    <a:pt x="18" y="49"/>
                  </a:cubicBezTo>
                  <a:cubicBezTo>
                    <a:pt x="11" y="49"/>
                    <a:pt x="5" y="51"/>
                    <a:pt x="0" y="55"/>
                  </a:cubicBezTo>
                  <a:cubicBezTo>
                    <a:pt x="0" y="55"/>
                    <a:pt x="11" y="52"/>
                    <a:pt x="21" y="52"/>
                  </a:cubicBezTo>
                  <a:cubicBezTo>
                    <a:pt x="25" y="52"/>
                    <a:pt x="29" y="52"/>
                    <a:pt x="32" y="54"/>
                  </a:cubicBezTo>
                  <a:cubicBezTo>
                    <a:pt x="32" y="54"/>
                    <a:pt x="35" y="55"/>
                    <a:pt x="34" y="57"/>
                  </a:cubicBezTo>
                  <a:cubicBezTo>
                    <a:pt x="33" y="59"/>
                    <a:pt x="20" y="57"/>
                    <a:pt x="9" y="66"/>
                  </a:cubicBezTo>
                  <a:cubicBezTo>
                    <a:pt x="9" y="66"/>
                    <a:pt x="27" y="60"/>
                    <a:pt x="35" y="60"/>
                  </a:cubicBezTo>
                  <a:cubicBezTo>
                    <a:pt x="36" y="60"/>
                    <a:pt x="36" y="60"/>
                    <a:pt x="37" y="60"/>
                  </a:cubicBezTo>
                  <a:cubicBezTo>
                    <a:pt x="42" y="62"/>
                    <a:pt x="28" y="67"/>
                    <a:pt x="26" y="68"/>
                  </a:cubicBezTo>
                  <a:cubicBezTo>
                    <a:pt x="28" y="68"/>
                    <a:pt x="37" y="66"/>
                    <a:pt x="40" y="65"/>
                  </a:cubicBezTo>
                  <a:cubicBezTo>
                    <a:pt x="40" y="64"/>
                    <a:pt x="41" y="64"/>
                    <a:pt x="41" y="64"/>
                  </a:cubicBezTo>
                  <a:cubicBezTo>
                    <a:pt x="43" y="64"/>
                    <a:pt x="41" y="70"/>
                    <a:pt x="27" y="75"/>
                  </a:cubicBezTo>
                  <a:cubicBezTo>
                    <a:pt x="27" y="75"/>
                    <a:pt x="38" y="73"/>
                    <a:pt x="43" y="67"/>
                  </a:cubicBezTo>
                  <a:cubicBezTo>
                    <a:pt x="43" y="67"/>
                    <a:pt x="44" y="66"/>
                    <a:pt x="44" y="66"/>
                  </a:cubicBezTo>
                  <a:cubicBezTo>
                    <a:pt x="44" y="66"/>
                    <a:pt x="45" y="67"/>
                    <a:pt x="45" y="67"/>
                  </a:cubicBezTo>
                  <a:cubicBezTo>
                    <a:pt x="45" y="70"/>
                    <a:pt x="31" y="88"/>
                    <a:pt x="24" y="93"/>
                  </a:cubicBezTo>
                  <a:cubicBezTo>
                    <a:pt x="32" y="89"/>
                    <a:pt x="37" y="81"/>
                    <a:pt x="42" y="75"/>
                  </a:cubicBezTo>
                  <a:cubicBezTo>
                    <a:pt x="44" y="72"/>
                    <a:pt x="48" y="68"/>
                    <a:pt x="50" y="66"/>
                  </a:cubicBezTo>
                  <a:cubicBezTo>
                    <a:pt x="50" y="66"/>
                    <a:pt x="50" y="66"/>
                    <a:pt x="50" y="66"/>
                  </a:cubicBezTo>
                  <a:cubicBezTo>
                    <a:pt x="50" y="66"/>
                    <a:pt x="50" y="66"/>
                    <a:pt x="50" y="66"/>
                  </a:cubicBezTo>
                  <a:cubicBezTo>
                    <a:pt x="48" y="70"/>
                    <a:pt x="49" y="73"/>
                    <a:pt x="46" y="78"/>
                  </a:cubicBezTo>
                  <a:cubicBezTo>
                    <a:pt x="45" y="80"/>
                    <a:pt x="44" y="84"/>
                    <a:pt x="44" y="88"/>
                  </a:cubicBezTo>
                  <a:cubicBezTo>
                    <a:pt x="44" y="95"/>
                    <a:pt x="46" y="104"/>
                    <a:pt x="50" y="112"/>
                  </a:cubicBezTo>
                  <a:cubicBezTo>
                    <a:pt x="51" y="114"/>
                    <a:pt x="52" y="116"/>
                    <a:pt x="54" y="117"/>
                  </a:cubicBezTo>
                  <a:cubicBezTo>
                    <a:pt x="53" y="116"/>
                    <a:pt x="42" y="95"/>
                    <a:pt x="49" y="78"/>
                  </a:cubicBezTo>
                  <a:cubicBezTo>
                    <a:pt x="49" y="78"/>
                    <a:pt x="50" y="76"/>
                    <a:pt x="51" y="76"/>
                  </a:cubicBezTo>
                  <a:cubicBezTo>
                    <a:pt x="52" y="76"/>
                    <a:pt x="52" y="76"/>
                    <a:pt x="53" y="76"/>
                  </a:cubicBezTo>
                  <a:cubicBezTo>
                    <a:pt x="55" y="78"/>
                    <a:pt x="50" y="90"/>
                    <a:pt x="56" y="99"/>
                  </a:cubicBezTo>
                  <a:cubicBezTo>
                    <a:pt x="56" y="98"/>
                    <a:pt x="54" y="78"/>
                    <a:pt x="58" y="77"/>
                  </a:cubicBezTo>
                  <a:cubicBezTo>
                    <a:pt x="58" y="77"/>
                    <a:pt x="58" y="77"/>
                    <a:pt x="58" y="77"/>
                  </a:cubicBezTo>
                  <a:cubicBezTo>
                    <a:pt x="62" y="77"/>
                    <a:pt x="66" y="92"/>
                    <a:pt x="66" y="92"/>
                  </a:cubicBezTo>
                  <a:cubicBezTo>
                    <a:pt x="66" y="92"/>
                    <a:pt x="67" y="81"/>
                    <a:pt x="62" y="73"/>
                  </a:cubicBezTo>
                  <a:cubicBezTo>
                    <a:pt x="61" y="71"/>
                    <a:pt x="61" y="70"/>
                    <a:pt x="62" y="70"/>
                  </a:cubicBezTo>
                  <a:cubicBezTo>
                    <a:pt x="64" y="70"/>
                    <a:pt x="70" y="76"/>
                    <a:pt x="72" y="79"/>
                  </a:cubicBezTo>
                  <a:cubicBezTo>
                    <a:pt x="76" y="90"/>
                    <a:pt x="76" y="94"/>
                    <a:pt x="76" y="102"/>
                  </a:cubicBezTo>
                  <a:cubicBezTo>
                    <a:pt x="76" y="102"/>
                    <a:pt x="81" y="88"/>
                    <a:pt x="72" y="75"/>
                  </a:cubicBezTo>
                  <a:cubicBezTo>
                    <a:pt x="72" y="75"/>
                    <a:pt x="81" y="78"/>
                    <a:pt x="88" y="90"/>
                  </a:cubicBezTo>
                  <a:cubicBezTo>
                    <a:pt x="86" y="86"/>
                    <a:pt x="84" y="83"/>
                    <a:pt x="81" y="79"/>
                  </a:cubicBezTo>
                  <a:cubicBezTo>
                    <a:pt x="71" y="69"/>
                    <a:pt x="63" y="65"/>
                    <a:pt x="59" y="61"/>
                  </a:cubicBezTo>
                  <a:cubicBezTo>
                    <a:pt x="59" y="61"/>
                    <a:pt x="59" y="61"/>
                    <a:pt x="59" y="61"/>
                  </a:cubicBezTo>
                  <a:cubicBezTo>
                    <a:pt x="59" y="61"/>
                    <a:pt x="59" y="61"/>
                    <a:pt x="59" y="61"/>
                  </a:cubicBezTo>
                  <a:cubicBezTo>
                    <a:pt x="62" y="62"/>
                    <a:pt x="68" y="65"/>
                    <a:pt x="72" y="69"/>
                  </a:cubicBezTo>
                  <a:cubicBezTo>
                    <a:pt x="78" y="75"/>
                    <a:pt x="86" y="85"/>
                    <a:pt x="99" y="87"/>
                  </a:cubicBezTo>
                  <a:cubicBezTo>
                    <a:pt x="101" y="87"/>
                    <a:pt x="102" y="87"/>
                    <a:pt x="103" y="87"/>
                  </a:cubicBezTo>
                  <a:cubicBezTo>
                    <a:pt x="104" y="87"/>
                    <a:pt x="106" y="87"/>
                    <a:pt x="107" y="87"/>
                  </a:cubicBezTo>
                  <a:cubicBezTo>
                    <a:pt x="100" y="86"/>
                    <a:pt x="94" y="83"/>
                    <a:pt x="94" y="83"/>
                  </a:cubicBezTo>
                  <a:cubicBezTo>
                    <a:pt x="75" y="73"/>
                    <a:pt x="78" y="71"/>
                    <a:pt x="78" y="71"/>
                  </a:cubicBezTo>
                  <a:cubicBezTo>
                    <a:pt x="80" y="71"/>
                    <a:pt x="82" y="72"/>
                    <a:pt x="85" y="72"/>
                  </a:cubicBezTo>
                  <a:cubicBezTo>
                    <a:pt x="90" y="72"/>
                    <a:pt x="96" y="70"/>
                    <a:pt x="96" y="70"/>
                  </a:cubicBezTo>
                  <a:cubicBezTo>
                    <a:pt x="78" y="69"/>
                    <a:pt x="68" y="64"/>
                    <a:pt x="71" y="64"/>
                  </a:cubicBezTo>
                  <a:cubicBezTo>
                    <a:pt x="71" y="64"/>
                    <a:pt x="72" y="64"/>
                    <a:pt x="74" y="64"/>
                  </a:cubicBezTo>
                  <a:cubicBezTo>
                    <a:pt x="77" y="65"/>
                    <a:pt x="80" y="66"/>
                    <a:pt x="82" y="66"/>
                  </a:cubicBezTo>
                  <a:cubicBezTo>
                    <a:pt x="87" y="66"/>
                    <a:pt x="91" y="64"/>
                    <a:pt x="91" y="64"/>
                  </a:cubicBezTo>
                  <a:cubicBezTo>
                    <a:pt x="90" y="64"/>
                    <a:pt x="89" y="64"/>
                    <a:pt x="88" y="64"/>
                  </a:cubicBezTo>
                  <a:cubicBezTo>
                    <a:pt x="81" y="64"/>
                    <a:pt x="69" y="61"/>
                    <a:pt x="73" y="58"/>
                  </a:cubicBezTo>
                  <a:cubicBezTo>
                    <a:pt x="75" y="56"/>
                    <a:pt x="82" y="56"/>
                    <a:pt x="88" y="56"/>
                  </a:cubicBezTo>
                  <a:cubicBezTo>
                    <a:pt x="95" y="56"/>
                    <a:pt x="100" y="56"/>
                    <a:pt x="100" y="56"/>
                  </a:cubicBezTo>
                  <a:cubicBezTo>
                    <a:pt x="96" y="54"/>
                    <a:pt x="91" y="53"/>
                    <a:pt x="86" y="53"/>
                  </a:cubicBezTo>
                  <a:cubicBezTo>
                    <a:pt x="83" y="53"/>
                    <a:pt x="80" y="53"/>
                    <a:pt x="78" y="54"/>
                  </a:cubicBezTo>
                  <a:cubicBezTo>
                    <a:pt x="75" y="54"/>
                    <a:pt x="73" y="54"/>
                    <a:pt x="72" y="54"/>
                  </a:cubicBezTo>
                  <a:cubicBezTo>
                    <a:pt x="70" y="54"/>
                    <a:pt x="71" y="53"/>
                    <a:pt x="76" y="50"/>
                  </a:cubicBezTo>
                  <a:cubicBezTo>
                    <a:pt x="82" y="46"/>
                    <a:pt x="89" y="45"/>
                    <a:pt x="95" y="45"/>
                  </a:cubicBezTo>
                  <a:cubicBezTo>
                    <a:pt x="103" y="45"/>
                    <a:pt x="109" y="47"/>
                    <a:pt x="110" y="47"/>
                  </a:cubicBezTo>
                  <a:cubicBezTo>
                    <a:pt x="107" y="46"/>
                    <a:pt x="104" y="44"/>
                    <a:pt x="101" y="43"/>
                  </a:cubicBezTo>
                  <a:cubicBezTo>
                    <a:pt x="101" y="43"/>
                    <a:pt x="101" y="43"/>
                    <a:pt x="100" y="43"/>
                  </a:cubicBezTo>
                  <a:cubicBezTo>
                    <a:pt x="100" y="43"/>
                    <a:pt x="100" y="43"/>
                    <a:pt x="100" y="43"/>
                  </a:cubicBezTo>
                  <a:cubicBezTo>
                    <a:pt x="99" y="43"/>
                    <a:pt x="99" y="43"/>
                    <a:pt x="99" y="43"/>
                  </a:cubicBezTo>
                  <a:cubicBezTo>
                    <a:pt x="99" y="43"/>
                    <a:pt x="99" y="43"/>
                    <a:pt x="99" y="43"/>
                  </a:cubicBezTo>
                  <a:cubicBezTo>
                    <a:pt x="97" y="43"/>
                    <a:pt x="96" y="42"/>
                    <a:pt x="95" y="42"/>
                  </a:cubicBezTo>
                  <a:cubicBezTo>
                    <a:pt x="95" y="42"/>
                    <a:pt x="95" y="42"/>
                    <a:pt x="95" y="42"/>
                  </a:cubicBezTo>
                  <a:cubicBezTo>
                    <a:pt x="94" y="42"/>
                    <a:pt x="94" y="42"/>
                    <a:pt x="94" y="42"/>
                  </a:cubicBezTo>
                  <a:cubicBezTo>
                    <a:pt x="94" y="42"/>
                    <a:pt x="94" y="42"/>
                    <a:pt x="94" y="42"/>
                  </a:cubicBezTo>
                  <a:cubicBezTo>
                    <a:pt x="92" y="42"/>
                    <a:pt x="91" y="43"/>
                    <a:pt x="89" y="43"/>
                  </a:cubicBezTo>
                  <a:cubicBezTo>
                    <a:pt x="75" y="45"/>
                    <a:pt x="68" y="50"/>
                    <a:pt x="63" y="51"/>
                  </a:cubicBezTo>
                  <a:cubicBezTo>
                    <a:pt x="63" y="51"/>
                    <a:pt x="63" y="51"/>
                    <a:pt x="63" y="51"/>
                  </a:cubicBezTo>
                  <a:cubicBezTo>
                    <a:pt x="63" y="51"/>
                    <a:pt x="63" y="51"/>
                    <a:pt x="63" y="51"/>
                  </a:cubicBezTo>
                  <a:cubicBezTo>
                    <a:pt x="63" y="51"/>
                    <a:pt x="63" y="51"/>
                    <a:pt x="63" y="51"/>
                  </a:cubicBezTo>
                  <a:cubicBezTo>
                    <a:pt x="63" y="50"/>
                    <a:pt x="63" y="50"/>
                    <a:pt x="64" y="50"/>
                  </a:cubicBezTo>
                  <a:cubicBezTo>
                    <a:pt x="68" y="47"/>
                    <a:pt x="77" y="46"/>
                    <a:pt x="87" y="39"/>
                  </a:cubicBezTo>
                  <a:cubicBezTo>
                    <a:pt x="92" y="36"/>
                    <a:pt x="95" y="33"/>
                    <a:pt x="97" y="29"/>
                  </a:cubicBezTo>
                  <a:cubicBezTo>
                    <a:pt x="97" y="29"/>
                    <a:pt x="97" y="29"/>
                    <a:pt x="97" y="29"/>
                  </a:cubicBezTo>
                  <a:cubicBezTo>
                    <a:pt x="98" y="26"/>
                    <a:pt x="98" y="26"/>
                    <a:pt x="98" y="26"/>
                  </a:cubicBezTo>
                  <a:cubicBezTo>
                    <a:pt x="98" y="26"/>
                    <a:pt x="98" y="26"/>
                    <a:pt x="98" y="26"/>
                  </a:cubicBezTo>
                  <a:cubicBezTo>
                    <a:pt x="98" y="26"/>
                    <a:pt x="98" y="26"/>
                    <a:pt x="98" y="26"/>
                  </a:cubicBezTo>
                  <a:cubicBezTo>
                    <a:pt x="98" y="26"/>
                    <a:pt x="98" y="26"/>
                    <a:pt x="98" y="26"/>
                  </a:cubicBezTo>
                  <a:cubicBezTo>
                    <a:pt x="94" y="33"/>
                    <a:pt x="78" y="42"/>
                    <a:pt x="75" y="42"/>
                  </a:cubicBezTo>
                  <a:cubicBezTo>
                    <a:pt x="75" y="43"/>
                    <a:pt x="75" y="43"/>
                    <a:pt x="74" y="43"/>
                  </a:cubicBezTo>
                  <a:cubicBezTo>
                    <a:pt x="73" y="43"/>
                    <a:pt x="74" y="41"/>
                    <a:pt x="74" y="41"/>
                  </a:cubicBezTo>
                  <a:cubicBezTo>
                    <a:pt x="84" y="37"/>
                    <a:pt x="88" y="24"/>
                    <a:pt x="89" y="21"/>
                  </a:cubicBezTo>
                  <a:cubicBezTo>
                    <a:pt x="86" y="30"/>
                    <a:pt x="71" y="40"/>
                    <a:pt x="68" y="40"/>
                  </a:cubicBezTo>
                  <a:cubicBezTo>
                    <a:pt x="68" y="40"/>
                    <a:pt x="67" y="40"/>
                    <a:pt x="67" y="40"/>
                  </a:cubicBezTo>
                  <a:cubicBezTo>
                    <a:pt x="66" y="38"/>
                    <a:pt x="69" y="36"/>
                    <a:pt x="69" y="36"/>
                  </a:cubicBezTo>
                  <a:cubicBezTo>
                    <a:pt x="76" y="28"/>
                    <a:pt x="78" y="19"/>
                    <a:pt x="78" y="19"/>
                  </a:cubicBezTo>
                  <a:cubicBezTo>
                    <a:pt x="76" y="23"/>
                    <a:pt x="67" y="35"/>
                    <a:pt x="63" y="35"/>
                  </a:cubicBezTo>
                  <a:cubicBezTo>
                    <a:pt x="62" y="35"/>
                    <a:pt x="62" y="34"/>
                    <a:pt x="62" y="30"/>
                  </a:cubicBezTo>
                  <a:cubicBezTo>
                    <a:pt x="64" y="17"/>
                    <a:pt x="75" y="6"/>
                    <a:pt x="75" y="6"/>
                  </a:cubicBezTo>
                  <a:cubicBezTo>
                    <a:pt x="71" y="6"/>
                    <a:pt x="68" y="11"/>
                    <a:pt x="65" y="15"/>
                  </a:cubicBezTo>
                  <a:cubicBezTo>
                    <a:pt x="63" y="18"/>
                    <a:pt x="61" y="25"/>
                    <a:pt x="60" y="25"/>
                  </a:cubicBezTo>
                  <a:cubicBezTo>
                    <a:pt x="59" y="25"/>
                    <a:pt x="59" y="23"/>
                    <a:pt x="60" y="19"/>
                  </a:cubicBezTo>
                  <a:cubicBezTo>
                    <a:pt x="61" y="5"/>
                    <a:pt x="71" y="0"/>
                    <a:pt x="71" y="0"/>
                  </a:cubicBezTo>
                  <a:cubicBezTo>
                    <a:pt x="71" y="0"/>
                    <a:pt x="70" y="0"/>
                    <a:pt x="70" y="0"/>
                  </a:cubicBezTo>
                </a:path>
              </a:pathLst>
            </a:custGeom>
            <a:solidFill>
              <a:srgbClr val="FCE9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9" name="Freeform 47"/>
            <p:cNvSpPr/>
            <p:nvPr/>
          </p:nvSpPr>
          <p:spPr bwMode="auto">
            <a:xfrm flipH="1">
              <a:off x="960438" y="6078538"/>
              <a:ext cx="179388" cy="190500"/>
            </a:xfrm>
            <a:custGeom>
              <a:avLst/>
              <a:gdLst>
                <a:gd name="T0" fmla="*/ 37 w 63"/>
                <a:gd name="T1" fmla="*/ 32 h 67"/>
                <a:gd name="T2" fmla="*/ 57 w 63"/>
                <a:gd name="T3" fmla="*/ 32 h 67"/>
                <a:gd name="T4" fmla="*/ 57 w 63"/>
                <a:gd name="T5" fmla="*/ 31 h 67"/>
                <a:gd name="T6" fmla="*/ 36 w 63"/>
                <a:gd name="T7" fmla="*/ 32 h 67"/>
                <a:gd name="T8" fmla="*/ 55 w 63"/>
                <a:gd name="T9" fmla="*/ 15 h 67"/>
                <a:gd name="T10" fmla="*/ 36 w 63"/>
                <a:gd name="T11" fmla="*/ 31 h 67"/>
                <a:gd name="T12" fmla="*/ 35 w 63"/>
                <a:gd name="T13" fmla="*/ 1 h 67"/>
                <a:gd name="T14" fmla="*/ 33 w 63"/>
                <a:gd name="T15" fmla="*/ 1 h 67"/>
                <a:gd name="T16" fmla="*/ 34 w 63"/>
                <a:gd name="T17" fmla="*/ 3 h 67"/>
                <a:gd name="T18" fmla="*/ 33 w 63"/>
                <a:gd name="T19" fmla="*/ 18 h 67"/>
                <a:gd name="T20" fmla="*/ 32 w 63"/>
                <a:gd name="T21" fmla="*/ 18 h 67"/>
                <a:gd name="T22" fmla="*/ 33 w 63"/>
                <a:gd name="T23" fmla="*/ 19 h 67"/>
                <a:gd name="T24" fmla="*/ 34 w 63"/>
                <a:gd name="T25" fmla="*/ 31 h 67"/>
                <a:gd name="T26" fmla="*/ 21 w 63"/>
                <a:gd name="T27" fmla="*/ 9 h 67"/>
                <a:gd name="T28" fmla="*/ 20 w 63"/>
                <a:gd name="T29" fmla="*/ 9 h 67"/>
                <a:gd name="T30" fmla="*/ 20 w 63"/>
                <a:gd name="T31" fmla="*/ 10 h 67"/>
                <a:gd name="T32" fmla="*/ 33 w 63"/>
                <a:gd name="T33" fmla="*/ 31 h 67"/>
                <a:gd name="T34" fmla="*/ 22 w 63"/>
                <a:gd name="T35" fmla="*/ 17 h 67"/>
                <a:gd name="T36" fmla="*/ 20 w 63"/>
                <a:gd name="T37" fmla="*/ 16 h 67"/>
                <a:gd name="T38" fmla="*/ 22 w 63"/>
                <a:gd name="T39" fmla="*/ 17 h 67"/>
                <a:gd name="T40" fmla="*/ 32 w 63"/>
                <a:gd name="T41" fmla="*/ 32 h 67"/>
                <a:gd name="T42" fmla="*/ 4 w 63"/>
                <a:gd name="T43" fmla="*/ 21 h 67"/>
                <a:gd name="T44" fmla="*/ 4 w 63"/>
                <a:gd name="T45" fmla="*/ 22 h 67"/>
                <a:gd name="T46" fmla="*/ 13 w 63"/>
                <a:gd name="T47" fmla="*/ 29 h 67"/>
                <a:gd name="T48" fmla="*/ 12 w 63"/>
                <a:gd name="T49" fmla="*/ 30 h 67"/>
                <a:gd name="T50" fmla="*/ 31 w 63"/>
                <a:gd name="T51" fmla="*/ 32 h 67"/>
                <a:gd name="T52" fmla="*/ 5 w 63"/>
                <a:gd name="T53" fmla="*/ 44 h 67"/>
                <a:gd name="T54" fmla="*/ 6 w 63"/>
                <a:gd name="T55" fmla="*/ 45 h 67"/>
                <a:gd name="T56" fmla="*/ 12 w 63"/>
                <a:gd name="T57" fmla="*/ 48 h 67"/>
                <a:gd name="T58" fmla="*/ 11 w 63"/>
                <a:gd name="T59" fmla="*/ 51 h 67"/>
                <a:gd name="T60" fmla="*/ 32 w 63"/>
                <a:gd name="T61" fmla="*/ 34 h 67"/>
                <a:gd name="T62" fmla="*/ 19 w 63"/>
                <a:gd name="T63" fmla="*/ 47 h 67"/>
                <a:gd name="T64" fmla="*/ 21 w 63"/>
                <a:gd name="T65" fmla="*/ 46 h 67"/>
                <a:gd name="T66" fmla="*/ 20 w 63"/>
                <a:gd name="T67" fmla="*/ 52 h 67"/>
                <a:gd name="T68" fmla="*/ 20 w 63"/>
                <a:gd name="T69" fmla="*/ 53 h 67"/>
                <a:gd name="T70" fmla="*/ 33 w 63"/>
                <a:gd name="T71" fmla="*/ 37 h 67"/>
                <a:gd name="T72" fmla="*/ 27 w 63"/>
                <a:gd name="T73" fmla="*/ 56 h 67"/>
                <a:gd name="T74" fmla="*/ 26 w 63"/>
                <a:gd name="T75" fmla="*/ 59 h 67"/>
                <a:gd name="T76" fmla="*/ 28 w 63"/>
                <a:gd name="T77" fmla="*/ 57 h 67"/>
                <a:gd name="T78" fmla="*/ 34 w 63"/>
                <a:gd name="T79" fmla="*/ 37 h 67"/>
                <a:gd name="T80" fmla="*/ 30 w 63"/>
                <a:gd name="T81" fmla="*/ 64 h 67"/>
                <a:gd name="T82" fmla="*/ 31 w 63"/>
                <a:gd name="T83" fmla="*/ 64 h 67"/>
                <a:gd name="T84" fmla="*/ 39 w 63"/>
                <a:gd name="T85" fmla="*/ 58 h 67"/>
                <a:gd name="T86" fmla="*/ 38 w 63"/>
                <a:gd name="T87" fmla="*/ 59 h 67"/>
                <a:gd name="T88" fmla="*/ 40 w 63"/>
                <a:gd name="T89" fmla="*/ 60 h 67"/>
                <a:gd name="T90" fmla="*/ 36 w 63"/>
                <a:gd name="T91" fmla="*/ 39 h 67"/>
                <a:gd name="T92" fmla="*/ 53 w 63"/>
                <a:gd name="T93" fmla="*/ 51 h 67"/>
                <a:gd name="T94" fmla="*/ 56 w 63"/>
                <a:gd name="T95" fmla="*/ 52 h 67"/>
                <a:gd name="T96" fmla="*/ 41 w 63"/>
                <a:gd name="T97" fmla="*/ 43 h 67"/>
                <a:gd name="T98" fmla="*/ 52 w 63"/>
                <a:gd name="T99" fmla="*/ 46 h 67"/>
                <a:gd name="T100" fmla="*/ 54 w 63"/>
                <a:gd name="T101" fmla="*/ 47 h 67"/>
                <a:gd name="T102" fmla="*/ 54 w 63"/>
                <a:gd name="T103" fmla="*/ 46 h 67"/>
                <a:gd name="T104" fmla="*/ 37 w 63"/>
                <a:gd name="T105" fmla="*/ 35 h 67"/>
                <a:gd name="T106" fmla="*/ 55 w 63"/>
                <a:gd name="T107" fmla="*/ 43 h 67"/>
                <a:gd name="T108" fmla="*/ 55 w 63"/>
                <a:gd name="T109" fmla="*/ 42 h 67"/>
                <a:gd name="T110" fmla="*/ 47 w 63"/>
                <a:gd name="T111" fmla="*/ 37 h 67"/>
                <a:gd name="T112" fmla="*/ 48 w 63"/>
                <a:gd name="T113" fmla="*/ 36 h 67"/>
                <a:gd name="T114" fmla="*/ 37 w 63"/>
                <a:gd name="T115" fmla="*/ 33 h 67"/>
                <a:gd name="T116" fmla="*/ 58 w 63"/>
                <a:gd name="T117" fmla="*/ 36 h 67"/>
                <a:gd name="T118" fmla="*/ 58 w 63"/>
                <a:gd name="T119"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 h="67">
                  <a:moveTo>
                    <a:pt x="58" y="35"/>
                  </a:moveTo>
                  <a:cubicBezTo>
                    <a:pt x="52" y="31"/>
                    <a:pt x="42" y="32"/>
                    <a:pt x="37" y="32"/>
                  </a:cubicBezTo>
                  <a:cubicBezTo>
                    <a:pt x="39" y="31"/>
                    <a:pt x="41" y="31"/>
                    <a:pt x="44" y="30"/>
                  </a:cubicBezTo>
                  <a:cubicBezTo>
                    <a:pt x="49" y="29"/>
                    <a:pt x="55" y="31"/>
                    <a:pt x="57" y="32"/>
                  </a:cubicBezTo>
                  <a:cubicBezTo>
                    <a:pt x="58" y="32"/>
                    <a:pt x="59" y="34"/>
                    <a:pt x="60" y="32"/>
                  </a:cubicBezTo>
                  <a:cubicBezTo>
                    <a:pt x="61" y="31"/>
                    <a:pt x="57" y="31"/>
                    <a:pt x="57" y="31"/>
                  </a:cubicBezTo>
                  <a:cubicBezTo>
                    <a:pt x="57" y="31"/>
                    <a:pt x="57" y="31"/>
                    <a:pt x="57" y="31"/>
                  </a:cubicBezTo>
                  <a:cubicBezTo>
                    <a:pt x="47" y="27"/>
                    <a:pt x="39" y="30"/>
                    <a:pt x="36" y="32"/>
                  </a:cubicBezTo>
                  <a:cubicBezTo>
                    <a:pt x="41" y="21"/>
                    <a:pt x="48" y="18"/>
                    <a:pt x="51" y="17"/>
                  </a:cubicBezTo>
                  <a:cubicBezTo>
                    <a:pt x="51" y="17"/>
                    <a:pt x="57" y="17"/>
                    <a:pt x="55" y="15"/>
                  </a:cubicBezTo>
                  <a:cubicBezTo>
                    <a:pt x="54" y="13"/>
                    <a:pt x="52" y="15"/>
                    <a:pt x="52" y="15"/>
                  </a:cubicBezTo>
                  <a:cubicBezTo>
                    <a:pt x="44" y="17"/>
                    <a:pt x="38" y="26"/>
                    <a:pt x="36" y="31"/>
                  </a:cubicBezTo>
                  <a:cubicBezTo>
                    <a:pt x="39" y="18"/>
                    <a:pt x="36" y="5"/>
                    <a:pt x="35" y="2"/>
                  </a:cubicBezTo>
                  <a:cubicBezTo>
                    <a:pt x="35" y="1"/>
                    <a:pt x="35" y="1"/>
                    <a:pt x="35" y="1"/>
                  </a:cubicBezTo>
                  <a:cubicBezTo>
                    <a:pt x="35" y="1"/>
                    <a:pt x="35" y="0"/>
                    <a:pt x="34" y="0"/>
                  </a:cubicBezTo>
                  <a:cubicBezTo>
                    <a:pt x="34" y="0"/>
                    <a:pt x="33" y="0"/>
                    <a:pt x="33" y="1"/>
                  </a:cubicBezTo>
                  <a:cubicBezTo>
                    <a:pt x="33" y="2"/>
                    <a:pt x="33" y="3"/>
                    <a:pt x="34" y="3"/>
                  </a:cubicBezTo>
                  <a:cubicBezTo>
                    <a:pt x="34" y="3"/>
                    <a:pt x="34" y="3"/>
                    <a:pt x="34" y="3"/>
                  </a:cubicBezTo>
                  <a:cubicBezTo>
                    <a:pt x="38" y="13"/>
                    <a:pt x="36" y="25"/>
                    <a:pt x="34" y="31"/>
                  </a:cubicBezTo>
                  <a:cubicBezTo>
                    <a:pt x="35" y="24"/>
                    <a:pt x="34" y="19"/>
                    <a:pt x="33" y="18"/>
                  </a:cubicBezTo>
                  <a:cubicBezTo>
                    <a:pt x="33" y="18"/>
                    <a:pt x="33" y="17"/>
                    <a:pt x="33" y="17"/>
                  </a:cubicBezTo>
                  <a:cubicBezTo>
                    <a:pt x="32" y="17"/>
                    <a:pt x="32" y="18"/>
                    <a:pt x="32" y="18"/>
                  </a:cubicBezTo>
                  <a:cubicBezTo>
                    <a:pt x="32" y="19"/>
                    <a:pt x="32" y="19"/>
                    <a:pt x="32" y="19"/>
                  </a:cubicBezTo>
                  <a:cubicBezTo>
                    <a:pt x="33" y="19"/>
                    <a:pt x="33" y="19"/>
                    <a:pt x="33" y="19"/>
                  </a:cubicBezTo>
                  <a:cubicBezTo>
                    <a:pt x="33" y="19"/>
                    <a:pt x="33" y="19"/>
                    <a:pt x="33" y="19"/>
                  </a:cubicBezTo>
                  <a:cubicBezTo>
                    <a:pt x="34" y="23"/>
                    <a:pt x="34" y="28"/>
                    <a:pt x="34" y="31"/>
                  </a:cubicBezTo>
                  <a:cubicBezTo>
                    <a:pt x="32" y="25"/>
                    <a:pt x="28" y="17"/>
                    <a:pt x="25" y="14"/>
                  </a:cubicBezTo>
                  <a:cubicBezTo>
                    <a:pt x="23" y="11"/>
                    <a:pt x="22" y="10"/>
                    <a:pt x="21" y="9"/>
                  </a:cubicBezTo>
                  <a:cubicBezTo>
                    <a:pt x="21" y="9"/>
                    <a:pt x="21" y="8"/>
                    <a:pt x="20" y="8"/>
                  </a:cubicBezTo>
                  <a:cubicBezTo>
                    <a:pt x="20" y="8"/>
                    <a:pt x="20" y="9"/>
                    <a:pt x="20" y="9"/>
                  </a:cubicBezTo>
                  <a:cubicBezTo>
                    <a:pt x="19" y="10"/>
                    <a:pt x="20" y="10"/>
                    <a:pt x="20" y="10"/>
                  </a:cubicBezTo>
                  <a:cubicBezTo>
                    <a:pt x="20" y="10"/>
                    <a:pt x="20" y="10"/>
                    <a:pt x="20" y="10"/>
                  </a:cubicBezTo>
                  <a:cubicBezTo>
                    <a:pt x="21" y="11"/>
                    <a:pt x="22" y="12"/>
                    <a:pt x="22" y="12"/>
                  </a:cubicBezTo>
                  <a:cubicBezTo>
                    <a:pt x="28" y="18"/>
                    <a:pt x="31" y="27"/>
                    <a:pt x="33" y="31"/>
                  </a:cubicBezTo>
                  <a:cubicBezTo>
                    <a:pt x="31" y="28"/>
                    <a:pt x="26" y="19"/>
                    <a:pt x="22" y="17"/>
                  </a:cubicBezTo>
                  <a:cubicBezTo>
                    <a:pt x="22" y="17"/>
                    <a:pt x="22" y="17"/>
                    <a:pt x="22" y="17"/>
                  </a:cubicBezTo>
                  <a:cubicBezTo>
                    <a:pt x="21" y="16"/>
                    <a:pt x="21" y="16"/>
                    <a:pt x="21" y="16"/>
                  </a:cubicBezTo>
                  <a:cubicBezTo>
                    <a:pt x="21" y="16"/>
                    <a:pt x="20" y="16"/>
                    <a:pt x="20" y="16"/>
                  </a:cubicBezTo>
                  <a:cubicBezTo>
                    <a:pt x="20" y="16"/>
                    <a:pt x="20" y="17"/>
                    <a:pt x="20" y="17"/>
                  </a:cubicBezTo>
                  <a:cubicBezTo>
                    <a:pt x="21" y="17"/>
                    <a:pt x="21" y="18"/>
                    <a:pt x="22" y="17"/>
                  </a:cubicBezTo>
                  <a:cubicBezTo>
                    <a:pt x="22" y="17"/>
                    <a:pt x="22" y="17"/>
                    <a:pt x="22" y="17"/>
                  </a:cubicBezTo>
                  <a:cubicBezTo>
                    <a:pt x="24" y="19"/>
                    <a:pt x="28" y="24"/>
                    <a:pt x="32" y="32"/>
                  </a:cubicBezTo>
                  <a:cubicBezTo>
                    <a:pt x="21" y="24"/>
                    <a:pt x="8" y="21"/>
                    <a:pt x="4" y="21"/>
                  </a:cubicBezTo>
                  <a:cubicBezTo>
                    <a:pt x="4" y="21"/>
                    <a:pt x="4" y="21"/>
                    <a:pt x="4" y="21"/>
                  </a:cubicBezTo>
                  <a:cubicBezTo>
                    <a:pt x="4" y="21"/>
                    <a:pt x="2" y="21"/>
                    <a:pt x="1" y="22"/>
                  </a:cubicBezTo>
                  <a:cubicBezTo>
                    <a:pt x="0" y="23"/>
                    <a:pt x="2" y="24"/>
                    <a:pt x="4" y="22"/>
                  </a:cubicBezTo>
                  <a:cubicBezTo>
                    <a:pt x="15" y="23"/>
                    <a:pt x="25" y="28"/>
                    <a:pt x="30" y="31"/>
                  </a:cubicBezTo>
                  <a:cubicBezTo>
                    <a:pt x="26" y="30"/>
                    <a:pt x="19" y="27"/>
                    <a:pt x="13" y="29"/>
                  </a:cubicBezTo>
                  <a:cubicBezTo>
                    <a:pt x="13" y="29"/>
                    <a:pt x="13" y="29"/>
                    <a:pt x="13" y="29"/>
                  </a:cubicBezTo>
                  <a:cubicBezTo>
                    <a:pt x="13" y="29"/>
                    <a:pt x="11" y="28"/>
                    <a:pt x="12" y="30"/>
                  </a:cubicBezTo>
                  <a:cubicBezTo>
                    <a:pt x="12" y="31"/>
                    <a:pt x="14" y="30"/>
                    <a:pt x="14" y="30"/>
                  </a:cubicBezTo>
                  <a:cubicBezTo>
                    <a:pt x="16" y="29"/>
                    <a:pt x="23" y="28"/>
                    <a:pt x="31" y="32"/>
                  </a:cubicBezTo>
                  <a:cubicBezTo>
                    <a:pt x="26" y="33"/>
                    <a:pt x="14" y="34"/>
                    <a:pt x="5" y="44"/>
                  </a:cubicBezTo>
                  <a:cubicBezTo>
                    <a:pt x="5" y="44"/>
                    <a:pt x="5" y="44"/>
                    <a:pt x="5" y="44"/>
                  </a:cubicBezTo>
                  <a:cubicBezTo>
                    <a:pt x="5" y="44"/>
                    <a:pt x="3" y="45"/>
                    <a:pt x="4" y="46"/>
                  </a:cubicBezTo>
                  <a:cubicBezTo>
                    <a:pt x="5" y="47"/>
                    <a:pt x="6" y="45"/>
                    <a:pt x="6" y="45"/>
                  </a:cubicBezTo>
                  <a:cubicBezTo>
                    <a:pt x="9" y="42"/>
                    <a:pt x="18" y="33"/>
                    <a:pt x="32" y="34"/>
                  </a:cubicBezTo>
                  <a:cubicBezTo>
                    <a:pt x="27" y="34"/>
                    <a:pt x="17" y="38"/>
                    <a:pt x="12" y="48"/>
                  </a:cubicBezTo>
                  <a:cubicBezTo>
                    <a:pt x="12" y="48"/>
                    <a:pt x="12" y="48"/>
                    <a:pt x="12" y="48"/>
                  </a:cubicBezTo>
                  <a:cubicBezTo>
                    <a:pt x="12" y="48"/>
                    <a:pt x="10" y="50"/>
                    <a:pt x="11" y="51"/>
                  </a:cubicBezTo>
                  <a:cubicBezTo>
                    <a:pt x="13" y="52"/>
                    <a:pt x="13" y="48"/>
                    <a:pt x="13" y="48"/>
                  </a:cubicBezTo>
                  <a:cubicBezTo>
                    <a:pt x="15" y="45"/>
                    <a:pt x="18" y="37"/>
                    <a:pt x="32" y="34"/>
                  </a:cubicBezTo>
                  <a:cubicBezTo>
                    <a:pt x="31" y="36"/>
                    <a:pt x="27" y="41"/>
                    <a:pt x="21" y="45"/>
                  </a:cubicBezTo>
                  <a:cubicBezTo>
                    <a:pt x="21" y="45"/>
                    <a:pt x="18" y="46"/>
                    <a:pt x="19" y="47"/>
                  </a:cubicBezTo>
                  <a:cubicBezTo>
                    <a:pt x="20" y="49"/>
                    <a:pt x="21" y="46"/>
                    <a:pt x="21" y="46"/>
                  </a:cubicBezTo>
                  <a:cubicBezTo>
                    <a:pt x="21" y="46"/>
                    <a:pt x="21" y="46"/>
                    <a:pt x="21" y="46"/>
                  </a:cubicBezTo>
                  <a:cubicBezTo>
                    <a:pt x="24" y="44"/>
                    <a:pt x="31" y="38"/>
                    <a:pt x="33" y="35"/>
                  </a:cubicBezTo>
                  <a:cubicBezTo>
                    <a:pt x="33" y="37"/>
                    <a:pt x="30" y="48"/>
                    <a:pt x="20" y="52"/>
                  </a:cubicBezTo>
                  <a:cubicBezTo>
                    <a:pt x="20" y="52"/>
                    <a:pt x="17" y="51"/>
                    <a:pt x="17" y="54"/>
                  </a:cubicBezTo>
                  <a:cubicBezTo>
                    <a:pt x="17" y="56"/>
                    <a:pt x="20" y="53"/>
                    <a:pt x="20" y="53"/>
                  </a:cubicBezTo>
                  <a:cubicBezTo>
                    <a:pt x="22" y="52"/>
                    <a:pt x="27" y="49"/>
                    <a:pt x="29" y="46"/>
                  </a:cubicBezTo>
                  <a:cubicBezTo>
                    <a:pt x="31" y="43"/>
                    <a:pt x="33" y="39"/>
                    <a:pt x="33" y="37"/>
                  </a:cubicBezTo>
                  <a:cubicBezTo>
                    <a:pt x="33" y="41"/>
                    <a:pt x="32" y="48"/>
                    <a:pt x="28" y="55"/>
                  </a:cubicBezTo>
                  <a:cubicBezTo>
                    <a:pt x="28" y="55"/>
                    <a:pt x="27" y="56"/>
                    <a:pt x="27" y="56"/>
                  </a:cubicBezTo>
                  <a:cubicBezTo>
                    <a:pt x="27" y="56"/>
                    <a:pt x="27" y="56"/>
                    <a:pt x="27" y="56"/>
                  </a:cubicBezTo>
                  <a:cubicBezTo>
                    <a:pt x="27" y="56"/>
                    <a:pt x="25" y="58"/>
                    <a:pt x="26" y="59"/>
                  </a:cubicBezTo>
                  <a:cubicBezTo>
                    <a:pt x="27" y="60"/>
                    <a:pt x="28" y="57"/>
                    <a:pt x="28" y="57"/>
                  </a:cubicBezTo>
                  <a:cubicBezTo>
                    <a:pt x="28" y="57"/>
                    <a:pt x="28" y="57"/>
                    <a:pt x="28" y="57"/>
                  </a:cubicBezTo>
                  <a:cubicBezTo>
                    <a:pt x="29" y="55"/>
                    <a:pt x="31" y="52"/>
                    <a:pt x="31" y="49"/>
                  </a:cubicBezTo>
                  <a:cubicBezTo>
                    <a:pt x="33" y="45"/>
                    <a:pt x="34" y="40"/>
                    <a:pt x="34" y="37"/>
                  </a:cubicBezTo>
                  <a:cubicBezTo>
                    <a:pt x="35" y="44"/>
                    <a:pt x="36" y="56"/>
                    <a:pt x="30" y="63"/>
                  </a:cubicBezTo>
                  <a:cubicBezTo>
                    <a:pt x="30" y="64"/>
                    <a:pt x="30" y="64"/>
                    <a:pt x="30" y="64"/>
                  </a:cubicBezTo>
                  <a:cubicBezTo>
                    <a:pt x="30" y="64"/>
                    <a:pt x="27" y="64"/>
                    <a:pt x="28" y="66"/>
                  </a:cubicBezTo>
                  <a:cubicBezTo>
                    <a:pt x="29" y="67"/>
                    <a:pt x="31" y="64"/>
                    <a:pt x="31" y="64"/>
                  </a:cubicBezTo>
                  <a:cubicBezTo>
                    <a:pt x="33" y="61"/>
                    <a:pt x="37" y="54"/>
                    <a:pt x="35" y="39"/>
                  </a:cubicBezTo>
                  <a:cubicBezTo>
                    <a:pt x="37" y="43"/>
                    <a:pt x="40" y="51"/>
                    <a:pt x="39" y="58"/>
                  </a:cubicBezTo>
                  <a:cubicBezTo>
                    <a:pt x="39" y="58"/>
                    <a:pt x="39" y="59"/>
                    <a:pt x="38" y="59"/>
                  </a:cubicBezTo>
                  <a:cubicBezTo>
                    <a:pt x="38" y="59"/>
                    <a:pt x="38" y="59"/>
                    <a:pt x="38" y="59"/>
                  </a:cubicBezTo>
                  <a:cubicBezTo>
                    <a:pt x="38" y="59"/>
                    <a:pt x="36" y="62"/>
                    <a:pt x="38" y="63"/>
                  </a:cubicBezTo>
                  <a:cubicBezTo>
                    <a:pt x="41" y="63"/>
                    <a:pt x="40" y="60"/>
                    <a:pt x="40" y="60"/>
                  </a:cubicBezTo>
                  <a:cubicBezTo>
                    <a:pt x="40" y="60"/>
                    <a:pt x="40" y="60"/>
                    <a:pt x="40" y="60"/>
                  </a:cubicBezTo>
                  <a:cubicBezTo>
                    <a:pt x="40" y="56"/>
                    <a:pt x="39" y="47"/>
                    <a:pt x="36" y="39"/>
                  </a:cubicBezTo>
                  <a:cubicBezTo>
                    <a:pt x="39" y="43"/>
                    <a:pt x="44" y="49"/>
                    <a:pt x="52" y="51"/>
                  </a:cubicBezTo>
                  <a:cubicBezTo>
                    <a:pt x="53" y="51"/>
                    <a:pt x="53" y="51"/>
                    <a:pt x="53" y="51"/>
                  </a:cubicBezTo>
                  <a:cubicBezTo>
                    <a:pt x="53" y="51"/>
                    <a:pt x="53" y="51"/>
                    <a:pt x="53" y="51"/>
                  </a:cubicBezTo>
                  <a:cubicBezTo>
                    <a:pt x="53" y="51"/>
                    <a:pt x="56" y="53"/>
                    <a:pt x="56" y="52"/>
                  </a:cubicBezTo>
                  <a:cubicBezTo>
                    <a:pt x="56" y="50"/>
                    <a:pt x="53" y="51"/>
                    <a:pt x="53" y="51"/>
                  </a:cubicBezTo>
                  <a:cubicBezTo>
                    <a:pt x="50" y="50"/>
                    <a:pt x="45" y="47"/>
                    <a:pt x="41" y="43"/>
                  </a:cubicBezTo>
                  <a:cubicBezTo>
                    <a:pt x="37" y="39"/>
                    <a:pt x="35" y="36"/>
                    <a:pt x="35" y="34"/>
                  </a:cubicBezTo>
                  <a:cubicBezTo>
                    <a:pt x="37" y="36"/>
                    <a:pt x="43" y="43"/>
                    <a:pt x="52" y="46"/>
                  </a:cubicBezTo>
                  <a:cubicBezTo>
                    <a:pt x="52" y="46"/>
                    <a:pt x="53" y="47"/>
                    <a:pt x="54" y="47"/>
                  </a:cubicBezTo>
                  <a:cubicBezTo>
                    <a:pt x="54" y="47"/>
                    <a:pt x="54" y="47"/>
                    <a:pt x="54" y="47"/>
                  </a:cubicBezTo>
                  <a:cubicBezTo>
                    <a:pt x="54" y="47"/>
                    <a:pt x="57" y="48"/>
                    <a:pt x="56" y="47"/>
                  </a:cubicBezTo>
                  <a:cubicBezTo>
                    <a:pt x="56" y="46"/>
                    <a:pt x="54" y="46"/>
                    <a:pt x="54" y="46"/>
                  </a:cubicBezTo>
                  <a:cubicBezTo>
                    <a:pt x="52" y="46"/>
                    <a:pt x="50" y="45"/>
                    <a:pt x="47" y="43"/>
                  </a:cubicBezTo>
                  <a:cubicBezTo>
                    <a:pt x="42" y="40"/>
                    <a:pt x="39" y="37"/>
                    <a:pt x="37" y="35"/>
                  </a:cubicBezTo>
                  <a:cubicBezTo>
                    <a:pt x="43" y="40"/>
                    <a:pt x="52" y="42"/>
                    <a:pt x="54" y="43"/>
                  </a:cubicBezTo>
                  <a:cubicBezTo>
                    <a:pt x="54" y="43"/>
                    <a:pt x="55" y="43"/>
                    <a:pt x="55" y="43"/>
                  </a:cubicBezTo>
                  <a:cubicBezTo>
                    <a:pt x="55" y="43"/>
                    <a:pt x="58" y="43"/>
                    <a:pt x="57" y="42"/>
                  </a:cubicBezTo>
                  <a:cubicBezTo>
                    <a:pt x="57" y="41"/>
                    <a:pt x="55" y="42"/>
                    <a:pt x="55" y="42"/>
                  </a:cubicBezTo>
                  <a:cubicBezTo>
                    <a:pt x="49" y="42"/>
                    <a:pt x="39" y="35"/>
                    <a:pt x="36" y="34"/>
                  </a:cubicBezTo>
                  <a:cubicBezTo>
                    <a:pt x="42" y="34"/>
                    <a:pt x="46" y="36"/>
                    <a:pt x="47" y="37"/>
                  </a:cubicBezTo>
                  <a:cubicBezTo>
                    <a:pt x="47" y="37"/>
                    <a:pt x="48" y="39"/>
                    <a:pt x="49" y="38"/>
                  </a:cubicBezTo>
                  <a:cubicBezTo>
                    <a:pt x="51" y="37"/>
                    <a:pt x="48" y="36"/>
                    <a:pt x="48" y="36"/>
                  </a:cubicBezTo>
                  <a:cubicBezTo>
                    <a:pt x="48" y="36"/>
                    <a:pt x="48" y="36"/>
                    <a:pt x="48" y="36"/>
                  </a:cubicBezTo>
                  <a:cubicBezTo>
                    <a:pt x="45" y="34"/>
                    <a:pt x="40" y="33"/>
                    <a:pt x="37" y="33"/>
                  </a:cubicBezTo>
                  <a:cubicBezTo>
                    <a:pt x="41" y="33"/>
                    <a:pt x="50" y="32"/>
                    <a:pt x="55" y="34"/>
                  </a:cubicBezTo>
                  <a:cubicBezTo>
                    <a:pt x="57" y="35"/>
                    <a:pt x="57" y="35"/>
                    <a:pt x="58" y="36"/>
                  </a:cubicBezTo>
                  <a:cubicBezTo>
                    <a:pt x="58" y="36"/>
                    <a:pt x="60" y="39"/>
                    <a:pt x="62" y="37"/>
                  </a:cubicBezTo>
                  <a:cubicBezTo>
                    <a:pt x="63" y="36"/>
                    <a:pt x="59" y="35"/>
                    <a:pt x="58" y="35"/>
                  </a:cubicBezTo>
                  <a:close/>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0" name="Freeform 48"/>
            <p:cNvSpPr/>
            <p:nvPr/>
          </p:nvSpPr>
          <p:spPr bwMode="auto">
            <a:xfrm flipH="1">
              <a:off x="1141413" y="6042025"/>
              <a:ext cx="3175"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close/>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1" name="Freeform 49"/>
            <p:cNvSpPr/>
            <p:nvPr/>
          </p:nvSpPr>
          <p:spPr bwMode="auto">
            <a:xfrm flipH="1">
              <a:off x="1141413" y="6042025"/>
              <a:ext cx="3175"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2" name="Freeform 50"/>
            <p:cNvSpPr/>
            <p:nvPr/>
          </p:nvSpPr>
          <p:spPr bwMode="auto">
            <a:xfrm flipH="1">
              <a:off x="1130300" y="6021388"/>
              <a:ext cx="71438" cy="76200"/>
            </a:xfrm>
            <a:custGeom>
              <a:avLst/>
              <a:gdLst>
                <a:gd name="T0" fmla="*/ 16 w 25"/>
                <a:gd name="T1" fmla="*/ 0 h 27"/>
                <a:gd name="T2" fmla="*/ 12 w 25"/>
                <a:gd name="T3" fmla="*/ 0 h 27"/>
                <a:gd name="T4" fmla="*/ 6 w 25"/>
                <a:gd name="T5" fmla="*/ 5 h 27"/>
                <a:gd name="T6" fmla="*/ 1 w 25"/>
                <a:gd name="T7" fmla="*/ 8 h 27"/>
                <a:gd name="T8" fmla="*/ 0 w 25"/>
                <a:gd name="T9" fmla="*/ 14 h 27"/>
                <a:gd name="T10" fmla="*/ 2 w 25"/>
                <a:gd name="T11" fmla="*/ 27 h 27"/>
                <a:gd name="T12" fmla="*/ 3 w 25"/>
                <a:gd name="T13" fmla="*/ 12 h 27"/>
                <a:gd name="T14" fmla="*/ 4 w 25"/>
                <a:gd name="T15" fmla="*/ 11 h 27"/>
                <a:gd name="T16" fmla="*/ 10 w 25"/>
                <a:gd name="T17" fmla="*/ 27 h 27"/>
                <a:gd name="T18" fmla="*/ 8 w 25"/>
                <a:gd name="T19" fmla="*/ 10 h 27"/>
                <a:gd name="T20" fmla="*/ 9 w 25"/>
                <a:gd name="T21" fmla="*/ 9 h 27"/>
                <a:gd name="T22" fmla="*/ 19 w 25"/>
                <a:gd name="T23" fmla="*/ 16 h 27"/>
                <a:gd name="T24" fmla="*/ 11 w 25"/>
                <a:gd name="T25" fmla="*/ 7 h 27"/>
                <a:gd name="T26" fmla="*/ 11 w 25"/>
                <a:gd name="T27" fmla="*/ 4 h 27"/>
                <a:gd name="T28" fmla="*/ 20 w 25"/>
                <a:gd name="T29" fmla="*/ 7 h 27"/>
                <a:gd name="T30" fmla="*/ 13 w 25"/>
                <a:gd name="T31" fmla="*/ 2 h 27"/>
                <a:gd name="T32" fmla="*/ 22 w 25"/>
                <a:gd name="T33" fmla="*/ 1 h 27"/>
                <a:gd name="T34" fmla="*/ 25 w 25"/>
                <a:gd name="T35" fmla="*/ 1 h 27"/>
                <a:gd name="T36" fmla="*/ 20 w 25"/>
                <a:gd name="T37" fmla="*/ 0 h 27"/>
                <a:gd name="T38" fmla="*/ 16 w 25"/>
                <a:gd name="T3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 h="27">
                  <a:moveTo>
                    <a:pt x="16" y="0"/>
                  </a:moveTo>
                  <a:cubicBezTo>
                    <a:pt x="14" y="0"/>
                    <a:pt x="13" y="0"/>
                    <a:pt x="12" y="0"/>
                  </a:cubicBezTo>
                  <a:cubicBezTo>
                    <a:pt x="10" y="1"/>
                    <a:pt x="8" y="3"/>
                    <a:pt x="6" y="5"/>
                  </a:cubicBezTo>
                  <a:cubicBezTo>
                    <a:pt x="5" y="7"/>
                    <a:pt x="3" y="6"/>
                    <a:pt x="1" y="8"/>
                  </a:cubicBezTo>
                  <a:cubicBezTo>
                    <a:pt x="0" y="9"/>
                    <a:pt x="0" y="11"/>
                    <a:pt x="0" y="14"/>
                  </a:cubicBezTo>
                  <a:cubicBezTo>
                    <a:pt x="0" y="18"/>
                    <a:pt x="0" y="22"/>
                    <a:pt x="2" y="27"/>
                  </a:cubicBezTo>
                  <a:cubicBezTo>
                    <a:pt x="2" y="25"/>
                    <a:pt x="0" y="14"/>
                    <a:pt x="3" y="12"/>
                  </a:cubicBezTo>
                  <a:cubicBezTo>
                    <a:pt x="4" y="11"/>
                    <a:pt x="4" y="11"/>
                    <a:pt x="4" y="11"/>
                  </a:cubicBezTo>
                  <a:cubicBezTo>
                    <a:pt x="6" y="11"/>
                    <a:pt x="6" y="22"/>
                    <a:pt x="10" y="27"/>
                  </a:cubicBezTo>
                  <a:cubicBezTo>
                    <a:pt x="10" y="27"/>
                    <a:pt x="6" y="12"/>
                    <a:pt x="8" y="10"/>
                  </a:cubicBezTo>
                  <a:cubicBezTo>
                    <a:pt x="8" y="10"/>
                    <a:pt x="9" y="9"/>
                    <a:pt x="9" y="9"/>
                  </a:cubicBezTo>
                  <a:cubicBezTo>
                    <a:pt x="12" y="9"/>
                    <a:pt x="17" y="13"/>
                    <a:pt x="19" y="16"/>
                  </a:cubicBezTo>
                  <a:cubicBezTo>
                    <a:pt x="19" y="16"/>
                    <a:pt x="17" y="11"/>
                    <a:pt x="11" y="7"/>
                  </a:cubicBezTo>
                  <a:cubicBezTo>
                    <a:pt x="9" y="5"/>
                    <a:pt x="10" y="4"/>
                    <a:pt x="11" y="4"/>
                  </a:cubicBezTo>
                  <a:cubicBezTo>
                    <a:pt x="14" y="4"/>
                    <a:pt x="18" y="5"/>
                    <a:pt x="20" y="7"/>
                  </a:cubicBezTo>
                  <a:cubicBezTo>
                    <a:pt x="18" y="5"/>
                    <a:pt x="14" y="3"/>
                    <a:pt x="13" y="2"/>
                  </a:cubicBezTo>
                  <a:cubicBezTo>
                    <a:pt x="13" y="2"/>
                    <a:pt x="18" y="1"/>
                    <a:pt x="22" y="1"/>
                  </a:cubicBezTo>
                  <a:cubicBezTo>
                    <a:pt x="23" y="1"/>
                    <a:pt x="24" y="1"/>
                    <a:pt x="25" y="1"/>
                  </a:cubicBezTo>
                  <a:cubicBezTo>
                    <a:pt x="23" y="0"/>
                    <a:pt x="21" y="0"/>
                    <a:pt x="20" y="0"/>
                  </a:cubicBezTo>
                  <a:cubicBezTo>
                    <a:pt x="18" y="0"/>
                    <a:pt x="17" y="0"/>
                    <a:pt x="16"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3" name="Freeform 51"/>
            <p:cNvSpPr/>
            <p:nvPr/>
          </p:nvSpPr>
          <p:spPr bwMode="auto">
            <a:xfrm flipH="1">
              <a:off x="912813" y="5989638"/>
              <a:ext cx="84138" cy="68263"/>
            </a:xfrm>
            <a:custGeom>
              <a:avLst/>
              <a:gdLst>
                <a:gd name="T0" fmla="*/ 15 w 30"/>
                <a:gd name="T1" fmla="*/ 0 h 24"/>
                <a:gd name="T2" fmla="*/ 0 w 30"/>
                <a:gd name="T3" fmla="*/ 5 h 24"/>
                <a:gd name="T4" fmla="*/ 10 w 30"/>
                <a:gd name="T5" fmla="*/ 3 h 24"/>
                <a:gd name="T6" fmla="*/ 14 w 30"/>
                <a:gd name="T7" fmla="*/ 4 h 24"/>
                <a:gd name="T8" fmla="*/ 2 w 30"/>
                <a:gd name="T9" fmla="*/ 14 h 24"/>
                <a:gd name="T10" fmla="*/ 16 w 30"/>
                <a:gd name="T11" fmla="*/ 7 h 24"/>
                <a:gd name="T12" fmla="*/ 17 w 30"/>
                <a:gd name="T13" fmla="*/ 7 h 24"/>
                <a:gd name="T14" fmla="*/ 16 w 30"/>
                <a:gd name="T15" fmla="*/ 18 h 24"/>
                <a:gd name="T16" fmla="*/ 21 w 30"/>
                <a:gd name="T17" fmla="*/ 9 h 24"/>
                <a:gd name="T18" fmla="*/ 22 w 30"/>
                <a:gd name="T19" fmla="*/ 9 h 24"/>
                <a:gd name="T20" fmla="*/ 23 w 30"/>
                <a:gd name="T21" fmla="*/ 19 h 24"/>
                <a:gd name="T22" fmla="*/ 26 w 30"/>
                <a:gd name="T23" fmla="*/ 11 h 24"/>
                <a:gd name="T24" fmla="*/ 30 w 30"/>
                <a:gd name="T25" fmla="*/ 24 h 24"/>
                <a:gd name="T26" fmla="*/ 30 w 30"/>
                <a:gd name="T27" fmla="*/ 23 h 24"/>
                <a:gd name="T28" fmla="*/ 29 w 30"/>
                <a:gd name="T29" fmla="*/ 18 h 24"/>
                <a:gd name="T30" fmla="*/ 22 w 30"/>
                <a:gd name="T31" fmla="*/ 5 h 24"/>
                <a:gd name="T32" fmla="*/ 22 w 30"/>
                <a:gd name="T33" fmla="*/ 5 h 24"/>
                <a:gd name="T34" fmla="*/ 22 w 30"/>
                <a:gd name="T35" fmla="*/ 5 h 24"/>
                <a:gd name="T36" fmla="*/ 18 w 30"/>
                <a:gd name="T37" fmla="*/ 1 h 24"/>
                <a:gd name="T38" fmla="*/ 15 w 30"/>
                <a:gd name="T3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24">
                  <a:moveTo>
                    <a:pt x="15" y="0"/>
                  </a:moveTo>
                  <a:cubicBezTo>
                    <a:pt x="11" y="0"/>
                    <a:pt x="5" y="2"/>
                    <a:pt x="0" y="5"/>
                  </a:cubicBezTo>
                  <a:cubicBezTo>
                    <a:pt x="1" y="5"/>
                    <a:pt x="6" y="3"/>
                    <a:pt x="10" y="3"/>
                  </a:cubicBezTo>
                  <a:cubicBezTo>
                    <a:pt x="12" y="3"/>
                    <a:pt x="13" y="3"/>
                    <a:pt x="14" y="4"/>
                  </a:cubicBezTo>
                  <a:cubicBezTo>
                    <a:pt x="14" y="4"/>
                    <a:pt x="8" y="6"/>
                    <a:pt x="2" y="14"/>
                  </a:cubicBezTo>
                  <a:cubicBezTo>
                    <a:pt x="3" y="13"/>
                    <a:pt x="12" y="7"/>
                    <a:pt x="16" y="7"/>
                  </a:cubicBezTo>
                  <a:cubicBezTo>
                    <a:pt x="16" y="7"/>
                    <a:pt x="16" y="7"/>
                    <a:pt x="17" y="7"/>
                  </a:cubicBezTo>
                  <a:cubicBezTo>
                    <a:pt x="20" y="9"/>
                    <a:pt x="16" y="18"/>
                    <a:pt x="16" y="18"/>
                  </a:cubicBezTo>
                  <a:cubicBezTo>
                    <a:pt x="16" y="18"/>
                    <a:pt x="21" y="12"/>
                    <a:pt x="21" y="9"/>
                  </a:cubicBezTo>
                  <a:cubicBezTo>
                    <a:pt x="22" y="9"/>
                    <a:pt x="22" y="9"/>
                    <a:pt x="22" y="9"/>
                  </a:cubicBezTo>
                  <a:cubicBezTo>
                    <a:pt x="23" y="9"/>
                    <a:pt x="24" y="14"/>
                    <a:pt x="23" y="19"/>
                  </a:cubicBezTo>
                  <a:cubicBezTo>
                    <a:pt x="23" y="19"/>
                    <a:pt x="26" y="14"/>
                    <a:pt x="26" y="11"/>
                  </a:cubicBezTo>
                  <a:cubicBezTo>
                    <a:pt x="26" y="11"/>
                    <a:pt x="29" y="17"/>
                    <a:pt x="30" y="24"/>
                  </a:cubicBezTo>
                  <a:cubicBezTo>
                    <a:pt x="30" y="24"/>
                    <a:pt x="30" y="24"/>
                    <a:pt x="30" y="23"/>
                  </a:cubicBezTo>
                  <a:cubicBezTo>
                    <a:pt x="30" y="21"/>
                    <a:pt x="29" y="19"/>
                    <a:pt x="29" y="18"/>
                  </a:cubicBezTo>
                  <a:cubicBezTo>
                    <a:pt x="29" y="7"/>
                    <a:pt x="25" y="5"/>
                    <a:pt x="22" y="5"/>
                  </a:cubicBezTo>
                  <a:cubicBezTo>
                    <a:pt x="22" y="5"/>
                    <a:pt x="22" y="5"/>
                    <a:pt x="22" y="5"/>
                  </a:cubicBezTo>
                  <a:cubicBezTo>
                    <a:pt x="22" y="5"/>
                    <a:pt x="22" y="5"/>
                    <a:pt x="22" y="5"/>
                  </a:cubicBezTo>
                  <a:cubicBezTo>
                    <a:pt x="20" y="5"/>
                    <a:pt x="20" y="3"/>
                    <a:pt x="18" y="1"/>
                  </a:cubicBezTo>
                  <a:cubicBezTo>
                    <a:pt x="17" y="0"/>
                    <a:pt x="16" y="0"/>
                    <a:pt x="15"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4" name="Freeform 52"/>
            <p:cNvSpPr/>
            <p:nvPr/>
          </p:nvSpPr>
          <p:spPr bwMode="auto">
            <a:xfrm flipH="1">
              <a:off x="844550" y="6161088"/>
              <a:ext cx="58738" cy="104775"/>
            </a:xfrm>
            <a:custGeom>
              <a:avLst/>
              <a:gdLst>
                <a:gd name="T0" fmla="*/ 8 w 21"/>
                <a:gd name="T1" fmla="*/ 0 h 37"/>
                <a:gd name="T2" fmla="*/ 16 w 21"/>
                <a:gd name="T3" fmla="*/ 13 h 37"/>
                <a:gd name="T4" fmla="*/ 15 w 21"/>
                <a:gd name="T5" fmla="*/ 14 h 37"/>
                <a:gd name="T6" fmla="*/ 15 w 21"/>
                <a:gd name="T7" fmla="*/ 14 h 37"/>
                <a:gd name="T8" fmla="*/ 1 w 21"/>
                <a:gd name="T9" fmla="*/ 5 h 37"/>
                <a:gd name="T10" fmla="*/ 14 w 21"/>
                <a:gd name="T11" fmla="*/ 19 h 37"/>
                <a:gd name="T12" fmla="*/ 10 w 21"/>
                <a:gd name="T13" fmla="*/ 21 h 37"/>
                <a:gd name="T14" fmla="*/ 3 w 21"/>
                <a:gd name="T15" fmla="*/ 20 h 37"/>
                <a:gd name="T16" fmla="*/ 13 w 21"/>
                <a:gd name="T17" fmla="*/ 24 h 37"/>
                <a:gd name="T18" fmla="*/ 13 w 21"/>
                <a:gd name="T19" fmla="*/ 24 h 37"/>
                <a:gd name="T20" fmla="*/ 15 w 21"/>
                <a:gd name="T21" fmla="*/ 25 h 37"/>
                <a:gd name="T22" fmla="*/ 6 w 21"/>
                <a:gd name="T23" fmla="*/ 27 h 37"/>
                <a:gd name="T24" fmla="*/ 0 w 21"/>
                <a:gd name="T25" fmla="*/ 27 h 37"/>
                <a:gd name="T26" fmla="*/ 11 w 21"/>
                <a:gd name="T27" fmla="*/ 30 h 37"/>
                <a:gd name="T28" fmla="*/ 13 w 21"/>
                <a:gd name="T29" fmla="*/ 30 h 37"/>
                <a:gd name="T30" fmla="*/ 13 w 21"/>
                <a:gd name="T31" fmla="*/ 30 h 37"/>
                <a:gd name="T32" fmla="*/ 15 w 21"/>
                <a:gd name="T33" fmla="*/ 30 h 37"/>
                <a:gd name="T34" fmla="*/ 5 w 21"/>
                <a:gd name="T35" fmla="*/ 37 h 37"/>
                <a:gd name="T36" fmla="*/ 19 w 21"/>
                <a:gd name="T37" fmla="*/ 29 h 37"/>
                <a:gd name="T38" fmla="*/ 19 w 21"/>
                <a:gd name="T39" fmla="*/ 28 h 37"/>
                <a:gd name="T40" fmla="*/ 19 w 21"/>
                <a:gd name="T41" fmla="*/ 25 h 37"/>
                <a:gd name="T42" fmla="*/ 20 w 21"/>
                <a:gd name="T43" fmla="*/ 23 h 37"/>
                <a:gd name="T44" fmla="*/ 21 w 21"/>
                <a:gd name="T45" fmla="*/ 20 h 37"/>
                <a:gd name="T46" fmla="*/ 16 w 21"/>
                <a:gd name="T47" fmla="*/ 9 h 37"/>
                <a:gd name="T48" fmla="*/ 8 w 21"/>
                <a:gd name="T4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 h="37">
                  <a:moveTo>
                    <a:pt x="8" y="0"/>
                  </a:moveTo>
                  <a:cubicBezTo>
                    <a:pt x="9" y="1"/>
                    <a:pt x="15" y="8"/>
                    <a:pt x="16" y="13"/>
                  </a:cubicBezTo>
                  <a:cubicBezTo>
                    <a:pt x="16" y="14"/>
                    <a:pt x="16" y="14"/>
                    <a:pt x="15" y="14"/>
                  </a:cubicBezTo>
                  <a:cubicBezTo>
                    <a:pt x="15" y="14"/>
                    <a:pt x="15" y="14"/>
                    <a:pt x="15" y="14"/>
                  </a:cubicBezTo>
                  <a:cubicBezTo>
                    <a:pt x="13" y="11"/>
                    <a:pt x="8" y="7"/>
                    <a:pt x="1" y="5"/>
                  </a:cubicBezTo>
                  <a:cubicBezTo>
                    <a:pt x="1" y="5"/>
                    <a:pt x="14" y="15"/>
                    <a:pt x="14" y="19"/>
                  </a:cubicBezTo>
                  <a:cubicBezTo>
                    <a:pt x="14" y="20"/>
                    <a:pt x="12" y="21"/>
                    <a:pt x="10" y="21"/>
                  </a:cubicBezTo>
                  <a:cubicBezTo>
                    <a:pt x="7" y="21"/>
                    <a:pt x="3" y="20"/>
                    <a:pt x="3" y="20"/>
                  </a:cubicBezTo>
                  <a:cubicBezTo>
                    <a:pt x="3" y="20"/>
                    <a:pt x="9" y="24"/>
                    <a:pt x="13" y="24"/>
                  </a:cubicBezTo>
                  <a:cubicBezTo>
                    <a:pt x="13" y="24"/>
                    <a:pt x="13" y="24"/>
                    <a:pt x="13" y="24"/>
                  </a:cubicBezTo>
                  <a:cubicBezTo>
                    <a:pt x="13" y="24"/>
                    <a:pt x="16" y="24"/>
                    <a:pt x="15" y="25"/>
                  </a:cubicBezTo>
                  <a:cubicBezTo>
                    <a:pt x="15" y="26"/>
                    <a:pt x="10" y="27"/>
                    <a:pt x="6" y="27"/>
                  </a:cubicBezTo>
                  <a:cubicBezTo>
                    <a:pt x="4" y="27"/>
                    <a:pt x="2" y="27"/>
                    <a:pt x="0" y="27"/>
                  </a:cubicBezTo>
                  <a:cubicBezTo>
                    <a:pt x="1" y="27"/>
                    <a:pt x="6" y="30"/>
                    <a:pt x="11" y="30"/>
                  </a:cubicBezTo>
                  <a:cubicBezTo>
                    <a:pt x="11" y="30"/>
                    <a:pt x="12" y="30"/>
                    <a:pt x="13" y="30"/>
                  </a:cubicBezTo>
                  <a:cubicBezTo>
                    <a:pt x="13" y="30"/>
                    <a:pt x="13" y="30"/>
                    <a:pt x="13" y="30"/>
                  </a:cubicBezTo>
                  <a:cubicBezTo>
                    <a:pt x="14" y="30"/>
                    <a:pt x="15" y="30"/>
                    <a:pt x="15" y="30"/>
                  </a:cubicBezTo>
                  <a:cubicBezTo>
                    <a:pt x="15" y="31"/>
                    <a:pt x="9" y="36"/>
                    <a:pt x="5" y="37"/>
                  </a:cubicBezTo>
                  <a:cubicBezTo>
                    <a:pt x="13" y="36"/>
                    <a:pt x="19" y="31"/>
                    <a:pt x="19" y="29"/>
                  </a:cubicBezTo>
                  <a:cubicBezTo>
                    <a:pt x="19" y="29"/>
                    <a:pt x="19" y="29"/>
                    <a:pt x="19" y="28"/>
                  </a:cubicBezTo>
                  <a:cubicBezTo>
                    <a:pt x="19" y="27"/>
                    <a:pt x="19" y="26"/>
                    <a:pt x="19" y="25"/>
                  </a:cubicBezTo>
                  <a:cubicBezTo>
                    <a:pt x="19" y="25"/>
                    <a:pt x="19" y="24"/>
                    <a:pt x="20" y="23"/>
                  </a:cubicBezTo>
                  <a:cubicBezTo>
                    <a:pt x="21" y="23"/>
                    <a:pt x="21" y="21"/>
                    <a:pt x="21" y="20"/>
                  </a:cubicBezTo>
                  <a:cubicBezTo>
                    <a:pt x="21" y="17"/>
                    <a:pt x="20" y="14"/>
                    <a:pt x="16" y="9"/>
                  </a:cubicBezTo>
                  <a:cubicBezTo>
                    <a:pt x="14" y="6"/>
                    <a:pt x="12" y="3"/>
                    <a:pt x="8"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5" name="Freeform 53"/>
            <p:cNvSpPr/>
            <p:nvPr/>
          </p:nvSpPr>
          <p:spPr bwMode="auto">
            <a:xfrm flipH="1">
              <a:off x="952500" y="6319838"/>
              <a:ext cx="90488" cy="63500"/>
            </a:xfrm>
            <a:custGeom>
              <a:avLst/>
              <a:gdLst>
                <a:gd name="T0" fmla="*/ 11 w 32"/>
                <a:gd name="T1" fmla="*/ 0 h 22"/>
                <a:gd name="T2" fmla="*/ 14 w 32"/>
                <a:gd name="T3" fmla="*/ 13 h 22"/>
                <a:gd name="T4" fmla="*/ 13 w 32"/>
                <a:gd name="T5" fmla="*/ 18 h 22"/>
                <a:gd name="T6" fmla="*/ 0 w 32"/>
                <a:gd name="T7" fmla="*/ 4 h 22"/>
                <a:gd name="T8" fmla="*/ 9 w 32"/>
                <a:gd name="T9" fmla="*/ 19 h 22"/>
                <a:gd name="T10" fmla="*/ 0 w 32"/>
                <a:gd name="T11" fmla="*/ 14 h 22"/>
                <a:gd name="T12" fmla="*/ 14 w 32"/>
                <a:gd name="T13" fmla="*/ 22 h 22"/>
                <a:gd name="T14" fmla="*/ 15 w 32"/>
                <a:gd name="T15" fmla="*/ 22 h 22"/>
                <a:gd name="T16" fmla="*/ 20 w 32"/>
                <a:gd name="T17" fmla="*/ 19 h 22"/>
                <a:gd name="T18" fmla="*/ 21 w 32"/>
                <a:gd name="T19" fmla="*/ 19 h 22"/>
                <a:gd name="T20" fmla="*/ 22 w 32"/>
                <a:gd name="T21" fmla="*/ 19 h 22"/>
                <a:gd name="T22" fmla="*/ 31 w 32"/>
                <a:gd name="T23" fmla="*/ 9 h 22"/>
                <a:gd name="T24" fmla="*/ 32 w 32"/>
                <a:gd name="T25" fmla="*/ 3 h 22"/>
                <a:gd name="T26" fmla="*/ 26 w 32"/>
                <a:gd name="T27" fmla="*/ 14 h 22"/>
                <a:gd name="T28" fmla="*/ 27 w 32"/>
                <a:gd name="T29" fmla="*/ 2 h 22"/>
                <a:gd name="T30" fmla="*/ 21 w 32"/>
                <a:gd name="T31" fmla="*/ 14 h 22"/>
                <a:gd name="T32" fmla="*/ 21 w 32"/>
                <a:gd name="T33" fmla="*/ 14 h 22"/>
                <a:gd name="T34" fmla="*/ 19 w 32"/>
                <a:gd name="T35" fmla="*/ 2 h 22"/>
                <a:gd name="T36" fmla="*/ 17 w 32"/>
                <a:gd name="T37" fmla="*/ 15 h 22"/>
                <a:gd name="T38" fmla="*/ 17 w 32"/>
                <a:gd name="T39" fmla="*/ 15 h 22"/>
                <a:gd name="T40" fmla="*/ 11 w 32"/>
                <a:gd name="T4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22">
                  <a:moveTo>
                    <a:pt x="11" y="0"/>
                  </a:moveTo>
                  <a:cubicBezTo>
                    <a:pt x="11" y="2"/>
                    <a:pt x="13" y="9"/>
                    <a:pt x="14" y="13"/>
                  </a:cubicBezTo>
                  <a:cubicBezTo>
                    <a:pt x="14" y="16"/>
                    <a:pt x="13" y="18"/>
                    <a:pt x="13" y="18"/>
                  </a:cubicBezTo>
                  <a:cubicBezTo>
                    <a:pt x="8" y="17"/>
                    <a:pt x="0" y="4"/>
                    <a:pt x="0" y="4"/>
                  </a:cubicBezTo>
                  <a:cubicBezTo>
                    <a:pt x="2" y="13"/>
                    <a:pt x="9" y="19"/>
                    <a:pt x="9" y="19"/>
                  </a:cubicBezTo>
                  <a:cubicBezTo>
                    <a:pt x="5" y="18"/>
                    <a:pt x="0" y="14"/>
                    <a:pt x="0" y="14"/>
                  </a:cubicBezTo>
                  <a:cubicBezTo>
                    <a:pt x="5" y="19"/>
                    <a:pt x="11" y="22"/>
                    <a:pt x="14" y="22"/>
                  </a:cubicBezTo>
                  <a:cubicBezTo>
                    <a:pt x="15" y="22"/>
                    <a:pt x="15" y="22"/>
                    <a:pt x="15" y="22"/>
                  </a:cubicBezTo>
                  <a:cubicBezTo>
                    <a:pt x="18" y="21"/>
                    <a:pt x="18" y="19"/>
                    <a:pt x="20" y="19"/>
                  </a:cubicBezTo>
                  <a:cubicBezTo>
                    <a:pt x="20" y="19"/>
                    <a:pt x="20" y="19"/>
                    <a:pt x="21" y="19"/>
                  </a:cubicBezTo>
                  <a:cubicBezTo>
                    <a:pt x="21" y="19"/>
                    <a:pt x="21" y="19"/>
                    <a:pt x="22" y="19"/>
                  </a:cubicBezTo>
                  <a:cubicBezTo>
                    <a:pt x="24" y="19"/>
                    <a:pt x="28" y="17"/>
                    <a:pt x="31" y="9"/>
                  </a:cubicBezTo>
                  <a:cubicBezTo>
                    <a:pt x="31" y="7"/>
                    <a:pt x="32" y="5"/>
                    <a:pt x="32" y="3"/>
                  </a:cubicBezTo>
                  <a:cubicBezTo>
                    <a:pt x="31" y="7"/>
                    <a:pt x="26" y="14"/>
                    <a:pt x="26" y="14"/>
                  </a:cubicBezTo>
                  <a:cubicBezTo>
                    <a:pt x="27" y="12"/>
                    <a:pt x="27" y="4"/>
                    <a:pt x="27" y="2"/>
                  </a:cubicBezTo>
                  <a:cubicBezTo>
                    <a:pt x="27" y="6"/>
                    <a:pt x="23" y="14"/>
                    <a:pt x="21" y="14"/>
                  </a:cubicBezTo>
                  <a:cubicBezTo>
                    <a:pt x="21" y="14"/>
                    <a:pt x="21" y="14"/>
                    <a:pt x="21" y="14"/>
                  </a:cubicBezTo>
                  <a:cubicBezTo>
                    <a:pt x="20" y="14"/>
                    <a:pt x="19" y="4"/>
                    <a:pt x="19" y="2"/>
                  </a:cubicBezTo>
                  <a:cubicBezTo>
                    <a:pt x="19" y="4"/>
                    <a:pt x="19" y="15"/>
                    <a:pt x="17" y="15"/>
                  </a:cubicBezTo>
                  <a:cubicBezTo>
                    <a:pt x="17" y="15"/>
                    <a:pt x="17" y="15"/>
                    <a:pt x="17" y="15"/>
                  </a:cubicBezTo>
                  <a:cubicBezTo>
                    <a:pt x="15" y="14"/>
                    <a:pt x="12" y="3"/>
                    <a:pt x="11"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6" name="Freeform 54"/>
            <p:cNvSpPr/>
            <p:nvPr/>
          </p:nvSpPr>
          <p:spPr bwMode="auto">
            <a:xfrm flipH="1">
              <a:off x="1166813" y="6261100"/>
              <a:ext cx="6350"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7" name="Freeform 55"/>
            <p:cNvSpPr/>
            <p:nvPr/>
          </p:nvSpPr>
          <p:spPr bwMode="auto">
            <a:xfrm flipH="1">
              <a:off x="1165225" y="6189663"/>
              <a:ext cx="69850" cy="104775"/>
            </a:xfrm>
            <a:custGeom>
              <a:avLst/>
              <a:gdLst>
                <a:gd name="T0" fmla="*/ 10 w 25"/>
                <a:gd name="T1" fmla="*/ 0 h 37"/>
                <a:gd name="T2" fmla="*/ 3 w 25"/>
                <a:gd name="T3" fmla="*/ 9 h 37"/>
                <a:gd name="T4" fmla="*/ 0 w 25"/>
                <a:gd name="T5" fmla="*/ 19 h 37"/>
                <a:gd name="T6" fmla="*/ 2 w 25"/>
                <a:gd name="T7" fmla="*/ 23 h 37"/>
                <a:gd name="T8" fmla="*/ 3 w 25"/>
                <a:gd name="T9" fmla="*/ 25 h 37"/>
                <a:gd name="T10" fmla="*/ 3 w 25"/>
                <a:gd name="T11" fmla="*/ 27 h 37"/>
                <a:gd name="T12" fmla="*/ 3 w 25"/>
                <a:gd name="T13" fmla="*/ 29 h 37"/>
                <a:gd name="T14" fmla="*/ 24 w 25"/>
                <a:gd name="T15" fmla="*/ 37 h 37"/>
                <a:gd name="T16" fmla="*/ 25 w 25"/>
                <a:gd name="T17" fmla="*/ 37 h 37"/>
                <a:gd name="T18" fmla="*/ 12 w 25"/>
                <a:gd name="T19" fmla="*/ 31 h 37"/>
                <a:gd name="T20" fmla="*/ 22 w 25"/>
                <a:gd name="T21" fmla="*/ 25 h 37"/>
                <a:gd name="T22" fmla="*/ 12 w 25"/>
                <a:gd name="T23" fmla="*/ 27 h 37"/>
                <a:gd name="T24" fmla="*/ 10 w 25"/>
                <a:gd name="T25" fmla="*/ 26 h 37"/>
                <a:gd name="T26" fmla="*/ 22 w 25"/>
                <a:gd name="T27" fmla="*/ 18 h 37"/>
                <a:gd name="T28" fmla="*/ 9 w 25"/>
                <a:gd name="T29" fmla="*/ 22 h 37"/>
                <a:gd name="T30" fmla="*/ 9 w 25"/>
                <a:gd name="T31" fmla="*/ 22 h 37"/>
                <a:gd name="T32" fmla="*/ 17 w 25"/>
                <a:gd name="T33" fmla="*/ 9 h 37"/>
                <a:gd name="T34" fmla="*/ 6 w 25"/>
                <a:gd name="T35" fmla="*/ 17 h 37"/>
                <a:gd name="T36" fmla="*/ 5 w 25"/>
                <a:gd name="T37" fmla="*/ 16 h 37"/>
                <a:gd name="T38" fmla="*/ 10 w 25"/>
                <a:gd name="T3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 h="37">
                  <a:moveTo>
                    <a:pt x="10" y="0"/>
                  </a:moveTo>
                  <a:cubicBezTo>
                    <a:pt x="7" y="2"/>
                    <a:pt x="5" y="6"/>
                    <a:pt x="3" y="9"/>
                  </a:cubicBezTo>
                  <a:cubicBezTo>
                    <a:pt x="1" y="13"/>
                    <a:pt x="0" y="16"/>
                    <a:pt x="0" y="19"/>
                  </a:cubicBezTo>
                  <a:cubicBezTo>
                    <a:pt x="0" y="21"/>
                    <a:pt x="1" y="23"/>
                    <a:pt x="2" y="23"/>
                  </a:cubicBezTo>
                  <a:cubicBezTo>
                    <a:pt x="3" y="24"/>
                    <a:pt x="3" y="25"/>
                    <a:pt x="3" y="25"/>
                  </a:cubicBezTo>
                  <a:cubicBezTo>
                    <a:pt x="3" y="26"/>
                    <a:pt x="3" y="27"/>
                    <a:pt x="3" y="27"/>
                  </a:cubicBezTo>
                  <a:cubicBezTo>
                    <a:pt x="3" y="28"/>
                    <a:pt x="3" y="28"/>
                    <a:pt x="3" y="29"/>
                  </a:cubicBezTo>
                  <a:cubicBezTo>
                    <a:pt x="4" y="31"/>
                    <a:pt x="14" y="37"/>
                    <a:pt x="24" y="37"/>
                  </a:cubicBezTo>
                  <a:cubicBezTo>
                    <a:pt x="24" y="37"/>
                    <a:pt x="24" y="37"/>
                    <a:pt x="25" y="37"/>
                  </a:cubicBezTo>
                  <a:cubicBezTo>
                    <a:pt x="20" y="37"/>
                    <a:pt x="14" y="34"/>
                    <a:pt x="12" y="31"/>
                  </a:cubicBezTo>
                  <a:cubicBezTo>
                    <a:pt x="10" y="29"/>
                    <a:pt x="17" y="27"/>
                    <a:pt x="22" y="25"/>
                  </a:cubicBezTo>
                  <a:cubicBezTo>
                    <a:pt x="19" y="26"/>
                    <a:pt x="15" y="27"/>
                    <a:pt x="12" y="27"/>
                  </a:cubicBezTo>
                  <a:cubicBezTo>
                    <a:pt x="11" y="27"/>
                    <a:pt x="11" y="27"/>
                    <a:pt x="10" y="26"/>
                  </a:cubicBezTo>
                  <a:cubicBezTo>
                    <a:pt x="10" y="24"/>
                    <a:pt x="21" y="18"/>
                    <a:pt x="22" y="18"/>
                  </a:cubicBezTo>
                  <a:cubicBezTo>
                    <a:pt x="22" y="18"/>
                    <a:pt x="12" y="22"/>
                    <a:pt x="9" y="22"/>
                  </a:cubicBezTo>
                  <a:cubicBezTo>
                    <a:pt x="9" y="22"/>
                    <a:pt x="9" y="22"/>
                    <a:pt x="9" y="22"/>
                  </a:cubicBezTo>
                  <a:cubicBezTo>
                    <a:pt x="7" y="21"/>
                    <a:pt x="16" y="11"/>
                    <a:pt x="17" y="9"/>
                  </a:cubicBezTo>
                  <a:cubicBezTo>
                    <a:pt x="16" y="10"/>
                    <a:pt x="10" y="17"/>
                    <a:pt x="6" y="17"/>
                  </a:cubicBezTo>
                  <a:cubicBezTo>
                    <a:pt x="5" y="17"/>
                    <a:pt x="5" y="16"/>
                    <a:pt x="5" y="16"/>
                  </a:cubicBezTo>
                  <a:cubicBezTo>
                    <a:pt x="2" y="12"/>
                    <a:pt x="9" y="1"/>
                    <a:pt x="10"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8" name="Freeform 56"/>
            <p:cNvSpPr/>
            <p:nvPr/>
          </p:nvSpPr>
          <p:spPr bwMode="auto">
            <a:xfrm flipH="1">
              <a:off x="2141538" y="6124575"/>
              <a:ext cx="217488" cy="138113"/>
            </a:xfrm>
            <a:custGeom>
              <a:avLst/>
              <a:gdLst>
                <a:gd name="T0" fmla="*/ 2 w 77"/>
                <a:gd name="T1" fmla="*/ 18 h 49"/>
                <a:gd name="T2" fmla="*/ 9 w 77"/>
                <a:gd name="T3" fmla="*/ 5 h 49"/>
                <a:gd name="T4" fmla="*/ 14 w 77"/>
                <a:gd name="T5" fmla="*/ 1 h 49"/>
                <a:gd name="T6" fmla="*/ 28 w 77"/>
                <a:gd name="T7" fmla="*/ 3 h 49"/>
                <a:gd name="T8" fmla="*/ 41 w 77"/>
                <a:gd name="T9" fmla="*/ 8 h 49"/>
                <a:gd name="T10" fmla="*/ 28 w 77"/>
                <a:gd name="T11" fmla="*/ 9 h 49"/>
                <a:gd name="T12" fmla="*/ 48 w 77"/>
                <a:gd name="T13" fmla="*/ 11 h 49"/>
                <a:gd name="T14" fmla="*/ 73 w 77"/>
                <a:gd name="T15" fmla="*/ 25 h 49"/>
                <a:gd name="T16" fmla="*/ 72 w 77"/>
                <a:gd name="T17" fmla="*/ 25 h 49"/>
                <a:gd name="T18" fmla="*/ 75 w 77"/>
                <a:gd name="T19" fmla="*/ 43 h 49"/>
                <a:gd name="T20" fmla="*/ 58 w 77"/>
                <a:gd name="T21" fmla="*/ 46 h 49"/>
                <a:gd name="T22" fmla="*/ 42 w 77"/>
                <a:gd name="T23" fmla="*/ 49 h 49"/>
                <a:gd name="T24" fmla="*/ 29 w 77"/>
                <a:gd name="T25" fmla="*/ 46 h 49"/>
                <a:gd name="T26" fmla="*/ 28 w 77"/>
                <a:gd name="T27" fmla="*/ 46 h 49"/>
                <a:gd name="T28" fmla="*/ 11 w 77"/>
                <a:gd name="T29" fmla="*/ 40 h 49"/>
                <a:gd name="T30" fmla="*/ 2 w 77"/>
                <a:gd name="T31" fmla="*/ 24 h 49"/>
                <a:gd name="T32" fmla="*/ 2 w 77"/>
                <a:gd name="T33" fmla="*/ 1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7" h="49">
                  <a:moveTo>
                    <a:pt x="2" y="18"/>
                  </a:moveTo>
                  <a:cubicBezTo>
                    <a:pt x="4" y="15"/>
                    <a:pt x="4" y="11"/>
                    <a:pt x="9" y="5"/>
                  </a:cubicBezTo>
                  <a:cubicBezTo>
                    <a:pt x="10" y="4"/>
                    <a:pt x="12" y="3"/>
                    <a:pt x="14" y="1"/>
                  </a:cubicBezTo>
                  <a:cubicBezTo>
                    <a:pt x="17" y="0"/>
                    <a:pt x="22" y="1"/>
                    <a:pt x="28" y="3"/>
                  </a:cubicBezTo>
                  <a:cubicBezTo>
                    <a:pt x="32" y="4"/>
                    <a:pt x="36" y="6"/>
                    <a:pt x="41" y="8"/>
                  </a:cubicBezTo>
                  <a:cubicBezTo>
                    <a:pt x="35" y="8"/>
                    <a:pt x="30" y="9"/>
                    <a:pt x="28" y="9"/>
                  </a:cubicBezTo>
                  <a:cubicBezTo>
                    <a:pt x="33" y="9"/>
                    <a:pt x="41" y="10"/>
                    <a:pt x="48" y="11"/>
                  </a:cubicBezTo>
                  <a:cubicBezTo>
                    <a:pt x="57" y="16"/>
                    <a:pt x="67" y="21"/>
                    <a:pt x="73" y="25"/>
                  </a:cubicBezTo>
                  <a:cubicBezTo>
                    <a:pt x="72" y="25"/>
                    <a:pt x="72" y="25"/>
                    <a:pt x="72" y="25"/>
                  </a:cubicBezTo>
                  <a:cubicBezTo>
                    <a:pt x="59" y="30"/>
                    <a:pt x="77" y="43"/>
                    <a:pt x="75" y="43"/>
                  </a:cubicBezTo>
                  <a:cubicBezTo>
                    <a:pt x="58" y="46"/>
                    <a:pt x="58" y="46"/>
                    <a:pt x="58" y="46"/>
                  </a:cubicBezTo>
                  <a:cubicBezTo>
                    <a:pt x="42" y="49"/>
                    <a:pt x="42" y="49"/>
                    <a:pt x="42" y="49"/>
                  </a:cubicBezTo>
                  <a:cubicBezTo>
                    <a:pt x="42" y="49"/>
                    <a:pt x="36" y="48"/>
                    <a:pt x="29" y="46"/>
                  </a:cubicBezTo>
                  <a:cubicBezTo>
                    <a:pt x="28" y="46"/>
                    <a:pt x="28" y="46"/>
                    <a:pt x="28" y="46"/>
                  </a:cubicBezTo>
                  <a:cubicBezTo>
                    <a:pt x="22" y="45"/>
                    <a:pt x="15" y="42"/>
                    <a:pt x="11" y="40"/>
                  </a:cubicBezTo>
                  <a:cubicBezTo>
                    <a:pt x="4" y="34"/>
                    <a:pt x="3" y="26"/>
                    <a:pt x="2" y="24"/>
                  </a:cubicBezTo>
                  <a:cubicBezTo>
                    <a:pt x="2" y="23"/>
                    <a:pt x="0" y="21"/>
                    <a:pt x="2" y="18"/>
                  </a:cubicBezTo>
                </a:path>
              </a:pathLst>
            </a:custGeom>
            <a:solidFill>
              <a:srgbClr val="F9E5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9" name="Freeform 57"/>
            <p:cNvSpPr>
              <a:spLocks noEditPoints="1"/>
            </p:cNvSpPr>
            <p:nvPr/>
          </p:nvSpPr>
          <p:spPr bwMode="auto">
            <a:xfrm flipH="1">
              <a:off x="2271713" y="6138863"/>
              <a:ext cx="84138" cy="107950"/>
            </a:xfrm>
            <a:custGeom>
              <a:avLst/>
              <a:gdLst>
                <a:gd name="T0" fmla="*/ 15 w 30"/>
                <a:gd name="T1" fmla="*/ 33 h 38"/>
                <a:gd name="T2" fmla="*/ 12 w 30"/>
                <a:gd name="T3" fmla="*/ 36 h 38"/>
                <a:gd name="T4" fmla="*/ 17 w 30"/>
                <a:gd name="T5" fmla="*/ 38 h 38"/>
                <a:gd name="T6" fmla="*/ 19 w 30"/>
                <a:gd name="T7" fmla="*/ 36 h 38"/>
                <a:gd name="T8" fmla="*/ 15 w 30"/>
                <a:gd name="T9" fmla="*/ 33 h 38"/>
                <a:gd name="T10" fmla="*/ 25 w 30"/>
                <a:gd name="T11" fmla="*/ 24 h 38"/>
                <a:gd name="T12" fmla="*/ 24 w 30"/>
                <a:gd name="T13" fmla="*/ 25 h 38"/>
                <a:gd name="T14" fmla="*/ 30 w 30"/>
                <a:gd name="T15" fmla="*/ 26 h 38"/>
                <a:gd name="T16" fmla="*/ 25 w 30"/>
                <a:gd name="T17" fmla="*/ 24 h 38"/>
                <a:gd name="T18" fmla="*/ 18 w 30"/>
                <a:gd name="T19" fmla="*/ 21 h 38"/>
                <a:gd name="T20" fmla="*/ 6 w 30"/>
                <a:gd name="T21" fmla="*/ 30 h 38"/>
                <a:gd name="T22" fmla="*/ 10 w 30"/>
                <a:gd name="T23" fmla="*/ 35 h 38"/>
                <a:gd name="T24" fmla="*/ 11 w 30"/>
                <a:gd name="T25" fmla="*/ 35 h 38"/>
                <a:gd name="T26" fmla="*/ 13 w 30"/>
                <a:gd name="T27" fmla="*/ 32 h 38"/>
                <a:gd name="T28" fmla="*/ 11 w 30"/>
                <a:gd name="T29" fmla="*/ 27 h 38"/>
                <a:gd name="T30" fmla="*/ 18 w 30"/>
                <a:gd name="T31" fmla="*/ 24 h 38"/>
                <a:gd name="T32" fmla="*/ 22 w 30"/>
                <a:gd name="T33" fmla="*/ 24 h 38"/>
                <a:gd name="T34" fmla="*/ 23 w 30"/>
                <a:gd name="T35" fmla="*/ 23 h 38"/>
                <a:gd name="T36" fmla="*/ 18 w 30"/>
                <a:gd name="T37" fmla="*/ 21 h 38"/>
                <a:gd name="T38" fmla="*/ 15 w 30"/>
                <a:gd name="T39" fmla="*/ 13 h 38"/>
                <a:gd name="T40" fmla="*/ 1 w 30"/>
                <a:gd name="T41" fmla="*/ 19 h 38"/>
                <a:gd name="T42" fmla="*/ 5 w 30"/>
                <a:gd name="T43" fmla="*/ 29 h 38"/>
                <a:gd name="T44" fmla="*/ 16 w 30"/>
                <a:gd name="T45" fmla="*/ 20 h 38"/>
                <a:gd name="T46" fmla="*/ 12 w 30"/>
                <a:gd name="T47" fmla="*/ 16 h 38"/>
                <a:gd name="T48" fmla="*/ 15 w 30"/>
                <a:gd name="T49" fmla="*/ 13 h 38"/>
                <a:gd name="T50" fmla="*/ 15 w 30"/>
                <a:gd name="T51" fmla="*/ 13 h 38"/>
                <a:gd name="T52" fmla="*/ 10 w 30"/>
                <a:gd name="T53" fmla="*/ 6 h 38"/>
                <a:gd name="T54" fmla="*/ 3 w 30"/>
                <a:gd name="T55" fmla="*/ 8 h 38"/>
                <a:gd name="T56" fmla="*/ 1 w 30"/>
                <a:gd name="T57" fmla="*/ 13 h 38"/>
                <a:gd name="T58" fmla="*/ 0 w 30"/>
                <a:gd name="T59" fmla="*/ 16 h 38"/>
                <a:gd name="T60" fmla="*/ 0 w 30"/>
                <a:gd name="T61" fmla="*/ 17 h 38"/>
                <a:gd name="T62" fmla="*/ 14 w 30"/>
                <a:gd name="T63" fmla="*/ 11 h 38"/>
                <a:gd name="T64" fmla="*/ 13 w 30"/>
                <a:gd name="T65" fmla="*/ 10 h 38"/>
                <a:gd name="T66" fmla="*/ 9 w 30"/>
                <a:gd name="T67" fmla="*/ 7 h 38"/>
                <a:gd name="T68" fmla="*/ 10 w 30"/>
                <a:gd name="T69" fmla="*/ 6 h 38"/>
                <a:gd name="T70" fmla="*/ 8 w 30"/>
                <a:gd name="T71" fmla="*/ 0 h 38"/>
                <a:gd name="T72" fmla="*/ 8 w 30"/>
                <a:gd name="T73" fmla="*/ 0 h 38"/>
                <a:gd name="T74" fmla="*/ 5 w 30"/>
                <a:gd name="T75" fmla="*/ 5 h 38"/>
                <a:gd name="T76" fmla="*/ 9 w 30"/>
                <a:gd name="T77" fmla="*/ 3 h 38"/>
                <a:gd name="T78" fmla="*/ 8 w 30"/>
                <a:gd name="T79"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0" h="38">
                  <a:moveTo>
                    <a:pt x="15" y="33"/>
                  </a:moveTo>
                  <a:cubicBezTo>
                    <a:pt x="14" y="34"/>
                    <a:pt x="13" y="35"/>
                    <a:pt x="12" y="36"/>
                  </a:cubicBezTo>
                  <a:cubicBezTo>
                    <a:pt x="14" y="37"/>
                    <a:pt x="15" y="37"/>
                    <a:pt x="17" y="38"/>
                  </a:cubicBezTo>
                  <a:cubicBezTo>
                    <a:pt x="17" y="37"/>
                    <a:pt x="18" y="37"/>
                    <a:pt x="19" y="36"/>
                  </a:cubicBezTo>
                  <a:cubicBezTo>
                    <a:pt x="17" y="35"/>
                    <a:pt x="16" y="34"/>
                    <a:pt x="15" y="33"/>
                  </a:cubicBezTo>
                  <a:moveTo>
                    <a:pt x="25" y="24"/>
                  </a:moveTo>
                  <a:cubicBezTo>
                    <a:pt x="25" y="24"/>
                    <a:pt x="24" y="25"/>
                    <a:pt x="24" y="25"/>
                  </a:cubicBezTo>
                  <a:cubicBezTo>
                    <a:pt x="27" y="25"/>
                    <a:pt x="29" y="26"/>
                    <a:pt x="30" y="26"/>
                  </a:cubicBezTo>
                  <a:cubicBezTo>
                    <a:pt x="29" y="26"/>
                    <a:pt x="27" y="25"/>
                    <a:pt x="25" y="24"/>
                  </a:cubicBezTo>
                  <a:moveTo>
                    <a:pt x="18" y="21"/>
                  </a:moveTo>
                  <a:cubicBezTo>
                    <a:pt x="13" y="24"/>
                    <a:pt x="9" y="27"/>
                    <a:pt x="6" y="30"/>
                  </a:cubicBezTo>
                  <a:cubicBezTo>
                    <a:pt x="7" y="32"/>
                    <a:pt x="8" y="33"/>
                    <a:pt x="10" y="35"/>
                  </a:cubicBezTo>
                  <a:cubicBezTo>
                    <a:pt x="10" y="35"/>
                    <a:pt x="11" y="35"/>
                    <a:pt x="11" y="35"/>
                  </a:cubicBezTo>
                  <a:cubicBezTo>
                    <a:pt x="12" y="34"/>
                    <a:pt x="13" y="33"/>
                    <a:pt x="13" y="32"/>
                  </a:cubicBezTo>
                  <a:cubicBezTo>
                    <a:pt x="12" y="31"/>
                    <a:pt x="11" y="29"/>
                    <a:pt x="11" y="27"/>
                  </a:cubicBezTo>
                  <a:cubicBezTo>
                    <a:pt x="11" y="25"/>
                    <a:pt x="14" y="24"/>
                    <a:pt x="18" y="24"/>
                  </a:cubicBezTo>
                  <a:cubicBezTo>
                    <a:pt x="19" y="24"/>
                    <a:pt x="20" y="24"/>
                    <a:pt x="22" y="24"/>
                  </a:cubicBezTo>
                  <a:cubicBezTo>
                    <a:pt x="22" y="24"/>
                    <a:pt x="22" y="24"/>
                    <a:pt x="23" y="23"/>
                  </a:cubicBezTo>
                  <a:cubicBezTo>
                    <a:pt x="21" y="23"/>
                    <a:pt x="19" y="22"/>
                    <a:pt x="18" y="21"/>
                  </a:cubicBezTo>
                  <a:moveTo>
                    <a:pt x="15" y="13"/>
                  </a:moveTo>
                  <a:cubicBezTo>
                    <a:pt x="10" y="15"/>
                    <a:pt x="6" y="17"/>
                    <a:pt x="1" y="19"/>
                  </a:cubicBezTo>
                  <a:cubicBezTo>
                    <a:pt x="1" y="21"/>
                    <a:pt x="2" y="24"/>
                    <a:pt x="5" y="29"/>
                  </a:cubicBezTo>
                  <a:cubicBezTo>
                    <a:pt x="8" y="25"/>
                    <a:pt x="12" y="22"/>
                    <a:pt x="16" y="20"/>
                  </a:cubicBezTo>
                  <a:cubicBezTo>
                    <a:pt x="14" y="19"/>
                    <a:pt x="12" y="17"/>
                    <a:pt x="12" y="16"/>
                  </a:cubicBezTo>
                  <a:cubicBezTo>
                    <a:pt x="12" y="14"/>
                    <a:pt x="13" y="14"/>
                    <a:pt x="15" y="13"/>
                  </a:cubicBezTo>
                  <a:cubicBezTo>
                    <a:pt x="15" y="13"/>
                    <a:pt x="15" y="13"/>
                    <a:pt x="15" y="13"/>
                  </a:cubicBezTo>
                  <a:moveTo>
                    <a:pt x="10" y="6"/>
                  </a:moveTo>
                  <a:cubicBezTo>
                    <a:pt x="7" y="7"/>
                    <a:pt x="5" y="7"/>
                    <a:pt x="3" y="8"/>
                  </a:cubicBezTo>
                  <a:cubicBezTo>
                    <a:pt x="2" y="10"/>
                    <a:pt x="2" y="12"/>
                    <a:pt x="1" y="13"/>
                  </a:cubicBezTo>
                  <a:cubicBezTo>
                    <a:pt x="0" y="14"/>
                    <a:pt x="0" y="15"/>
                    <a:pt x="0" y="16"/>
                  </a:cubicBezTo>
                  <a:cubicBezTo>
                    <a:pt x="0" y="17"/>
                    <a:pt x="0" y="17"/>
                    <a:pt x="0" y="17"/>
                  </a:cubicBezTo>
                  <a:cubicBezTo>
                    <a:pt x="5" y="15"/>
                    <a:pt x="9" y="13"/>
                    <a:pt x="14" y="11"/>
                  </a:cubicBezTo>
                  <a:cubicBezTo>
                    <a:pt x="14" y="11"/>
                    <a:pt x="13" y="11"/>
                    <a:pt x="13" y="10"/>
                  </a:cubicBezTo>
                  <a:cubicBezTo>
                    <a:pt x="11" y="10"/>
                    <a:pt x="10" y="9"/>
                    <a:pt x="9" y="7"/>
                  </a:cubicBezTo>
                  <a:cubicBezTo>
                    <a:pt x="9" y="7"/>
                    <a:pt x="9" y="6"/>
                    <a:pt x="10" y="6"/>
                  </a:cubicBezTo>
                  <a:moveTo>
                    <a:pt x="8" y="0"/>
                  </a:moveTo>
                  <a:cubicBezTo>
                    <a:pt x="8" y="0"/>
                    <a:pt x="8" y="0"/>
                    <a:pt x="8" y="0"/>
                  </a:cubicBezTo>
                  <a:cubicBezTo>
                    <a:pt x="6" y="2"/>
                    <a:pt x="5" y="3"/>
                    <a:pt x="5" y="5"/>
                  </a:cubicBezTo>
                  <a:cubicBezTo>
                    <a:pt x="6" y="4"/>
                    <a:pt x="8" y="4"/>
                    <a:pt x="9" y="3"/>
                  </a:cubicBezTo>
                  <a:cubicBezTo>
                    <a:pt x="9" y="2"/>
                    <a:pt x="8" y="1"/>
                    <a:pt x="8" y="0"/>
                  </a:cubicBezTo>
                </a:path>
              </a:pathLst>
            </a:custGeom>
            <a:solidFill>
              <a:srgbClr val="FCF2F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0" name="Freeform 58"/>
            <p:cNvSpPr/>
            <p:nvPr/>
          </p:nvSpPr>
          <p:spPr bwMode="auto">
            <a:xfrm flipH="1">
              <a:off x="2098675" y="6297613"/>
              <a:ext cx="201613" cy="190500"/>
            </a:xfrm>
            <a:custGeom>
              <a:avLst/>
              <a:gdLst>
                <a:gd name="T0" fmla="*/ 3 w 71"/>
                <a:gd name="T1" fmla="*/ 26 h 67"/>
                <a:gd name="T2" fmla="*/ 3 w 71"/>
                <a:gd name="T3" fmla="*/ 26 h 67"/>
                <a:gd name="T4" fmla="*/ 4 w 71"/>
                <a:gd name="T5" fmla="*/ 26 h 67"/>
                <a:gd name="T6" fmla="*/ 26 w 71"/>
                <a:gd name="T7" fmla="*/ 0 h 67"/>
                <a:gd name="T8" fmla="*/ 71 w 71"/>
                <a:gd name="T9" fmla="*/ 12 h 67"/>
                <a:gd name="T10" fmla="*/ 40 w 71"/>
                <a:gd name="T11" fmla="*/ 55 h 67"/>
                <a:gd name="T12" fmla="*/ 40 w 71"/>
                <a:gd name="T13" fmla="*/ 55 h 67"/>
                <a:gd name="T14" fmla="*/ 22 w 71"/>
                <a:gd name="T15" fmla="*/ 63 h 67"/>
                <a:gd name="T16" fmla="*/ 16 w 71"/>
                <a:gd name="T17" fmla="*/ 63 h 67"/>
                <a:gd name="T18" fmla="*/ 11 w 71"/>
                <a:gd name="T19" fmla="*/ 53 h 67"/>
                <a:gd name="T20" fmla="*/ 3 w 71"/>
                <a:gd name="T21" fmla="*/ 49 h 67"/>
                <a:gd name="T22" fmla="*/ 3 w 71"/>
                <a:gd name="T23" fmla="*/ 2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 h="67">
                  <a:moveTo>
                    <a:pt x="3" y="26"/>
                  </a:moveTo>
                  <a:cubicBezTo>
                    <a:pt x="3" y="26"/>
                    <a:pt x="3" y="26"/>
                    <a:pt x="3" y="26"/>
                  </a:cubicBezTo>
                  <a:cubicBezTo>
                    <a:pt x="4" y="26"/>
                    <a:pt x="4" y="26"/>
                    <a:pt x="4" y="26"/>
                  </a:cubicBezTo>
                  <a:cubicBezTo>
                    <a:pt x="6" y="17"/>
                    <a:pt x="13" y="8"/>
                    <a:pt x="26" y="0"/>
                  </a:cubicBezTo>
                  <a:cubicBezTo>
                    <a:pt x="71" y="12"/>
                    <a:pt x="71" y="12"/>
                    <a:pt x="71" y="12"/>
                  </a:cubicBezTo>
                  <a:cubicBezTo>
                    <a:pt x="71" y="12"/>
                    <a:pt x="63" y="39"/>
                    <a:pt x="40" y="55"/>
                  </a:cubicBezTo>
                  <a:cubicBezTo>
                    <a:pt x="40" y="55"/>
                    <a:pt x="40" y="55"/>
                    <a:pt x="40" y="55"/>
                  </a:cubicBezTo>
                  <a:cubicBezTo>
                    <a:pt x="35" y="58"/>
                    <a:pt x="29" y="61"/>
                    <a:pt x="22" y="63"/>
                  </a:cubicBezTo>
                  <a:cubicBezTo>
                    <a:pt x="22" y="63"/>
                    <a:pt x="19" y="67"/>
                    <a:pt x="16" y="63"/>
                  </a:cubicBezTo>
                  <a:cubicBezTo>
                    <a:pt x="13" y="60"/>
                    <a:pt x="15" y="54"/>
                    <a:pt x="11" y="53"/>
                  </a:cubicBezTo>
                  <a:cubicBezTo>
                    <a:pt x="8" y="52"/>
                    <a:pt x="6" y="54"/>
                    <a:pt x="3" y="49"/>
                  </a:cubicBezTo>
                  <a:cubicBezTo>
                    <a:pt x="2" y="47"/>
                    <a:pt x="0" y="37"/>
                    <a:pt x="3" y="26"/>
                  </a:cubicBezTo>
                </a:path>
              </a:pathLst>
            </a:custGeom>
            <a:solidFill>
              <a:srgbClr val="F9E5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1" name="Freeform 59"/>
            <p:cNvSpPr>
              <a:spLocks noEditPoints="1"/>
            </p:cNvSpPr>
            <p:nvPr/>
          </p:nvSpPr>
          <p:spPr bwMode="auto">
            <a:xfrm flipH="1">
              <a:off x="2185988" y="6372225"/>
              <a:ext cx="111125" cy="109538"/>
            </a:xfrm>
            <a:custGeom>
              <a:avLst/>
              <a:gdLst>
                <a:gd name="T0" fmla="*/ 39 w 39"/>
                <a:gd name="T1" fmla="*/ 29 h 39"/>
                <a:gd name="T2" fmla="*/ 28 w 39"/>
                <a:gd name="T3" fmla="*/ 32 h 39"/>
                <a:gd name="T4" fmla="*/ 18 w 39"/>
                <a:gd name="T5" fmla="*/ 39 h 39"/>
                <a:gd name="T6" fmla="*/ 18 w 39"/>
                <a:gd name="T7" fmla="*/ 39 h 39"/>
                <a:gd name="T8" fmla="*/ 21 w 39"/>
                <a:gd name="T9" fmla="*/ 37 h 39"/>
                <a:gd name="T10" fmla="*/ 39 w 39"/>
                <a:gd name="T11" fmla="*/ 29 h 39"/>
                <a:gd name="T12" fmla="*/ 32 w 39"/>
                <a:gd name="T13" fmla="*/ 18 h 39"/>
                <a:gd name="T14" fmla="*/ 17 w 39"/>
                <a:gd name="T15" fmla="*/ 23 h 39"/>
                <a:gd name="T16" fmla="*/ 16 w 39"/>
                <a:gd name="T17" fmla="*/ 23 h 39"/>
                <a:gd name="T18" fmla="*/ 7 w 39"/>
                <a:gd name="T19" fmla="*/ 24 h 39"/>
                <a:gd name="T20" fmla="*/ 3 w 39"/>
                <a:gd name="T21" fmla="*/ 24 h 39"/>
                <a:gd name="T22" fmla="*/ 10 w 39"/>
                <a:gd name="T23" fmla="*/ 27 h 39"/>
                <a:gd name="T24" fmla="*/ 15 w 39"/>
                <a:gd name="T25" fmla="*/ 37 h 39"/>
                <a:gd name="T26" fmla="*/ 16 w 39"/>
                <a:gd name="T27" fmla="*/ 38 h 39"/>
                <a:gd name="T28" fmla="*/ 25 w 39"/>
                <a:gd name="T29" fmla="*/ 32 h 39"/>
                <a:gd name="T30" fmla="*/ 22 w 39"/>
                <a:gd name="T31" fmla="*/ 31 h 39"/>
                <a:gd name="T32" fmla="*/ 32 w 39"/>
                <a:gd name="T33" fmla="*/ 18 h 39"/>
                <a:gd name="T34" fmla="*/ 19 w 39"/>
                <a:gd name="T35" fmla="*/ 12 h 39"/>
                <a:gd name="T36" fmla="*/ 18 w 39"/>
                <a:gd name="T37" fmla="*/ 12 h 39"/>
                <a:gd name="T38" fmla="*/ 10 w 39"/>
                <a:gd name="T39" fmla="*/ 17 h 39"/>
                <a:gd name="T40" fmla="*/ 9 w 39"/>
                <a:gd name="T41" fmla="*/ 17 h 39"/>
                <a:gd name="T42" fmla="*/ 9 w 39"/>
                <a:gd name="T43" fmla="*/ 14 h 39"/>
                <a:gd name="T44" fmla="*/ 1 w 39"/>
                <a:gd name="T45" fmla="*/ 15 h 39"/>
                <a:gd name="T46" fmla="*/ 2 w 39"/>
                <a:gd name="T47" fmla="*/ 22 h 39"/>
                <a:gd name="T48" fmla="*/ 8 w 39"/>
                <a:gd name="T49" fmla="*/ 22 h 39"/>
                <a:gd name="T50" fmla="*/ 14 w 39"/>
                <a:gd name="T51" fmla="*/ 22 h 39"/>
                <a:gd name="T52" fmla="*/ 19 w 39"/>
                <a:gd name="T53" fmla="*/ 12 h 39"/>
                <a:gd name="T54" fmla="*/ 22 w 39"/>
                <a:gd name="T55" fmla="*/ 9 h 39"/>
                <a:gd name="T56" fmla="*/ 21 w 39"/>
                <a:gd name="T57" fmla="*/ 9 h 39"/>
                <a:gd name="T58" fmla="*/ 22 w 39"/>
                <a:gd name="T59" fmla="*/ 9 h 39"/>
                <a:gd name="T60" fmla="*/ 22 w 39"/>
                <a:gd name="T61" fmla="*/ 9 h 39"/>
                <a:gd name="T62" fmla="*/ 2 w 39"/>
                <a:gd name="T63" fmla="*/ 9 h 39"/>
                <a:gd name="T64" fmla="*/ 1 w 39"/>
                <a:gd name="T65" fmla="*/ 9 h 39"/>
                <a:gd name="T66" fmla="*/ 0 w 39"/>
                <a:gd name="T67" fmla="*/ 12 h 39"/>
                <a:gd name="T68" fmla="*/ 3 w 39"/>
                <a:gd name="T69" fmla="*/ 12 h 39"/>
                <a:gd name="T70" fmla="*/ 3 w 39"/>
                <a:gd name="T71" fmla="*/ 12 h 39"/>
                <a:gd name="T72" fmla="*/ 2 w 39"/>
                <a:gd name="T73" fmla="*/ 9 h 39"/>
                <a:gd name="T74" fmla="*/ 9 w 39"/>
                <a:gd name="T75" fmla="*/ 8 h 39"/>
                <a:gd name="T76" fmla="*/ 8 w 39"/>
                <a:gd name="T77" fmla="*/ 8 h 39"/>
                <a:gd name="T78" fmla="*/ 5 w 39"/>
                <a:gd name="T79" fmla="*/ 12 h 39"/>
                <a:gd name="T80" fmla="*/ 9 w 39"/>
                <a:gd name="T81" fmla="*/ 12 h 39"/>
                <a:gd name="T82" fmla="*/ 9 w 39"/>
                <a:gd name="T83" fmla="*/ 8 h 39"/>
                <a:gd name="T84" fmla="*/ 10 w 39"/>
                <a:gd name="T85" fmla="*/ 3 h 39"/>
                <a:gd name="T86" fmla="*/ 8 w 39"/>
                <a:gd name="T87" fmla="*/ 6 h 39"/>
                <a:gd name="T88" fmla="*/ 9 w 39"/>
                <a:gd name="T89" fmla="*/ 6 h 39"/>
                <a:gd name="T90" fmla="*/ 10 w 39"/>
                <a:gd name="T91" fmla="*/ 3 h 39"/>
                <a:gd name="T92" fmla="*/ 2 w 39"/>
                <a:gd name="T93" fmla="*/ 0 h 39"/>
                <a:gd name="T94" fmla="*/ 1 w 39"/>
                <a:gd name="T95" fmla="*/ 7 h 39"/>
                <a:gd name="T96" fmla="*/ 1 w 39"/>
                <a:gd name="T97" fmla="*/ 7 h 39"/>
                <a:gd name="T98" fmla="*/ 2 w 39"/>
                <a:gd name="T99" fmla="*/ 7 h 39"/>
                <a:gd name="T100" fmla="*/ 2 w 39"/>
                <a:gd name="T101" fmla="*/ 0 h 39"/>
                <a:gd name="T102" fmla="*/ 2 w 39"/>
                <a:gd name="T103" fmla="*/ 0 h 39"/>
                <a:gd name="T104" fmla="*/ 2 w 39"/>
                <a:gd name="T105" fmla="*/ 0 h 39"/>
                <a:gd name="T106" fmla="*/ 2 w 39"/>
                <a:gd name="T10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9" y="29"/>
                  </a:moveTo>
                  <a:cubicBezTo>
                    <a:pt x="38" y="29"/>
                    <a:pt x="33" y="31"/>
                    <a:pt x="28" y="32"/>
                  </a:cubicBezTo>
                  <a:cubicBezTo>
                    <a:pt x="25" y="34"/>
                    <a:pt x="22" y="37"/>
                    <a:pt x="18" y="39"/>
                  </a:cubicBezTo>
                  <a:cubicBezTo>
                    <a:pt x="18" y="39"/>
                    <a:pt x="18" y="39"/>
                    <a:pt x="18" y="39"/>
                  </a:cubicBezTo>
                  <a:cubicBezTo>
                    <a:pt x="20" y="39"/>
                    <a:pt x="21" y="37"/>
                    <a:pt x="21" y="37"/>
                  </a:cubicBezTo>
                  <a:cubicBezTo>
                    <a:pt x="28" y="35"/>
                    <a:pt x="34" y="32"/>
                    <a:pt x="39" y="29"/>
                  </a:cubicBezTo>
                  <a:moveTo>
                    <a:pt x="32" y="18"/>
                  </a:moveTo>
                  <a:cubicBezTo>
                    <a:pt x="31" y="19"/>
                    <a:pt x="22" y="23"/>
                    <a:pt x="17" y="23"/>
                  </a:cubicBezTo>
                  <a:cubicBezTo>
                    <a:pt x="17" y="23"/>
                    <a:pt x="17" y="23"/>
                    <a:pt x="16" y="23"/>
                  </a:cubicBezTo>
                  <a:cubicBezTo>
                    <a:pt x="13" y="24"/>
                    <a:pt x="10" y="24"/>
                    <a:pt x="7" y="24"/>
                  </a:cubicBezTo>
                  <a:cubicBezTo>
                    <a:pt x="6" y="24"/>
                    <a:pt x="4" y="24"/>
                    <a:pt x="3" y="24"/>
                  </a:cubicBezTo>
                  <a:cubicBezTo>
                    <a:pt x="5" y="28"/>
                    <a:pt x="7" y="26"/>
                    <a:pt x="10" y="27"/>
                  </a:cubicBezTo>
                  <a:cubicBezTo>
                    <a:pt x="14" y="28"/>
                    <a:pt x="12" y="34"/>
                    <a:pt x="15" y="37"/>
                  </a:cubicBezTo>
                  <a:cubicBezTo>
                    <a:pt x="15" y="37"/>
                    <a:pt x="16" y="37"/>
                    <a:pt x="16" y="38"/>
                  </a:cubicBezTo>
                  <a:cubicBezTo>
                    <a:pt x="19" y="36"/>
                    <a:pt x="22" y="34"/>
                    <a:pt x="25" y="32"/>
                  </a:cubicBezTo>
                  <a:cubicBezTo>
                    <a:pt x="23" y="32"/>
                    <a:pt x="22" y="32"/>
                    <a:pt x="22" y="31"/>
                  </a:cubicBezTo>
                  <a:cubicBezTo>
                    <a:pt x="18" y="28"/>
                    <a:pt x="30" y="19"/>
                    <a:pt x="32" y="18"/>
                  </a:cubicBezTo>
                  <a:moveTo>
                    <a:pt x="19" y="12"/>
                  </a:moveTo>
                  <a:cubicBezTo>
                    <a:pt x="19" y="12"/>
                    <a:pt x="18" y="12"/>
                    <a:pt x="18" y="12"/>
                  </a:cubicBezTo>
                  <a:cubicBezTo>
                    <a:pt x="15" y="15"/>
                    <a:pt x="12" y="17"/>
                    <a:pt x="10" y="17"/>
                  </a:cubicBezTo>
                  <a:cubicBezTo>
                    <a:pt x="10" y="17"/>
                    <a:pt x="10" y="17"/>
                    <a:pt x="9" y="17"/>
                  </a:cubicBezTo>
                  <a:cubicBezTo>
                    <a:pt x="9" y="17"/>
                    <a:pt x="9" y="16"/>
                    <a:pt x="9" y="14"/>
                  </a:cubicBezTo>
                  <a:cubicBezTo>
                    <a:pt x="6" y="15"/>
                    <a:pt x="3" y="15"/>
                    <a:pt x="1" y="15"/>
                  </a:cubicBezTo>
                  <a:cubicBezTo>
                    <a:pt x="1" y="18"/>
                    <a:pt x="1" y="20"/>
                    <a:pt x="2" y="22"/>
                  </a:cubicBezTo>
                  <a:cubicBezTo>
                    <a:pt x="4" y="22"/>
                    <a:pt x="6" y="22"/>
                    <a:pt x="8" y="22"/>
                  </a:cubicBezTo>
                  <a:cubicBezTo>
                    <a:pt x="10" y="22"/>
                    <a:pt x="12" y="22"/>
                    <a:pt x="14" y="22"/>
                  </a:cubicBezTo>
                  <a:cubicBezTo>
                    <a:pt x="13" y="20"/>
                    <a:pt x="16" y="15"/>
                    <a:pt x="19" y="12"/>
                  </a:cubicBezTo>
                  <a:moveTo>
                    <a:pt x="22" y="9"/>
                  </a:moveTo>
                  <a:cubicBezTo>
                    <a:pt x="22" y="9"/>
                    <a:pt x="22" y="9"/>
                    <a:pt x="21" y="9"/>
                  </a:cubicBezTo>
                  <a:cubicBezTo>
                    <a:pt x="21" y="9"/>
                    <a:pt x="21" y="9"/>
                    <a:pt x="22" y="9"/>
                  </a:cubicBezTo>
                  <a:cubicBezTo>
                    <a:pt x="22" y="9"/>
                    <a:pt x="22" y="9"/>
                    <a:pt x="22" y="9"/>
                  </a:cubicBezTo>
                  <a:moveTo>
                    <a:pt x="2" y="9"/>
                  </a:moveTo>
                  <a:cubicBezTo>
                    <a:pt x="1" y="9"/>
                    <a:pt x="1" y="9"/>
                    <a:pt x="1" y="9"/>
                  </a:cubicBezTo>
                  <a:cubicBezTo>
                    <a:pt x="0" y="10"/>
                    <a:pt x="0" y="11"/>
                    <a:pt x="0" y="12"/>
                  </a:cubicBezTo>
                  <a:cubicBezTo>
                    <a:pt x="1" y="12"/>
                    <a:pt x="2" y="12"/>
                    <a:pt x="3" y="12"/>
                  </a:cubicBezTo>
                  <a:cubicBezTo>
                    <a:pt x="3" y="12"/>
                    <a:pt x="3" y="12"/>
                    <a:pt x="3" y="12"/>
                  </a:cubicBezTo>
                  <a:cubicBezTo>
                    <a:pt x="2" y="11"/>
                    <a:pt x="2" y="10"/>
                    <a:pt x="2" y="9"/>
                  </a:cubicBezTo>
                  <a:moveTo>
                    <a:pt x="9" y="8"/>
                  </a:moveTo>
                  <a:cubicBezTo>
                    <a:pt x="9" y="8"/>
                    <a:pt x="8" y="8"/>
                    <a:pt x="8" y="8"/>
                  </a:cubicBezTo>
                  <a:cubicBezTo>
                    <a:pt x="7" y="10"/>
                    <a:pt x="6" y="12"/>
                    <a:pt x="5" y="12"/>
                  </a:cubicBezTo>
                  <a:cubicBezTo>
                    <a:pt x="6" y="12"/>
                    <a:pt x="7" y="12"/>
                    <a:pt x="9" y="12"/>
                  </a:cubicBezTo>
                  <a:cubicBezTo>
                    <a:pt x="9" y="11"/>
                    <a:pt x="9" y="9"/>
                    <a:pt x="9" y="8"/>
                  </a:cubicBezTo>
                  <a:moveTo>
                    <a:pt x="10" y="3"/>
                  </a:moveTo>
                  <a:cubicBezTo>
                    <a:pt x="10" y="3"/>
                    <a:pt x="9" y="5"/>
                    <a:pt x="8" y="6"/>
                  </a:cubicBezTo>
                  <a:cubicBezTo>
                    <a:pt x="9" y="6"/>
                    <a:pt x="9" y="6"/>
                    <a:pt x="9" y="6"/>
                  </a:cubicBezTo>
                  <a:cubicBezTo>
                    <a:pt x="9" y="4"/>
                    <a:pt x="10" y="3"/>
                    <a:pt x="10" y="3"/>
                  </a:cubicBezTo>
                  <a:moveTo>
                    <a:pt x="2" y="0"/>
                  </a:moveTo>
                  <a:cubicBezTo>
                    <a:pt x="2" y="3"/>
                    <a:pt x="1" y="5"/>
                    <a:pt x="1" y="7"/>
                  </a:cubicBezTo>
                  <a:cubicBezTo>
                    <a:pt x="1" y="7"/>
                    <a:pt x="1" y="7"/>
                    <a:pt x="1" y="7"/>
                  </a:cubicBezTo>
                  <a:cubicBezTo>
                    <a:pt x="2" y="7"/>
                    <a:pt x="2" y="7"/>
                    <a:pt x="2" y="7"/>
                  </a:cubicBezTo>
                  <a:cubicBezTo>
                    <a:pt x="2" y="4"/>
                    <a:pt x="2" y="2"/>
                    <a:pt x="2" y="0"/>
                  </a:cubicBezTo>
                  <a:moveTo>
                    <a:pt x="2" y="0"/>
                  </a:moveTo>
                  <a:cubicBezTo>
                    <a:pt x="2" y="0"/>
                    <a:pt x="2" y="0"/>
                    <a:pt x="2" y="0"/>
                  </a:cubicBezTo>
                  <a:cubicBezTo>
                    <a:pt x="2" y="0"/>
                    <a:pt x="2" y="0"/>
                    <a:pt x="2" y="0"/>
                  </a:cubicBezTo>
                </a:path>
              </a:pathLst>
            </a:custGeom>
            <a:solidFill>
              <a:srgbClr val="FCF2F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2" name="Freeform 60"/>
            <p:cNvSpPr/>
            <p:nvPr/>
          </p:nvSpPr>
          <p:spPr bwMode="auto">
            <a:xfrm flipH="1">
              <a:off x="2114550" y="6223000"/>
              <a:ext cx="233363" cy="125413"/>
            </a:xfrm>
            <a:custGeom>
              <a:avLst/>
              <a:gdLst>
                <a:gd name="T0" fmla="*/ 8 w 82"/>
                <a:gd name="T1" fmla="*/ 34 h 44"/>
                <a:gd name="T2" fmla="*/ 52 w 82"/>
                <a:gd name="T3" fmla="*/ 27 h 44"/>
                <a:gd name="T4" fmla="*/ 81 w 82"/>
                <a:gd name="T5" fmla="*/ 0 h 44"/>
                <a:gd name="T6" fmla="*/ 82 w 82"/>
                <a:gd name="T7" fmla="*/ 4 h 44"/>
                <a:gd name="T8" fmla="*/ 7 w 82"/>
                <a:gd name="T9" fmla="*/ 35 h 44"/>
                <a:gd name="T10" fmla="*/ 7 w 82"/>
                <a:gd name="T11" fmla="*/ 35 h 44"/>
                <a:gd name="T12" fmla="*/ 2 w 82"/>
                <a:gd name="T13" fmla="*/ 35 h 44"/>
                <a:gd name="T14" fmla="*/ 5 w 82"/>
                <a:gd name="T15" fmla="*/ 31 h 44"/>
                <a:gd name="T16" fmla="*/ 8 w 82"/>
                <a:gd name="T17" fmla="*/ 3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44">
                  <a:moveTo>
                    <a:pt x="8" y="34"/>
                  </a:moveTo>
                  <a:cubicBezTo>
                    <a:pt x="16" y="35"/>
                    <a:pt x="35" y="37"/>
                    <a:pt x="52" y="27"/>
                  </a:cubicBezTo>
                  <a:cubicBezTo>
                    <a:pt x="74" y="14"/>
                    <a:pt x="81" y="0"/>
                    <a:pt x="81" y="0"/>
                  </a:cubicBezTo>
                  <a:cubicBezTo>
                    <a:pt x="82" y="4"/>
                    <a:pt x="82" y="4"/>
                    <a:pt x="82" y="4"/>
                  </a:cubicBezTo>
                  <a:cubicBezTo>
                    <a:pt x="82" y="4"/>
                    <a:pt x="56" y="44"/>
                    <a:pt x="7" y="35"/>
                  </a:cubicBezTo>
                  <a:cubicBezTo>
                    <a:pt x="7" y="35"/>
                    <a:pt x="7" y="35"/>
                    <a:pt x="7" y="35"/>
                  </a:cubicBezTo>
                  <a:cubicBezTo>
                    <a:pt x="6" y="35"/>
                    <a:pt x="4" y="36"/>
                    <a:pt x="2" y="35"/>
                  </a:cubicBezTo>
                  <a:cubicBezTo>
                    <a:pt x="0" y="35"/>
                    <a:pt x="1" y="31"/>
                    <a:pt x="5" y="31"/>
                  </a:cubicBezTo>
                  <a:cubicBezTo>
                    <a:pt x="8" y="31"/>
                    <a:pt x="8" y="33"/>
                    <a:pt x="8" y="34"/>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3" name="Freeform 61"/>
            <p:cNvSpPr/>
            <p:nvPr/>
          </p:nvSpPr>
          <p:spPr bwMode="auto">
            <a:xfrm flipH="1">
              <a:off x="2124075" y="6183313"/>
              <a:ext cx="263525" cy="134938"/>
            </a:xfrm>
            <a:custGeom>
              <a:avLst/>
              <a:gdLst>
                <a:gd name="T0" fmla="*/ 92 w 93"/>
                <a:gd name="T1" fmla="*/ 5 h 47"/>
                <a:gd name="T2" fmla="*/ 93 w 93"/>
                <a:gd name="T3" fmla="*/ 0 h 47"/>
                <a:gd name="T4" fmla="*/ 9 w 93"/>
                <a:gd name="T5" fmla="*/ 43 h 47"/>
                <a:gd name="T6" fmla="*/ 3 w 93"/>
                <a:gd name="T7" fmla="*/ 42 h 47"/>
                <a:gd name="T8" fmla="*/ 9 w 93"/>
                <a:gd name="T9" fmla="*/ 44 h 47"/>
                <a:gd name="T10" fmla="*/ 9 w 93"/>
                <a:gd name="T11" fmla="*/ 44 h 47"/>
                <a:gd name="T12" fmla="*/ 40 w 93"/>
                <a:gd name="T13" fmla="*/ 38 h 47"/>
                <a:gd name="T14" fmla="*/ 92 w 93"/>
                <a:gd name="T15" fmla="*/ 5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 h="47">
                  <a:moveTo>
                    <a:pt x="92" y="5"/>
                  </a:moveTo>
                  <a:cubicBezTo>
                    <a:pt x="93" y="0"/>
                    <a:pt x="93" y="0"/>
                    <a:pt x="93" y="0"/>
                  </a:cubicBezTo>
                  <a:cubicBezTo>
                    <a:pt x="93" y="0"/>
                    <a:pt x="52" y="42"/>
                    <a:pt x="9" y="43"/>
                  </a:cubicBezTo>
                  <a:cubicBezTo>
                    <a:pt x="9" y="43"/>
                    <a:pt x="6" y="40"/>
                    <a:pt x="3" y="42"/>
                  </a:cubicBezTo>
                  <a:cubicBezTo>
                    <a:pt x="0" y="44"/>
                    <a:pt x="5" y="47"/>
                    <a:pt x="9" y="44"/>
                  </a:cubicBezTo>
                  <a:cubicBezTo>
                    <a:pt x="9" y="44"/>
                    <a:pt x="9" y="44"/>
                    <a:pt x="9" y="44"/>
                  </a:cubicBezTo>
                  <a:cubicBezTo>
                    <a:pt x="16" y="44"/>
                    <a:pt x="28" y="42"/>
                    <a:pt x="40" y="38"/>
                  </a:cubicBezTo>
                  <a:cubicBezTo>
                    <a:pt x="60" y="30"/>
                    <a:pt x="85" y="11"/>
                    <a:pt x="92" y="5"/>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4" name="Freeform 62"/>
            <p:cNvSpPr/>
            <p:nvPr/>
          </p:nvSpPr>
          <p:spPr bwMode="auto">
            <a:xfrm flipH="1">
              <a:off x="2132013" y="6029325"/>
              <a:ext cx="414338" cy="222250"/>
            </a:xfrm>
            <a:custGeom>
              <a:avLst/>
              <a:gdLst>
                <a:gd name="T0" fmla="*/ 5 w 146"/>
                <a:gd name="T1" fmla="*/ 67 h 78"/>
                <a:gd name="T2" fmla="*/ 0 w 146"/>
                <a:gd name="T3" fmla="*/ 73 h 78"/>
                <a:gd name="T4" fmla="*/ 10 w 146"/>
                <a:gd name="T5" fmla="*/ 67 h 78"/>
                <a:gd name="T6" fmla="*/ 143 w 146"/>
                <a:gd name="T7" fmla="*/ 60 h 78"/>
                <a:gd name="T8" fmla="*/ 146 w 146"/>
                <a:gd name="T9" fmla="*/ 57 h 78"/>
                <a:gd name="T10" fmla="*/ 5 w 146"/>
                <a:gd name="T11" fmla="*/ 67 h 78"/>
              </a:gdLst>
              <a:ahLst/>
              <a:cxnLst>
                <a:cxn ang="0">
                  <a:pos x="T0" y="T1"/>
                </a:cxn>
                <a:cxn ang="0">
                  <a:pos x="T2" y="T3"/>
                </a:cxn>
                <a:cxn ang="0">
                  <a:pos x="T4" y="T5"/>
                </a:cxn>
                <a:cxn ang="0">
                  <a:pos x="T6" y="T7"/>
                </a:cxn>
                <a:cxn ang="0">
                  <a:pos x="T8" y="T9"/>
                </a:cxn>
                <a:cxn ang="0">
                  <a:pos x="T10" y="T11"/>
                </a:cxn>
              </a:cxnLst>
              <a:rect l="0" t="0" r="r" b="b"/>
              <a:pathLst>
                <a:path w="146" h="78">
                  <a:moveTo>
                    <a:pt x="5" y="67"/>
                  </a:moveTo>
                  <a:cubicBezTo>
                    <a:pt x="3" y="68"/>
                    <a:pt x="0" y="70"/>
                    <a:pt x="0" y="73"/>
                  </a:cubicBezTo>
                  <a:cubicBezTo>
                    <a:pt x="1" y="78"/>
                    <a:pt x="13" y="73"/>
                    <a:pt x="10" y="67"/>
                  </a:cubicBezTo>
                  <a:cubicBezTo>
                    <a:pt x="60" y="3"/>
                    <a:pt x="142" y="60"/>
                    <a:pt x="143" y="60"/>
                  </a:cubicBezTo>
                  <a:cubicBezTo>
                    <a:pt x="146" y="57"/>
                    <a:pt x="146" y="57"/>
                    <a:pt x="146" y="57"/>
                  </a:cubicBezTo>
                  <a:cubicBezTo>
                    <a:pt x="145" y="56"/>
                    <a:pt x="55" y="0"/>
                    <a:pt x="5" y="67"/>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5" name="Freeform 63"/>
            <p:cNvSpPr/>
            <p:nvPr/>
          </p:nvSpPr>
          <p:spPr bwMode="auto">
            <a:xfrm flipH="1">
              <a:off x="2066925" y="6075363"/>
              <a:ext cx="395288" cy="250825"/>
            </a:xfrm>
            <a:custGeom>
              <a:avLst/>
              <a:gdLst>
                <a:gd name="T0" fmla="*/ 5 w 139"/>
                <a:gd name="T1" fmla="*/ 77 h 88"/>
                <a:gd name="T2" fmla="*/ 1 w 139"/>
                <a:gd name="T3" fmla="*/ 83 h 88"/>
                <a:gd name="T4" fmla="*/ 9 w 139"/>
                <a:gd name="T5" fmla="*/ 75 h 88"/>
                <a:gd name="T6" fmla="*/ 138 w 139"/>
                <a:gd name="T7" fmla="*/ 39 h 88"/>
                <a:gd name="T8" fmla="*/ 139 w 139"/>
                <a:gd name="T9" fmla="*/ 35 h 88"/>
                <a:gd name="T10" fmla="*/ 5 w 139"/>
                <a:gd name="T11" fmla="*/ 77 h 88"/>
              </a:gdLst>
              <a:ahLst/>
              <a:cxnLst>
                <a:cxn ang="0">
                  <a:pos x="T0" y="T1"/>
                </a:cxn>
                <a:cxn ang="0">
                  <a:pos x="T2" y="T3"/>
                </a:cxn>
                <a:cxn ang="0">
                  <a:pos x="T4" y="T5"/>
                </a:cxn>
                <a:cxn ang="0">
                  <a:pos x="T6" y="T7"/>
                </a:cxn>
                <a:cxn ang="0">
                  <a:pos x="T8" y="T9"/>
                </a:cxn>
                <a:cxn ang="0">
                  <a:pos x="T10" y="T11"/>
                </a:cxn>
              </a:cxnLst>
              <a:rect l="0" t="0" r="r" b="b"/>
              <a:pathLst>
                <a:path w="139" h="88">
                  <a:moveTo>
                    <a:pt x="5" y="77"/>
                  </a:moveTo>
                  <a:cubicBezTo>
                    <a:pt x="2" y="78"/>
                    <a:pt x="0" y="80"/>
                    <a:pt x="1" y="83"/>
                  </a:cubicBezTo>
                  <a:cubicBezTo>
                    <a:pt x="3" y="88"/>
                    <a:pt x="13" y="80"/>
                    <a:pt x="9" y="75"/>
                  </a:cubicBezTo>
                  <a:cubicBezTo>
                    <a:pt x="44" y="2"/>
                    <a:pt x="137" y="39"/>
                    <a:pt x="138" y="39"/>
                  </a:cubicBezTo>
                  <a:cubicBezTo>
                    <a:pt x="139" y="35"/>
                    <a:pt x="139" y="35"/>
                    <a:pt x="139" y="35"/>
                  </a:cubicBezTo>
                  <a:cubicBezTo>
                    <a:pt x="138" y="35"/>
                    <a:pt x="39" y="0"/>
                    <a:pt x="5" y="77"/>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6" name="Freeform 64"/>
            <p:cNvSpPr/>
            <p:nvPr/>
          </p:nvSpPr>
          <p:spPr bwMode="auto">
            <a:xfrm flipH="1">
              <a:off x="2033588" y="6229350"/>
              <a:ext cx="393700" cy="265113"/>
            </a:xfrm>
            <a:custGeom>
              <a:avLst/>
              <a:gdLst>
                <a:gd name="T0" fmla="*/ 9 w 139"/>
                <a:gd name="T1" fmla="*/ 56 h 93"/>
                <a:gd name="T2" fmla="*/ 2 w 139"/>
                <a:gd name="T3" fmla="*/ 53 h 93"/>
                <a:gd name="T4" fmla="*/ 13 w 139"/>
                <a:gd name="T5" fmla="*/ 55 h 93"/>
                <a:gd name="T6" fmla="*/ 135 w 139"/>
                <a:gd name="T7" fmla="*/ 0 h 93"/>
                <a:gd name="T8" fmla="*/ 139 w 139"/>
                <a:gd name="T9" fmla="*/ 2 h 93"/>
                <a:gd name="T10" fmla="*/ 9 w 139"/>
                <a:gd name="T11" fmla="*/ 56 h 93"/>
              </a:gdLst>
              <a:ahLst/>
              <a:cxnLst>
                <a:cxn ang="0">
                  <a:pos x="T0" y="T1"/>
                </a:cxn>
                <a:cxn ang="0">
                  <a:pos x="T2" y="T3"/>
                </a:cxn>
                <a:cxn ang="0">
                  <a:pos x="T4" y="T5"/>
                </a:cxn>
                <a:cxn ang="0">
                  <a:pos x="T6" y="T7"/>
                </a:cxn>
                <a:cxn ang="0">
                  <a:pos x="T8" y="T9"/>
                </a:cxn>
                <a:cxn ang="0">
                  <a:pos x="T10" y="T11"/>
                </a:cxn>
              </a:cxnLst>
              <a:rect l="0" t="0" r="r" b="b"/>
              <a:pathLst>
                <a:path w="139" h="93">
                  <a:moveTo>
                    <a:pt x="9" y="56"/>
                  </a:moveTo>
                  <a:cubicBezTo>
                    <a:pt x="6" y="56"/>
                    <a:pt x="3" y="56"/>
                    <a:pt x="2" y="53"/>
                  </a:cubicBezTo>
                  <a:cubicBezTo>
                    <a:pt x="0" y="48"/>
                    <a:pt x="13" y="48"/>
                    <a:pt x="13" y="55"/>
                  </a:cubicBezTo>
                  <a:cubicBezTo>
                    <a:pt x="86" y="89"/>
                    <a:pt x="134" y="1"/>
                    <a:pt x="135" y="0"/>
                  </a:cubicBezTo>
                  <a:cubicBezTo>
                    <a:pt x="139" y="2"/>
                    <a:pt x="139" y="2"/>
                    <a:pt x="139" y="2"/>
                  </a:cubicBezTo>
                  <a:cubicBezTo>
                    <a:pt x="138" y="3"/>
                    <a:pt x="83" y="93"/>
                    <a:pt x="9" y="56"/>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7" name="Freeform 65"/>
            <p:cNvSpPr/>
            <p:nvPr/>
          </p:nvSpPr>
          <p:spPr bwMode="auto">
            <a:xfrm flipH="1">
              <a:off x="2095500" y="6300788"/>
              <a:ext cx="258763" cy="187325"/>
            </a:xfrm>
            <a:custGeom>
              <a:avLst/>
              <a:gdLst>
                <a:gd name="T0" fmla="*/ 6 w 91"/>
                <a:gd name="T1" fmla="*/ 45 h 66"/>
                <a:gd name="T2" fmla="*/ 1 w 91"/>
                <a:gd name="T3" fmla="*/ 43 h 66"/>
                <a:gd name="T4" fmla="*/ 9 w 91"/>
                <a:gd name="T5" fmla="*/ 44 h 66"/>
                <a:gd name="T6" fmla="*/ 89 w 91"/>
                <a:gd name="T7" fmla="*/ 0 h 66"/>
                <a:gd name="T8" fmla="*/ 91 w 91"/>
                <a:gd name="T9" fmla="*/ 1 h 66"/>
                <a:gd name="T10" fmla="*/ 6 w 91"/>
                <a:gd name="T11" fmla="*/ 45 h 66"/>
              </a:gdLst>
              <a:ahLst/>
              <a:cxnLst>
                <a:cxn ang="0">
                  <a:pos x="T0" y="T1"/>
                </a:cxn>
                <a:cxn ang="0">
                  <a:pos x="T2" y="T3"/>
                </a:cxn>
                <a:cxn ang="0">
                  <a:pos x="T4" y="T5"/>
                </a:cxn>
                <a:cxn ang="0">
                  <a:pos x="T6" y="T7"/>
                </a:cxn>
                <a:cxn ang="0">
                  <a:pos x="T8" y="T9"/>
                </a:cxn>
                <a:cxn ang="0">
                  <a:pos x="T10" y="T11"/>
                </a:cxn>
              </a:cxnLst>
              <a:rect l="0" t="0" r="r" b="b"/>
              <a:pathLst>
                <a:path w="91" h="66">
                  <a:moveTo>
                    <a:pt x="6" y="45"/>
                  </a:moveTo>
                  <a:cubicBezTo>
                    <a:pt x="4" y="45"/>
                    <a:pt x="2" y="45"/>
                    <a:pt x="1" y="43"/>
                  </a:cubicBezTo>
                  <a:cubicBezTo>
                    <a:pt x="0" y="40"/>
                    <a:pt x="9" y="39"/>
                    <a:pt x="9" y="44"/>
                  </a:cubicBezTo>
                  <a:cubicBezTo>
                    <a:pt x="61" y="63"/>
                    <a:pt x="88" y="0"/>
                    <a:pt x="89" y="0"/>
                  </a:cubicBezTo>
                  <a:cubicBezTo>
                    <a:pt x="91" y="1"/>
                    <a:pt x="91" y="1"/>
                    <a:pt x="91" y="1"/>
                  </a:cubicBezTo>
                  <a:cubicBezTo>
                    <a:pt x="91" y="2"/>
                    <a:pt x="59" y="66"/>
                    <a:pt x="6" y="45"/>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8" name="Freeform 66"/>
            <p:cNvSpPr/>
            <p:nvPr/>
          </p:nvSpPr>
          <p:spPr bwMode="auto">
            <a:xfrm flipH="1">
              <a:off x="2163763" y="6056313"/>
              <a:ext cx="274638" cy="165100"/>
            </a:xfrm>
            <a:custGeom>
              <a:avLst/>
              <a:gdLst>
                <a:gd name="T0" fmla="*/ 3 w 97"/>
                <a:gd name="T1" fmla="*/ 50 h 58"/>
                <a:gd name="T2" fmla="*/ 0 w 97"/>
                <a:gd name="T3" fmla="*/ 54 h 58"/>
                <a:gd name="T4" fmla="*/ 6 w 97"/>
                <a:gd name="T5" fmla="*/ 49 h 58"/>
                <a:gd name="T6" fmla="*/ 95 w 97"/>
                <a:gd name="T7" fmla="*/ 33 h 58"/>
                <a:gd name="T8" fmla="*/ 97 w 97"/>
                <a:gd name="T9" fmla="*/ 30 h 58"/>
                <a:gd name="T10" fmla="*/ 3 w 97"/>
                <a:gd name="T11" fmla="*/ 50 h 58"/>
              </a:gdLst>
              <a:ahLst/>
              <a:cxnLst>
                <a:cxn ang="0">
                  <a:pos x="T0" y="T1"/>
                </a:cxn>
                <a:cxn ang="0">
                  <a:pos x="T2" y="T3"/>
                </a:cxn>
                <a:cxn ang="0">
                  <a:pos x="T4" y="T5"/>
                </a:cxn>
                <a:cxn ang="0">
                  <a:pos x="T6" y="T7"/>
                </a:cxn>
                <a:cxn ang="0">
                  <a:pos x="T8" y="T9"/>
                </a:cxn>
                <a:cxn ang="0">
                  <a:pos x="T10" y="T11"/>
                </a:cxn>
              </a:cxnLst>
              <a:rect l="0" t="0" r="r" b="b"/>
              <a:pathLst>
                <a:path w="97" h="58">
                  <a:moveTo>
                    <a:pt x="3" y="50"/>
                  </a:moveTo>
                  <a:cubicBezTo>
                    <a:pt x="1" y="51"/>
                    <a:pt x="0" y="52"/>
                    <a:pt x="0" y="54"/>
                  </a:cubicBezTo>
                  <a:cubicBezTo>
                    <a:pt x="1" y="58"/>
                    <a:pt x="9" y="53"/>
                    <a:pt x="6" y="49"/>
                  </a:cubicBezTo>
                  <a:cubicBezTo>
                    <a:pt x="34" y="2"/>
                    <a:pt x="95" y="33"/>
                    <a:pt x="95" y="33"/>
                  </a:cubicBezTo>
                  <a:cubicBezTo>
                    <a:pt x="97" y="30"/>
                    <a:pt x="97" y="30"/>
                    <a:pt x="97" y="30"/>
                  </a:cubicBezTo>
                  <a:cubicBezTo>
                    <a:pt x="96" y="30"/>
                    <a:pt x="31" y="0"/>
                    <a:pt x="3" y="50"/>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9" name="Freeform 67"/>
            <p:cNvSpPr/>
            <p:nvPr/>
          </p:nvSpPr>
          <p:spPr bwMode="auto">
            <a:xfrm flipH="1">
              <a:off x="2106613" y="6262688"/>
              <a:ext cx="277813" cy="260350"/>
            </a:xfrm>
            <a:custGeom>
              <a:avLst/>
              <a:gdLst>
                <a:gd name="T0" fmla="*/ 9 w 98"/>
                <a:gd name="T1" fmla="*/ 84 h 91"/>
                <a:gd name="T2" fmla="*/ 3 w 98"/>
                <a:gd name="T3" fmla="*/ 84 h 91"/>
                <a:gd name="T4" fmla="*/ 12 w 98"/>
                <a:gd name="T5" fmla="*/ 82 h 91"/>
                <a:gd name="T6" fmla="*/ 94 w 98"/>
                <a:gd name="T7" fmla="*/ 0 h 91"/>
                <a:gd name="T8" fmla="*/ 98 w 98"/>
                <a:gd name="T9" fmla="*/ 1 h 91"/>
                <a:gd name="T10" fmla="*/ 9 w 98"/>
                <a:gd name="T11" fmla="*/ 84 h 91"/>
              </a:gdLst>
              <a:ahLst/>
              <a:cxnLst>
                <a:cxn ang="0">
                  <a:pos x="T0" y="T1"/>
                </a:cxn>
                <a:cxn ang="0">
                  <a:pos x="T2" y="T3"/>
                </a:cxn>
                <a:cxn ang="0">
                  <a:pos x="T4" y="T5"/>
                </a:cxn>
                <a:cxn ang="0">
                  <a:pos x="T6" y="T7"/>
                </a:cxn>
                <a:cxn ang="0">
                  <a:pos x="T8" y="T9"/>
                </a:cxn>
                <a:cxn ang="0">
                  <a:pos x="T10" y="T11"/>
                </a:cxn>
              </a:cxnLst>
              <a:rect l="0" t="0" r="r" b="b"/>
              <a:pathLst>
                <a:path w="98" h="91">
                  <a:moveTo>
                    <a:pt x="9" y="84"/>
                  </a:moveTo>
                  <a:cubicBezTo>
                    <a:pt x="7" y="85"/>
                    <a:pt x="4" y="86"/>
                    <a:pt x="3" y="84"/>
                  </a:cubicBezTo>
                  <a:cubicBezTo>
                    <a:pt x="0" y="80"/>
                    <a:pt x="10" y="76"/>
                    <a:pt x="12" y="82"/>
                  </a:cubicBezTo>
                  <a:cubicBezTo>
                    <a:pt x="82" y="87"/>
                    <a:pt x="94" y="1"/>
                    <a:pt x="94" y="0"/>
                  </a:cubicBezTo>
                  <a:cubicBezTo>
                    <a:pt x="98" y="1"/>
                    <a:pt x="98" y="1"/>
                    <a:pt x="98" y="1"/>
                  </a:cubicBezTo>
                  <a:cubicBezTo>
                    <a:pt x="98" y="2"/>
                    <a:pt x="81" y="91"/>
                    <a:pt x="9" y="84"/>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0" name="Freeform 68"/>
            <p:cNvSpPr/>
            <p:nvPr/>
          </p:nvSpPr>
          <p:spPr bwMode="auto">
            <a:xfrm flipH="1">
              <a:off x="2114550" y="6272213"/>
              <a:ext cx="266700" cy="179388"/>
            </a:xfrm>
            <a:custGeom>
              <a:avLst/>
              <a:gdLst>
                <a:gd name="T0" fmla="*/ 5 w 94"/>
                <a:gd name="T1" fmla="*/ 37 h 63"/>
                <a:gd name="T2" fmla="*/ 1 w 94"/>
                <a:gd name="T3" fmla="*/ 36 h 63"/>
                <a:gd name="T4" fmla="*/ 8 w 94"/>
                <a:gd name="T5" fmla="*/ 36 h 63"/>
                <a:gd name="T6" fmla="*/ 92 w 94"/>
                <a:gd name="T7" fmla="*/ 0 h 63"/>
                <a:gd name="T8" fmla="*/ 94 w 94"/>
                <a:gd name="T9" fmla="*/ 1 h 63"/>
                <a:gd name="T10" fmla="*/ 5 w 94"/>
                <a:gd name="T11" fmla="*/ 37 h 63"/>
              </a:gdLst>
              <a:ahLst/>
              <a:cxnLst>
                <a:cxn ang="0">
                  <a:pos x="T0" y="T1"/>
                </a:cxn>
                <a:cxn ang="0">
                  <a:pos x="T2" y="T3"/>
                </a:cxn>
                <a:cxn ang="0">
                  <a:pos x="T4" y="T5"/>
                </a:cxn>
                <a:cxn ang="0">
                  <a:pos x="T6" y="T7"/>
                </a:cxn>
                <a:cxn ang="0">
                  <a:pos x="T8" y="T9"/>
                </a:cxn>
                <a:cxn ang="0">
                  <a:pos x="T10" y="T11"/>
                </a:cxn>
              </a:cxnLst>
              <a:rect l="0" t="0" r="r" b="b"/>
              <a:pathLst>
                <a:path w="94" h="63">
                  <a:moveTo>
                    <a:pt x="5" y="37"/>
                  </a:moveTo>
                  <a:cubicBezTo>
                    <a:pt x="4" y="38"/>
                    <a:pt x="2" y="38"/>
                    <a:pt x="1" y="36"/>
                  </a:cubicBezTo>
                  <a:cubicBezTo>
                    <a:pt x="0" y="32"/>
                    <a:pt x="9" y="32"/>
                    <a:pt x="8" y="36"/>
                  </a:cubicBezTo>
                  <a:cubicBezTo>
                    <a:pt x="58" y="60"/>
                    <a:pt x="91" y="0"/>
                    <a:pt x="92" y="0"/>
                  </a:cubicBezTo>
                  <a:cubicBezTo>
                    <a:pt x="94" y="1"/>
                    <a:pt x="94" y="1"/>
                    <a:pt x="94" y="1"/>
                  </a:cubicBezTo>
                  <a:cubicBezTo>
                    <a:pt x="94" y="2"/>
                    <a:pt x="56" y="63"/>
                    <a:pt x="5" y="37"/>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1" name="Freeform 69"/>
            <p:cNvSpPr/>
            <p:nvPr/>
          </p:nvSpPr>
          <p:spPr bwMode="auto">
            <a:xfrm flipH="1">
              <a:off x="2163763" y="6140450"/>
              <a:ext cx="227013" cy="142875"/>
            </a:xfrm>
            <a:custGeom>
              <a:avLst/>
              <a:gdLst>
                <a:gd name="T0" fmla="*/ 6 w 80"/>
                <a:gd name="T1" fmla="*/ 43 h 50"/>
                <a:gd name="T2" fmla="*/ 40 w 80"/>
                <a:gd name="T3" fmla="*/ 15 h 50"/>
                <a:gd name="T4" fmla="*/ 80 w 80"/>
                <a:gd name="T5" fmla="*/ 11 h 50"/>
                <a:gd name="T6" fmla="*/ 78 w 80"/>
                <a:gd name="T7" fmla="*/ 8 h 50"/>
                <a:gd name="T8" fmla="*/ 5 w 80"/>
                <a:gd name="T9" fmla="*/ 43 h 50"/>
                <a:gd name="T10" fmla="*/ 5 w 80"/>
                <a:gd name="T11" fmla="*/ 43 h 50"/>
                <a:gd name="T12" fmla="*/ 1 w 80"/>
                <a:gd name="T13" fmla="*/ 46 h 50"/>
                <a:gd name="T14" fmla="*/ 6 w 80"/>
                <a:gd name="T15" fmla="*/ 47 h 50"/>
                <a:gd name="T16" fmla="*/ 6 w 80"/>
                <a:gd name="T17" fmla="*/ 4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50">
                  <a:moveTo>
                    <a:pt x="6" y="43"/>
                  </a:moveTo>
                  <a:cubicBezTo>
                    <a:pt x="10" y="37"/>
                    <a:pt x="21" y="21"/>
                    <a:pt x="40" y="15"/>
                  </a:cubicBezTo>
                  <a:cubicBezTo>
                    <a:pt x="65" y="7"/>
                    <a:pt x="80" y="11"/>
                    <a:pt x="80" y="11"/>
                  </a:cubicBezTo>
                  <a:cubicBezTo>
                    <a:pt x="78" y="8"/>
                    <a:pt x="78" y="8"/>
                    <a:pt x="78" y="8"/>
                  </a:cubicBezTo>
                  <a:cubicBezTo>
                    <a:pt x="78" y="8"/>
                    <a:pt x="30" y="0"/>
                    <a:pt x="5" y="43"/>
                  </a:cubicBezTo>
                  <a:cubicBezTo>
                    <a:pt x="5" y="43"/>
                    <a:pt x="5" y="43"/>
                    <a:pt x="5" y="43"/>
                  </a:cubicBezTo>
                  <a:cubicBezTo>
                    <a:pt x="4" y="44"/>
                    <a:pt x="2" y="45"/>
                    <a:pt x="1" y="46"/>
                  </a:cubicBezTo>
                  <a:cubicBezTo>
                    <a:pt x="0" y="48"/>
                    <a:pt x="3" y="50"/>
                    <a:pt x="6" y="47"/>
                  </a:cubicBezTo>
                  <a:cubicBezTo>
                    <a:pt x="8" y="45"/>
                    <a:pt x="7" y="44"/>
                    <a:pt x="6" y="43"/>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2" name="Freeform 70"/>
            <p:cNvSpPr/>
            <p:nvPr/>
          </p:nvSpPr>
          <p:spPr bwMode="auto">
            <a:xfrm flipH="1">
              <a:off x="2109788" y="6157913"/>
              <a:ext cx="227013" cy="142875"/>
            </a:xfrm>
            <a:custGeom>
              <a:avLst/>
              <a:gdLst>
                <a:gd name="T0" fmla="*/ 6 w 80"/>
                <a:gd name="T1" fmla="*/ 43 h 50"/>
                <a:gd name="T2" fmla="*/ 40 w 80"/>
                <a:gd name="T3" fmla="*/ 15 h 50"/>
                <a:gd name="T4" fmla="*/ 80 w 80"/>
                <a:gd name="T5" fmla="*/ 11 h 50"/>
                <a:gd name="T6" fmla="*/ 78 w 80"/>
                <a:gd name="T7" fmla="*/ 8 h 50"/>
                <a:gd name="T8" fmla="*/ 5 w 80"/>
                <a:gd name="T9" fmla="*/ 43 h 50"/>
                <a:gd name="T10" fmla="*/ 5 w 80"/>
                <a:gd name="T11" fmla="*/ 43 h 50"/>
                <a:gd name="T12" fmla="*/ 1 w 80"/>
                <a:gd name="T13" fmla="*/ 46 h 50"/>
                <a:gd name="T14" fmla="*/ 6 w 80"/>
                <a:gd name="T15" fmla="*/ 47 h 50"/>
                <a:gd name="T16" fmla="*/ 6 w 80"/>
                <a:gd name="T17" fmla="*/ 4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50">
                  <a:moveTo>
                    <a:pt x="6" y="43"/>
                  </a:moveTo>
                  <a:cubicBezTo>
                    <a:pt x="10" y="37"/>
                    <a:pt x="22" y="21"/>
                    <a:pt x="40" y="15"/>
                  </a:cubicBezTo>
                  <a:cubicBezTo>
                    <a:pt x="65" y="8"/>
                    <a:pt x="80" y="11"/>
                    <a:pt x="80" y="11"/>
                  </a:cubicBezTo>
                  <a:cubicBezTo>
                    <a:pt x="78" y="8"/>
                    <a:pt x="78" y="8"/>
                    <a:pt x="78" y="8"/>
                  </a:cubicBezTo>
                  <a:cubicBezTo>
                    <a:pt x="78" y="8"/>
                    <a:pt x="30" y="0"/>
                    <a:pt x="5" y="43"/>
                  </a:cubicBezTo>
                  <a:cubicBezTo>
                    <a:pt x="5" y="43"/>
                    <a:pt x="5" y="43"/>
                    <a:pt x="5" y="43"/>
                  </a:cubicBezTo>
                  <a:cubicBezTo>
                    <a:pt x="4" y="44"/>
                    <a:pt x="2" y="45"/>
                    <a:pt x="1" y="46"/>
                  </a:cubicBezTo>
                  <a:cubicBezTo>
                    <a:pt x="0" y="48"/>
                    <a:pt x="3" y="50"/>
                    <a:pt x="6" y="47"/>
                  </a:cubicBezTo>
                  <a:cubicBezTo>
                    <a:pt x="8" y="45"/>
                    <a:pt x="7" y="44"/>
                    <a:pt x="6" y="43"/>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3" name="Freeform 71"/>
            <p:cNvSpPr/>
            <p:nvPr/>
          </p:nvSpPr>
          <p:spPr bwMode="auto">
            <a:xfrm flipH="1">
              <a:off x="2143125" y="6149975"/>
              <a:ext cx="219075" cy="147638"/>
            </a:xfrm>
            <a:custGeom>
              <a:avLst/>
              <a:gdLst>
                <a:gd name="T0" fmla="*/ 6 w 77"/>
                <a:gd name="T1" fmla="*/ 45 h 52"/>
                <a:gd name="T2" fmla="*/ 38 w 77"/>
                <a:gd name="T3" fmla="*/ 14 h 52"/>
                <a:gd name="T4" fmla="*/ 77 w 77"/>
                <a:gd name="T5" fmla="*/ 7 h 52"/>
                <a:gd name="T6" fmla="*/ 75 w 77"/>
                <a:gd name="T7" fmla="*/ 4 h 52"/>
                <a:gd name="T8" fmla="*/ 5 w 77"/>
                <a:gd name="T9" fmla="*/ 45 h 52"/>
                <a:gd name="T10" fmla="*/ 4 w 77"/>
                <a:gd name="T11" fmla="*/ 45 h 52"/>
                <a:gd name="T12" fmla="*/ 1 w 77"/>
                <a:gd name="T13" fmla="*/ 48 h 52"/>
                <a:gd name="T14" fmla="*/ 6 w 77"/>
                <a:gd name="T15" fmla="*/ 49 h 52"/>
                <a:gd name="T16" fmla="*/ 6 w 77"/>
                <a:gd name="T17" fmla="*/ 4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52">
                  <a:moveTo>
                    <a:pt x="6" y="45"/>
                  </a:moveTo>
                  <a:cubicBezTo>
                    <a:pt x="9" y="38"/>
                    <a:pt x="20" y="22"/>
                    <a:pt x="38" y="14"/>
                  </a:cubicBezTo>
                  <a:cubicBezTo>
                    <a:pt x="61" y="4"/>
                    <a:pt x="77" y="7"/>
                    <a:pt x="77" y="7"/>
                  </a:cubicBezTo>
                  <a:cubicBezTo>
                    <a:pt x="75" y="4"/>
                    <a:pt x="75" y="4"/>
                    <a:pt x="75" y="4"/>
                  </a:cubicBezTo>
                  <a:cubicBezTo>
                    <a:pt x="75" y="4"/>
                    <a:pt x="26" y="0"/>
                    <a:pt x="5" y="45"/>
                  </a:cubicBezTo>
                  <a:cubicBezTo>
                    <a:pt x="4" y="45"/>
                    <a:pt x="4" y="45"/>
                    <a:pt x="4" y="45"/>
                  </a:cubicBezTo>
                  <a:cubicBezTo>
                    <a:pt x="4" y="45"/>
                    <a:pt x="2" y="47"/>
                    <a:pt x="1" y="48"/>
                  </a:cubicBezTo>
                  <a:cubicBezTo>
                    <a:pt x="0" y="50"/>
                    <a:pt x="3" y="52"/>
                    <a:pt x="6" y="49"/>
                  </a:cubicBezTo>
                  <a:cubicBezTo>
                    <a:pt x="8" y="46"/>
                    <a:pt x="6" y="45"/>
                    <a:pt x="6" y="45"/>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4" name="Freeform 72"/>
            <p:cNvSpPr/>
            <p:nvPr/>
          </p:nvSpPr>
          <p:spPr bwMode="auto">
            <a:xfrm flipH="1">
              <a:off x="2239963" y="6124575"/>
              <a:ext cx="219075" cy="147638"/>
            </a:xfrm>
            <a:custGeom>
              <a:avLst/>
              <a:gdLst>
                <a:gd name="T0" fmla="*/ 5 w 77"/>
                <a:gd name="T1" fmla="*/ 45 h 52"/>
                <a:gd name="T2" fmla="*/ 37 w 77"/>
                <a:gd name="T3" fmla="*/ 14 h 52"/>
                <a:gd name="T4" fmla="*/ 77 w 77"/>
                <a:gd name="T5" fmla="*/ 6 h 52"/>
                <a:gd name="T6" fmla="*/ 74 w 77"/>
                <a:gd name="T7" fmla="*/ 3 h 52"/>
                <a:gd name="T8" fmla="*/ 4 w 77"/>
                <a:gd name="T9" fmla="*/ 44 h 52"/>
                <a:gd name="T10" fmla="*/ 4 w 77"/>
                <a:gd name="T11" fmla="*/ 45 h 52"/>
                <a:gd name="T12" fmla="*/ 1 w 77"/>
                <a:gd name="T13" fmla="*/ 48 h 52"/>
                <a:gd name="T14" fmla="*/ 6 w 77"/>
                <a:gd name="T15" fmla="*/ 48 h 52"/>
                <a:gd name="T16" fmla="*/ 5 w 77"/>
                <a:gd name="T17" fmla="*/ 4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52">
                  <a:moveTo>
                    <a:pt x="5" y="45"/>
                  </a:moveTo>
                  <a:cubicBezTo>
                    <a:pt x="9" y="38"/>
                    <a:pt x="19" y="21"/>
                    <a:pt x="37" y="14"/>
                  </a:cubicBezTo>
                  <a:cubicBezTo>
                    <a:pt x="61" y="4"/>
                    <a:pt x="77" y="6"/>
                    <a:pt x="77" y="6"/>
                  </a:cubicBezTo>
                  <a:cubicBezTo>
                    <a:pt x="74" y="3"/>
                    <a:pt x="74" y="3"/>
                    <a:pt x="74" y="3"/>
                  </a:cubicBezTo>
                  <a:cubicBezTo>
                    <a:pt x="74" y="3"/>
                    <a:pt x="26" y="0"/>
                    <a:pt x="4" y="44"/>
                  </a:cubicBezTo>
                  <a:cubicBezTo>
                    <a:pt x="4" y="45"/>
                    <a:pt x="4" y="45"/>
                    <a:pt x="4" y="45"/>
                  </a:cubicBezTo>
                  <a:cubicBezTo>
                    <a:pt x="3" y="45"/>
                    <a:pt x="1" y="47"/>
                    <a:pt x="1" y="48"/>
                  </a:cubicBezTo>
                  <a:cubicBezTo>
                    <a:pt x="0" y="50"/>
                    <a:pt x="3" y="52"/>
                    <a:pt x="6" y="48"/>
                  </a:cubicBezTo>
                  <a:cubicBezTo>
                    <a:pt x="7" y="46"/>
                    <a:pt x="6" y="45"/>
                    <a:pt x="5" y="45"/>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5" name="Freeform 73"/>
            <p:cNvSpPr/>
            <p:nvPr/>
          </p:nvSpPr>
          <p:spPr bwMode="auto">
            <a:xfrm flipH="1">
              <a:off x="2132013" y="6189663"/>
              <a:ext cx="209550" cy="169863"/>
            </a:xfrm>
            <a:custGeom>
              <a:avLst/>
              <a:gdLst>
                <a:gd name="T0" fmla="*/ 8 w 74"/>
                <a:gd name="T1" fmla="*/ 57 h 60"/>
                <a:gd name="T2" fmla="*/ 50 w 74"/>
                <a:gd name="T3" fmla="*/ 36 h 60"/>
                <a:gd name="T4" fmla="*/ 72 w 74"/>
                <a:gd name="T5" fmla="*/ 0 h 60"/>
                <a:gd name="T6" fmla="*/ 74 w 74"/>
                <a:gd name="T7" fmla="*/ 3 h 60"/>
                <a:gd name="T8" fmla="*/ 7 w 74"/>
                <a:gd name="T9" fmla="*/ 58 h 60"/>
                <a:gd name="T10" fmla="*/ 7 w 74"/>
                <a:gd name="T11" fmla="*/ 58 h 60"/>
                <a:gd name="T12" fmla="*/ 2 w 74"/>
                <a:gd name="T13" fmla="*/ 60 h 60"/>
                <a:gd name="T14" fmla="*/ 4 w 74"/>
                <a:gd name="T15" fmla="*/ 55 h 60"/>
                <a:gd name="T16" fmla="*/ 8 w 74"/>
                <a:gd name="T17" fmla="*/ 5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60">
                  <a:moveTo>
                    <a:pt x="8" y="57"/>
                  </a:moveTo>
                  <a:cubicBezTo>
                    <a:pt x="16" y="55"/>
                    <a:pt x="36" y="51"/>
                    <a:pt x="50" y="36"/>
                  </a:cubicBezTo>
                  <a:cubicBezTo>
                    <a:pt x="68" y="16"/>
                    <a:pt x="72" y="0"/>
                    <a:pt x="72" y="0"/>
                  </a:cubicBezTo>
                  <a:cubicBezTo>
                    <a:pt x="74" y="3"/>
                    <a:pt x="74" y="3"/>
                    <a:pt x="74" y="3"/>
                  </a:cubicBezTo>
                  <a:cubicBezTo>
                    <a:pt x="74" y="3"/>
                    <a:pt x="60" y="53"/>
                    <a:pt x="7" y="58"/>
                  </a:cubicBezTo>
                  <a:cubicBezTo>
                    <a:pt x="7" y="58"/>
                    <a:pt x="7" y="58"/>
                    <a:pt x="7" y="58"/>
                  </a:cubicBezTo>
                  <a:cubicBezTo>
                    <a:pt x="6" y="58"/>
                    <a:pt x="4" y="60"/>
                    <a:pt x="2" y="60"/>
                  </a:cubicBezTo>
                  <a:cubicBezTo>
                    <a:pt x="0" y="60"/>
                    <a:pt x="0" y="56"/>
                    <a:pt x="4" y="55"/>
                  </a:cubicBezTo>
                  <a:cubicBezTo>
                    <a:pt x="7" y="54"/>
                    <a:pt x="7" y="56"/>
                    <a:pt x="8" y="57"/>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6" name="Freeform 74"/>
            <p:cNvSpPr/>
            <p:nvPr/>
          </p:nvSpPr>
          <p:spPr bwMode="auto">
            <a:xfrm flipH="1">
              <a:off x="2020888" y="6240463"/>
              <a:ext cx="161925" cy="333375"/>
            </a:xfrm>
            <a:custGeom>
              <a:avLst/>
              <a:gdLst>
                <a:gd name="T0" fmla="*/ 10 w 57"/>
                <a:gd name="T1" fmla="*/ 42 h 117"/>
                <a:gd name="T2" fmla="*/ 10 w 57"/>
                <a:gd name="T3" fmla="*/ 42 h 117"/>
                <a:gd name="T4" fmla="*/ 10 w 57"/>
                <a:gd name="T5" fmla="*/ 42 h 117"/>
                <a:gd name="T6" fmla="*/ 10 w 57"/>
                <a:gd name="T7" fmla="*/ 42 h 117"/>
                <a:gd name="T8" fmla="*/ 13 w 57"/>
                <a:gd name="T9" fmla="*/ 38 h 117"/>
                <a:gd name="T10" fmla="*/ 54 w 57"/>
                <a:gd name="T11" fmla="*/ 0 h 117"/>
                <a:gd name="T12" fmla="*/ 57 w 57"/>
                <a:gd name="T13" fmla="*/ 2 h 117"/>
                <a:gd name="T14" fmla="*/ 53 w 57"/>
                <a:gd name="T15" fmla="*/ 48 h 117"/>
                <a:gd name="T16" fmla="*/ 44 w 57"/>
                <a:gd name="T17" fmla="*/ 85 h 117"/>
                <a:gd name="T18" fmla="*/ 44 w 57"/>
                <a:gd name="T19" fmla="*/ 86 h 117"/>
                <a:gd name="T20" fmla="*/ 42 w 57"/>
                <a:gd name="T21" fmla="*/ 90 h 117"/>
                <a:gd name="T22" fmla="*/ 42 w 57"/>
                <a:gd name="T23" fmla="*/ 90 h 117"/>
                <a:gd name="T24" fmla="*/ 27 w 57"/>
                <a:gd name="T25" fmla="*/ 113 h 117"/>
                <a:gd name="T26" fmla="*/ 22 w 57"/>
                <a:gd name="T27" fmla="*/ 112 h 117"/>
                <a:gd name="T28" fmla="*/ 15 w 57"/>
                <a:gd name="T29" fmla="*/ 107 h 117"/>
                <a:gd name="T30" fmla="*/ 10 w 57"/>
                <a:gd name="T31" fmla="*/ 101 h 117"/>
                <a:gd name="T32" fmla="*/ 4 w 57"/>
                <a:gd name="T33" fmla="*/ 85 h 117"/>
                <a:gd name="T34" fmla="*/ 4 w 57"/>
                <a:gd name="T35" fmla="*/ 85 h 117"/>
                <a:gd name="T36" fmla="*/ 10 w 57"/>
                <a:gd name="T37" fmla="*/ 4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7" h="117">
                  <a:moveTo>
                    <a:pt x="10" y="42"/>
                  </a:moveTo>
                  <a:cubicBezTo>
                    <a:pt x="10" y="42"/>
                    <a:pt x="10" y="42"/>
                    <a:pt x="10" y="42"/>
                  </a:cubicBezTo>
                  <a:cubicBezTo>
                    <a:pt x="10" y="42"/>
                    <a:pt x="10" y="42"/>
                    <a:pt x="10" y="42"/>
                  </a:cubicBezTo>
                  <a:cubicBezTo>
                    <a:pt x="10" y="42"/>
                    <a:pt x="10" y="42"/>
                    <a:pt x="10" y="42"/>
                  </a:cubicBezTo>
                  <a:cubicBezTo>
                    <a:pt x="11" y="40"/>
                    <a:pt x="12" y="39"/>
                    <a:pt x="13" y="38"/>
                  </a:cubicBezTo>
                  <a:cubicBezTo>
                    <a:pt x="35" y="8"/>
                    <a:pt x="46" y="13"/>
                    <a:pt x="54" y="0"/>
                  </a:cubicBezTo>
                  <a:cubicBezTo>
                    <a:pt x="57" y="2"/>
                    <a:pt x="57" y="2"/>
                    <a:pt x="57" y="2"/>
                  </a:cubicBezTo>
                  <a:cubicBezTo>
                    <a:pt x="57" y="2"/>
                    <a:pt x="54" y="24"/>
                    <a:pt x="53" y="48"/>
                  </a:cubicBezTo>
                  <a:cubicBezTo>
                    <a:pt x="52" y="60"/>
                    <a:pt x="49" y="73"/>
                    <a:pt x="44" y="85"/>
                  </a:cubicBezTo>
                  <a:cubicBezTo>
                    <a:pt x="44" y="86"/>
                    <a:pt x="44" y="86"/>
                    <a:pt x="44" y="86"/>
                  </a:cubicBezTo>
                  <a:cubicBezTo>
                    <a:pt x="43" y="87"/>
                    <a:pt x="43" y="88"/>
                    <a:pt x="42" y="90"/>
                  </a:cubicBezTo>
                  <a:cubicBezTo>
                    <a:pt x="42" y="90"/>
                    <a:pt x="42" y="90"/>
                    <a:pt x="42" y="90"/>
                  </a:cubicBezTo>
                  <a:cubicBezTo>
                    <a:pt x="37" y="100"/>
                    <a:pt x="32" y="109"/>
                    <a:pt x="27" y="113"/>
                  </a:cubicBezTo>
                  <a:cubicBezTo>
                    <a:pt x="27" y="113"/>
                    <a:pt x="23" y="117"/>
                    <a:pt x="22" y="112"/>
                  </a:cubicBezTo>
                  <a:cubicBezTo>
                    <a:pt x="20" y="106"/>
                    <a:pt x="17" y="106"/>
                    <a:pt x="15" y="107"/>
                  </a:cubicBezTo>
                  <a:cubicBezTo>
                    <a:pt x="14" y="107"/>
                    <a:pt x="13" y="107"/>
                    <a:pt x="10" y="101"/>
                  </a:cubicBezTo>
                  <a:cubicBezTo>
                    <a:pt x="9" y="98"/>
                    <a:pt x="6" y="93"/>
                    <a:pt x="4" y="85"/>
                  </a:cubicBezTo>
                  <a:cubicBezTo>
                    <a:pt x="4" y="85"/>
                    <a:pt x="4" y="85"/>
                    <a:pt x="4" y="85"/>
                  </a:cubicBezTo>
                  <a:cubicBezTo>
                    <a:pt x="1" y="74"/>
                    <a:pt x="0" y="58"/>
                    <a:pt x="10" y="42"/>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7" name="Freeform 75"/>
            <p:cNvSpPr>
              <a:spLocks noEditPoints="1"/>
            </p:cNvSpPr>
            <p:nvPr/>
          </p:nvSpPr>
          <p:spPr bwMode="auto">
            <a:xfrm flipH="1">
              <a:off x="2020888" y="6246813"/>
              <a:ext cx="133350" cy="234950"/>
            </a:xfrm>
            <a:custGeom>
              <a:avLst/>
              <a:gdLst>
                <a:gd name="T0" fmla="*/ 3 w 47"/>
                <a:gd name="T1" fmla="*/ 37 h 83"/>
                <a:gd name="T2" fmla="*/ 2 w 47"/>
                <a:gd name="T3" fmla="*/ 37 h 83"/>
                <a:gd name="T4" fmla="*/ 0 w 47"/>
                <a:gd name="T5" fmla="*/ 40 h 83"/>
                <a:gd name="T6" fmla="*/ 3 w 47"/>
                <a:gd name="T7" fmla="*/ 37 h 83"/>
                <a:gd name="T8" fmla="*/ 47 w 47"/>
                <a:gd name="T9" fmla="*/ 0 h 83"/>
                <a:gd name="T10" fmla="*/ 22 w 47"/>
                <a:gd name="T11" fmla="*/ 28 h 83"/>
                <a:gd name="T12" fmla="*/ 16 w 47"/>
                <a:gd name="T13" fmla="*/ 53 h 83"/>
                <a:gd name="T14" fmla="*/ 29 w 47"/>
                <a:gd name="T15" fmla="*/ 32 h 83"/>
                <a:gd name="T16" fmla="*/ 30 w 47"/>
                <a:gd name="T17" fmla="*/ 32 h 83"/>
                <a:gd name="T18" fmla="*/ 26 w 47"/>
                <a:gd name="T19" fmla="*/ 65 h 83"/>
                <a:gd name="T20" fmla="*/ 36 w 47"/>
                <a:gd name="T21" fmla="*/ 41 h 83"/>
                <a:gd name="T22" fmla="*/ 38 w 47"/>
                <a:gd name="T23" fmla="*/ 42 h 83"/>
                <a:gd name="T24" fmla="*/ 34 w 47"/>
                <a:gd name="T25" fmla="*/ 83 h 83"/>
                <a:gd name="T26" fmla="*/ 43 w 47"/>
                <a:gd name="T27" fmla="*/ 46 h 83"/>
                <a:gd name="T28" fmla="*/ 47 w 47"/>
                <a:gd name="T29" fmla="*/ 0 h 83"/>
                <a:gd name="T30" fmla="*/ 47 w 47"/>
                <a:gd name="T31"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 h="83">
                  <a:moveTo>
                    <a:pt x="3" y="37"/>
                  </a:moveTo>
                  <a:cubicBezTo>
                    <a:pt x="3" y="37"/>
                    <a:pt x="2" y="37"/>
                    <a:pt x="2" y="37"/>
                  </a:cubicBezTo>
                  <a:cubicBezTo>
                    <a:pt x="2" y="38"/>
                    <a:pt x="1" y="39"/>
                    <a:pt x="0" y="40"/>
                  </a:cubicBezTo>
                  <a:cubicBezTo>
                    <a:pt x="1" y="39"/>
                    <a:pt x="2" y="38"/>
                    <a:pt x="3" y="37"/>
                  </a:cubicBezTo>
                  <a:moveTo>
                    <a:pt x="47" y="0"/>
                  </a:moveTo>
                  <a:cubicBezTo>
                    <a:pt x="47" y="0"/>
                    <a:pt x="36" y="17"/>
                    <a:pt x="22" y="28"/>
                  </a:cubicBezTo>
                  <a:cubicBezTo>
                    <a:pt x="21" y="38"/>
                    <a:pt x="16" y="53"/>
                    <a:pt x="16" y="53"/>
                  </a:cubicBezTo>
                  <a:cubicBezTo>
                    <a:pt x="16" y="53"/>
                    <a:pt x="25" y="32"/>
                    <a:pt x="29" y="32"/>
                  </a:cubicBezTo>
                  <a:cubicBezTo>
                    <a:pt x="30" y="32"/>
                    <a:pt x="30" y="32"/>
                    <a:pt x="30" y="32"/>
                  </a:cubicBezTo>
                  <a:cubicBezTo>
                    <a:pt x="35" y="35"/>
                    <a:pt x="26" y="65"/>
                    <a:pt x="26" y="65"/>
                  </a:cubicBezTo>
                  <a:cubicBezTo>
                    <a:pt x="34" y="53"/>
                    <a:pt x="34" y="41"/>
                    <a:pt x="36" y="41"/>
                  </a:cubicBezTo>
                  <a:cubicBezTo>
                    <a:pt x="37" y="41"/>
                    <a:pt x="37" y="41"/>
                    <a:pt x="38" y="42"/>
                  </a:cubicBezTo>
                  <a:cubicBezTo>
                    <a:pt x="43" y="47"/>
                    <a:pt x="34" y="81"/>
                    <a:pt x="34" y="83"/>
                  </a:cubicBezTo>
                  <a:cubicBezTo>
                    <a:pt x="39" y="71"/>
                    <a:pt x="42" y="58"/>
                    <a:pt x="43" y="46"/>
                  </a:cubicBezTo>
                  <a:cubicBezTo>
                    <a:pt x="44" y="22"/>
                    <a:pt x="47" y="0"/>
                    <a:pt x="47" y="0"/>
                  </a:cubicBezTo>
                  <a:cubicBezTo>
                    <a:pt x="47" y="0"/>
                    <a:pt x="47" y="0"/>
                    <a:pt x="47" y="0"/>
                  </a:cubicBezTo>
                </a:path>
              </a:pathLst>
            </a:custGeom>
            <a:solidFill>
              <a:srgbClr val="F9E3E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8" name="Freeform 76"/>
            <p:cNvSpPr/>
            <p:nvPr/>
          </p:nvSpPr>
          <p:spPr bwMode="auto">
            <a:xfrm flipH="1">
              <a:off x="2035175" y="6042025"/>
              <a:ext cx="319088" cy="176213"/>
            </a:xfrm>
            <a:custGeom>
              <a:avLst/>
              <a:gdLst>
                <a:gd name="T0" fmla="*/ 4 w 112"/>
                <a:gd name="T1" fmla="*/ 10 h 62"/>
                <a:gd name="T2" fmla="*/ 6 w 112"/>
                <a:gd name="T3" fmla="*/ 3 h 62"/>
                <a:gd name="T4" fmla="*/ 18 w 112"/>
                <a:gd name="T5" fmla="*/ 0 h 62"/>
                <a:gd name="T6" fmla="*/ 19 w 112"/>
                <a:gd name="T7" fmla="*/ 0 h 62"/>
                <a:gd name="T8" fmla="*/ 19 w 112"/>
                <a:gd name="T9" fmla="*/ 0 h 62"/>
                <a:gd name="T10" fmla="*/ 38 w 112"/>
                <a:gd name="T11" fmla="*/ 4 h 62"/>
                <a:gd name="T12" fmla="*/ 39 w 112"/>
                <a:gd name="T13" fmla="*/ 5 h 62"/>
                <a:gd name="T14" fmla="*/ 40 w 112"/>
                <a:gd name="T15" fmla="*/ 5 h 62"/>
                <a:gd name="T16" fmla="*/ 44 w 112"/>
                <a:gd name="T17" fmla="*/ 6 h 62"/>
                <a:gd name="T18" fmla="*/ 112 w 112"/>
                <a:gd name="T19" fmla="*/ 57 h 62"/>
                <a:gd name="T20" fmla="*/ 82 w 112"/>
                <a:gd name="T21" fmla="*/ 62 h 62"/>
                <a:gd name="T22" fmla="*/ 78 w 112"/>
                <a:gd name="T23" fmla="*/ 62 h 62"/>
                <a:gd name="T24" fmla="*/ 33 w 112"/>
                <a:gd name="T25" fmla="*/ 56 h 62"/>
                <a:gd name="T26" fmla="*/ 32 w 112"/>
                <a:gd name="T27" fmla="*/ 56 h 62"/>
                <a:gd name="T28" fmla="*/ 32 w 112"/>
                <a:gd name="T29" fmla="*/ 56 h 62"/>
                <a:gd name="T30" fmla="*/ 27 w 112"/>
                <a:gd name="T31" fmla="*/ 55 h 62"/>
                <a:gd name="T32" fmla="*/ 16 w 112"/>
                <a:gd name="T33" fmla="*/ 49 h 62"/>
                <a:gd name="T34" fmla="*/ 7 w 112"/>
                <a:gd name="T35" fmla="*/ 34 h 62"/>
                <a:gd name="T36" fmla="*/ 2 w 112"/>
                <a:gd name="T37" fmla="*/ 19 h 62"/>
                <a:gd name="T38" fmla="*/ 4 w 112"/>
                <a:gd name="T39" fmla="*/ 1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2" h="62">
                  <a:moveTo>
                    <a:pt x="4" y="10"/>
                  </a:moveTo>
                  <a:cubicBezTo>
                    <a:pt x="7" y="10"/>
                    <a:pt x="5" y="5"/>
                    <a:pt x="6" y="3"/>
                  </a:cubicBezTo>
                  <a:cubicBezTo>
                    <a:pt x="7" y="1"/>
                    <a:pt x="11" y="0"/>
                    <a:pt x="18" y="0"/>
                  </a:cubicBezTo>
                  <a:cubicBezTo>
                    <a:pt x="19" y="0"/>
                    <a:pt x="19" y="0"/>
                    <a:pt x="19" y="0"/>
                  </a:cubicBezTo>
                  <a:cubicBezTo>
                    <a:pt x="19" y="0"/>
                    <a:pt x="19" y="0"/>
                    <a:pt x="19" y="0"/>
                  </a:cubicBezTo>
                  <a:cubicBezTo>
                    <a:pt x="24" y="1"/>
                    <a:pt x="30" y="2"/>
                    <a:pt x="38" y="4"/>
                  </a:cubicBezTo>
                  <a:cubicBezTo>
                    <a:pt x="38" y="4"/>
                    <a:pt x="39" y="5"/>
                    <a:pt x="39" y="5"/>
                  </a:cubicBezTo>
                  <a:cubicBezTo>
                    <a:pt x="40" y="5"/>
                    <a:pt x="40" y="5"/>
                    <a:pt x="40" y="5"/>
                  </a:cubicBezTo>
                  <a:cubicBezTo>
                    <a:pt x="41" y="5"/>
                    <a:pt x="42" y="6"/>
                    <a:pt x="44" y="6"/>
                  </a:cubicBezTo>
                  <a:cubicBezTo>
                    <a:pt x="65" y="14"/>
                    <a:pt x="103" y="29"/>
                    <a:pt x="112" y="57"/>
                  </a:cubicBezTo>
                  <a:cubicBezTo>
                    <a:pt x="82" y="62"/>
                    <a:pt x="82" y="62"/>
                    <a:pt x="82" y="62"/>
                  </a:cubicBezTo>
                  <a:cubicBezTo>
                    <a:pt x="82" y="62"/>
                    <a:pt x="80" y="62"/>
                    <a:pt x="78" y="62"/>
                  </a:cubicBezTo>
                  <a:cubicBezTo>
                    <a:pt x="70" y="61"/>
                    <a:pt x="49" y="60"/>
                    <a:pt x="33" y="56"/>
                  </a:cubicBezTo>
                  <a:cubicBezTo>
                    <a:pt x="32" y="56"/>
                    <a:pt x="32" y="56"/>
                    <a:pt x="32" y="56"/>
                  </a:cubicBezTo>
                  <a:cubicBezTo>
                    <a:pt x="32" y="56"/>
                    <a:pt x="32" y="56"/>
                    <a:pt x="32" y="56"/>
                  </a:cubicBezTo>
                  <a:cubicBezTo>
                    <a:pt x="30" y="56"/>
                    <a:pt x="28" y="55"/>
                    <a:pt x="27" y="55"/>
                  </a:cubicBezTo>
                  <a:cubicBezTo>
                    <a:pt x="22" y="53"/>
                    <a:pt x="18" y="51"/>
                    <a:pt x="16" y="49"/>
                  </a:cubicBezTo>
                  <a:cubicBezTo>
                    <a:pt x="12" y="44"/>
                    <a:pt x="9" y="39"/>
                    <a:pt x="7" y="34"/>
                  </a:cubicBezTo>
                  <a:cubicBezTo>
                    <a:pt x="4" y="28"/>
                    <a:pt x="3" y="23"/>
                    <a:pt x="2" y="19"/>
                  </a:cubicBezTo>
                  <a:cubicBezTo>
                    <a:pt x="0" y="13"/>
                    <a:pt x="1" y="9"/>
                    <a:pt x="4" y="10"/>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9" name="Freeform 77"/>
            <p:cNvSpPr/>
            <p:nvPr/>
          </p:nvSpPr>
          <p:spPr bwMode="auto">
            <a:xfrm flipH="1">
              <a:off x="2035175" y="6057900"/>
              <a:ext cx="207963" cy="146050"/>
            </a:xfrm>
            <a:custGeom>
              <a:avLst/>
              <a:gdLst>
                <a:gd name="T0" fmla="*/ 5 w 73"/>
                <a:gd name="T1" fmla="*/ 0 h 51"/>
                <a:gd name="T2" fmla="*/ 37 w 73"/>
                <a:gd name="T3" fmla="*/ 22 h 51"/>
                <a:gd name="T4" fmla="*/ 36 w 73"/>
                <a:gd name="T5" fmla="*/ 24 h 51"/>
                <a:gd name="T6" fmla="*/ 35 w 73"/>
                <a:gd name="T7" fmla="*/ 24 h 51"/>
                <a:gd name="T8" fmla="*/ 2 w 73"/>
                <a:gd name="T9" fmla="*/ 17 h 51"/>
                <a:gd name="T10" fmla="*/ 0 w 73"/>
                <a:gd name="T11" fmla="*/ 17 h 51"/>
                <a:gd name="T12" fmla="*/ 29 w 73"/>
                <a:gd name="T13" fmla="*/ 33 h 51"/>
                <a:gd name="T14" fmla="*/ 26 w 73"/>
                <a:gd name="T15" fmla="*/ 32 h 51"/>
                <a:gd name="T16" fmla="*/ 7 w 73"/>
                <a:gd name="T17" fmla="*/ 31 h 51"/>
                <a:gd name="T18" fmla="*/ 0 w 73"/>
                <a:gd name="T19" fmla="*/ 31 h 51"/>
                <a:gd name="T20" fmla="*/ 7 w 73"/>
                <a:gd name="T21" fmla="*/ 34 h 51"/>
                <a:gd name="T22" fmla="*/ 32 w 73"/>
                <a:gd name="T23" fmla="*/ 48 h 51"/>
                <a:gd name="T24" fmla="*/ 33 w 73"/>
                <a:gd name="T25" fmla="*/ 49 h 51"/>
                <a:gd name="T26" fmla="*/ 46 w 73"/>
                <a:gd name="T27" fmla="*/ 49 h 51"/>
                <a:gd name="T28" fmla="*/ 73 w 73"/>
                <a:gd name="T29" fmla="*/ 51 h 51"/>
                <a:gd name="T30" fmla="*/ 5 w 73"/>
                <a:gd name="T31"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3" h="51">
                  <a:moveTo>
                    <a:pt x="5" y="0"/>
                  </a:moveTo>
                  <a:cubicBezTo>
                    <a:pt x="17" y="5"/>
                    <a:pt x="34" y="19"/>
                    <a:pt x="37" y="22"/>
                  </a:cubicBezTo>
                  <a:cubicBezTo>
                    <a:pt x="39" y="24"/>
                    <a:pt x="37" y="24"/>
                    <a:pt x="36" y="24"/>
                  </a:cubicBezTo>
                  <a:cubicBezTo>
                    <a:pt x="35" y="24"/>
                    <a:pt x="35" y="24"/>
                    <a:pt x="35" y="24"/>
                  </a:cubicBezTo>
                  <a:cubicBezTo>
                    <a:pt x="22" y="17"/>
                    <a:pt x="8" y="17"/>
                    <a:pt x="2" y="17"/>
                  </a:cubicBezTo>
                  <a:cubicBezTo>
                    <a:pt x="1" y="17"/>
                    <a:pt x="0" y="17"/>
                    <a:pt x="0" y="17"/>
                  </a:cubicBezTo>
                  <a:cubicBezTo>
                    <a:pt x="17" y="18"/>
                    <a:pt x="38" y="33"/>
                    <a:pt x="29" y="33"/>
                  </a:cubicBezTo>
                  <a:cubicBezTo>
                    <a:pt x="28" y="33"/>
                    <a:pt x="27" y="33"/>
                    <a:pt x="26" y="32"/>
                  </a:cubicBezTo>
                  <a:cubicBezTo>
                    <a:pt x="21" y="31"/>
                    <a:pt x="14" y="31"/>
                    <a:pt x="7" y="31"/>
                  </a:cubicBezTo>
                  <a:cubicBezTo>
                    <a:pt x="5" y="31"/>
                    <a:pt x="2" y="31"/>
                    <a:pt x="0" y="31"/>
                  </a:cubicBezTo>
                  <a:cubicBezTo>
                    <a:pt x="3" y="32"/>
                    <a:pt x="5" y="33"/>
                    <a:pt x="7" y="34"/>
                  </a:cubicBezTo>
                  <a:cubicBezTo>
                    <a:pt x="23" y="38"/>
                    <a:pt x="38" y="45"/>
                    <a:pt x="32" y="48"/>
                  </a:cubicBezTo>
                  <a:cubicBezTo>
                    <a:pt x="32" y="48"/>
                    <a:pt x="33" y="49"/>
                    <a:pt x="33" y="49"/>
                  </a:cubicBezTo>
                  <a:cubicBezTo>
                    <a:pt x="38" y="49"/>
                    <a:pt x="42" y="49"/>
                    <a:pt x="46" y="49"/>
                  </a:cubicBezTo>
                  <a:cubicBezTo>
                    <a:pt x="62" y="49"/>
                    <a:pt x="73" y="51"/>
                    <a:pt x="73" y="51"/>
                  </a:cubicBezTo>
                  <a:cubicBezTo>
                    <a:pt x="64" y="23"/>
                    <a:pt x="26" y="8"/>
                    <a:pt x="5" y="0"/>
                  </a:cubicBezTo>
                </a:path>
              </a:pathLst>
            </a:custGeom>
            <a:solidFill>
              <a:srgbClr val="F9E3E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0" name="Freeform 78"/>
            <p:cNvSpPr/>
            <p:nvPr/>
          </p:nvSpPr>
          <p:spPr bwMode="auto">
            <a:xfrm flipH="1">
              <a:off x="2020888" y="6189663"/>
              <a:ext cx="327025" cy="165100"/>
            </a:xfrm>
            <a:custGeom>
              <a:avLst/>
              <a:gdLst>
                <a:gd name="T0" fmla="*/ 1 w 115"/>
                <a:gd name="T1" fmla="*/ 41 h 58"/>
                <a:gd name="T2" fmla="*/ 18 w 115"/>
                <a:gd name="T3" fmla="*/ 17 h 58"/>
                <a:gd name="T4" fmla="*/ 19 w 115"/>
                <a:gd name="T5" fmla="*/ 15 h 58"/>
                <a:gd name="T6" fmla="*/ 20 w 115"/>
                <a:gd name="T7" fmla="*/ 15 h 58"/>
                <a:gd name="T8" fmla="*/ 21 w 115"/>
                <a:gd name="T9" fmla="*/ 14 h 58"/>
                <a:gd name="T10" fmla="*/ 21 w 115"/>
                <a:gd name="T11" fmla="*/ 14 h 58"/>
                <a:gd name="T12" fmla="*/ 33 w 115"/>
                <a:gd name="T13" fmla="*/ 9 h 58"/>
                <a:gd name="T14" fmla="*/ 54 w 115"/>
                <a:gd name="T15" fmla="*/ 5 h 58"/>
                <a:gd name="T16" fmla="*/ 54 w 115"/>
                <a:gd name="T17" fmla="*/ 5 h 58"/>
                <a:gd name="T18" fmla="*/ 55 w 115"/>
                <a:gd name="T19" fmla="*/ 4 h 58"/>
                <a:gd name="T20" fmla="*/ 110 w 115"/>
                <a:gd name="T21" fmla="*/ 5 h 58"/>
                <a:gd name="T22" fmla="*/ 115 w 115"/>
                <a:gd name="T23" fmla="*/ 20 h 58"/>
                <a:gd name="T24" fmla="*/ 81 w 115"/>
                <a:gd name="T25" fmla="*/ 54 h 58"/>
                <a:gd name="T26" fmla="*/ 49 w 115"/>
                <a:gd name="T27" fmla="*/ 58 h 58"/>
                <a:gd name="T28" fmla="*/ 49 w 115"/>
                <a:gd name="T29" fmla="*/ 58 h 58"/>
                <a:gd name="T30" fmla="*/ 37 w 115"/>
                <a:gd name="T31" fmla="*/ 57 h 58"/>
                <a:gd name="T32" fmla="*/ 24 w 115"/>
                <a:gd name="T33" fmla="*/ 55 h 58"/>
                <a:gd name="T34" fmla="*/ 9 w 115"/>
                <a:gd name="T35" fmla="*/ 51 h 58"/>
                <a:gd name="T36" fmla="*/ 9 w 115"/>
                <a:gd name="T37" fmla="*/ 44 h 58"/>
                <a:gd name="T38" fmla="*/ 1 w 115"/>
                <a:gd name="T39"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5" h="58">
                  <a:moveTo>
                    <a:pt x="1" y="41"/>
                  </a:moveTo>
                  <a:cubicBezTo>
                    <a:pt x="0" y="39"/>
                    <a:pt x="6" y="26"/>
                    <a:pt x="18" y="17"/>
                  </a:cubicBezTo>
                  <a:cubicBezTo>
                    <a:pt x="18" y="16"/>
                    <a:pt x="18" y="16"/>
                    <a:pt x="19" y="15"/>
                  </a:cubicBezTo>
                  <a:cubicBezTo>
                    <a:pt x="20" y="15"/>
                    <a:pt x="20" y="15"/>
                    <a:pt x="20" y="15"/>
                  </a:cubicBezTo>
                  <a:cubicBezTo>
                    <a:pt x="20" y="15"/>
                    <a:pt x="21" y="14"/>
                    <a:pt x="21" y="14"/>
                  </a:cubicBezTo>
                  <a:cubicBezTo>
                    <a:pt x="21" y="14"/>
                    <a:pt x="21" y="14"/>
                    <a:pt x="21" y="14"/>
                  </a:cubicBezTo>
                  <a:cubicBezTo>
                    <a:pt x="25" y="11"/>
                    <a:pt x="29" y="10"/>
                    <a:pt x="33" y="9"/>
                  </a:cubicBezTo>
                  <a:cubicBezTo>
                    <a:pt x="40" y="7"/>
                    <a:pt x="47" y="5"/>
                    <a:pt x="54" y="5"/>
                  </a:cubicBezTo>
                  <a:cubicBezTo>
                    <a:pt x="54" y="5"/>
                    <a:pt x="54" y="5"/>
                    <a:pt x="54" y="5"/>
                  </a:cubicBezTo>
                  <a:cubicBezTo>
                    <a:pt x="54" y="4"/>
                    <a:pt x="55" y="4"/>
                    <a:pt x="55" y="4"/>
                  </a:cubicBezTo>
                  <a:cubicBezTo>
                    <a:pt x="87" y="0"/>
                    <a:pt x="110" y="5"/>
                    <a:pt x="110" y="5"/>
                  </a:cubicBezTo>
                  <a:cubicBezTo>
                    <a:pt x="115" y="20"/>
                    <a:pt x="115" y="20"/>
                    <a:pt x="115" y="20"/>
                  </a:cubicBezTo>
                  <a:cubicBezTo>
                    <a:pt x="115" y="20"/>
                    <a:pt x="99" y="46"/>
                    <a:pt x="81" y="54"/>
                  </a:cubicBezTo>
                  <a:cubicBezTo>
                    <a:pt x="71" y="58"/>
                    <a:pt x="60" y="58"/>
                    <a:pt x="49" y="58"/>
                  </a:cubicBezTo>
                  <a:cubicBezTo>
                    <a:pt x="49" y="58"/>
                    <a:pt x="49" y="58"/>
                    <a:pt x="49" y="58"/>
                  </a:cubicBezTo>
                  <a:cubicBezTo>
                    <a:pt x="45" y="58"/>
                    <a:pt x="41" y="57"/>
                    <a:pt x="37" y="57"/>
                  </a:cubicBezTo>
                  <a:cubicBezTo>
                    <a:pt x="32" y="56"/>
                    <a:pt x="27" y="56"/>
                    <a:pt x="24" y="55"/>
                  </a:cubicBezTo>
                  <a:cubicBezTo>
                    <a:pt x="11" y="55"/>
                    <a:pt x="10" y="54"/>
                    <a:pt x="9" y="51"/>
                  </a:cubicBezTo>
                  <a:cubicBezTo>
                    <a:pt x="9" y="47"/>
                    <a:pt x="9" y="46"/>
                    <a:pt x="9" y="44"/>
                  </a:cubicBezTo>
                  <a:cubicBezTo>
                    <a:pt x="9" y="43"/>
                    <a:pt x="2" y="44"/>
                    <a:pt x="1" y="41"/>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1" name="Freeform 79"/>
            <p:cNvSpPr/>
            <p:nvPr/>
          </p:nvSpPr>
          <p:spPr bwMode="auto">
            <a:xfrm flipH="1">
              <a:off x="2020888" y="6197600"/>
              <a:ext cx="193675" cy="157163"/>
            </a:xfrm>
            <a:custGeom>
              <a:avLst/>
              <a:gdLst>
                <a:gd name="T0" fmla="*/ 36 w 68"/>
                <a:gd name="T1" fmla="*/ 0 h 55"/>
                <a:gd name="T2" fmla="*/ 8 w 68"/>
                <a:gd name="T3" fmla="*/ 1 h 55"/>
                <a:gd name="T4" fmla="*/ 18 w 68"/>
                <a:gd name="T5" fmla="*/ 1 h 55"/>
                <a:gd name="T6" fmla="*/ 35 w 68"/>
                <a:gd name="T7" fmla="*/ 2 h 55"/>
                <a:gd name="T8" fmla="*/ 34 w 68"/>
                <a:gd name="T9" fmla="*/ 4 h 55"/>
                <a:gd name="T10" fmla="*/ 31 w 68"/>
                <a:gd name="T11" fmla="*/ 4 h 55"/>
                <a:gd name="T12" fmla="*/ 6 w 68"/>
                <a:gd name="T13" fmla="*/ 13 h 55"/>
                <a:gd name="T14" fmla="*/ 18 w 68"/>
                <a:gd name="T15" fmla="*/ 10 h 55"/>
                <a:gd name="T16" fmla="*/ 27 w 68"/>
                <a:gd name="T17" fmla="*/ 15 h 55"/>
                <a:gd name="T18" fmla="*/ 0 w 68"/>
                <a:gd name="T19" fmla="*/ 28 h 55"/>
                <a:gd name="T20" fmla="*/ 30 w 68"/>
                <a:gd name="T21" fmla="*/ 23 h 55"/>
                <a:gd name="T22" fmla="*/ 38 w 68"/>
                <a:gd name="T23" fmla="*/ 25 h 55"/>
                <a:gd name="T24" fmla="*/ 11 w 68"/>
                <a:gd name="T25" fmla="*/ 39 h 55"/>
                <a:gd name="T26" fmla="*/ 14 w 68"/>
                <a:gd name="T27" fmla="*/ 39 h 55"/>
                <a:gd name="T28" fmla="*/ 40 w 68"/>
                <a:gd name="T29" fmla="*/ 33 h 55"/>
                <a:gd name="T30" fmla="*/ 40 w 68"/>
                <a:gd name="T31" fmla="*/ 33 h 55"/>
                <a:gd name="T32" fmla="*/ 42 w 68"/>
                <a:gd name="T33" fmla="*/ 36 h 55"/>
                <a:gd name="T34" fmla="*/ 2 w 68"/>
                <a:gd name="T35" fmla="*/ 55 h 55"/>
                <a:gd name="T36" fmla="*/ 9 w 68"/>
                <a:gd name="T37" fmla="*/ 55 h 55"/>
                <a:gd name="T38" fmla="*/ 34 w 68"/>
                <a:gd name="T39" fmla="*/ 51 h 55"/>
                <a:gd name="T40" fmla="*/ 68 w 68"/>
                <a:gd name="T41" fmla="*/ 17 h 55"/>
                <a:gd name="T42" fmla="*/ 63 w 68"/>
                <a:gd name="T43" fmla="*/ 2 h 55"/>
                <a:gd name="T44" fmla="*/ 36 w 68"/>
                <a:gd name="T45"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8" h="55">
                  <a:moveTo>
                    <a:pt x="36" y="0"/>
                  </a:moveTo>
                  <a:cubicBezTo>
                    <a:pt x="28" y="0"/>
                    <a:pt x="18" y="0"/>
                    <a:pt x="8" y="1"/>
                  </a:cubicBezTo>
                  <a:cubicBezTo>
                    <a:pt x="11" y="1"/>
                    <a:pt x="14" y="1"/>
                    <a:pt x="18" y="1"/>
                  </a:cubicBezTo>
                  <a:cubicBezTo>
                    <a:pt x="26" y="1"/>
                    <a:pt x="34" y="2"/>
                    <a:pt x="35" y="2"/>
                  </a:cubicBezTo>
                  <a:cubicBezTo>
                    <a:pt x="37" y="3"/>
                    <a:pt x="34" y="4"/>
                    <a:pt x="34" y="4"/>
                  </a:cubicBezTo>
                  <a:cubicBezTo>
                    <a:pt x="33" y="4"/>
                    <a:pt x="32" y="4"/>
                    <a:pt x="31" y="4"/>
                  </a:cubicBezTo>
                  <a:cubicBezTo>
                    <a:pt x="18" y="4"/>
                    <a:pt x="6" y="13"/>
                    <a:pt x="6" y="13"/>
                  </a:cubicBezTo>
                  <a:cubicBezTo>
                    <a:pt x="9" y="11"/>
                    <a:pt x="14" y="10"/>
                    <a:pt x="18" y="10"/>
                  </a:cubicBezTo>
                  <a:cubicBezTo>
                    <a:pt x="27" y="10"/>
                    <a:pt x="34" y="13"/>
                    <a:pt x="27" y="15"/>
                  </a:cubicBezTo>
                  <a:cubicBezTo>
                    <a:pt x="16" y="17"/>
                    <a:pt x="2" y="27"/>
                    <a:pt x="0" y="28"/>
                  </a:cubicBezTo>
                  <a:cubicBezTo>
                    <a:pt x="5" y="26"/>
                    <a:pt x="20" y="23"/>
                    <a:pt x="30" y="23"/>
                  </a:cubicBezTo>
                  <a:cubicBezTo>
                    <a:pt x="34" y="23"/>
                    <a:pt x="38" y="23"/>
                    <a:pt x="38" y="25"/>
                  </a:cubicBezTo>
                  <a:cubicBezTo>
                    <a:pt x="40" y="31"/>
                    <a:pt x="11" y="39"/>
                    <a:pt x="11" y="39"/>
                  </a:cubicBezTo>
                  <a:cubicBezTo>
                    <a:pt x="12" y="39"/>
                    <a:pt x="13" y="39"/>
                    <a:pt x="14" y="39"/>
                  </a:cubicBezTo>
                  <a:cubicBezTo>
                    <a:pt x="25" y="39"/>
                    <a:pt x="37" y="33"/>
                    <a:pt x="40" y="33"/>
                  </a:cubicBezTo>
                  <a:cubicBezTo>
                    <a:pt x="40" y="33"/>
                    <a:pt x="40" y="33"/>
                    <a:pt x="40" y="33"/>
                  </a:cubicBezTo>
                  <a:cubicBezTo>
                    <a:pt x="44" y="33"/>
                    <a:pt x="42" y="36"/>
                    <a:pt x="42" y="36"/>
                  </a:cubicBezTo>
                  <a:cubicBezTo>
                    <a:pt x="33" y="51"/>
                    <a:pt x="8" y="54"/>
                    <a:pt x="2" y="55"/>
                  </a:cubicBezTo>
                  <a:cubicBezTo>
                    <a:pt x="4" y="55"/>
                    <a:pt x="7" y="55"/>
                    <a:pt x="9" y="55"/>
                  </a:cubicBezTo>
                  <a:cubicBezTo>
                    <a:pt x="18" y="55"/>
                    <a:pt x="26" y="54"/>
                    <a:pt x="34" y="51"/>
                  </a:cubicBezTo>
                  <a:cubicBezTo>
                    <a:pt x="52" y="43"/>
                    <a:pt x="68" y="17"/>
                    <a:pt x="68" y="17"/>
                  </a:cubicBezTo>
                  <a:cubicBezTo>
                    <a:pt x="63" y="2"/>
                    <a:pt x="63" y="2"/>
                    <a:pt x="63" y="2"/>
                  </a:cubicBezTo>
                  <a:cubicBezTo>
                    <a:pt x="63" y="2"/>
                    <a:pt x="52" y="0"/>
                    <a:pt x="36" y="0"/>
                  </a:cubicBezTo>
                </a:path>
              </a:pathLst>
            </a:custGeom>
            <a:solidFill>
              <a:srgbClr val="F9E3E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2" name="Freeform 80"/>
            <p:cNvSpPr/>
            <p:nvPr/>
          </p:nvSpPr>
          <p:spPr bwMode="auto">
            <a:xfrm flipH="1">
              <a:off x="2063750" y="6427788"/>
              <a:ext cx="107950" cy="136525"/>
            </a:xfrm>
            <a:custGeom>
              <a:avLst/>
              <a:gdLst>
                <a:gd name="T0" fmla="*/ 25 w 38"/>
                <a:gd name="T1" fmla="*/ 0 h 48"/>
                <a:gd name="T2" fmla="*/ 12 w 38"/>
                <a:gd name="T3" fmla="*/ 27 h 48"/>
                <a:gd name="T4" fmla="*/ 11 w 38"/>
                <a:gd name="T5" fmla="*/ 28 h 48"/>
                <a:gd name="T6" fmla="*/ 10 w 38"/>
                <a:gd name="T7" fmla="*/ 1 h 48"/>
                <a:gd name="T8" fmla="*/ 2 w 38"/>
                <a:gd name="T9" fmla="*/ 20 h 48"/>
                <a:gd name="T10" fmla="*/ 0 w 38"/>
                <a:gd name="T11" fmla="*/ 19 h 48"/>
                <a:gd name="T12" fmla="*/ 6 w 38"/>
                <a:gd name="T13" fmla="*/ 35 h 48"/>
                <a:gd name="T14" fmla="*/ 11 w 38"/>
                <a:gd name="T15" fmla="*/ 41 h 48"/>
                <a:gd name="T16" fmla="*/ 11 w 38"/>
                <a:gd name="T17" fmla="*/ 41 h 48"/>
                <a:gd name="T18" fmla="*/ 12 w 38"/>
                <a:gd name="T19" fmla="*/ 41 h 48"/>
                <a:gd name="T20" fmla="*/ 18 w 38"/>
                <a:gd name="T21" fmla="*/ 46 h 48"/>
                <a:gd name="T22" fmla="*/ 20 w 38"/>
                <a:gd name="T23" fmla="*/ 48 h 48"/>
                <a:gd name="T24" fmla="*/ 23 w 38"/>
                <a:gd name="T25" fmla="*/ 47 h 48"/>
                <a:gd name="T26" fmla="*/ 38 w 38"/>
                <a:gd name="T27" fmla="*/ 24 h 48"/>
                <a:gd name="T28" fmla="*/ 26 w 38"/>
                <a:gd name="T29" fmla="*/ 38 h 48"/>
                <a:gd name="T30" fmla="*/ 26 w 38"/>
                <a:gd name="T31" fmla="*/ 38 h 48"/>
                <a:gd name="T32" fmla="*/ 36 w 38"/>
                <a:gd name="T33" fmla="*/ 10 h 48"/>
                <a:gd name="T34" fmla="*/ 20 w 38"/>
                <a:gd name="T35" fmla="*/ 34 h 48"/>
                <a:gd name="T36" fmla="*/ 18 w 38"/>
                <a:gd name="T37" fmla="*/ 33 h 48"/>
                <a:gd name="T38" fmla="*/ 25 w 38"/>
                <a:gd name="T3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48">
                  <a:moveTo>
                    <a:pt x="25" y="0"/>
                  </a:moveTo>
                  <a:cubicBezTo>
                    <a:pt x="25" y="0"/>
                    <a:pt x="19" y="24"/>
                    <a:pt x="12" y="27"/>
                  </a:cubicBezTo>
                  <a:cubicBezTo>
                    <a:pt x="11" y="28"/>
                    <a:pt x="11" y="28"/>
                    <a:pt x="11" y="28"/>
                  </a:cubicBezTo>
                  <a:cubicBezTo>
                    <a:pt x="5" y="28"/>
                    <a:pt x="9" y="4"/>
                    <a:pt x="10" y="1"/>
                  </a:cubicBezTo>
                  <a:cubicBezTo>
                    <a:pt x="9" y="3"/>
                    <a:pt x="6" y="20"/>
                    <a:pt x="2" y="20"/>
                  </a:cubicBezTo>
                  <a:cubicBezTo>
                    <a:pt x="1" y="20"/>
                    <a:pt x="0" y="20"/>
                    <a:pt x="0" y="19"/>
                  </a:cubicBezTo>
                  <a:cubicBezTo>
                    <a:pt x="2" y="27"/>
                    <a:pt x="5" y="32"/>
                    <a:pt x="6" y="35"/>
                  </a:cubicBezTo>
                  <a:cubicBezTo>
                    <a:pt x="9" y="40"/>
                    <a:pt x="9" y="41"/>
                    <a:pt x="11" y="41"/>
                  </a:cubicBezTo>
                  <a:cubicBezTo>
                    <a:pt x="11" y="41"/>
                    <a:pt x="11" y="41"/>
                    <a:pt x="11" y="41"/>
                  </a:cubicBezTo>
                  <a:cubicBezTo>
                    <a:pt x="12" y="41"/>
                    <a:pt x="12" y="41"/>
                    <a:pt x="12" y="41"/>
                  </a:cubicBezTo>
                  <a:cubicBezTo>
                    <a:pt x="14" y="41"/>
                    <a:pt x="16" y="41"/>
                    <a:pt x="18" y="46"/>
                  </a:cubicBezTo>
                  <a:cubicBezTo>
                    <a:pt x="18" y="48"/>
                    <a:pt x="19" y="48"/>
                    <a:pt x="20" y="48"/>
                  </a:cubicBezTo>
                  <a:cubicBezTo>
                    <a:pt x="22" y="48"/>
                    <a:pt x="23" y="47"/>
                    <a:pt x="23" y="47"/>
                  </a:cubicBezTo>
                  <a:cubicBezTo>
                    <a:pt x="28" y="43"/>
                    <a:pt x="33" y="34"/>
                    <a:pt x="38" y="24"/>
                  </a:cubicBezTo>
                  <a:cubicBezTo>
                    <a:pt x="37" y="25"/>
                    <a:pt x="30" y="38"/>
                    <a:pt x="26" y="38"/>
                  </a:cubicBezTo>
                  <a:cubicBezTo>
                    <a:pt x="26" y="38"/>
                    <a:pt x="26" y="38"/>
                    <a:pt x="26" y="38"/>
                  </a:cubicBezTo>
                  <a:cubicBezTo>
                    <a:pt x="26" y="38"/>
                    <a:pt x="36" y="21"/>
                    <a:pt x="36" y="10"/>
                  </a:cubicBezTo>
                  <a:cubicBezTo>
                    <a:pt x="36" y="10"/>
                    <a:pt x="26" y="34"/>
                    <a:pt x="20" y="34"/>
                  </a:cubicBezTo>
                  <a:cubicBezTo>
                    <a:pt x="19" y="34"/>
                    <a:pt x="18" y="34"/>
                    <a:pt x="18" y="33"/>
                  </a:cubicBezTo>
                  <a:cubicBezTo>
                    <a:pt x="22" y="21"/>
                    <a:pt x="26" y="16"/>
                    <a:pt x="25"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3" name="Freeform 81"/>
            <p:cNvSpPr/>
            <p:nvPr/>
          </p:nvSpPr>
          <p:spPr bwMode="auto">
            <a:xfrm flipH="1">
              <a:off x="2254250" y="6272213"/>
              <a:ext cx="7938"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3" y="0"/>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4" name="Freeform 82"/>
            <p:cNvSpPr/>
            <p:nvPr/>
          </p:nvSpPr>
          <p:spPr bwMode="auto">
            <a:xfrm flipH="1">
              <a:off x="2286000" y="6229350"/>
              <a:ext cx="7938" cy="3175"/>
            </a:xfrm>
            <a:custGeom>
              <a:avLst/>
              <a:gdLst>
                <a:gd name="T0" fmla="*/ 1 w 3"/>
                <a:gd name="T1" fmla="*/ 1 h 1"/>
                <a:gd name="T2" fmla="*/ 0 w 3"/>
                <a:gd name="T3" fmla="*/ 1 h 1"/>
                <a:gd name="T4" fmla="*/ 2 w 3"/>
                <a:gd name="T5" fmla="*/ 0 h 1"/>
                <a:gd name="T6" fmla="*/ 2 w 3"/>
                <a:gd name="T7" fmla="*/ 0 h 1"/>
                <a:gd name="T8" fmla="*/ 3 w 3"/>
                <a:gd name="T9" fmla="*/ 0 h 1"/>
                <a:gd name="T10" fmla="*/ 1 w 3"/>
                <a:gd name="T11" fmla="*/ 1 h 1"/>
              </a:gdLst>
              <a:ahLst/>
              <a:cxnLst>
                <a:cxn ang="0">
                  <a:pos x="T0" y="T1"/>
                </a:cxn>
                <a:cxn ang="0">
                  <a:pos x="T2" y="T3"/>
                </a:cxn>
                <a:cxn ang="0">
                  <a:pos x="T4" y="T5"/>
                </a:cxn>
                <a:cxn ang="0">
                  <a:pos x="T6" y="T7"/>
                </a:cxn>
                <a:cxn ang="0">
                  <a:pos x="T8" y="T9"/>
                </a:cxn>
                <a:cxn ang="0">
                  <a:pos x="T10" y="T11"/>
                </a:cxn>
              </a:cxnLst>
              <a:rect l="0" t="0" r="r" b="b"/>
              <a:pathLst>
                <a:path w="3" h="1">
                  <a:moveTo>
                    <a:pt x="1" y="1"/>
                  </a:moveTo>
                  <a:cubicBezTo>
                    <a:pt x="1" y="1"/>
                    <a:pt x="1" y="1"/>
                    <a:pt x="0" y="1"/>
                  </a:cubicBezTo>
                  <a:cubicBezTo>
                    <a:pt x="1" y="1"/>
                    <a:pt x="2" y="0"/>
                    <a:pt x="2" y="0"/>
                  </a:cubicBezTo>
                  <a:cubicBezTo>
                    <a:pt x="2" y="0"/>
                    <a:pt x="2" y="0"/>
                    <a:pt x="2" y="0"/>
                  </a:cubicBezTo>
                  <a:cubicBezTo>
                    <a:pt x="3" y="0"/>
                    <a:pt x="3" y="0"/>
                    <a:pt x="3" y="0"/>
                  </a:cubicBezTo>
                  <a:cubicBezTo>
                    <a:pt x="3" y="0"/>
                    <a:pt x="2"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5" name="Freeform 83"/>
            <p:cNvSpPr/>
            <p:nvPr/>
          </p:nvSpPr>
          <p:spPr bwMode="auto">
            <a:xfrm flipH="1">
              <a:off x="2243138" y="6237288"/>
              <a:ext cx="101600" cy="114300"/>
            </a:xfrm>
            <a:custGeom>
              <a:avLst/>
              <a:gdLst>
                <a:gd name="T0" fmla="*/ 17 w 36"/>
                <a:gd name="T1" fmla="*/ 0 h 40"/>
                <a:gd name="T2" fmla="*/ 15 w 36"/>
                <a:gd name="T3" fmla="*/ 1 h 40"/>
                <a:gd name="T4" fmla="*/ 13 w 36"/>
                <a:gd name="T5" fmla="*/ 3 h 40"/>
                <a:gd name="T6" fmla="*/ 0 w 36"/>
                <a:gd name="T7" fmla="*/ 24 h 40"/>
                <a:gd name="T8" fmla="*/ 0 w 36"/>
                <a:gd name="T9" fmla="*/ 24 h 40"/>
                <a:gd name="T10" fmla="*/ 8 w 36"/>
                <a:gd name="T11" fmla="*/ 27 h 40"/>
                <a:gd name="T12" fmla="*/ 8 w 36"/>
                <a:gd name="T13" fmla="*/ 27 h 40"/>
                <a:gd name="T14" fmla="*/ 8 w 36"/>
                <a:gd name="T15" fmla="*/ 27 h 40"/>
                <a:gd name="T16" fmla="*/ 8 w 36"/>
                <a:gd name="T17" fmla="*/ 29 h 40"/>
                <a:gd name="T18" fmla="*/ 8 w 36"/>
                <a:gd name="T19" fmla="*/ 30 h 40"/>
                <a:gd name="T20" fmla="*/ 8 w 36"/>
                <a:gd name="T21" fmla="*/ 31 h 40"/>
                <a:gd name="T22" fmla="*/ 8 w 36"/>
                <a:gd name="T23" fmla="*/ 34 h 40"/>
                <a:gd name="T24" fmla="*/ 23 w 36"/>
                <a:gd name="T25" fmla="*/ 38 h 40"/>
                <a:gd name="T26" fmla="*/ 36 w 36"/>
                <a:gd name="T27" fmla="*/ 40 h 40"/>
                <a:gd name="T28" fmla="*/ 16 w 36"/>
                <a:gd name="T29" fmla="*/ 31 h 40"/>
                <a:gd name="T30" fmla="*/ 32 w 36"/>
                <a:gd name="T31" fmla="*/ 26 h 40"/>
                <a:gd name="T32" fmla="*/ 35 w 36"/>
                <a:gd name="T33" fmla="*/ 26 h 40"/>
                <a:gd name="T34" fmla="*/ 15 w 36"/>
                <a:gd name="T35" fmla="*/ 21 h 40"/>
                <a:gd name="T36" fmla="*/ 28 w 36"/>
                <a:gd name="T37" fmla="*/ 12 h 40"/>
                <a:gd name="T38" fmla="*/ 13 w 36"/>
                <a:gd name="T39" fmla="*/ 13 h 40"/>
                <a:gd name="T40" fmla="*/ 13 w 36"/>
                <a:gd name="T41" fmla="*/ 14 h 40"/>
                <a:gd name="T42" fmla="*/ 17 w 36"/>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40">
                  <a:moveTo>
                    <a:pt x="17" y="0"/>
                  </a:moveTo>
                  <a:cubicBezTo>
                    <a:pt x="16" y="0"/>
                    <a:pt x="15" y="1"/>
                    <a:pt x="15" y="1"/>
                  </a:cubicBezTo>
                  <a:cubicBezTo>
                    <a:pt x="14" y="2"/>
                    <a:pt x="13" y="2"/>
                    <a:pt x="13" y="3"/>
                  </a:cubicBezTo>
                  <a:cubicBezTo>
                    <a:pt x="4" y="11"/>
                    <a:pt x="0" y="21"/>
                    <a:pt x="0" y="24"/>
                  </a:cubicBezTo>
                  <a:cubicBezTo>
                    <a:pt x="0" y="24"/>
                    <a:pt x="0" y="24"/>
                    <a:pt x="0" y="24"/>
                  </a:cubicBezTo>
                  <a:cubicBezTo>
                    <a:pt x="1" y="27"/>
                    <a:pt x="8" y="26"/>
                    <a:pt x="8" y="27"/>
                  </a:cubicBezTo>
                  <a:cubicBezTo>
                    <a:pt x="8" y="27"/>
                    <a:pt x="8" y="27"/>
                    <a:pt x="8" y="27"/>
                  </a:cubicBezTo>
                  <a:cubicBezTo>
                    <a:pt x="8" y="27"/>
                    <a:pt x="8" y="27"/>
                    <a:pt x="8" y="27"/>
                  </a:cubicBezTo>
                  <a:cubicBezTo>
                    <a:pt x="8" y="28"/>
                    <a:pt x="8" y="28"/>
                    <a:pt x="8" y="29"/>
                  </a:cubicBezTo>
                  <a:cubicBezTo>
                    <a:pt x="8" y="29"/>
                    <a:pt x="8" y="30"/>
                    <a:pt x="8" y="30"/>
                  </a:cubicBezTo>
                  <a:cubicBezTo>
                    <a:pt x="8" y="30"/>
                    <a:pt x="8" y="31"/>
                    <a:pt x="8" y="31"/>
                  </a:cubicBezTo>
                  <a:cubicBezTo>
                    <a:pt x="8" y="32"/>
                    <a:pt x="8" y="33"/>
                    <a:pt x="8" y="34"/>
                  </a:cubicBezTo>
                  <a:cubicBezTo>
                    <a:pt x="9" y="37"/>
                    <a:pt x="10" y="38"/>
                    <a:pt x="23" y="38"/>
                  </a:cubicBezTo>
                  <a:cubicBezTo>
                    <a:pt x="26" y="39"/>
                    <a:pt x="31" y="39"/>
                    <a:pt x="36" y="40"/>
                  </a:cubicBezTo>
                  <a:cubicBezTo>
                    <a:pt x="36" y="40"/>
                    <a:pt x="17" y="36"/>
                    <a:pt x="16" y="31"/>
                  </a:cubicBezTo>
                  <a:cubicBezTo>
                    <a:pt x="14" y="26"/>
                    <a:pt x="26" y="26"/>
                    <a:pt x="32" y="26"/>
                  </a:cubicBezTo>
                  <a:cubicBezTo>
                    <a:pt x="34" y="26"/>
                    <a:pt x="35" y="26"/>
                    <a:pt x="35" y="26"/>
                  </a:cubicBezTo>
                  <a:cubicBezTo>
                    <a:pt x="35" y="26"/>
                    <a:pt x="16" y="24"/>
                    <a:pt x="15" y="21"/>
                  </a:cubicBezTo>
                  <a:cubicBezTo>
                    <a:pt x="14" y="18"/>
                    <a:pt x="21" y="13"/>
                    <a:pt x="28" y="12"/>
                  </a:cubicBezTo>
                  <a:cubicBezTo>
                    <a:pt x="24" y="12"/>
                    <a:pt x="17" y="13"/>
                    <a:pt x="13" y="13"/>
                  </a:cubicBezTo>
                  <a:cubicBezTo>
                    <a:pt x="13" y="13"/>
                    <a:pt x="13" y="14"/>
                    <a:pt x="13" y="14"/>
                  </a:cubicBezTo>
                  <a:cubicBezTo>
                    <a:pt x="8" y="14"/>
                    <a:pt x="11" y="5"/>
                    <a:pt x="17"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6" name="Freeform 84"/>
            <p:cNvSpPr/>
            <p:nvPr/>
          </p:nvSpPr>
          <p:spPr bwMode="auto">
            <a:xfrm flipH="1">
              <a:off x="2282825" y="617855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7" name="Freeform 85"/>
            <p:cNvSpPr/>
            <p:nvPr/>
          </p:nvSpPr>
          <p:spPr bwMode="auto">
            <a:xfrm flipH="1">
              <a:off x="2235200" y="6042025"/>
              <a:ext cx="115888" cy="155575"/>
            </a:xfrm>
            <a:custGeom>
              <a:avLst/>
              <a:gdLst>
                <a:gd name="T0" fmla="*/ 15 w 41"/>
                <a:gd name="T1" fmla="*/ 0 h 55"/>
                <a:gd name="T2" fmla="*/ 5 w 41"/>
                <a:gd name="T3" fmla="*/ 3 h 55"/>
                <a:gd name="T4" fmla="*/ 5 w 41"/>
                <a:gd name="T5" fmla="*/ 5 h 55"/>
                <a:gd name="T6" fmla="*/ 5 w 41"/>
                <a:gd name="T7" fmla="*/ 7 h 55"/>
                <a:gd name="T8" fmla="*/ 3 w 41"/>
                <a:gd name="T9" fmla="*/ 10 h 55"/>
                <a:gd name="T10" fmla="*/ 3 w 41"/>
                <a:gd name="T11" fmla="*/ 10 h 55"/>
                <a:gd name="T12" fmla="*/ 3 w 41"/>
                <a:gd name="T13" fmla="*/ 10 h 55"/>
                <a:gd name="T14" fmla="*/ 0 w 41"/>
                <a:gd name="T15" fmla="*/ 13 h 55"/>
                <a:gd name="T16" fmla="*/ 1 w 41"/>
                <a:gd name="T17" fmla="*/ 19 h 55"/>
                <a:gd name="T18" fmla="*/ 6 w 41"/>
                <a:gd name="T19" fmla="*/ 34 h 55"/>
                <a:gd name="T20" fmla="*/ 15 w 41"/>
                <a:gd name="T21" fmla="*/ 49 h 55"/>
                <a:gd name="T22" fmla="*/ 26 w 41"/>
                <a:gd name="T23" fmla="*/ 55 h 55"/>
                <a:gd name="T24" fmla="*/ 14 w 41"/>
                <a:gd name="T25" fmla="*/ 36 h 55"/>
                <a:gd name="T26" fmla="*/ 28 w 41"/>
                <a:gd name="T27" fmla="*/ 32 h 55"/>
                <a:gd name="T28" fmla="*/ 35 w 41"/>
                <a:gd name="T29" fmla="*/ 32 h 55"/>
                <a:gd name="T30" fmla="*/ 16 w 41"/>
                <a:gd name="T31" fmla="*/ 26 h 55"/>
                <a:gd name="T32" fmla="*/ 14 w 41"/>
                <a:gd name="T33" fmla="*/ 19 h 55"/>
                <a:gd name="T34" fmla="*/ 16 w 41"/>
                <a:gd name="T35" fmla="*/ 19 h 55"/>
                <a:gd name="T36" fmla="*/ 31 w 41"/>
                <a:gd name="T37" fmla="*/ 22 h 55"/>
                <a:gd name="T38" fmla="*/ 15 w 41"/>
                <a:gd name="T39" fmla="*/ 13 h 55"/>
                <a:gd name="T40" fmla="*/ 18 w 41"/>
                <a:gd name="T41" fmla="*/ 7 h 55"/>
                <a:gd name="T42" fmla="*/ 20 w 41"/>
                <a:gd name="T43" fmla="*/ 7 h 55"/>
                <a:gd name="T44" fmla="*/ 41 w 41"/>
                <a:gd name="T45" fmla="*/ 15 h 55"/>
                <a:gd name="T46" fmla="*/ 18 w 41"/>
                <a:gd name="T47" fmla="*/ 0 h 55"/>
                <a:gd name="T48" fmla="*/ 18 w 41"/>
                <a:gd name="T49" fmla="*/ 0 h 55"/>
                <a:gd name="T50" fmla="*/ 18 w 41"/>
                <a:gd name="T51" fmla="*/ 0 h 55"/>
                <a:gd name="T52" fmla="*/ 17 w 41"/>
                <a:gd name="T53" fmla="*/ 0 h 55"/>
                <a:gd name="T54" fmla="*/ 15 w 41"/>
                <a:gd name="T55"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 h="55">
                  <a:moveTo>
                    <a:pt x="15" y="0"/>
                  </a:moveTo>
                  <a:cubicBezTo>
                    <a:pt x="9" y="0"/>
                    <a:pt x="6" y="1"/>
                    <a:pt x="5" y="3"/>
                  </a:cubicBezTo>
                  <a:cubicBezTo>
                    <a:pt x="5" y="3"/>
                    <a:pt x="5" y="4"/>
                    <a:pt x="5" y="5"/>
                  </a:cubicBezTo>
                  <a:cubicBezTo>
                    <a:pt x="5" y="6"/>
                    <a:pt x="5" y="7"/>
                    <a:pt x="5" y="7"/>
                  </a:cubicBezTo>
                  <a:cubicBezTo>
                    <a:pt x="5" y="9"/>
                    <a:pt x="5" y="10"/>
                    <a:pt x="3" y="10"/>
                  </a:cubicBezTo>
                  <a:cubicBezTo>
                    <a:pt x="3" y="10"/>
                    <a:pt x="3" y="10"/>
                    <a:pt x="3" y="10"/>
                  </a:cubicBezTo>
                  <a:cubicBezTo>
                    <a:pt x="3" y="10"/>
                    <a:pt x="3" y="10"/>
                    <a:pt x="3" y="10"/>
                  </a:cubicBezTo>
                  <a:cubicBezTo>
                    <a:pt x="1" y="10"/>
                    <a:pt x="0" y="11"/>
                    <a:pt x="0" y="13"/>
                  </a:cubicBezTo>
                  <a:cubicBezTo>
                    <a:pt x="0" y="15"/>
                    <a:pt x="0" y="17"/>
                    <a:pt x="1" y="19"/>
                  </a:cubicBezTo>
                  <a:cubicBezTo>
                    <a:pt x="2" y="23"/>
                    <a:pt x="3" y="28"/>
                    <a:pt x="6" y="34"/>
                  </a:cubicBezTo>
                  <a:cubicBezTo>
                    <a:pt x="8" y="39"/>
                    <a:pt x="11" y="44"/>
                    <a:pt x="15" y="49"/>
                  </a:cubicBezTo>
                  <a:cubicBezTo>
                    <a:pt x="17" y="51"/>
                    <a:pt x="21" y="53"/>
                    <a:pt x="26" y="55"/>
                  </a:cubicBezTo>
                  <a:cubicBezTo>
                    <a:pt x="26" y="55"/>
                    <a:pt x="11" y="43"/>
                    <a:pt x="14" y="36"/>
                  </a:cubicBezTo>
                  <a:cubicBezTo>
                    <a:pt x="16" y="32"/>
                    <a:pt x="22" y="32"/>
                    <a:pt x="28" y="32"/>
                  </a:cubicBezTo>
                  <a:cubicBezTo>
                    <a:pt x="32" y="32"/>
                    <a:pt x="35" y="32"/>
                    <a:pt x="35" y="32"/>
                  </a:cubicBezTo>
                  <a:cubicBezTo>
                    <a:pt x="35" y="32"/>
                    <a:pt x="22" y="27"/>
                    <a:pt x="16" y="26"/>
                  </a:cubicBezTo>
                  <a:cubicBezTo>
                    <a:pt x="9" y="26"/>
                    <a:pt x="9" y="20"/>
                    <a:pt x="14" y="19"/>
                  </a:cubicBezTo>
                  <a:cubicBezTo>
                    <a:pt x="15" y="19"/>
                    <a:pt x="16" y="19"/>
                    <a:pt x="16" y="19"/>
                  </a:cubicBezTo>
                  <a:cubicBezTo>
                    <a:pt x="22" y="19"/>
                    <a:pt x="30" y="22"/>
                    <a:pt x="31" y="22"/>
                  </a:cubicBezTo>
                  <a:cubicBezTo>
                    <a:pt x="30" y="21"/>
                    <a:pt x="22" y="15"/>
                    <a:pt x="15" y="13"/>
                  </a:cubicBezTo>
                  <a:cubicBezTo>
                    <a:pt x="8" y="11"/>
                    <a:pt x="11" y="7"/>
                    <a:pt x="18" y="7"/>
                  </a:cubicBezTo>
                  <a:cubicBezTo>
                    <a:pt x="18" y="7"/>
                    <a:pt x="19" y="7"/>
                    <a:pt x="20" y="7"/>
                  </a:cubicBezTo>
                  <a:cubicBezTo>
                    <a:pt x="28" y="8"/>
                    <a:pt x="41" y="15"/>
                    <a:pt x="41" y="15"/>
                  </a:cubicBezTo>
                  <a:cubicBezTo>
                    <a:pt x="41" y="15"/>
                    <a:pt x="32" y="2"/>
                    <a:pt x="18" y="0"/>
                  </a:cubicBezTo>
                  <a:cubicBezTo>
                    <a:pt x="18" y="0"/>
                    <a:pt x="18" y="0"/>
                    <a:pt x="18" y="0"/>
                  </a:cubicBezTo>
                  <a:cubicBezTo>
                    <a:pt x="18" y="0"/>
                    <a:pt x="18" y="0"/>
                    <a:pt x="18" y="0"/>
                  </a:cubicBezTo>
                  <a:cubicBezTo>
                    <a:pt x="17" y="0"/>
                    <a:pt x="17" y="0"/>
                    <a:pt x="17" y="0"/>
                  </a:cubicBezTo>
                  <a:cubicBezTo>
                    <a:pt x="16" y="0"/>
                    <a:pt x="15" y="0"/>
                    <a:pt x="15"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8" name="Freeform 86"/>
            <p:cNvSpPr/>
            <p:nvPr/>
          </p:nvSpPr>
          <p:spPr bwMode="auto">
            <a:xfrm flipH="1">
              <a:off x="1993900" y="6164263"/>
              <a:ext cx="106363" cy="133350"/>
            </a:xfrm>
            <a:custGeom>
              <a:avLst/>
              <a:gdLst>
                <a:gd name="T0" fmla="*/ 0 w 38"/>
                <a:gd name="T1" fmla="*/ 13 h 47"/>
                <a:gd name="T2" fmla="*/ 22 w 38"/>
                <a:gd name="T3" fmla="*/ 24 h 47"/>
                <a:gd name="T4" fmla="*/ 10 w 38"/>
                <a:gd name="T5" fmla="*/ 38 h 47"/>
                <a:gd name="T6" fmla="*/ 23 w 38"/>
                <a:gd name="T7" fmla="*/ 32 h 47"/>
                <a:gd name="T8" fmla="*/ 26 w 38"/>
                <a:gd name="T9" fmla="*/ 47 h 47"/>
                <a:gd name="T10" fmla="*/ 29 w 38"/>
                <a:gd name="T11" fmla="*/ 36 h 47"/>
                <a:gd name="T12" fmla="*/ 31 w 38"/>
                <a:gd name="T13" fmla="*/ 27 h 47"/>
                <a:gd name="T14" fmla="*/ 31 w 38"/>
                <a:gd name="T15" fmla="*/ 17 h 47"/>
                <a:gd name="T16" fmla="*/ 15 w 38"/>
                <a:gd name="T17" fmla="*/ 0 h 47"/>
                <a:gd name="T18" fmla="*/ 22 w 38"/>
                <a:gd name="T19" fmla="*/ 17 h 47"/>
                <a:gd name="T20" fmla="*/ 0 w 38"/>
                <a:gd name="T21" fmla="*/ 1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7">
                  <a:moveTo>
                    <a:pt x="0" y="13"/>
                  </a:moveTo>
                  <a:cubicBezTo>
                    <a:pt x="0" y="13"/>
                    <a:pt x="19" y="18"/>
                    <a:pt x="22" y="24"/>
                  </a:cubicBezTo>
                  <a:cubicBezTo>
                    <a:pt x="24" y="29"/>
                    <a:pt x="10" y="38"/>
                    <a:pt x="10" y="38"/>
                  </a:cubicBezTo>
                  <a:cubicBezTo>
                    <a:pt x="10" y="38"/>
                    <a:pt x="19" y="38"/>
                    <a:pt x="23" y="32"/>
                  </a:cubicBezTo>
                  <a:cubicBezTo>
                    <a:pt x="23" y="32"/>
                    <a:pt x="27" y="34"/>
                    <a:pt x="26" y="47"/>
                  </a:cubicBezTo>
                  <a:cubicBezTo>
                    <a:pt x="26" y="47"/>
                    <a:pt x="28" y="42"/>
                    <a:pt x="29" y="36"/>
                  </a:cubicBezTo>
                  <a:cubicBezTo>
                    <a:pt x="30" y="34"/>
                    <a:pt x="31" y="27"/>
                    <a:pt x="31" y="27"/>
                  </a:cubicBezTo>
                  <a:cubicBezTo>
                    <a:pt x="31" y="27"/>
                    <a:pt x="38" y="21"/>
                    <a:pt x="31" y="17"/>
                  </a:cubicBezTo>
                  <a:cubicBezTo>
                    <a:pt x="31" y="17"/>
                    <a:pt x="22" y="4"/>
                    <a:pt x="15" y="0"/>
                  </a:cubicBezTo>
                  <a:cubicBezTo>
                    <a:pt x="15" y="0"/>
                    <a:pt x="23" y="11"/>
                    <a:pt x="22" y="17"/>
                  </a:cubicBezTo>
                  <a:cubicBezTo>
                    <a:pt x="22" y="17"/>
                    <a:pt x="12" y="13"/>
                    <a:pt x="0" y="13"/>
                  </a:cubicBezTo>
                  <a:close/>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9" name="Freeform 87"/>
            <p:cNvSpPr/>
            <p:nvPr/>
          </p:nvSpPr>
          <p:spPr bwMode="auto">
            <a:xfrm flipH="1">
              <a:off x="1717675" y="6035675"/>
              <a:ext cx="290513" cy="200025"/>
            </a:xfrm>
            <a:custGeom>
              <a:avLst/>
              <a:gdLst>
                <a:gd name="T0" fmla="*/ 0 w 102"/>
                <a:gd name="T1" fmla="*/ 70 h 70"/>
                <a:gd name="T2" fmla="*/ 98 w 102"/>
                <a:gd name="T3" fmla="*/ 5 h 70"/>
                <a:gd name="T4" fmla="*/ 98 w 102"/>
                <a:gd name="T5" fmla="*/ 0 h 70"/>
                <a:gd name="T6" fmla="*/ 0 w 102"/>
                <a:gd name="T7" fmla="*/ 64 h 70"/>
                <a:gd name="T8" fmla="*/ 0 w 102"/>
                <a:gd name="T9" fmla="*/ 70 h 70"/>
              </a:gdLst>
              <a:ahLst/>
              <a:cxnLst>
                <a:cxn ang="0">
                  <a:pos x="T0" y="T1"/>
                </a:cxn>
                <a:cxn ang="0">
                  <a:pos x="T2" y="T3"/>
                </a:cxn>
                <a:cxn ang="0">
                  <a:pos x="T4" y="T5"/>
                </a:cxn>
                <a:cxn ang="0">
                  <a:pos x="T6" y="T7"/>
                </a:cxn>
                <a:cxn ang="0">
                  <a:pos x="T8" y="T9"/>
                </a:cxn>
              </a:cxnLst>
              <a:rect l="0" t="0" r="r" b="b"/>
              <a:pathLst>
                <a:path w="102" h="70">
                  <a:moveTo>
                    <a:pt x="0" y="70"/>
                  </a:moveTo>
                  <a:cubicBezTo>
                    <a:pt x="0" y="70"/>
                    <a:pt x="57" y="55"/>
                    <a:pt x="98" y="5"/>
                  </a:cubicBezTo>
                  <a:cubicBezTo>
                    <a:pt x="98" y="5"/>
                    <a:pt x="102" y="0"/>
                    <a:pt x="98" y="0"/>
                  </a:cubicBezTo>
                  <a:cubicBezTo>
                    <a:pt x="89" y="0"/>
                    <a:pt x="75" y="41"/>
                    <a:pt x="0" y="64"/>
                  </a:cubicBezTo>
                  <a:cubicBezTo>
                    <a:pt x="0" y="70"/>
                    <a:pt x="0" y="70"/>
                    <a:pt x="0" y="70"/>
                  </a:cubicBezTo>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0" name="Freeform 88"/>
            <p:cNvSpPr/>
            <p:nvPr/>
          </p:nvSpPr>
          <p:spPr bwMode="auto">
            <a:xfrm flipH="1">
              <a:off x="1720850" y="5468938"/>
              <a:ext cx="193675" cy="171450"/>
            </a:xfrm>
            <a:custGeom>
              <a:avLst/>
              <a:gdLst>
                <a:gd name="T0" fmla="*/ 68 w 68"/>
                <a:gd name="T1" fmla="*/ 51 h 60"/>
                <a:gd name="T2" fmla="*/ 17 w 68"/>
                <a:gd name="T3" fmla="*/ 1 h 60"/>
                <a:gd name="T4" fmla="*/ 12 w 68"/>
                <a:gd name="T5" fmla="*/ 5 h 60"/>
                <a:gd name="T6" fmla="*/ 2 w 68"/>
                <a:gd name="T7" fmla="*/ 9 h 60"/>
                <a:gd name="T8" fmla="*/ 15 w 68"/>
                <a:gd name="T9" fmla="*/ 34 h 60"/>
                <a:gd name="T10" fmla="*/ 59 w 68"/>
                <a:gd name="T11" fmla="*/ 60 h 60"/>
              </a:gdLst>
              <a:ahLst/>
              <a:cxnLst>
                <a:cxn ang="0">
                  <a:pos x="T0" y="T1"/>
                </a:cxn>
                <a:cxn ang="0">
                  <a:pos x="T2" y="T3"/>
                </a:cxn>
                <a:cxn ang="0">
                  <a:pos x="T4" y="T5"/>
                </a:cxn>
                <a:cxn ang="0">
                  <a:pos x="T6" y="T7"/>
                </a:cxn>
                <a:cxn ang="0">
                  <a:pos x="T8" y="T9"/>
                </a:cxn>
                <a:cxn ang="0">
                  <a:pos x="T10" y="T11"/>
                </a:cxn>
              </a:cxnLst>
              <a:rect l="0" t="0" r="r" b="b"/>
              <a:pathLst>
                <a:path w="68" h="60">
                  <a:moveTo>
                    <a:pt x="68" y="51"/>
                  </a:moveTo>
                  <a:cubicBezTo>
                    <a:pt x="68" y="51"/>
                    <a:pt x="57" y="7"/>
                    <a:pt x="17" y="1"/>
                  </a:cubicBezTo>
                  <a:cubicBezTo>
                    <a:pt x="17" y="1"/>
                    <a:pt x="11" y="0"/>
                    <a:pt x="12" y="5"/>
                  </a:cubicBezTo>
                  <a:cubicBezTo>
                    <a:pt x="12" y="9"/>
                    <a:pt x="5" y="5"/>
                    <a:pt x="2" y="9"/>
                  </a:cubicBezTo>
                  <a:cubicBezTo>
                    <a:pt x="0" y="12"/>
                    <a:pt x="6" y="22"/>
                    <a:pt x="15" y="34"/>
                  </a:cubicBezTo>
                  <a:cubicBezTo>
                    <a:pt x="23" y="47"/>
                    <a:pt x="38" y="60"/>
                    <a:pt x="59" y="60"/>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1" name="Freeform 89"/>
            <p:cNvSpPr/>
            <p:nvPr/>
          </p:nvSpPr>
          <p:spPr bwMode="auto">
            <a:xfrm flipH="1">
              <a:off x="1738313" y="5518150"/>
              <a:ext cx="119063" cy="111125"/>
            </a:xfrm>
            <a:custGeom>
              <a:avLst/>
              <a:gdLst>
                <a:gd name="T0" fmla="*/ 15 w 42"/>
                <a:gd name="T1" fmla="*/ 0 h 39"/>
                <a:gd name="T2" fmla="*/ 26 w 42"/>
                <a:gd name="T3" fmla="*/ 20 h 39"/>
                <a:gd name="T4" fmla="*/ 8 w 42"/>
                <a:gd name="T5" fmla="*/ 9 h 39"/>
                <a:gd name="T6" fmla="*/ 35 w 42"/>
                <a:gd name="T7" fmla="*/ 39 h 39"/>
                <a:gd name="T8" fmla="*/ 41 w 42"/>
                <a:gd name="T9" fmla="*/ 38 h 39"/>
                <a:gd name="T10" fmla="*/ 39 w 42"/>
                <a:gd name="T11" fmla="*/ 24 h 39"/>
                <a:gd name="T12" fmla="*/ 15 w 42"/>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42" h="39">
                  <a:moveTo>
                    <a:pt x="15" y="0"/>
                  </a:moveTo>
                  <a:cubicBezTo>
                    <a:pt x="15" y="0"/>
                    <a:pt x="25" y="15"/>
                    <a:pt x="26" y="20"/>
                  </a:cubicBezTo>
                  <a:cubicBezTo>
                    <a:pt x="26" y="20"/>
                    <a:pt x="17" y="12"/>
                    <a:pt x="8" y="9"/>
                  </a:cubicBezTo>
                  <a:cubicBezTo>
                    <a:pt x="0" y="7"/>
                    <a:pt x="35" y="39"/>
                    <a:pt x="35" y="39"/>
                  </a:cubicBezTo>
                  <a:cubicBezTo>
                    <a:pt x="41" y="38"/>
                    <a:pt x="41" y="38"/>
                    <a:pt x="41" y="38"/>
                  </a:cubicBezTo>
                  <a:cubicBezTo>
                    <a:pt x="41" y="38"/>
                    <a:pt x="42" y="27"/>
                    <a:pt x="39" y="24"/>
                  </a:cubicBezTo>
                  <a:cubicBezTo>
                    <a:pt x="37" y="21"/>
                    <a:pt x="15" y="0"/>
                    <a:pt x="15" y="0"/>
                  </a:cubicBezTo>
                  <a:close/>
                </a:path>
              </a:pathLst>
            </a:custGeom>
            <a:solidFill>
              <a:srgbClr val="FFE1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2" name="Freeform 90"/>
            <p:cNvSpPr/>
            <p:nvPr/>
          </p:nvSpPr>
          <p:spPr bwMode="auto">
            <a:xfrm flipH="1">
              <a:off x="1738313" y="5503863"/>
              <a:ext cx="180975" cy="169863"/>
            </a:xfrm>
            <a:custGeom>
              <a:avLst/>
              <a:gdLst>
                <a:gd name="T0" fmla="*/ 53 w 64"/>
                <a:gd name="T1" fmla="*/ 60 h 60"/>
                <a:gd name="T2" fmla="*/ 29 w 64"/>
                <a:gd name="T3" fmla="*/ 51 h 60"/>
                <a:gd name="T4" fmla="*/ 28 w 64"/>
                <a:gd name="T5" fmla="*/ 50 h 60"/>
                <a:gd name="T6" fmla="*/ 28 w 64"/>
                <a:gd name="T7" fmla="*/ 50 h 60"/>
                <a:gd name="T8" fmla="*/ 2 w 64"/>
                <a:gd name="T9" fmla="*/ 18 h 60"/>
                <a:gd name="T10" fmla="*/ 3 w 64"/>
                <a:gd name="T11" fmla="*/ 13 h 60"/>
                <a:gd name="T12" fmla="*/ 2 w 64"/>
                <a:gd name="T13" fmla="*/ 2 h 60"/>
                <a:gd name="T14" fmla="*/ 8 w 64"/>
                <a:gd name="T15" fmla="*/ 3 h 60"/>
                <a:gd name="T16" fmla="*/ 62 w 64"/>
                <a:gd name="T17" fmla="*/ 47 h 60"/>
                <a:gd name="T18" fmla="*/ 53 w 64"/>
                <a:gd name="T19"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0">
                  <a:moveTo>
                    <a:pt x="53" y="60"/>
                  </a:moveTo>
                  <a:cubicBezTo>
                    <a:pt x="45" y="60"/>
                    <a:pt x="36" y="56"/>
                    <a:pt x="29" y="51"/>
                  </a:cubicBezTo>
                  <a:cubicBezTo>
                    <a:pt x="29" y="51"/>
                    <a:pt x="29" y="50"/>
                    <a:pt x="28" y="50"/>
                  </a:cubicBezTo>
                  <a:cubicBezTo>
                    <a:pt x="28" y="50"/>
                    <a:pt x="28" y="50"/>
                    <a:pt x="28" y="50"/>
                  </a:cubicBezTo>
                  <a:cubicBezTo>
                    <a:pt x="14" y="39"/>
                    <a:pt x="3" y="22"/>
                    <a:pt x="2" y="18"/>
                  </a:cubicBezTo>
                  <a:cubicBezTo>
                    <a:pt x="0" y="12"/>
                    <a:pt x="3" y="16"/>
                    <a:pt x="3" y="13"/>
                  </a:cubicBezTo>
                  <a:cubicBezTo>
                    <a:pt x="3" y="11"/>
                    <a:pt x="0" y="5"/>
                    <a:pt x="2" y="2"/>
                  </a:cubicBezTo>
                  <a:cubicBezTo>
                    <a:pt x="4" y="0"/>
                    <a:pt x="8" y="3"/>
                    <a:pt x="8" y="3"/>
                  </a:cubicBezTo>
                  <a:cubicBezTo>
                    <a:pt x="37" y="14"/>
                    <a:pt x="57" y="34"/>
                    <a:pt x="62" y="47"/>
                  </a:cubicBezTo>
                  <a:cubicBezTo>
                    <a:pt x="64" y="54"/>
                    <a:pt x="61" y="59"/>
                    <a:pt x="53" y="60"/>
                  </a:cubicBezTo>
                  <a:close/>
                </a:path>
              </a:pathLst>
            </a:custGeom>
            <a:solidFill>
              <a:srgbClr val="FFEEF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3" name="Freeform 91"/>
            <p:cNvSpPr/>
            <p:nvPr/>
          </p:nvSpPr>
          <p:spPr bwMode="auto">
            <a:xfrm flipH="1">
              <a:off x="1738313" y="5605463"/>
              <a:ext cx="98425" cy="68263"/>
            </a:xfrm>
            <a:custGeom>
              <a:avLst/>
              <a:gdLst>
                <a:gd name="T0" fmla="*/ 24 w 35"/>
                <a:gd name="T1" fmla="*/ 24 h 24"/>
                <a:gd name="T2" fmla="*/ 0 w 35"/>
                <a:gd name="T3" fmla="*/ 15 h 24"/>
                <a:gd name="T4" fmla="*/ 18 w 35"/>
                <a:gd name="T5" fmla="*/ 22 h 24"/>
                <a:gd name="T6" fmla="*/ 3 w 35"/>
                <a:gd name="T7" fmla="*/ 6 h 24"/>
                <a:gd name="T8" fmla="*/ 20 w 35"/>
                <a:gd name="T9" fmla="*/ 14 h 24"/>
                <a:gd name="T10" fmla="*/ 5 w 35"/>
                <a:gd name="T11" fmla="*/ 0 h 24"/>
                <a:gd name="T12" fmla="*/ 21 w 35"/>
                <a:gd name="T13" fmla="*/ 11 h 24"/>
                <a:gd name="T14" fmla="*/ 30 w 35"/>
                <a:gd name="T15" fmla="*/ 9 h 24"/>
                <a:gd name="T16" fmla="*/ 33 w 35"/>
                <a:gd name="T17" fmla="*/ 11 h 24"/>
                <a:gd name="T18" fmla="*/ 24 w 35"/>
                <a:gd name="T19"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24">
                  <a:moveTo>
                    <a:pt x="24" y="24"/>
                  </a:moveTo>
                  <a:cubicBezTo>
                    <a:pt x="16" y="24"/>
                    <a:pt x="7" y="20"/>
                    <a:pt x="0" y="15"/>
                  </a:cubicBezTo>
                  <a:cubicBezTo>
                    <a:pt x="6" y="19"/>
                    <a:pt x="16" y="22"/>
                    <a:pt x="18" y="22"/>
                  </a:cubicBezTo>
                  <a:cubicBezTo>
                    <a:pt x="9" y="18"/>
                    <a:pt x="3" y="6"/>
                    <a:pt x="3" y="6"/>
                  </a:cubicBezTo>
                  <a:cubicBezTo>
                    <a:pt x="10" y="13"/>
                    <a:pt x="20" y="14"/>
                    <a:pt x="20" y="14"/>
                  </a:cubicBezTo>
                  <a:cubicBezTo>
                    <a:pt x="14" y="11"/>
                    <a:pt x="5" y="0"/>
                    <a:pt x="5" y="0"/>
                  </a:cubicBezTo>
                  <a:cubicBezTo>
                    <a:pt x="5" y="0"/>
                    <a:pt x="14" y="9"/>
                    <a:pt x="21" y="11"/>
                  </a:cubicBezTo>
                  <a:cubicBezTo>
                    <a:pt x="27" y="13"/>
                    <a:pt x="30" y="9"/>
                    <a:pt x="30" y="9"/>
                  </a:cubicBezTo>
                  <a:cubicBezTo>
                    <a:pt x="33" y="11"/>
                    <a:pt x="33" y="11"/>
                    <a:pt x="33" y="11"/>
                  </a:cubicBezTo>
                  <a:cubicBezTo>
                    <a:pt x="35" y="18"/>
                    <a:pt x="32" y="23"/>
                    <a:pt x="24" y="24"/>
                  </a:cubicBezTo>
                  <a:close/>
                </a:path>
              </a:pathLst>
            </a:custGeom>
            <a:solidFill>
              <a:srgbClr val="FFE1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4" name="Freeform 92"/>
            <p:cNvSpPr/>
            <p:nvPr/>
          </p:nvSpPr>
          <p:spPr bwMode="auto">
            <a:xfrm flipH="1">
              <a:off x="1703388" y="5449888"/>
              <a:ext cx="133350" cy="193675"/>
            </a:xfrm>
            <a:custGeom>
              <a:avLst/>
              <a:gdLst>
                <a:gd name="T0" fmla="*/ 37 w 47"/>
                <a:gd name="T1" fmla="*/ 63 h 68"/>
                <a:gd name="T2" fmla="*/ 27 w 47"/>
                <a:gd name="T3" fmla="*/ 50 h 68"/>
                <a:gd name="T4" fmla="*/ 27 w 47"/>
                <a:gd name="T5" fmla="*/ 50 h 68"/>
                <a:gd name="T6" fmla="*/ 24 w 47"/>
                <a:gd name="T7" fmla="*/ 47 h 68"/>
                <a:gd name="T8" fmla="*/ 23 w 47"/>
                <a:gd name="T9" fmla="*/ 46 h 68"/>
                <a:gd name="T10" fmla="*/ 23 w 47"/>
                <a:gd name="T11" fmla="*/ 45 h 68"/>
                <a:gd name="T12" fmla="*/ 1 w 47"/>
                <a:gd name="T13" fmla="*/ 9 h 68"/>
                <a:gd name="T14" fmla="*/ 10 w 47"/>
                <a:gd name="T15" fmla="*/ 7 h 68"/>
                <a:gd name="T16" fmla="*/ 16 w 47"/>
                <a:gd name="T17" fmla="*/ 0 h 68"/>
                <a:gd name="T18" fmla="*/ 40 w 47"/>
                <a:gd name="T19" fmla="*/ 29 h 68"/>
                <a:gd name="T20" fmla="*/ 46 w 47"/>
                <a:gd name="T21" fmla="*/ 59 h 68"/>
                <a:gd name="T22" fmla="*/ 37 w 47"/>
                <a:gd name="T23" fmla="*/ 63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 h="68">
                  <a:moveTo>
                    <a:pt x="37" y="63"/>
                  </a:moveTo>
                  <a:cubicBezTo>
                    <a:pt x="37" y="63"/>
                    <a:pt x="32" y="58"/>
                    <a:pt x="27" y="50"/>
                  </a:cubicBezTo>
                  <a:cubicBezTo>
                    <a:pt x="27" y="50"/>
                    <a:pt x="27" y="50"/>
                    <a:pt x="27" y="50"/>
                  </a:cubicBezTo>
                  <a:cubicBezTo>
                    <a:pt x="26" y="49"/>
                    <a:pt x="25" y="48"/>
                    <a:pt x="24" y="47"/>
                  </a:cubicBezTo>
                  <a:cubicBezTo>
                    <a:pt x="24" y="46"/>
                    <a:pt x="23" y="46"/>
                    <a:pt x="23" y="46"/>
                  </a:cubicBezTo>
                  <a:cubicBezTo>
                    <a:pt x="23" y="45"/>
                    <a:pt x="23" y="45"/>
                    <a:pt x="23" y="45"/>
                  </a:cubicBezTo>
                  <a:cubicBezTo>
                    <a:pt x="13" y="32"/>
                    <a:pt x="0" y="14"/>
                    <a:pt x="1" y="9"/>
                  </a:cubicBezTo>
                  <a:cubicBezTo>
                    <a:pt x="2" y="0"/>
                    <a:pt x="8" y="7"/>
                    <a:pt x="10" y="7"/>
                  </a:cubicBezTo>
                  <a:cubicBezTo>
                    <a:pt x="12" y="7"/>
                    <a:pt x="13" y="0"/>
                    <a:pt x="16" y="0"/>
                  </a:cubicBezTo>
                  <a:cubicBezTo>
                    <a:pt x="17" y="0"/>
                    <a:pt x="31" y="11"/>
                    <a:pt x="40" y="29"/>
                  </a:cubicBezTo>
                  <a:cubicBezTo>
                    <a:pt x="44" y="38"/>
                    <a:pt x="47" y="48"/>
                    <a:pt x="46" y="59"/>
                  </a:cubicBezTo>
                  <a:cubicBezTo>
                    <a:pt x="46" y="59"/>
                    <a:pt x="42" y="68"/>
                    <a:pt x="37" y="63"/>
                  </a:cubicBezTo>
                  <a:close/>
                </a:path>
              </a:pathLst>
            </a:custGeom>
            <a:solidFill>
              <a:srgbClr val="FFEEF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5" name="Freeform 93"/>
            <p:cNvSpPr/>
            <p:nvPr/>
          </p:nvSpPr>
          <p:spPr bwMode="auto">
            <a:xfrm flipH="1">
              <a:off x="1706563" y="5586413"/>
              <a:ext cx="96838" cy="93663"/>
            </a:xfrm>
            <a:custGeom>
              <a:avLst/>
              <a:gdLst>
                <a:gd name="T0" fmla="*/ 33 w 34"/>
                <a:gd name="T1" fmla="*/ 8 h 33"/>
                <a:gd name="T2" fmla="*/ 30 w 34"/>
                <a:gd name="T3" fmla="*/ 0 h 33"/>
                <a:gd name="T4" fmla="*/ 26 w 34"/>
                <a:gd name="T5" fmla="*/ 13 h 33"/>
                <a:gd name="T6" fmla="*/ 14 w 34"/>
                <a:gd name="T7" fmla="*/ 7 h 33"/>
                <a:gd name="T8" fmla="*/ 17 w 34"/>
                <a:gd name="T9" fmla="*/ 21 h 33"/>
                <a:gd name="T10" fmla="*/ 0 w 34"/>
                <a:gd name="T11" fmla="*/ 21 h 33"/>
                <a:gd name="T12" fmla="*/ 12 w 34"/>
                <a:gd name="T13" fmla="*/ 28 h 33"/>
                <a:gd name="T14" fmla="*/ 6 w 34"/>
                <a:gd name="T15" fmla="*/ 31 h 33"/>
                <a:gd name="T16" fmla="*/ 24 w 34"/>
                <a:gd name="T17" fmla="*/ 28 h 33"/>
                <a:gd name="T18" fmla="*/ 29 w 34"/>
                <a:gd name="T19" fmla="*/ 28 h 33"/>
                <a:gd name="T20" fmla="*/ 30 w 34"/>
                <a:gd name="T21" fmla="*/ 22 h 33"/>
                <a:gd name="T22" fmla="*/ 33 w 34"/>
                <a:gd name="T23" fmla="*/ 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33">
                  <a:moveTo>
                    <a:pt x="33" y="8"/>
                  </a:moveTo>
                  <a:cubicBezTo>
                    <a:pt x="33" y="6"/>
                    <a:pt x="32" y="2"/>
                    <a:pt x="30" y="0"/>
                  </a:cubicBezTo>
                  <a:cubicBezTo>
                    <a:pt x="31" y="7"/>
                    <a:pt x="29" y="12"/>
                    <a:pt x="26" y="13"/>
                  </a:cubicBezTo>
                  <a:cubicBezTo>
                    <a:pt x="23" y="13"/>
                    <a:pt x="14" y="7"/>
                    <a:pt x="14" y="7"/>
                  </a:cubicBezTo>
                  <a:cubicBezTo>
                    <a:pt x="14" y="7"/>
                    <a:pt x="19" y="16"/>
                    <a:pt x="17" y="21"/>
                  </a:cubicBezTo>
                  <a:cubicBezTo>
                    <a:pt x="15" y="25"/>
                    <a:pt x="7" y="27"/>
                    <a:pt x="0" y="21"/>
                  </a:cubicBezTo>
                  <a:cubicBezTo>
                    <a:pt x="3" y="26"/>
                    <a:pt x="7" y="28"/>
                    <a:pt x="12" y="28"/>
                  </a:cubicBezTo>
                  <a:cubicBezTo>
                    <a:pt x="14" y="28"/>
                    <a:pt x="6" y="31"/>
                    <a:pt x="6" y="31"/>
                  </a:cubicBezTo>
                  <a:cubicBezTo>
                    <a:pt x="6" y="31"/>
                    <a:pt x="12" y="33"/>
                    <a:pt x="24" y="28"/>
                  </a:cubicBezTo>
                  <a:cubicBezTo>
                    <a:pt x="26" y="27"/>
                    <a:pt x="26" y="30"/>
                    <a:pt x="29" y="28"/>
                  </a:cubicBezTo>
                  <a:cubicBezTo>
                    <a:pt x="31" y="26"/>
                    <a:pt x="29" y="25"/>
                    <a:pt x="30" y="22"/>
                  </a:cubicBezTo>
                  <a:cubicBezTo>
                    <a:pt x="32" y="19"/>
                    <a:pt x="34" y="12"/>
                    <a:pt x="33" y="8"/>
                  </a:cubicBezTo>
                  <a:close/>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6" name="Freeform 94"/>
            <p:cNvSpPr/>
            <p:nvPr/>
          </p:nvSpPr>
          <p:spPr bwMode="auto">
            <a:xfrm flipH="1">
              <a:off x="1428750" y="5651500"/>
              <a:ext cx="306388" cy="230188"/>
            </a:xfrm>
            <a:custGeom>
              <a:avLst/>
              <a:gdLst>
                <a:gd name="T0" fmla="*/ 3 w 108"/>
                <a:gd name="T1" fmla="*/ 0 h 81"/>
                <a:gd name="T2" fmla="*/ 108 w 108"/>
                <a:gd name="T3" fmla="*/ 72 h 81"/>
                <a:gd name="T4" fmla="*/ 105 w 108"/>
                <a:gd name="T5" fmla="*/ 79 h 81"/>
                <a:gd name="T6" fmla="*/ 0 w 108"/>
                <a:gd name="T7" fmla="*/ 2 h 81"/>
                <a:gd name="T8" fmla="*/ 3 w 108"/>
                <a:gd name="T9" fmla="*/ 0 h 81"/>
              </a:gdLst>
              <a:ahLst/>
              <a:cxnLst>
                <a:cxn ang="0">
                  <a:pos x="T0" y="T1"/>
                </a:cxn>
                <a:cxn ang="0">
                  <a:pos x="T2" y="T3"/>
                </a:cxn>
                <a:cxn ang="0">
                  <a:pos x="T4" y="T5"/>
                </a:cxn>
                <a:cxn ang="0">
                  <a:pos x="T6" y="T7"/>
                </a:cxn>
                <a:cxn ang="0">
                  <a:pos x="T8" y="T9"/>
                </a:cxn>
              </a:cxnLst>
              <a:rect l="0" t="0" r="r" b="b"/>
              <a:pathLst>
                <a:path w="108" h="81">
                  <a:moveTo>
                    <a:pt x="3" y="0"/>
                  </a:moveTo>
                  <a:cubicBezTo>
                    <a:pt x="3" y="0"/>
                    <a:pt x="57" y="76"/>
                    <a:pt x="108" y="72"/>
                  </a:cubicBezTo>
                  <a:cubicBezTo>
                    <a:pt x="108" y="72"/>
                    <a:pt x="107" y="76"/>
                    <a:pt x="105" y="79"/>
                  </a:cubicBezTo>
                  <a:cubicBezTo>
                    <a:pt x="103" y="81"/>
                    <a:pt x="56" y="77"/>
                    <a:pt x="0" y="2"/>
                  </a:cubicBezTo>
                  <a:cubicBezTo>
                    <a:pt x="3" y="0"/>
                    <a:pt x="3" y="0"/>
                    <a:pt x="3" y="0"/>
                  </a:cubicBezTo>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7" name="Freeform 95"/>
            <p:cNvSpPr/>
            <p:nvPr/>
          </p:nvSpPr>
          <p:spPr bwMode="auto">
            <a:xfrm flipH="1">
              <a:off x="1703388" y="5532438"/>
              <a:ext cx="60325" cy="111125"/>
            </a:xfrm>
            <a:custGeom>
              <a:avLst/>
              <a:gdLst>
                <a:gd name="T0" fmla="*/ 11 w 21"/>
                <a:gd name="T1" fmla="*/ 34 h 39"/>
                <a:gd name="T2" fmla="*/ 1 w 21"/>
                <a:gd name="T3" fmla="*/ 21 h 39"/>
                <a:gd name="T4" fmla="*/ 10 w 21"/>
                <a:gd name="T5" fmla="*/ 27 h 39"/>
                <a:gd name="T6" fmla="*/ 0 w 21"/>
                <a:gd name="T7" fmla="*/ 7 h 39"/>
                <a:gd name="T8" fmla="*/ 14 w 21"/>
                <a:gd name="T9" fmla="*/ 25 h 39"/>
                <a:gd name="T10" fmla="*/ 7 w 21"/>
                <a:gd name="T11" fmla="*/ 0 h 39"/>
                <a:gd name="T12" fmla="*/ 17 w 21"/>
                <a:gd name="T13" fmla="*/ 17 h 39"/>
                <a:gd name="T14" fmla="*/ 14 w 21"/>
                <a:gd name="T15" fmla="*/ 5 h 39"/>
                <a:gd name="T16" fmla="*/ 14 w 21"/>
                <a:gd name="T17" fmla="*/ 0 h 39"/>
                <a:gd name="T18" fmla="*/ 20 w 21"/>
                <a:gd name="T19" fmla="*/ 30 h 39"/>
                <a:gd name="T20" fmla="*/ 11 w 21"/>
                <a:gd name="T21"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39">
                  <a:moveTo>
                    <a:pt x="11" y="34"/>
                  </a:moveTo>
                  <a:cubicBezTo>
                    <a:pt x="11" y="34"/>
                    <a:pt x="6" y="29"/>
                    <a:pt x="1" y="21"/>
                  </a:cubicBezTo>
                  <a:cubicBezTo>
                    <a:pt x="4" y="26"/>
                    <a:pt x="9" y="31"/>
                    <a:pt x="10" y="27"/>
                  </a:cubicBezTo>
                  <a:cubicBezTo>
                    <a:pt x="12" y="21"/>
                    <a:pt x="0" y="7"/>
                    <a:pt x="0" y="7"/>
                  </a:cubicBezTo>
                  <a:cubicBezTo>
                    <a:pt x="11" y="13"/>
                    <a:pt x="13" y="24"/>
                    <a:pt x="14" y="25"/>
                  </a:cubicBezTo>
                  <a:cubicBezTo>
                    <a:pt x="17" y="15"/>
                    <a:pt x="7" y="0"/>
                    <a:pt x="7" y="0"/>
                  </a:cubicBezTo>
                  <a:cubicBezTo>
                    <a:pt x="14" y="7"/>
                    <a:pt x="16" y="16"/>
                    <a:pt x="17" y="17"/>
                  </a:cubicBezTo>
                  <a:cubicBezTo>
                    <a:pt x="16" y="16"/>
                    <a:pt x="16" y="11"/>
                    <a:pt x="14" y="5"/>
                  </a:cubicBezTo>
                  <a:cubicBezTo>
                    <a:pt x="14" y="2"/>
                    <a:pt x="13" y="1"/>
                    <a:pt x="14" y="0"/>
                  </a:cubicBezTo>
                  <a:cubicBezTo>
                    <a:pt x="18" y="9"/>
                    <a:pt x="21" y="19"/>
                    <a:pt x="20" y="30"/>
                  </a:cubicBezTo>
                  <a:cubicBezTo>
                    <a:pt x="20" y="30"/>
                    <a:pt x="16" y="39"/>
                    <a:pt x="11" y="34"/>
                  </a:cubicBezTo>
                  <a:close/>
                </a:path>
              </a:pathLst>
            </a:custGeom>
            <a:solidFill>
              <a:srgbClr val="FFE1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8" name="Freeform 96"/>
            <p:cNvSpPr/>
            <p:nvPr/>
          </p:nvSpPr>
          <p:spPr bwMode="auto">
            <a:xfrm flipH="1">
              <a:off x="787400" y="5942013"/>
              <a:ext cx="209550" cy="155575"/>
            </a:xfrm>
            <a:custGeom>
              <a:avLst/>
              <a:gdLst>
                <a:gd name="T0" fmla="*/ 69 w 74"/>
                <a:gd name="T1" fmla="*/ 9 h 55"/>
                <a:gd name="T2" fmla="*/ 3 w 74"/>
                <a:gd name="T3" fmla="*/ 35 h 55"/>
                <a:gd name="T4" fmla="*/ 4 w 74"/>
                <a:gd name="T5" fmla="*/ 41 h 55"/>
                <a:gd name="T6" fmla="*/ 4 w 74"/>
                <a:gd name="T7" fmla="*/ 52 h 55"/>
                <a:gd name="T8" fmla="*/ 33 w 74"/>
                <a:gd name="T9" fmla="*/ 51 h 55"/>
                <a:gd name="T10" fmla="*/ 74 w 74"/>
                <a:gd name="T11" fmla="*/ 20 h 55"/>
              </a:gdLst>
              <a:ahLst/>
              <a:cxnLst>
                <a:cxn ang="0">
                  <a:pos x="T0" y="T1"/>
                </a:cxn>
                <a:cxn ang="0">
                  <a:pos x="T2" y="T3"/>
                </a:cxn>
                <a:cxn ang="0">
                  <a:pos x="T4" y="T5"/>
                </a:cxn>
                <a:cxn ang="0">
                  <a:pos x="T6" y="T7"/>
                </a:cxn>
                <a:cxn ang="0">
                  <a:pos x="T8" y="T9"/>
                </a:cxn>
                <a:cxn ang="0">
                  <a:pos x="T10" y="T11"/>
                </a:cxn>
              </a:cxnLst>
              <a:rect l="0" t="0" r="r" b="b"/>
              <a:pathLst>
                <a:path w="74" h="55">
                  <a:moveTo>
                    <a:pt x="69" y="9"/>
                  </a:moveTo>
                  <a:cubicBezTo>
                    <a:pt x="69" y="9"/>
                    <a:pt x="25" y="0"/>
                    <a:pt x="3" y="35"/>
                  </a:cubicBezTo>
                  <a:cubicBezTo>
                    <a:pt x="3" y="35"/>
                    <a:pt x="0" y="41"/>
                    <a:pt x="4" y="41"/>
                  </a:cubicBezTo>
                  <a:cubicBezTo>
                    <a:pt x="8" y="42"/>
                    <a:pt x="2" y="48"/>
                    <a:pt x="4" y="52"/>
                  </a:cubicBezTo>
                  <a:cubicBezTo>
                    <a:pt x="6" y="55"/>
                    <a:pt x="18" y="53"/>
                    <a:pt x="33" y="51"/>
                  </a:cubicBezTo>
                  <a:cubicBezTo>
                    <a:pt x="47" y="48"/>
                    <a:pt x="66" y="39"/>
                    <a:pt x="74" y="20"/>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9" name="Freeform 97"/>
            <p:cNvSpPr/>
            <p:nvPr/>
          </p:nvSpPr>
          <p:spPr bwMode="auto">
            <a:xfrm flipH="1">
              <a:off x="798513" y="5973763"/>
              <a:ext cx="127000" cy="84138"/>
            </a:xfrm>
            <a:custGeom>
              <a:avLst/>
              <a:gdLst>
                <a:gd name="T0" fmla="*/ 0 w 45"/>
                <a:gd name="T1" fmla="*/ 14 h 30"/>
                <a:gd name="T2" fmla="*/ 23 w 45"/>
                <a:gd name="T3" fmla="*/ 12 h 30"/>
                <a:gd name="T4" fmla="*/ 6 w 45"/>
                <a:gd name="T5" fmla="*/ 24 h 30"/>
                <a:gd name="T6" fmla="*/ 44 w 45"/>
                <a:gd name="T7" fmla="*/ 11 h 30"/>
                <a:gd name="T8" fmla="*/ 45 w 45"/>
                <a:gd name="T9" fmla="*/ 5 h 30"/>
                <a:gd name="T10" fmla="*/ 32 w 45"/>
                <a:gd name="T11" fmla="*/ 1 h 30"/>
                <a:gd name="T12" fmla="*/ 0 w 45"/>
                <a:gd name="T13" fmla="*/ 14 h 30"/>
              </a:gdLst>
              <a:ahLst/>
              <a:cxnLst>
                <a:cxn ang="0">
                  <a:pos x="T0" y="T1"/>
                </a:cxn>
                <a:cxn ang="0">
                  <a:pos x="T2" y="T3"/>
                </a:cxn>
                <a:cxn ang="0">
                  <a:pos x="T4" y="T5"/>
                </a:cxn>
                <a:cxn ang="0">
                  <a:pos x="T6" y="T7"/>
                </a:cxn>
                <a:cxn ang="0">
                  <a:pos x="T8" y="T9"/>
                </a:cxn>
                <a:cxn ang="0">
                  <a:pos x="T10" y="T11"/>
                </a:cxn>
                <a:cxn ang="0">
                  <a:pos x="T12" y="T13"/>
                </a:cxn>
              </a:cxnLst>
              <a:rect l="0" t="0" r="r" b="b"/>
              <a:pathLst>
                <a:path w="45" h="30">
                  <a:moveTo>
                    <a:pt x="0" y="14"/>
                  </a:moveTo>
                  <a:cubicBezTo>
                    <a:pt x="0" y="14"/>
                    <a:pt x="18" y="11"/>
                    <a:pt x="23" y="12"/>
                  </a:cubicBezTo>
                  <a:cubicBezTo>
                    <a:pt x="23" y="12"/>
                    <a:pt x="11" y="17"/>
                    <a:pt x="6" y="24"/>
                  </a:cubicBezTo>
                  <a:cubicBezTo>
                    <a:pt x="0" y="30"/>
                    <a:pt x="44" y="11"/>
                    <a:pt x="44" y="11"/>
                  </a:cubicBezTo>
                  <a:cubicBezTo>
                    <a:pt x="45" y="5"/>
                    <a:pt x="45" y="5"/>
                    <a:pt x="45" y="5"/>
                  </a:cubicBezTo>
                  <a:cubicBezTo>
                    <a:pt x="45" y="5"/>
                    <a:pt x="35" y="0"/>
                    <a:pt x="32" y="1"/>
                  </a:cubicBezTo>
                  <a:cubicBezTo>
                    <a:pt x="28" y="3"/>
                    <a:pt x="0" y="14"/>
                    <a:pt x="0" y="14"/>
                  </a:cubicBezTo>
                  <a:close/>
                </a:path>
              </a:pathLst>
            </a:custGeom>
            <a:solidFill>
              <a:srgbClr val="FFE1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0" name="Freeform 98"/>
            <p:cNvSpPr/>
            <p:nvPr/>
          </p:nvSpPr>
          <p:spPr bwMode="auto">
            <a:xfrm flipH="1">
              <a:off x="755650" y="5992813"/>
              <a:ext cx="222250" cy="125413"/>
            </a:xfrm>
            <a:custGeom>
              <a:avLst/>
              <a:gdLst>
                <a:gd name="T0" fmla="*/ 75 w 78"/>
                <a:gd name="T1" fmla="*/ 14 h 44"/>
                <a:gd name="T2" fmla="*/ 57 w 78"/>
                <a:gd name="T3" fmla="*/ 32 h 44"/>
                <a:gd name="T4" fmla="*/ 56 w 78"/>
                <a:gd name="T5" fmla="*/ 33 h 44"/>
                <a:gd name="T6" fmla="*/ 55 w 78"/>
                <a:gd name="T7" fmla="*/ 33 h 44"/>
                <a:gd name="T8" fmla="*/ 16 w 78"/>
                <a:gd name="T9" fmla="*/ 44 h 44"/>
                <a:gd name="T10" fmla="*/ 12 w 78"/>
                <a:gd name="T11" fmla="*/ 41 h 44"/>
                <a:gd name="T12" fmla="*/ 1 w 78"/>
                <a:gd name="T13" fmla="*/ 38 h 44"/>
                <a:gd name="T14" fmla="*/ 5 w 78"/>
                <a:gd name="T15" fmla="*/ 32 h 44"/>
                <a:gd name="T16" fmla="*/ 66 w 78"/>
                <a:gd name="T17" fmla="*/ 1 h 44"/>
                <a:gd name="T18" fmla="*/ 75 w 78"/>
                <a:gd name="T19" fmla="*/ 1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44">
                  <a:moveTo>
                    <a:pt x="75" y="14"/>
                  </a:moveTo>
                  <a:cubicBezTo>
                    <a:pt x="72" y="22"/>
                    <a:pt x="65" y="28"/>
                    <a:pt x="57" y="32"/>
                  </a:cubicBezTo>
                  <a:cubicBezTo>
                    <a:pt x="57" y="33"/>
                    <a:pt x="56" y="33"/>
                    <a:pt x="56" y="33"/>
                  </a:cubicBezTo>
                  <a:cubicBezTo>
                    <a:pt x="55" y="33"/>
                    <a:pt x="55" y="33"/>
                    <a:pt x="55" y="33"/>
                  </a:cubicBezTo>
                  <a:cubicBezTo>
                    <a:pt x="39" y="42"/>
                    <a:pt x="20" y="44"/>
                    <a:pt x="16" y="44"/>
                  </a:cubicBezTo>
                  <a:cubicBezTo>
                    <a:pt x="10" y="43"/>
                    <a:pt x="14" y="42"/>
                    <a:pt x="12" y="41"/>
                  </a:cubicBezTo>
                  <a:cubicBezTo>
                    <a:pt x="10" y="40"/>
                    <a:pt x="3" y="41"/>
                    <a:pt x="1" y="38"/>
                  </a:cubicBezTo>
                  <a:cubicBezTo>
                    <a:pt x="0" y="35"/>
                    <a:pt x="5" y="32"/>
                    <a:pt x="5" y="32"/>
                  </a:cubicBezTo>
                  <a:cubicBezTo>
                    <a:pt x="26" y="11"/>
                    <a:pt x="53" y="0"/>
                    <a:pt x="66" y="1"/>
                  </a:cubicBezTo>
                  <a:cubicBezTo>
                    <a:pt x="74" y="2"/>
                    <a:pt x="78" y="6"/>
                    <a:pt x="75" y="14"/>
                  </a:cubicBezTo>
                  <a:close/>
                </a:path>
              </a:pathLst>
            </a:custGeom>
            <a:solidFill>
              <a:srgbClr val="FFEEF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1" name="Freeform 99"/>
            <p:cNvSpPr/>
            <p:nvPr/>
          </p:nvSpPr>
          <p:spPr bwMode="auto">
            <a:xfrm flipH="1">
              <a:off x="755650" y="5995988"/>
              <a:ext cx="93663" cy="87313"/>
            </a:xfrm>
            <a:custGeom>
              <a:avLst/>
              <a:gdLst>
                <a:gd name="T0" fmla="*/ 30 w 33"/>
                <a:gd name="T1" fmla="*/ 13 h 31"/>
                <a:gd name="T2" fmla="*/ 12 w 33"/>
                <a:gd name="T3" fmla="*/ 31 h 31"/>
                <a:gd name="T4" fmla="*/ 25 w 33"/>
                <a:gd name="T5" fmla="*/ 18 h 31"/>
                <a:gd name="T6" fmla="*/ 5 w 33"/>
                <a:gd name="T7" fmla="*/ 25 h 31"/>
                <a:gd name="T8" fmla="*/ 18 w 33"/>
                <a:gd name="T9" fmla="*/ 13 h 31"/>
                <a:gd name="T10" fmla="*/ 0 w 33"/>
                <a:gd name="T11" fmla="*/ 21 h 31"/>
                <a:gd name="T12" fmla="*/ 16 w 33"/>
                <a:gd name="T13" fmla="*/ 11 h 31"/>
                <a:gd name="T14" fmla="*/ 18 w 33"/>
                <a:gd name="T15" fmla="*/ 1 h 31"/>
                <a:gd name="T16" fmla="*/ 21 w 33"/>
                <a:gd name="T17" fmla="*/ 0 h 31"/>
                <a:gd name="T18" fmla="*/ 30 w 33"/>
                <a:gd name="T19" fmla="*/ 1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1">
                  <a:moveTo>
                    <a:pt x="30" y="13"/>
                  </a:moveTo>
                  <a:cubicBezTo>
                    <a:pt x="27" y="21"/>
                    <a:pt x="20" y="27"/>
                    <a:pt x="12" y="31"/>
                  </a:cubicBezTo>
                  <a:cubicBezTo>
                    <a:pt x="18" y="28"/>
                    <a:pt x="24" y="19"/>
                    <a:pt x="25" y="18"/>
                  </a:cubicBezTo>
                  <a:cubicBezTo>
                    <a:pt x="18" y="25"/>
                    <a:pt x="5" y="25"/>
                    <a:pt x="5" y="25"/>
                  </a:cubicBezTo>
                  <a:cubicBezTo>
                    <a:pt x="15" y="22"/>
                    <a:pt x="18" y="13"/>
                    <a:pt x="18" y="13"/>
                  </a:cubicBezTo>
                  <a:cubicBezTo>
                    <a:pt x="14" y="18"/>
                    <a:pt x="0" y="21"/>
                    <a:pt x="0" y="21"/>
                  </a:cubicBezTo>
                  <a:cubicBezTo>
                    <a:pt x="0" y="21"/>
                    <a:pt x="12" y="16"/>
                    <a:pt x="16" y="11"/>
                  </a:cubicBezTo>
                  <a:cubicBezTo>
                    <a:pt x="21" y="6"/>
                    <a:pt x="18" y="1"/>
                    <a:pt x="18" y="1"/>
                  </a:cubicBezTo>
                  <a:cubicBezTo>
                    <a:pt x="21" y="0"/>
                    <a:pt x="21" y="0"/>
                    <a:pt x="21" y="0"/>
                  </a:cubicBezTo>
                  <a:cubicBezTo>
                    <a:pt x="29" y="1"/>
                    <a:pt x="33" y="5"/>
                    <a:pt x="30" y="13"/>
                  </a:cubicBezTo>
                  <a:close/>
                </a:path>
              </a:pathLst>
            </a:custGeom>
            <a:solidFill>
              <a:srgbClr val="FFE1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2" name="Freeform 100"/>
            <p:cNvSpPr/>
            <p:nvPr/>
          </p:nvSpPr>
          <p:spPr bwMode="auto">
            <a:xfrm flipH="1">
              <a:off x="773113" y="5932488"/>
              <a:ext cx="220663" cy="88900"/>
            </a:xfrm>
            <a:custGeom>
              <a:avLst/>
              <a:gdLst>
                <a:gd name="T0" fmla="*/ 71 w 78"/>
                <a:gd name="T1" fmla="*/ 17 h 31"/>
                <a:gd name="T2" fmla="*/ 55 w 78"/>
                <a:gd name="T3" fmla="*/ 21 h 31"/>
                <a:gd name="T4" fmla="*/ 55 w 78"/>
                <a:gd name="T5" fmla="*/ 21 h 31"/>
                <a:gd name="T6" fmla="*/ 52 w 78"/>
                <a:gd name="T7" fmla="*/ 22 h 31"/>
                <a:gd name="T8" fmla="*/ 50 w 78"/>
                <a:gd name="T9" fmla="*/ 23 h 31"/>
                <a:gd name="T10" fmla="*/ 50 w 78"/>
                <a:gd name="T11" fmla="*/ 23 h 31"/>
                <a:gd name="T12" fmla="*/ 7 w 78"/>
                <a:gd name="T13" fmla="*/ 28 h 31"/>
                <a:gd name="T14" fmla="*/ 9 w 78"/>
                <a:gd name="T15" fmla="*/ 19 h 31"/>
                <a:gd name="T16" fmla="*/ 5 w 78"/>
                <a:gd name="T17" fmla="*/ 11 h 31"/>
                <a:gd name="T18" fmla="*/ 41 w 78"/>
                <a:gd name="T19" fmla="*/ 1 h 31"/>
                <a:gd name="T20" fmla="*/ 71 w 78"/>
                <a:gd name="T21" fmla="*/ 7 h 31"/>
                <a:gd name="T22" fmla="*/ 71 w 78"/>
                <a:gd name="T23" fmla="*/ 1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 h="31">
                  <a:moveTo>
                    <a:pt x="71" y="17"/>
                  </a:moveTo>
                  <a:cubicBezTo>
                    <a:pt x="71" y="17"/>
                    <a:pt x="64" y="19"/>
                    <a:pt x="55" y="21"/>
                  </a:cubicBezTo>
                  <a:cubicBezTo>
                    <a:pt x="55" y="21"/>
                    <a:pt x="55" y="21"/>
                    <a:pt x="55" y="21"/>
                  </a:cubicBezTo>
                  <a:cubicBezTo>
                    <a:pt x="54" y="22"/>
                    <a:pt x="53" y="22"/>
                    <a:pt x="52" y="22"/>
                  </a:cubicBezTo>
                  <a:cubicBezTo>
                    <a:pt x="51" y="23"/>
                    <a:pt x="50" y="23"/>
                    <a:pt x="50" y="23"/>
                  </a:cubicBezTo>
                  <a:cubicBezTo>
                    <a:pt x="50" y="23"/>
                    <a:pt x="50" y="23"/>
                    <a:pt x="50" y="23"/>
                  </a:cubicBezTo>
                  <a:cubicBezTo>
                    <a:pt x="33" y="27"/>
                    <a:pt x="12" y="31"/>
                    <a:pt x="7" y="28"/>
                  </a:cubicBezTo>
                  <a:cubicBezTo>
                    <a:pt x="0" y="24"/>
                    <a:pt x="8" y="21"/>
                    <a:pt x="9" y="19"/>
                  </a:cubicBezTo>
                  <a:cubicBezTo>
                    <a:pt x="10" y="18"/>
                    <a:pt x="4" y="13"/>
                    <a:pt x="5" y="11"/>
                  </a:cubicBezTo>
                  <a:cubicBezTo>
                    <a:pt x="5" y="10"/>
                    <a:pt x="22" y="2"/>
                    <a:pt x="41" y="1"/>
                  </a:cubicBezTo>
                  <a:cubicBezTo>
                    <a:pt x="51" y="0"/>
                    <a:pt x="61" y="2"/>
                    <a:pt x="71" y="7"/>
                  </a:cubicBezTo>
                  <a:cubicBezTo>
                    <a:pt x="71" y="7"/>
                    <a:pt x="78" y="14"/>
                    <a:pt x="71" y="17"/>
                  </a:cubicBezTo>
                  <a:close/>
                </a:path>
              </a:pathLst>
            </a:custGeom>
            <a:solidFill>
              <a:srgbClr val="FFEEF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3" name="Freeform 101"/>
            <p:cNvSpPr/>
            <p:nvPr/>
          </p:nvSpPr>
          <p:spPr bwMode="auto">
            <a:xfrm flipH="1">
              <a:off x="752475" y="5949950"/>
              <a:ext cx="74613" cy="103188"/>
            </a:xfrm>
            <a:custGeom>
              <a:avLst/>
              <a:gdLst>
                <a:gd name="T0" fmla="*/ 9 w 26"/>
                <a:gd name="T1" fmla="*/ 1 h 36"/>
                <a:gd name="T2" fmla="*/ 0 w 26"/>
                <a:gd name="T3" fmla="*/ 1 h 36"/>
                <a:gd name="T4" fmla="*/ 11 w 26"/>
                <a:gd name="T5" fmla="*/ 9 h 36"/>
                <a:gd name="T6" fmla="*/ 0 w 26"/>
                <a:gd name="T7" fmla="*/ 17 h 36"/>
                <a:gd name="T8" fmla="*/ 14 w 26"/>
                <a:gd name="T9" fmla="*/ 20 h 36"/>
                <a:gd name="T10" fmla="*/ 8 w 26"/>
                <a:gd name="T11" fmla="*/ 36 h 36"/>
                <a:gd name="T12" fmla="*/ 19 w 26"/>
                <a:gd name="T13" fmla="*/ 28 h 36"/>
                <a:gd name="T14" fmla="*/ 19 w 26"/>
                <a:gd name="T15" fmla="*/ 34 h 36"/>
                <a:gd name="T16" fmla="*/ 24 w 26"/>
                <a:gd name="T17" fmla="*/ 17 h 36"/>
                <a:gd name="T18" fmla="*/ 25 w 26"/>
                <a:gd name="T19" fmla="*/ 13 h 36"/>
                <a:gd name="T20" fmla="*/ 21 w 26"/>
                <a:gd name="T21" fmla="*/ 9 h 36"/>
                <a:gd name="T22" fmla="*/ 9 w 26"/>
                <a:gd name="T23"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36">
                  <a:moveTo>
                    <a:pt x="9" y="1"/>
                  </a:moveTo>
                  <a:cubicBezTo>
                    <a:pt x="7" y="0"/>
                    <a:pt x="3" y="0"/>
                    <a:pt x="0" y="1"/>
                  </a:cubicBezTo>
                  <a:cubicBezTo>
                    <a:pt x="8" y="2"/>
                    <a:pt x="11" y="6"/>
                    <a:pt x="11" y="9"/>
                  </a:cubicBezTo>
                  <a:cubicBezTo>
                    <a:pt x="10" y="12"/>
                    <a:pt x="0" y="17"/>
                    <a:pt x="0" y="17"/>
                  </a:cubicBezTo>
                  <a:cubicBezTo>
                    <a:pt x="0" y="17"/>
                    <a:pt x="11" y="17"/>
                    <a:pt x="14" y="20"/>
                  </a:cubicBezTo>
                  <a:cubicBezTo>
                    <a:pt x="18" y="24"/>
                    <a:pt x="16" y="32"/>
                    <a:pt x="8" y="36"/>
                  </a:cubicBezTo>
                  <a:cubicBezTo>
                    <a:pt x="14" y="36"/>
                    <a:pt x="17" y="33"/>
                    <a:pt x="19" y="28"/>
                  </a:cubicBezTo>
                  <a:cubicBezTo>
                    <a:pt x="20" y="26"/>
                    <a:pt x="19" y="34"/>
                    <a:pt x="19" y="34"/>
                  </a:cubicBezTo>
                  <a:cubicBezTo>
                    <a:pt x="19" y="34"/>
                    <a:pt x="24" y="30"/>
                    <a:pt x="24" y="17"/>
                  </a:cubicBezTo>
                  <a:cubicBezTo>
                    <a:pt x="24" y="15"/>
                    <a:pt x="26" y="15"/>
                    <a:pt x="25" y="13"/>
                  </a:cubicBezTo>
                  <a:cubicBezTo>
                    <a:pt x="25" y="10"/>
                    <a:pt x="22" y="11"/>
                    <a:pt x="21" y="9"/>
                  </a:cubicBezTo>
                  <a:cubicBezTo>
                    <a:pt x="18" y="6"/>
                    <a:pt x="13" y="2"/>
                    <a:pt x="9" y="1"/>
                  </a:cubicBezTo>
                  <a:close/>
                </a:path>
              </a:pathLst>
            </a:custGeom>
            <a:solidFill>
              <a:srgbClr val="A25C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4" name="Freeform 102"/>
            <p:cNvSpPr/>
            <p:nvPr/>
          </p:nvSpPr>
          <p:spPr bwMode="auto">
            <a:xfrm flipH="1">
              <a:off x="444500" y="5794375"/>
              <a:ext cx="322263" cy="198438"/>
            </a:xfrm>
            <a:custGeom>
              <a:avLst/>
              <a:gdLst>
                <a:gd name="T0" fmla="*/ 0 w 114"/>
                <a:gd name="T1" fmla="*/ 67 h 70"/>
                <a:gd name="T2" fmla="*/ 107 w 114"/>
                <a:gd name="T3" fmla="*/ 0 h 70"/>
                <a:gd name="T4" fmla="*/ 112 w 114"/>
                <a:gd name="T5" fmla="*/ 5 h 70"/>
                <a:gd name="T6" fmla="*/ 0 w 114"/>
                <a:gd name="T7" fmla="*/ 70 h 70"/>
              </a:gdLst>
              <a:ahLst/>
              <a:cxnLst>
                <a:cxn ang="0">
                  <a:pos x="T0" y="T1"/>
                </a:cxn>
                <a:cxn ang="0">
                  <a:pos x="T2" y="T3"/>
                </a:cxn>
                <a:cxn ang="0">
                  <a:pos x="T4" y="T5"/>
                </a:cxn>
                <a:cxn ang="0">
                  <a:pos x="T6" y="T7"/>
                </a:cxn>
              </a:cxnLst>
              <a:rect l="0" t="0" r="r" b="b"/>
              <a:pathLst>
                <a:path w="114" h="70">
                  <a:moveTo>
                    <a:pt x="0" y="67"/>
                  </a:moveTo>
                  <a:cubicBezTo>
                    <a:pt x="0" y="67"/>
                    <a:pt x="90" y="48"/>
                    <a:pt x="107" y="0"/>
                  </a:cubicBezTo>
                  <a:cubicBezTo>
                    <a:pt x="107" y="0"/>
                    <a:pt x="110" y="2"/>
                    <a:pt x="112" y="5"/>
                  </a:cubicBezTo>
                  <a:cubicBezTo>
                    <a:pt x="114" y="8"/>
                    <a:pt x="91" y="49"/>
                    <a:pt x="0" y="70"/>
                  </a:cubicBezTo>
                </a:path>
              </a:pathLst>
            </a:custGeom>
            <a:solidFill>
              <a:srgbClr val="A25C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5" name="Freeform 103"/>
            <p:cNvSpPr/>
            <p:nvPr/>
          </p:nvSpPr>
          <p:spPr bwMode="auto">
            <a:xfrm flipH="1">
              <a:off x="773113" y="5932488"/>
              <a:ext cx="111125" cy="60325"/>
            </a:xfrm>
            <a:custGeom>
              <a:avLst/>
              <a:gdLst>
                <a:gd name="T0" fmla="*/ 32 w 39"/>
                <a:gd name="T1" fmla="*/ 17 h 21"/>
                <a:gd name="T2" fmla="*/ 16 w 39"/>
                <a:gd name="T3" fmla="*/ 21 h 21"/>
                <a:gd name="T4" fmla="*/ 25 w 39"/>
                <a:gd name="T5" fmla="*/ 15 h 21"/>
                <a:gd name="T6" fmla="*/ 3 w 39"/>
                <a:gd name="T7" fmla="*/ 16 h 21"/>
                <a:gd name="T8" fmla="*/ 25 w 39"/>
                <a:gd name="T9" fmla="*/ 11 h 21"/>
                <a:gd name="T10" fmla="*/ 0 w 39"/>
                <a:gd name="T11" fmla="*/ 7 h 21"/>
                <a:gd name="T12" fmla="*/ 18 w 39"/>
                <a:gd name="T13" fmla="*/ 5 h 21"/>
                <a:gd name="T14" fmla="*/ 7 w 39"/>
                <a:gd name="T15" fmla="*/ 2 h 21"/>
                <a:gd name="T16" fmla="*/ 2 w 39"/>
                <a:gd name="T17" fmla="*/ 1 h 21"/>
                <a:gd name="T18" fmla="*/ 32 w 39"/>
                <a:gd name="T19" fmla="*/ 7 h 21"/>
                <a:gd name="T20" fmla="*/ 32 w 39"/>
                <a:gd name="T21"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21">
                  <a:moveTo>
                    <a:pt x="32" y="17"/>
                  </a:moveTo>
                  <a:cubicBezTo>
                    <a:pt x="32" y="17"/>
                    <a:pt x="25" y="19"/>
                    <a:pt x="16" y="21"/>
                  </a:cubicBezTo>
                  <a:cubicBezTo>
                    <a:pt x="22" y="20"/>
                    <a:pt x="28" y="17"/>
                    <a:pt x="25" y="15"/>
                  </a:cubicBezTo>
                  <a:cubicBezTo>
                    <a:pt x="21" y="10"/>
                    <a:pt x="3" y="16"/>
                    <a:pt x="3" y="16"/>
                  </a:cubicBezTo>
                  <a:cubicBezTo>
                    <a:pt x="13" y="8"/>
                    <a:pt x="24" y="11"/>
                    <a:pt x="25" y="11"/>
                  </a:cubicBezTo>
                  <a:cubicBezTo>
                    <a:pt x="18" y="4"/>
                    <a:pt x="0" y="7"/>
                    <a:pt x="0" y="7"/>
                  </a:cubicBezTo>
                  <a:cubicBezTo>
                    <a:pt x="9" y="4"/>
                    <a:pt x="18" y="5"/>
                    <a:pt x="18" y="5"/>
                  </a:cubicBezTo>
                  <a:cubicBezTo>
                    <a:pt x="18" y="5"/>
                    <a:pt x="13" y="3"/>
                    <a:pt x="7" y="2"/>
                  </a:cubicBezTo>
                  <a:cubicBezTo>
                    <a:pt x="4" y="2"/>
                    <a:pt x="3" y="1"/>
                    <a:pt x="2" y="1"/>
                  </a:cubicBezTo>
                  <a:cubicBezTo>
                    <a:pt x="12" y="0"/>
                    <a:pt x="22" y="2"/>
                    <a:pt x="32" y="7"/>
                  </a:cubicBezTo>
                  <a:cubicBezTo>
                    <a:pt x="32" y="7"/>
                    <a:pt x="39" y="14"/>
                    <a:pt x="32" y="17"/>
                  </a:cubicBezTo>
                  <a:close/>
                </a:path>
              </a:pathLst>
            </a:custGeom>
            <a:solidFill>
              <a:srgbClr val="FFE1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6" name="Freeform 104"/>
            <p:cNvSpPr/>
            <p:nvPr/>
          </p:nvSpPr>
          <p:spPr bwMode="auto">
            <a:xfrm flipH="1">
              <a:off x="2874963" y="6007100"/>
              <a:ext cx="219075" cy="147638"/>
            </a:xfrm>
            <a:custGeom>
              <a:avLst/>
              <a:gdLst>
                <a:gd name="T0" fmla="*/ 75 w 77"/>
                <a:gd name="T1" fmla="*/ 19 h 52"/>
                <a:gd name="T2" fmla="*/ 4 w 77"/>
                <a:gd name="T3" fmla="*/ 28 h 52"/>
                <a:gd name="T4" fmla="*/ 4 w 77"/>
                <a:gd name="T5" fmla="*/ 35 h 52"/>
                <a:gd name="T6" fmla="*/ 1 w 77"/>
                <a:gd name="T7" fmla="*/ 45 h 52"/>
                <a:gd name="T8" fmla="*/ 29 w 77"/>
                <a:gd name="T9" fmla="*/ 51 h 52"/>
                <a:gd name="T10" fmla="*/ 77 w 77"/>
                <a:gd name="T11" fmla="*/ 31 h 52"/>
              </a:gdLst>
              <a:ahLst/>
              <a:cxnLst>
                <a:cxn ang="0">
                  <a:pos x="T0" y="T1"/>
                </a:cxn>
                <a:cxn ang="0">
                  <a:pos x="T2" y="T3"/>
                </a:cxn>
                <a:cxn ang="0">
                  <a:pos x="T4" y="T5"/>
                </a:cxn>
                <a:cxn ang="0">
                  <a:pos x="T6" y="T7"/>
                </a:cxn>
                <a:cxn ang="0">
                  <a:pos x="T8" y="T9"/>
                </a:cxn>
                <a:cxn ang="0">
                  <a:pos x="T10" y="T11"/>
                </a:cxn>
              </a:cxnLst>
              <a:rect l="0" t="0" r="r" b="b"/>
              <a:pathLst>
                <a:path w="77" h="52">
                  <a:moveTo>
                    <a:pt x="75" y="19"/>
                  </a:moveTo>
                  <a:cubicBezTo>
                    <a:pt x="75" y="19"/>
                    <a:pt x="33" y="0"/>
                    <a:pt x="4" y="28"/>
                  </a:cubicBezTo>
                  <a:cubicBezTo>
                    <a:pt x="4" y="28"/>
                    <a:pt x="0" y="33"/>
                    <a:pt x="4" y="35"/>
                  </a:cubicBezTo>
                  <a:cubicBezTo>
                    <a:pt x="7" y="37"/>
                    <a:pt x="0" y="41"/>
                    <a:pt x="1" y="45"/>
                  </a:cubicBezTo>
                  <a:cubicBezTo>
                    <a:pt x="2" y="49"/>
                    <a:pt x="14" y="50"/>
                    <a:pt x="29" y="51"/>
                  </a:cubicBezTo>
                  <a:cubicBezTo>
                    <a:pt x="44" y="52"/>
                    <a:pt x="64" y="48"/>
                    <a:pt x="77" y="31"/>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7" name="Freeform 105"/>
            <p:cNvSpPr/>
            <p:nvPr/>
          </p:nvSpPr>
          <p:spPr bwMode="auto">
            <a:xfrm flipH="1">
              <a:off x="2884488" y="6061075"/>
              <a:ext cx="141288" cy="60325"/>
            </a:xfrm>
            <a:custGeom>
              <a:avLst/>
              <a:gdLst>
                <a:gd name="T0" fmla="*/ 4 w 50"/>
                <a:gd name="T1" fmla="*/ 5 h 21"/>
                <a:gd name="T2" fmla="*/ 26 w 50"/>
                <a:gd name="T3" fmla="*/ 8 h 21"/>
                <a:gd name="T4" fmla="*/ 7 w 50"/>
                <a:gd name="T5" fmla="*/ 16 h 21"/>
                <a:gd name="T6" fmla="*/ 47 w 50"/>
                <a:gd name="T7" fmla="*/ 13 h 21"/>
                <a:gd name="T8" fmla="*/ 50 w 50"/>
                <a:gd name="T9" fmla="*/ 7 h 21"/>
                <a:gd name="T10" fmla="*/ 38 w 50"/>
                <a:gd name="T11" fmla="*/ 1 h 21"/>
                <a:gd name="T12" fmla="*/ 4 w 50"/>
                <a:gd name="T13" fmla="*/ 5 h 21"/>
              </a:gdLst>
              <a:ahLst/>
              <a:cxnLst>
                <a:cxn ang="0">
                  <a:pos x="T0" y="T1"/>
                </a:cxn>
                <a:cxn ang="0">
                  <a:pos x="T2" y="T3"/>
                </a:cxn>
                <a:cxn ang="0">
                  <a:pos x="T4" y="T5"/>
                </a:cxn>
                <a:cxn ang="0">
                  <a:pos x="T6" y="T7"/>
                </a:cxn>
                <a:cxn ang="0">
                  <a:pos x="T8" y="T9"/>
                </a:cxn>
                <a:cxn ang="0">
                  <a:pos x="T10" y="T11"/>
                </a:cxn>
                <a:cxn ang="0">
                  <a:pos x="T12" y="T13"/>
                </a:cxn>
              </a:cxnLst>
              <a:rect l="0" t="0" r="r" b="b"/>
              <a:pathLst>
                <a:path w="50" h="21">
                  <a:moveTo>
                    <a:pt x="4" y="5"/>
                  </a:moveTo>
                  <a:cubicBezTo>
                    <a:pt x="4" y="5"/>
                    <a:pt x="22" y="7"/>
                    <a:pt x="26" y="8"/>
                  </a:cubicBezTo>
                  <a:cubicBezTo>
                    <a:pt x="26" y="8"/>
                    <a:pt x="14" y="11"/>
                    <a:pt x="7" y="16"/>
                  </a:cubicBezTo>
                  <a:cubicBezTo>
                    <a:pt x="0" y="21"/>
                    <a:pt x="47" y="13"/>
                    <a:pt x="47" y="13"/>
                  </a:cubicBezTo>
                  <a:cubicBezTo>
                    <a:pt x="50" y="7"/>
                    <a:pt x="50" y="7"/>
                    <a:pt x="50" y="7"/>
                  </a:cubicBezTo>
                  <a:cubicBezTo>
                    <a:pt x="50" y="7"/>
                    <a:pt x="41" y="0"/>
                    <a:pt x="38" y="1"/>
                  </a:cubicBezTo>
                  <a:cubicBezTo>
                    <a:pt x="34" y="1"/>
                    <a:pt x="4" y="5"/>
                    <a:pt x="4" y="5"/>
                  </a:cubicBezTo>
                  <a:close/>
                </a:path>
              </a:pathLst>
            </a:custGeom>
            <a:solidFill>
              <a:srgbClr val="FFE1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8" name="Freeform 106"/>
            <p:cNvSpPr/>
            <p:nvPr/>
          </p:nvSpPr>
          <p:spPr bwMode="auto">
            <a:xfrm flipH="1">
              <a:off x="2849563" y="6081713"/>
              <a:ext cx="236538" cy="104775"/>
            </a:xfrm>
            <a:custGeom>
              <a:avLst/>
              <a:gdLst>
                <a:gd name="T0" fmla="*/ 78 w 83"/>
                <a:gd name="T1" fmla="*/ 19 h 37"/>
                <a:gd name="T2" fmla="*/ 57 w 83"/>
                <a:gd name="T3" fmla="*/ 32 h 37"/>
                <a:gd name="T4" fmla="*/ 55 w 83"/>
                <a:gd name="T5" fmla="*/ 33 h 37"/>
                <a:gd name="T6" fmla="*/ 55 w 83"/>
                <a:gd name="T7" fmla="*/ 33 h 37"/>
                <a:gd name="T8" fmla="*/ 14 w 83"/>
                <a:gd name="T9" fmla="*/ 34 h 37"/>
                <a:gd name="T10" fmla="*/ 11 w 83"/>
                <a:gd name="T11" fmla="*/ 30 h 37"/>
                <a:gd name="T12" fmla="*/ 1 w 83"/>
                <a:gd name="T13" fmla="*/ 25 h 37"/>
                <a:gd name="T14" fmla="*/ 6 w 83"/>
                <a:gd name="T15" fmla="*/ 20 h 37"/>
                <a:gd name="T16" fmla="*/ 73 w 83"/>
                <a:gd name="T17" fmla="*/ 4 h 37"/>
                <a:gd name="T18" fmla="*/ 78 w 83"/>
                <a:gd name="T19"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 h="37">
                  <a:moveTo>
                    <a:pt x="78" y="19"/>
                  </a:moveTo>
                  <a:cubicBezTo>
                    <a:pt x="73" y="26"/>
                    <a:pt x="65" y="30"/>
                    <a:pt x="57" y="32"/>
                  </a:cubicBezTo>
                  <a:cubicBezTo>
                    <a:pt x="56" y="32"/>
                    <a:pt x="56" y="32"/>
                    <a:pt x="55" y="33"/>
                  </a:cubicBezTo>
                  <a:cubicBezTo>
                    <a:pt x="55" y="33"/>
                    <a:pt x="55" y="33"/>
                    <a:pt x="55" y="33"/>
                  </a:cubicBezTo>
                  <a:cubicBezTo>
                    <a:pt x="37" y="37"/>
                    <a:pt x="18" y="35"/>
                    <a:pt x="14" y="34"/>
                  </a:cubicBezTo>
                  <a:cubicBezTo>
                    <a:pt x="8" y="32"/>
                    <a:pt x="13" y="32"/>
                    <a:pt x="11" y="30"/>
                  </a:cubicBezTo>
                  <a:cubicBezTo>
                    <a:pt x="9" y="29"/>
                    <a:pt x="2" y="28"/>
                    <a:pt x="1" y="25"/>
                  </a:cubicBezTo>
                  <a:cubicBezTo>
                    <a:pt x="0" y="21"/>
                    <a:pt x="6" y="20"/>
                    <a:pt x="6" y="20"/>
                  </a:cubicBezTo>
                  <a:cubicBezTo>
                    <a:pt x="32" y="4"/>
                    <a:pt x="60" y="0"/>
                    <a:pt x="73" y="4"/>
                  </a:cubicBezTo>
                  <a:cubicBezTo>
                    <a:pt x="80" y="7"/>
                    <a:pt x="83" y="12"/>
                    <a:pt x="78" y="19"/>
                  </a:cubicBezTo>
                  <a:close/>
                </a:path>
              </a:pathLst>
            </a:custGeom>
            <a:solidFill>
              <a:srgbClr val="FFEEF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9" name="Freeform 107"/>
            <p:cNvSpPr/>
            <p:nvPr/>
          </p:nvSpPr>
          <p:spPr bwMode="auto">
            <a:xfrm flipH="1">
              <a:off x="2849563" y="6092825"/>
              <a:ext cx="103188" cy="79375"/>
            </a:xfrm>
            <a:custGeom>
              <a:avLst/>
              <a:gdLst>
                <a:gd name="T0" fmla="*/ 31 w 36"/>
                <a:gd name="T1" fmla="*/ 15 h 28"/>
                <a:gd name="T2" fmla="*/ 10 w 36"/>
                <a:gd name="T3" fmla="*/ 28 h 28"/>
                <a:gd name="T4" fmla="*/ 26 w 36"/>
                <a:gd name="T5" fmla="*/ 19 h 28"/>
                <a:gd name="T6" fmla="*/ 5 w 36"/>
                <a:gd name="T7" fmla="*/ 20 h 28"/>
                <a:gd name="T8" fmla="*/ 20 w 36"/>
                <a:gd name="T9" fmla="*/ 12 h 28"/>
                <a:gd name="T10" fmla="*/ 0 w 36"/>
                <a:gd name="T11" fmla="*/ 15 h 28"/>
                <a:gd name="T12" fmla="*/ 19 w 36"/>
                <a:gd name="T13" fmla="*/ 9 h 28"/>
                <a:gd name="T14" fmla="*/ 23 w 36"/>
                <a:gd name="T15" fmla="*/ 1 h 28"/>
                <a:gd name="T16" fmla="*/ 26 w 36"/>
                <a:gd name="T17" fmla="*/ 0 h 28"/>
                <a:gd name="T18" fmla="*/ 31 w 36"/>
                <a:gd name="T19" fmla="*/ 1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28">
                  <a:moveTo>
                    <a:pt x="31" y="15"/>
                  </a:moveTo>
                  <a:cubicBezTo>
                    <a:pt x="26" y="22"/>
                    <a:pt x="18" y="26"/>
                    <a:pt x="10" y="28"/>
                  </a:cubicBezTo>
                  <a:cubicBezTo>
                    <a:pt x="16" y="26"/>
                    <a:pt x="25" y="19"/>
                    <a:pt x="26" y="19"/>
                  </a:cubicBezTo>
                  <a:cubicBezTo>
                    <a:pt x="17" y="23"/>
                    <a:pt x="5" y="20"/>
                    <a:pt x="5" y="20"/>
                  </a:cubicBezTo>
                  <a:cubicBezTo>
                    <a:pt x="14" y="19"/>
                    <a:pt x="20" y="12"/>
                    <a:pt x="20" y="12"/>
                  </a:cubicBezTo>
                  <a:cubicBezTo>
                    <a:pt x="15" y="15"/>
                    <a:pt x="0" y="15"/>
                    <a:pt x="0" y="15"/>
                  </a:cubicBezTo>
                  <a:cubicBezTo>
                    <a:pt x="0" y="15"/>
                    <a:pt x="13" y="13"/>
                    <a:pt x="19" y="9"/>
                  </a:cubicBezTo>
                  <a:cubicBezTo>
                    <a:pt x="24" y="6"/>
                    <a:pt x="23" y="1"/>
                    <a:pt x="23" y="1"/>
                  </a:cubicBezTo>
                  <a:cubicBezTo>
                    <a:pt x="26" y="0"/>
                    <a:pt x="26" y="0"/>
                    <a:pt x="26" y="0"/>
                  </a:cubicBezTo>
                  <a:cubicBezTo>
                    <a:pt x="33" y="3"/>
                    <a:pt x="36" y="8"/>
                    <a:pt x="31" y="15"/>
                  </a:cubicBezTo>
                  <a:close/>
                </a:path>
              </a:pathLst>
            </a:custGeom>
            <a:solidFill>
              <a:srgbClr val="FFE1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0" name="Freeform 108"/>
            <p:cNvSpPr/>
            <p:nvPr/>
          </p:nvSpPr>
          <p:spPr bwMode="auto">
            <a:xfrm flipH="1">
              <a:off x="2855913" y="6002338"/>
              <a:ext cx="223838" cy="76200"/>
            </a:xfrm>
            <a:custGeom>
              <a:avLst/>
              <a:gdLst>
                <a:gd name="T0" fmla="*/ 71 w 79"/>
                <a:gd name="T1" fmla="*/ 27 h 27"/>
                <a:gd name="T2" fmla="*/ 55 w 79"/>
                <a:gd name="T3" fmla="*/ 27 h 27"/>
                <a:gd name="T4" fmla="*/ 55 w 79"/>
                <a:gd name="T5" fmla="*/ 27 h 27"/>
                <a:gd name="T6" fmla="*/ 51 w 79"/>
                <a:gd name="T7" fmla="*/ 27 h 27"/>
                <a:gd name="T8" fmla="*/ 49 w 79"/>
                <a:gd name="T9" fmla="*/ 27 h 27"/>
                <a:gd name="T10" fmla="*/ 49 w 79"/>
                <a:gd name="T11" fmla="*/ 27 h 27"/>
                <a:gd name="T12" fmla="*/ 7 w 79"/>
                <a:gd name="T13" fmla="*/ 23 h 27"/>
                <a:gd name="T14" fmla="*/ 10 w 79"/>
                <a:gd name="T15" fmla="*/ 14 h 27"/>
                <a:gd name="T16" fmla="*/ 8 w 79"/>
                <a:gd name="T17" fmla="*/ 5 h 27"/>
                <a:gd name="T18" fmla="*/ 46 w 79"/>
                <a:gd name="T19" fmla="*/ 4 h 27"/>
                <a:gd name="T20" fmla="*/ 73 w 79"/>
                <a:gd name="T21" fmla="*/ 17 h 27"/>
                <a:gd name="T22" fmla="*/ 71 w 79"/>
                <a:gd name="T23"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27">
                  <a:moveTo>
                    <a:pt x="71" y="27"/>
                  </a:moveTo>
                  <a:cubicBezTo>
                    <a:pt x="71" y="27"/>
                    <a:pt x="64" y="27"/>
                    <a:pt x="55" y="27"/>
                  </a:cubicBezTo>
                  <a:cubicBezTo>
                    <a:pt x="55" y="27"/>
                    <a:pt x="55" y="27"/>
                    <a:pt x="55" y="27"/>
                  </a:cubicBezTo>
                  <a:cubicBezTo>
                    <a:pt x="54" y="27"/>
                    <a:pt x="52" y="27"/>
                    <a:pt x="51" y="27"/>
                  </a:cubicBezTo>
                  <a:cubicBezTo>
                    <a:pt x="50" y="27"/>
                    <a:pt x="49" y="27"/>
                    <a:pt x="49" y="27"/>
                  </a:cubicBezTo>
                  <a:cubicBezTo>
                    <a:pt x="49" y="27"/>
                    <a:pt x="49" y="27"/>
                    <a:pt x="49" y="27"/>
                  </a:cubicBezTo>
                  <a:cubicBezTo>
                    <a:pt x="32" y="27"/>
                    <a:pt x="10" y="26"/>
                    <a:pt x="7" y="23"/>
                  </a:cubicBezTo>
                  <a:cubicBezTo>
                    <a:pt x="0" y="16"/>
                    <a:pt x="9" y="16"/>
                    <a:pt x="10" y="14"/>
                  </a:cubicBezTo>
                  <a:cubicBezTo>
                    <a:pt x="12" y="13"/>
                    <a:pt x="7" y="7"/>
                    <a:pt x="8" y="5"/>
                  </a:cubicBezTo>
                  <a:cubicBezTo>
                    <a:pt x="9" y="4"/>
                    <a:pt x="27" y="0"/>
                    <a:pt x="46" y="4"/>
                  </a:cubicBezTo>
                  <a:cubicBezTo>
                    <a:pt x="55" y="6"/>
                    <a:pt x="65" y="10"/>
                    <a:pt x="73" y="17"/>
                  </a:cubicBezTo>
                  <a:cubicBezTo>
                    <a:pt x="73" y="17"/>
                    <a:pt x="79" y="26"/>
                    <a:pt x="71" y="27"/>
                  </a:cubicBezTo>
                  <a:close/>
                </a:path>
              </a:pathLst>
            </a:custGeom>
            <a:solidFill>
              <a:srgbClr val="FFEEF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1" name="Freeform 109"/>
            <p:cNvSpPr/>
            <p:nvPr/>
          </p:nvSpPr>
          <p:spPr bwMode="auto">
            <a:xfrm flipH="1">
              <a:off x="2841625" y="6042025"/>
              <a:ext cx="73025" cy="104775"/>
            </a:xfrm>
            <a:custGeom>
              <a:avLst/>
              <a:gdLst>
                <a:gd name="T0" fmla="*/ 13 w 26"/>
                <a:gd name="T1" fmla="*/ 2 h 37"/>
                <a:gd name="T2" fmla="*/ 4 w 26"/>
                <a:gd name="T3" fmla="*/ 0 h 37"/>
                <a:gd name="T4" fmla="*/ 12 w 26"/>
                <a:gd name="T5" fmla="*/ 10 h 37"/>
                <a:gd name="T6" fmla="*/ 0 w 26"/>
                <a:gd name="T7" fmla="*/ 16 h 37"/>
                <a:gd name="T8" fmla="*/ 13 w 26"/>
                <a:gd name="T9" fmla="*/ 23 h 37"/>
                <a:gd name="T10" fmla="*/ 3 w 26"/>
                <a:gd name="T11" fmla="*/ 37 h 37"/>
                <a:gd name="T12" fmla="*/ 16 w 26"/>
                <a:gd name="T13" fmla="*/ 31 h 37"/>
                <a:gd name="T14" fmla="*/ 14 w 26"/>
                <a:gd name="T15" fmla="*/ 37 h 37"/>
                <a:gd name="T16" fmla="*/ 23 w 26"/>
                <a:gd name="T17" fmla="*/ 22 h 37"/>
                <a:gd name="T18" fmla="*/ 26 w 26"/>
                <a:gd name="T19" fmla="*/ 18 h 37"/>
                <a:gd name="T20" fmla="*/ 22 w 26"/>
                <a:gd name="T21" fmla="*/ 13 h 37"/>
                <a:gd name="T22" fmla="*/ 13 w 26"/>
                <a:gd name="T23"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37">
                  <a:moveTo>
                    <a:pt x="13" y="2"/>
                  </a:moveTo>
                  <a:cubicBezTo>
                    <a:pt x="11" y="1"/>
                    <a:pt x="7" y="0"/>
                    <a:pt x="4" y="0"/>
                  </a:cubicBezTo>
                  <a:cubicBezTo>
                    <a:pt x="11" y="3"/>
                    <a:pt x="14" y="7"/>
                    <a:pt x="12" y="10"/>
                  </a:cubicBezTo>
                  <a:cubicBezTo>
                    <a:pt x="11" y="13"/>
                    <a:pt x="0" y="16"/>
                    <a:pt x="0" y="16"/>
                  </a:cubicBezTo>
                  <a:cubicBezTo>
                    <a:pt x="0" y="16"/>
                    <a:pt x="11" y="18"/>
                    <a:pt x="13" y="23"/>
                  </a:cubicBezTo>
                  <a:cubicBezTo>
                    <a:pt x="15" y="27"/>
                    <a:pt x="12" y="34"/>
                    <a:pt x="3" y="37"/>
                  </a:cubicBezTo>
                  <a:cubicBezTo>
                    <a:pt x="9" y="37"/>
                    <a:pt x="13" y="35"/>
                    <a:pt x="16" y="31"/>
                  </a:cubicBezTo>
                  <a:cubicBezTo>
                    <a:pt x="18" y="29"/>
                    <a:pt x="14" y="37"/>
                    <a:pt x="14" y="37"/>
                  </a:cubicBezTo>
                  <a:cubicBezTo>
                    <a:pt x="14" y="37"/>
                    <a:pt x="20" y="34"/>
                    <a:pt x="23" y="22"/>
                  </a:cubicBezTo>
                  <a:cubicBezTo>
                    <a:pt x="24" y="19"/>
                    <a:pt x="26" y="20"/>
                    <a:pt x="26" y="18"/>
                  </a:cubicBezTo>
                  <a:cubicBezTo>
                    <a:pt x="26" y="15"/>
                    <a:pt x="23" y="16"/>
                    <a:pt x="22" y="13"/>
                  </a:cubicBezTo>
                  <a:cubicBezTo>
                    <a:pt x="21" y="10"/>
                    <a:pt x="17" y="4"/>
                    <a:pt x="13" y="2"/>
                  </a:cubicBezTo>
                  <a:close/>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2" name="Freeform 110"/>
            <p:cNvSpPr/>
            <p:nvPr/>
          </p:nvSpPr>
          <p:spPr bwMode="auto">
            <a:xfrm flipH="1">
              <a:off x="2501900" y="5973763"/>
              <a:ext cx="354013" cy="123825"/>
            </a:xfrm>
            <a:custGeom>
              <a:avLst/>
              <a:gdLst>
                <a:gd name="T0" fmla="*/ 0 w 125"/>
                <a:gd name="T1" fmla="*/ 40 h 44"/>
                <a:gd name="T2" fmla="*/ 120 w 125"/>
                <a:gd name="T3" fmla="*/ 0 h 44"/>
                <a:gd name="T4" fmla="*/ 124 w 125"/>
                <a:gd name="T5" fmla="*/ 7 h 44"/>
                <a:gd name="T6" fmla="*/ 0 w 125"/>
                <a:gd name="T7" fmla="*/ 43 h 44"/>
              </a:gdLst>
              <a:ahLst/>
              <a:cxnLst>
                <a:cxn ang="0">
                  <a:pos x="T0" y="T1"/>
                </a:cxn>
                <a:cxn ang="0">
                  <a:pos x="T2" y="T3"/>
                </a:cxn>
                <a:cxn ang="0">
                  <a:pos x="T4" y="T5"/>
                </a:cxn>
                <a:cxn ang="0">
                  <a:pos x="T6" y="T7"/>
                </a:cxn>
              </a:cxnLst>
              <a:rect l="0" t="0" r="r" b="b"/>
              <a:pathLst>
                <a:path w="125" h="44">
                  <a:moveTo>
                    <a:pt x="0" y="40"/>
                  </a:moveTo>
                  <a:cubicBezTo>
                    <a:pt x="0" y="40"/>
                    <a:pt x="93" y="43"/>
                    <a:pt x="120" y="0"/>
                  </a:cubicBezTo>
                  <a:cubicBezTo>
                    <a:pt x="120" y="0"/>
                    <a:pt x="123" y="4"/>
                    <a:pt x="124" y="7"/>
                  </a:cubicBezTo>
                  <a:cubicBezTo>
                    <a:pt x="125" y="10"/>
                    <a:pt x="94" y="44"/>
                    <a:pt x="0" y="43"/>
                  </a:cubicBezTo>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3" name="Freeform 111"/>
            <p:cNvSpPr/>
            <p:nvPr/>
          </p:nvSpPr>
          <p:spPr bwMode="auto">
            <a:xfrm flipH="1">
              <a:off x="2855913" y="6013450"/>
              <a:ext cx="104775" cy="65088"/>
            </a:xfrm>
            <a:custGeom>
              <a:avLst/>
              <a:gdLst>
                <a:gd name="T0" fmla="*/ 29 w 37"/>
                <a:gd name="T1" fmla="*/ 23 h 23"/>
                <a:gd name="T2" fmla="*/ 13 w 37"/>
                <a:gd name="T3" fmla="*/ 23 h 23"/>
                <a:gd name="T4" fmla="*/ 23 w 37"/>
                <a:gd name="T5" fmla="*/ 19 h 23"/>
                <a:gd name="T6" fmla="*/ 1 w 37"/>
                <a:gd name="T7" fmla="*/ 15 h 23"/>
                <a:gd name="T8" fmla="*/ 24 w 37"/>
                <a:gd name="T9" fmla="*/ 15 h 23"/>
                <a:gd name="T10" fmla="*/ 0 w 37"/>
                <a:gd name="T11" fmla="*/ 5 h 23"/>
                <a:gd name="T12" fmla="*/ 19 w 37"/>
                <a:gd name="T13" fmla="*/ 8 h 23"/>
                <a:gd name="T14" fmla="*/ 8 w 37"/>
                <a:gd name="T15" fmla="*/ 3 h 23"/>
                <a:gd name="T16" fmla="*/ 4 w 37"/>
                <a:gd name="T17" fmla="*/ 0 h 23"/>
                <a:gd name="T18" fmla="*/ 31 w 37"/>
                <a:gd name="T19" fmla="*/ 13 h 23"/>
                <a:gd name="T20" fmla="*/ 29 w 37"/>
                <a:gd name="T2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23">
                  <a:moveTo>
                    <a:pt x="29" y="23"/>
                  </a:moveTo>
                  <a:cubicBezTo>
                    <a:pt x="29" y="23"/>
                    <a:pt x="22" y="23"/>
                    <a:pt x="13" y="23"/>
                  </a:cubicBezTo>
                  <a:cubicBezTo>
                    <a:pt x="19" y="23"/>
                    <a:pt x="26" y="22"/>
                    <a:pt x="23" y="19"/>
                  </a:cubicBezTo>
                  <a:cubicBezTo>
                    <a:pt x="20" y="14"/>
                    <a:pt x="1" y="15"/>
                    <a:pt x="1" y="15"/>
                  </a:cubicBezTo>
                  <a:cubicBezTo>
                    <a:pt x="13" y="10"/>
                    <a:pt x="23" y="15"/>
                    <a:pt x="24" y="15"/>
                  </a:cubicBezTo>
                  <a:cubicBezTo>
                    <a:pt x="18" y="7"/>
                    <a:pt x="0" y="5"/>
                    <a:pt x="0" y="5"/>
                  </a:cubicBezTo>
                  <a:cubicBezTo>
                    <a:pt x="10" y="5"/>
                    <a:pt x="18" y="8"/>
                    <a:pt x="19" y="8"/>
                  </a:cubicBezTo>
                  <a:cubicBezTo>
                    <a:pt x="18" y="8"/>
                    <a:pt x="14" y="5"/>
                    <a:pt x="8" y="3"/>
                  </a:cubicBezTo>
                  <a:cubicBezTo>
                    <a:pt x="6" y="2"/>
                    <a:pt x="5" y="1"/>
                    <a:pt x="4" y="0"/>
                  </a:cubicBezTo>
                  <a:cubicBezTo>
                    <a:pt x="13" y="2"/>
                    <a:pt x="23" y="6"/>
                    <a:pt x="31" y="13"/>
                  </a:cubicBezTo>
                  <a:cubicBezTo>
                    <a:pt x="31" y="13"/>
                    <a:pt x="37" y="22"/>
                    <a:pt x="29" y="23"/>
                  </a:cubicBezTo>
                  <a:close/>
                </a:path>
              </a:pathLst>
            </a:custGeom>
            <a:solidFill>
              <a:srgbClr val="FFE1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4" name="Freeform 112"/>
            <p:cNvSpPr/>
            <p:nvPr/>
          </p:nvSpPr>
          <p:spPr bwMode="auto">
            <a:xfrm flipH="1">
              <a:off x="3190875" y="5805488"/>
              <a:ext cx="158750" cy="111125"/>
            </a:xfrm>
            <a:custGeom>
              <a:avLst/>
              <a:gdLst>
                <a:gd name="T0" fmla="*/ 56 w 56"/>
                <a:gd name="T1" fmla="*/ 22 h 39"/>
                <a:gd name="T2" fmla="*/ 6 w 56"/>
                <a:gd name="T3" fmla="*/ 13 h 39"/>
                <a:gd name="T4" fmla="*/ 4 w 56"/>
                <a:gd name="T5" fmla="*/ 18 h 39"/>
                <a:gd name="T6" fmla="*/ 0 w 56"/>
                <a:gd name="T7" fmla="*/ 24 h 39"/>
                <a:gd name="T8" fmla="*/ 18 w 56"/>
                <a:gd name="T9" fmla="*/ 34 h 39"/>
                <a:gd name="T10" fmla="*/ 55 w 56"/>
                <a:gd name="T11" fmla="*/ 31 h 39"/>
              </a:gdLst>
              <a:ahLst/>
              <a:cxnLst>
                <a:cxn ang="0">
                  <a:pos x="T0" y="T1"/>
                </a:cxn>
                <a:cxn ang="0">
                  <a:pos x="T2" y="T3"/>
                </a:cxn>
                <a:cxn ang="0">
                  <a:pos x="T4" y="T5"/>
                </a:cxn>
                <a:cxn ang="0">
                  <a:pos x="T6" y="T7"/>
                </a:cxn>
                <a:cxn ang="0">
                  <a:pos x="T8" y="T9"/>
                </a:cxn>
                <a:cxn ang="0">
                  <a:pos x="T10" y="T11"/>
                </a:cxn>
              </a:cxnLst>
              <a:rect l="0" t="0" r="r" b="b"/>
              <a:pathLst>
                <a:path w="56" h="39">
                  <a:moveTo>
                    <a:pt x="56" y="22"/>
                  </a:moveTo>
                  <a:cubicBezTo>
                    <a:pt x="56" y="22"/>
                    <a:pt x="32" y="0"/>
                    <a:pt x="6" y="13"/>
                  </a:cubicBezTo>
                  <a:cubicBezTo>
                    <a:pt x="6" y="13"/>
                    <a:pt x="2" y="16"/>
                    <a:pt x="4" y="18"/>
                  </a:cubicBezTo>
                  <a:cubicBezTo>
                    <a:pt x="6" y="20"/>
                    <a:pt x="0" y="21"/>
                    <a:pt x="0" y="24"/>
                  </a:cubicBezTo>
                  <a:cubicBezTo>
                    <a:pt x="0" y="27"/>
                    <a:pt x="8" y="30"/>
                    <a:pt x="18" y="34"/>
                  </a:cubicBezTo>
                  <a:cubicBezTo>
                    <a:pt x="28" y="38"/>
                    <a:pt x="43" y="39"/>
                    <a:pt x="55" y="31"/>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5" name="Freeform 113"/>
            <p:cNvSpPr/>
            <p:nvPr/>
          </p:nvSpPr>
          <p:spPr bwMode="auto">
            <a:xfrm flipH="1">
              <a:off x="3195638" y="5849938"/>
              <a:ext cx="106363" cy="41275"/>
            </a:xfrm>
            <a:custGeom>
              <a:avLst/>
              <a:gdLst>
                <a:gd name="T0" fmla="*/ 6 w 37"/>
                <a:gd name="T1" fmla="*/ 0 h 14"/>
                <a:gd name="T2" fmla="*/ 21 w 37"/>
                <a:gd name="T3" fmla="*/ 6 h 14"/>
                <a:gd name="T4" fmla="*/ 6 w 37"/>
                <a:gd name="T5" fmla="*/ 7 h 14"/>
                <a:gd name="T6" fmla="*/ 34 w 37"/>
                <a:gd name="T7" fmla="*/ 14 h 14"/>
                <a:gd name="T8" fmla="*/ 37 w 37"/>
                <a:gd name="T9" fmla="*/ 11 h 14"/>
                <a:gd name="T10" fmla="*/ 30 w 37"/>
                <a:gd name="T11" fmla="*/ 4 h 14"/>
                <a:gd name="T12" fmla="*/ 6 w 37"/>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37" h="14">
                  <a:moveTo>
                    <a:pt x="6" y="0"/>
                  </a:moveTo>
                  <a:cubicBezTo>
                    <a:pt x="6" y="0"/>
                    <a:pt x="18" y="4"/>
                    <a:pt x="21" y="6"/>
                  </a:cubicBezTo>
                  <a:cubicBezTo>
                    <a:pt x="21" y="6"/>
                    <a:pt x="12" y="5"/>
                    <a:pt x="6" y="7"/>
                  </a:cubicBezTo>
                  <a:cubicBezTo>
                    <a:pt x="0" y="9"/>
                    <a:pt x="34" y="14"/>
                    <a:pt x="34" y="14"/>
                  </a:cubicBezTo>
                  <a:cubicBezTo>
                    <a:pt x="37" y="11"/>
                    <a:pt x="37" y="11"/>
                    <a:pt x="37" y="11"/>
                  </a:cubicBezTo>
                  <a:cubicBezTo>
                    <a:pt x="37" y="11"/>
                    <a:pt x="33" y="4"/>
                    <a:pt x="30" y="4"/>
                  </a:cubicBezTo>
                  <a:cubicBezTo>
                    <a:pt x="28" y="3"/>
                    <a:pt x="6" y="0"/>
                    <a:pt x="6" y="0"/>
                  </a:cubicBezTo>
                  <a:close/>
                </a:path>
              </a:pathLst>
            </a:custGeom>
            <a:solidFill>
              <a:srgbClr val="FFE1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6" name="Freeform 114"/>
            <p:cNvSpPr/>
            <p:nvPr/>
          </p:nvSpPr>
          <p:spPr bwMode="auto">
            <a:xfrm flipH="1">
              <a:off x="3179763" y="5864225"/>
              <a:ext cx="166688" cy="71438"/>
            </a:xfrm>
            <a:custGeom>
              <a:avLst/>
              <a:gdLst>
                <a:gd name="T0" fmla="*/ 54 w 59"/>
                <a:gd name="T1" fmla="*/ 20 h 25"/>
                <a:gd name="T2" fmla="*/ 37 w 59"/>
                <a:gd name="T3" fmla="*/ 24 h 25"/>
                <a:gd name="T4" fmla="*/ 36 w 59"/>
                <a:gd name="T5" fmla="*/ 24 h 25"/>
                <a:gd name="T6" fmla="*/ 35 w 59"/>
                <a:gd name="T7" fmla="*/ 24 h 25"/>
                <a:gd name="T8" fmla="*/ 7 w 59"/>
                <a:gd name="T9" fmla="*/ 16 h 25"/>
                <a:gd name="T10" fmla="*/ 6 w 59"/>
                <a:gd name="T11" fmla="*/ 13 h 25"/>
                <a:gd name="T12" fmla="*/ 0 w 59"/>
                <a:gd name="T13" fmla="*/ 7 h 25"/>
                <a:gd name="T14" fmla="*/ 4 w 59"/>
                <a:gd name="T15" fmla="*/ 5 h 25"/>
                <a:gd name="T16" fmla="*/ 54 w 59"/>
                <a:gd name="T17" fmla="*/ 9 h 25"/>
                <a:gd name="T18" fmla="*/ 54 w 59"/>
                <a:gd name="T19" fmla="*/ 2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25">
                  <a:moveTo>
                    <a:pt x="54" y="20"/>
                  </a:moveTo>
                  <a:cubicBezTo>
                    <a:pt x="49" y="23"/>
                    <a:pt x="43" y="25"/>
                    <a:pt x="37" y="24"/>
                  </a:cubicBezTo>
                  <a:cubicBezTo>
                    <a:pt x="36" y="24"/>
                    <a:pt x="36" y="24"/>
                    <a:pt x="36" y="24"/>
                  </a:cubicBezTo>
                  <a:cubicBezTo>
                    <a:pt x="35" y="24"/>
                    <a:pt x="35" y="24"/>
                    <a:pt x="35" y="24"/>
                  </a:cubicBezTo>
                  <a:cubicBezTo>
                    <a:pt x="22" y="24"/>
                    <a:pt x="9" y="18"/>
                    <a:pt x="7" y="16"/>
                  </a:cubicBezTo>
                  <a:cubicBezTo>
                    <a:pt x="4" y="14"/>
                    <a:pt x="7" y="15"/>
                    <a:pt x="6" y="13"/>
                  </a:cubicBezTo>
                  <a:cubicBezTo>
                    <a:pt x="5" y="12"/>
                    <a:pt x="0" y="10"/>
                    <a:pt x="0" y="7"/>
                  </a:cubicBezTo>
                  <a:cubicBezTo>
                    <a:pt x="0" y="5"/>
                    <a:pt x="4" y="5"/>
                    <a:pt x="4" y="5"/>
                  </a:cubicBezTo>
                  <a:cubicBezTo>
                    <a:pt x="26" y="0"/>
                    <a:pt x="46" y="3"/>
                    <a:pt x="54" y="9"/>
                  </a:cubicBezTo>
                  <a:cubicBezTo>
                    <a:pt x="58" y="12"/>
                    <a:pt x="59" y="16"/>
                    <a:pt x="54" y="20"/>
                  </a:cubicBezTo>
                  <a:close/>
                </a:path>
              </a:pathLst>
            </a:custGeom>
            <a:solidFill>
              <a:srgbClr val="FFEEF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7" name="Freeform 115"/>
            <p:cNvSpPr/>
            <p:nvPr/>
          </p:nvSpPr>
          <p:spPr bwMode="auto">
            <a:xfrm flipH="1">
              <a:off x="3179763" y="5888038"/>
              <a:ext cx="73025" cy="47625"/>
            </a:xfrm>
            <a:custGeom>
              <a:avLst/>
              <a:gdLst>
                <a:gd name="T0" fmla="*/ 21 w 26"/>
                <a:gd name="T1" fmla="*/ 12 h 17"/>
                <a:gd name="T2" fmla="*/ 4 w 26"/>
                <a:gd name="T3" fmla="*/ 16 h 17"/>
                <a:gd name="T4" fmla="*/ 17 w 26"/>
                <a:gd name="T5" fmla="*/ 13 h 17"/>
                <a:gd name="T6" fmla="*/ 2 w 26"/>
                <a:gd name="T7" fmla="*/ 10 h 17"/>
                <a:gd name="T8" fmla="*/ 14 w 26"/>
                <a:gd name="T9" fmla="*/ 8 h 17"/>
                <a:gd name="T10" fmla="*/ 0 w 26"/>
                <a:gd name="T11" fmla="*/ 5 h 17"/>
                <a:gd name="T12" fmla="*/ 14 w 26"/>
                <a:gd name="T13" fmla="*/ 5 h 17"/>
                <a:gd name="T14" fmla="*/ 18 w 26"/>
                <a:gd name="T15" fmla="*/ 0 h 17"/>
                <a:gd name="T16" fmla="*/ 21 w 26"/>
                <a:gd name="T17" fmla="*/ 1 h 17"/>
                <a:gd name="T18" fmla="*/ 21 w 26"/>
                <a:gd name="T19"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7">
                  <a:moveTo>
                    <a:pt x="21" y="12"/>
                  </a:moveTo>
                  <a:cubicBezTo>
                    <a:pt x="16" y="15"/>
                    <a:pt x="10" y="17"/>
                    <a:pt x="4" y="16"/>
                  </a:cubicBezTo>
                  <a:cubicBezTo>
                    <a:pt x="8" y="16"/>
                    <a:pt x="16" y="14"/>
                    <a:pt x="17" y="13"/>
                  </a:cubicBezTo>
                  <a:cubicBezTo>
                    <a:pt x="10" y="15"/>
                    <a:pt x="2" y="10"/>
                    <a:pt x="2" y="10"/>
                  </a:cubicBezTo>
                  <a:cubicBezTo>
                    <a:pt x="9" y="11"/>
                    <a:pt x="14" y="8"/>
                    <a:pt x="14" y="8"/>
                  </a:cubicBezTo>
                  <a:cubicBezTo>
                    <a:pt x="10" y="9"/>
                    <a:pt x="0" y="5"/>
                    <a:pt x="0" y="5"/>
                  </a:cubicBezTo>
                  <a:cubicBezTo>
                    <a:pt x="0" y="5"/>
                    <a:pt x="9" y="7"/>
                    <a:pt x="14" y="5"/>
                  </a:cubicBezTo>
                  <a:cubicBezTo>
                    <a:pt x="18" y="4"/>
                    <a:pt x="18" y="0"/>
                    <a:pt x="18" y="0"/>
                  </a:cubicBezTo>
                  <a:cubicBezTo>
                    <a:pt x="21" y="1"/>
                    <a:pt x="21" y="1"/>
                    <a:pt x="21" y="1"/>
                  </a:cubicBezTo>
                  <a:cubicBezTo>
                    <a:pt x="25" y="4"/>
                    <a:pt x="26" y="8"/>
                    <a:pt x="21" y="12"/>
                  </a:cubicBezTo>
                  <a:close/>
                </a:path>
              </a:pathLst>
            </a:custGeom>
            <a:solidFill>
              <a:srgbClr val="FFE1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8" name="Freeform 116"/>
            <p:cNvSpPr/>
            <p:nvPr/>
          </p:nvSpPr>
          <p:spPr bwMode="auto">
            <a:xfrm flipH="1">
              <a:off x="3176588" y="5795963"/>
              <a:ext cx="144463" cy="85725"/>
            </a:xfrm>
            <a:custGeom>
              <a:avLst/>
              <a:gdLst>
                <a:gd name="T0" fmla="*/ 46 w 51"/>
                <a:gd name="T1" fmla="*/ 29 h 30"/>
                <a:gd name="T2" fmla="*/ 35 w 51"/>
                <a:gd name="T3" fmla="*/ 26 h 30"/>
                <a:gd name="T4" fmla="*/ 35 w 51"/>
                <a:gd name="T5" fmla="*/ 26 h 30"/>
                <a:gd name="T6" fmla="*/ 32 w 51"/>
                <a:gd name="T7" fmla="*/ 25 h 30"/>
                <a:gd name="T8" fmla="*/ 31 w 51"/>
                <a:gd name="T9" fmla="*/ 25 h 30"/>
                <a:gd name="T10" fmla="*/ 31 w 51"/>
                <a:gd name="T11" fmla="*/ 25 h 30"/>
                <a:gd name="T12" fmla="*/ 3 w 51"/>
                <a:gd name="T13" fmla="*/ 12 h 30"/>
                <a:gd name="T14" fmla="*/ 7 w 51"/>
                <a:gd name="T15" fmla="*/ 8 h 30"/>
                <a:gd name="T16" fmla="*/ 8 w 51"/>
                <a:gd name="T17" fmla="*/ 1 h 30"/>
                <a:gd name="T18" fmla="*/ 33 w 51"/>
                <a:gd name="T19" fmla="*/ 8 h 30"/>
                <a:gd name="T20" fmla="*/ 49 w 51"/>
                <a:gd name="T21" fmla="*/ 23 h 30"/>
                <a:gd name="T22" fmla="*/ 46 w 51"/>
                <a:gd name="T23"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30">
                  <a:moveTo>
                    <a:pt x="46" y="29"/>
                  </a:moveTo>
                  <a:cubicBezTo>
                    <a:pt x="46" y="29"/>
                    <a:pt x="41" y="28"/>
                    <a:pt x="35" y="26"/>
                  </a:cubicBezTo>
                  <a:cubicBezTo>
                    <a:pt x="35" y="26"/>
                    <a:pt x="35" y="26"/>
                    <a:pt x="35" y="26"/>
                  </a:cubicBezTo>
                  <a:cubicBezTo>
                    <a:pt x="34" y="26"/>
                    <a:pt x="33" y="25"/>
                    <a:pt x="32" y="25"/>
                  </a:cubicBezTo>
                  <a:cubicBezTo>
                    <a:pt x="31" y="25"/>
                    <a:pt x="31" y="25"/>
                    <a:pt x="31" y="25"/>
                  </a:cubicBezTo>
                  <a:cubicBezTo>
                    <a:pt x="31" y="25"/>
                    <a:pt x="31" y="25"/>
                    <a:pt x="31" y="25"/>
                  </a:cubicBezTo>
                  <a:cubicBezTo>
                    <a:pt x="19" y="21"/>
                    <a:pt x="4" y="16"/>
                    <a:pt x="3" y="12"/>
                  </a:cubicBezTo>
                  <a:cubicBezTo>
                    <a:pt x="0" y="7"/>
                    <a:pt x="6" y="8"/>
                    <a:pt x="7" y="8"/>
                  </a:cubicBezTo>
                  <a:cubicBezTo>
                    <a:pt x="8" y="7"/>
                    <a:pt x="6" y="2"/>
                    <a:pt x="8" y="1"/>
                  </a:cubicBezTo>
                  <a:cubicBezTo>
                    <a:pt x="8" y="0"/>
                    <a:pt x="21" y="1"/>
                    <a:pt x="33" y="8"/>
                  </a:cubicBezTo>
                  <a:cubicBezTo>
                    <a:pt x="40" y="11"/>
                    <a:pt x="45" y="16"/>
                    <a:pt x="49" y="23"/>
                  </a:cubicBezTo>
                  <a:cubicBezTo>
                    <a:pt x="49" y="23"/>
                    <a:pt x="51" y="30"/>
                    <a:pt x="46" y="29"/>
                  </a:cubicBezTo>
                  <a:close/>
                </a:path>
              </a:pathLst>
            </a:custGeom>
            <a:solidFill>
              <a:srgbClr val="FFEEF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9" name="Freeform 117"/>
            <p:cNvSpPr/>
            <p:nvPr/>
          </p:nvSpPr>
          <p:spPr bwMode="auto">
            <a:xfrm flipH="1">
              <a:off x="3168650" y="5848350"/>
              <a:ext cx="55563" cy="79375"/>
            </a:xfrm>
            <a:custGeom>
              <a:avLst/>
              <a:gdLst>
                <a:gd name="T0" fmla="*/ 14 w 20"/>
                <a:gd name="T1" fmla="*/ 4 h 28"/>
                <a:gd name="T2" fmla="*/ 9 w 20"/>
                <a:gd name="T3" fmla="*/ 0 h 28"/>
                <a:gd name="T4" fmla="*/ 12 w 20"/>
                <a:gd name="T5" fmla="*/ 9 h 28"/>
                <a:gd name="T6" fmla="*/ 2 w 20"/>
                <a:gd name="T7" fmla="*/ 11 h 28"/>
                <a:gd name="T8" fmla="*/ 10 w 20"/>
                <a:gd name="T9" fmla="*/ 18 h 28"/>
                <a:gd name="T10" fmla="*/ 0 w 20"/>
                <a:gd name="T11" fmla="*/ 25 h 28"/>
                <a:gd name="T12" fmla="*/ 10 w 20"/>
                <a:gd name="T13" fmla="*/ 24 h 28"/>
                <a:gd name="T14" fmla="*/ 8 w 20"/>
                <a:gd name="T15" fmla="*/ 28 h 28"/>
                <a:gd name="T16" fmla="*/ 17 w 20"/>
                <a:gd name="T17" fmla="*/ 19 h 28"/>
                <a:gd name="T18" fmla="*/ 20 w 20"/>
                <a:gd name="T19" fmla="*/ 17 h 28"/>
                <a:gd name="T20" fmla="*/ 18 w 20"/>
                <a:gd name="T21" fmla="*/ 13 h 28"/>
                <a:gd name="T22" fmla="*/ 14 w 20"/>
                <a:gd name="T23"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 h="28">
                  <a:moveTo>
                    <a:pt x="14" y="4"/>
                  </a:moveTo>
                  <a:cubicBezTo>
                    <a:pt x="13" y="3"/>
                    <a:pt x="11" y="1"/>
                    <a:pt x="9" y="0"/>
                  </a:cubicBezTo>
                  <a:cubicBezTo>
                    <a:pt x="12" y="4"/>
                    <a:pt x="13" y="8"/>
                    <a:pt x="12" y="9"/>
                  </a:cubicBezTo>
                  <a:cubicBezTo>
                    <a:pt x="10" y="11"/>
                    <a:pt x="2" y="11"/>
                    <a:pt x="2" y="11"/>
                  </a:cubicBezTo>
                  <a:cubicBezTo>
                    <a:pt x="2" y="11"/>
                    <a:pt x="9" y="14"/>
                    <a:pt x="10" y="18"/>
                  </a:cubicBezTo>
                  <a:cubicBezTo>
                    <a:pt x="11" y="21"/>
                    <a:pt x="7" y="26"/>
                    <a:pt x="0" y="25"/>
                  </a:cubicBezTo>
                  <a:cubicBezTo>
                    <a:pt x="4" y="27"/>
                    <a:pt x="7" y="26"/>
                    <a:pt x="10" y="24"/>
                  </a:cubicBezTo>
                  <a:cubicBezTo>
                    <a:pt x="11" y="23"/>
                    <a:pt x="8" y="28"/>
                    <a:pt x="8" y="28"/>
                  </a:cubicBezTo>
                  <a:cubicBezTo>
                    <a:pt x="8" y="28"/>
                    <a:pt x="12" y="27"/>
                    <a:pt x="17" y="19"/>
                  </a:cubicBezTo>
                  <a:cubicBezTo>
                    <a:pt x="18" y="18"/>
                    <a:pt x="19" y="19"/>
                    <a:pt x="20" y="17"/>
                  </a:cubicBezTo>
                  <a:cubicBezTo>
                    <a:pt x="20" y="15"/>
                    <a:pt x="18" y="15"/>
                    <a:pt x="18" y="13"/>
                  </a:cubicBezTo>
                  <a:cubicBezTo>
                    <a:pt x="18" y="11"/>
                    <a:pt x="16" y="6"/>
                    <a:pt x="14" y="4"/>
                  </a:cubicBezTo>
                  <a:close/>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0" name="Freeform 118"/>
            <p:cNvSpPr/>
            <p:nvPr/>
          </p:nvSpPr>
          <p:spPr bwMode="auto">
            <a:xfrm flipH="1">
              <a:off x="2914650" y="5884863"/>
              <a:ext cx="265113" cy="71438"/>
            </a:xfrm>
            <a:custGeom>
              <a:avLst/>
              <a:gdLst>
                <a:gd name="T0" fmla="*/ 1 w 93"/>
                <a:gd name="T1" fmla="*/ 2 h 25"/>
                <a:gd name="T2" fmla="*/ 92 w 93"/>
                <a:gd name="T3" fmla="*/ 0 h 25"/>
                <a:gd name="T4" fmla="*/ 93 w 93"/>
                <a:gd name="T5" fmla="*/ 6 h 25"/>
                <a:gd name="T6" fmla="*/ 0 w 93"/>
                <a:gd name="T7" fmla="*/ 4 h 25"/>
              </a:gdLst>
              <a:ahLst/>
              <a:cxnLst>
                <a:cxn ang="0">
                  <a:pos x="T0" y="T1"/>
                </a:cxn>
                <a:cxn ang="0">
                  <a:pos x="T2" y="T3"/>
                </a:cxn>
                <a:cxn ang="0">
                  <a:pos x="T4" y="T5"/>
                </a:cxn>
                <a:cxn ang="0">
                  <a:pos x="T6" y="T7"/>
                </a:cxn>
              </a:cxnLst>
              <a:rect l="0" t="0" r="r" b="b"/>
              <a:pathLst>
                <a:path w="93" h="25">
                  <a:moveTo>
                    <a:pt x="1" y="2"/>
                  </a:moveTo>
                  <a:cubicBezTo>
                    <a:pt x="1" y="2"/>
                    <a:pt x="63" y="24"/>
                    <a:pt x="92" y="0"/>
                  </a:cubicBezTo>
                  <a:cubicBezTo>
                    <a:pt x="92" y="0"/>
                    <a:pt x="93" y="3"/>
                    <a:pt x="93" y="6"/>
                  </a:cubicBezTo>
                  <a:cubicBezTo>
                    <a:pt x="92" y="8"/>
                    <a:pt x="64" y="25"/>
                    <a:pt x="0" y="4"/>
                  </a:cubicBezTo>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1" name="Freeform 119"/>
            <p:cNvSpPr/>
            <p:nvPr/>
          </p:nvSpPr>
          <p:spPr bwMode="auto">
            <a:xfrm flipH="1">
              <a:off x="3176588" y="5819775"/>
              <a:ext cx="61913" cy="61913"/>
            </a:xfrm>
            <a:custGeom>
              <a:avLst/>
              <a:gdLst>
                <a:gd name="T0" fmla="*/ 17 w 22"/>
                <a:gd name="T1" fmla="*/ 21 h 22"/>
                <a:gd name="T2" fmla="*/ 6 w 22"/>
                <a:gd name="T3" fmla="*/ 18 h 22"/>
                <a:gd name="T4" fmla="*/ 14 w 22"/>
                <a:gd name="T5" fmla="*/ 17 h 22"/>
                <a:gd name="T6" fmla="*/ 0 w 22"/>
                <a:gd name="T7" fmla="*/ 10 h 22"/>
                <a:gd name="T8" fmla="*/ 15 w 22"/>
                <a:gd name="T9" fmla="*/ 15 h 22"/>
                <a:gd name="T10" fmla="*/ 1 w 22"/>
                <a:gd name="T11" fmla="*/ 3 h 22"/>
                <a:gd name="T12" fmla="*/ 13 w 22"/>
                <a:gd name="T13" fmla="*/ 9 h 22"/>
                <a:gd name="T14" fmla="*/ 7 w 22"/>
                <a:gd name="T15" fmla="*/ 3 h 22"/>
                <a:gd name="T16" fmla="*/ 4 w 22"/>
                <a:gd name="T17" fmla="*/ 0 h 22"/>
                <a:gd name="T18" fmla="*/ 20 w 22"/>
                <a:gd name="T19" fmla="*/ 15 h 22"/>
                <a:gd name="T20" fmla="*/ 17 w 22"/>
                <a:gd name="T21"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2">
                  <a:moveTo>
                    <a:pt x="17" y="21"/>
                  </a:moveTo>
                  <a:cubicBezTo>
                    <a:pt x="17" y="21"/>
                    <a:pt x="12" y="20"/>
                    <a:pt x="6" y="18"/>
                  </a:cubicBezTo>
                  <a:cubicBezTo>
                    <a:pt x="10" y="19"/>
                    <a:pt x="15" y="20"/>
                    <a:pt x="14" y="17"/>
                  </a:cubicBezTo>
                  <a:cubicBezTo>
                    <a:pt x="12" y="13"/>
                    <a:pt x="0" y="10"/>
                    <a:pt x="0" y="10"/>
                  </a:cubicBezTo>
                  <a:cubicBezTo>
                    <a:pt x="9" y="9"/>
                    <a:pt x="14" y="14"/>
                    <a:pt x="15" y="15"/>
                  </a:cubicBezTo>
                  <a:cubicBezTo>
                    <a:pt x="13" y="8"/>
                    <a:pt x="1" y="3"/>
                    <a:pt x="1" y="3"/>
                  </a:cubicBezTo>
                  <a:cubicBezTo>
                    <a:pt x="8" y="5"/>
                    <a:pt x="13" y="8"/>
                    <a:pt x="13" y="9"/>
                  </a:cubicBezTo>
                  <a:cubicBezTo>
                    <a:pt x="13" y="8"/>
                    <a:pt x="10" y="6"/>
                    <a:pt x="7" y="3"/>
                  </a:cubicBezTo>
                  <a:cubicBezTo>
                    <a:pt x="6" y="2"/>
                    <a:pt x="5" y="1"/>
                    <a:pt x="4" y="0"/>
                  </a:cubicBezTo>
                  <a:cubicBezTo>
                    <a:pt x="11" y="3"/>
                    <a:pt x="16" y="8"/>
                    <a:pt x="20" y="15"/>
                  </a:cubicBezTo>
                  <a:cubicBezTo>
                    <a:pt x="20" y="15"/>
                    <a:pt x="22" y="22"/>
                    <a:pt x="17" y="21"/>
                  </a:cubicBezTo>
                  <a:close/>
                </a:path>
              </a:pathLst>
            </a:custGeom>
            <a:solidFill>
              <a:srgbClr val="FFE1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2" name="Freeform 120"/>
            <p:cNvSpPr/>
            <p:nvPr/>
          </p:nvSpPr>
          <p:spPr bwMode="auto">
            <a:xfrm flipH="1">
              <a:off x="1360488" y="5370513"/>
              <a:ext cx="101600" cy="190500"/>
            </a:xfrm>
            <a:custGeom>
              <a:avLst/>
              <a:gdLst>
                <a:gd name="T0" fmla="*/ 16 w 36"/>
                <a:gd name="T1" fmla="*/ 1 h 67"/>
                <a:gd name="T2" fmla="*/ 19 w 36"/>
                <a:gd name="T3" fmla="*/ 1 h 67"/>
                <a:gd name="T4" fmla="*/ 28 w 36"/>
                <a:gd name="T5" fmla="*/ 3 h 67"/>
                <a:gd name="T6" fmla="*/ 33 w 36"/>
                <a:gd name="T7" fmla="*/ 6 h 67"/>
                <a:gd name="T8" fmla="*/ 36 w 36"/>
                <a:gd name="T9" fmla="*/ 17 h 67"/>
                <a:gd name="T10" fmla="*/ 35 w 36"/>
                <a:gd name="T11" fmla="*/ 29 h 67"/>
                <a:gd name="T12" fmla="*/ 31 w 36"/>
                <a:gd name="T13" fmla="*/ 19 h 67"/>
                <a:gd name="T14" fmla="*/ 35 w 36"/>
                <a:gd name="T15" fmla="*/ 36 h 67"/>
                <a:gd name="T16" fmla="*/ 31 w 36"/>
                <a:gd name="T17" fmla="*/ 59 h 67"/>
                <a:gd name="T18" fmla="*/ 30 w 36"/>
                <a:gd name="T19" fmla="*/ 58 h 67"/>
                <a:gd name="T20" fmla="*/ 20 w 36"/>
                <a:gd name="T21" fmla="*/ 61 h 67"/>
                <a:gd name="T22" fmla="*/ 17 w 36"/>
                <a:gd name="T23" fmla="*/ 66 h 67"/>
                <a:gd name="T24" fmla="*/ 10 w 36"/>
                <a:gd name="T25" fmla="*/ 53 h 67"/>
                <a:gd name="T26" fmla="*/ 3 w 36"/>
                <a:gd name="T27" fmla="*/ 42 h 67"/>
                <a:gd name="T28" fmla="*/ 1 w 36"/>
                <a:gd name="T29" fmla="*/ 30 h 67"/>
                <a:gd name="T30" fmla="*/ 1 w 36"/>
                <a:gd name="T31" fmla="*/ 30 h 67"/>
                <a:gd name="T32" fmla="*/ 1 w 36"/>
                <a:gd name="T33" fmla="*/ 14 h 67"/>
                <a:gd name="T34" fmla="*/ 11 w 36"/>
                <a:gd name="T35" fmla="*/ 3 h 67"/>
                <a:gd name="T36" fmla="*/ 16 w 36"/>
                <a:gd name="T37" fmla="*/ 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 h="67">
                  <a:moveTo>
                    <a:pt x="16" y="1"/>
                  </a:moveTo>
                  <a:cubicBezTo>
                    <a:pt x="17" y="1"/>
                    <a:pt x="18" y="1"/>
                    <a:pt x="19" y="1"/>
                  </a:cubicBezTo>
                  <a:cubicBezTo>
                    <a:pt x="21" y="1"/>
                    <a:pt x="24" y="1"/>
                    <a:pt x="28" y="3"/>
                  </a:cubicBezTo>
                  <a:cubicBezTo>
                    <a:pt x="29" y="3"/>
                    <a:pt x="31" y="4"/>
                    <a:pt x="33" y="6"/>
                  </a:cubicBezTo>
                  <a:cubicBezTo>
                    <a:pt x="35" y="7"/>
                    <a:pt x="36" y="11"/>
                    <a:pt x="36" y="17"/>
                  </a:cubicBezTo>
                  <a:cubicBezTo>
                    <a:pt x="36" y="20"/>
                    <a:pt x="36" y="25"/>
                    <a:pt x="35" y="29"/>
                  </a:cubicBezTo>
                  <a:cubicBezTo>
                    <a:pt x="33" y="24"/>
                    <a:pt x="32" y="20"/>
                    <a:pt x="31" y="19"/>
                  </a:cubicBezTo>
                  <a:cubicBezTo>
                    <a:pt x="33" y="23"/>
                    <a:pt x="34" y="29"/>
                    <a:pt x="35" y="36"/>
                  </a:cubicBezTo>
                  <a:cubicBezTo>
                    <a:pt x="34" y="44"/>
                    <a:pt x="32" y="53"/>
                    <a:pt x="31" y="59"/>
                  </a:cubicBezTo>
                  <a:cubicBezTo>
                    <a:pt x="30" y="58"/>
                    <a:pt x="30" y="58"/>
                    <a:pt x="30" y="58"/>
                  </a:cubicBezTo>
                  <a:cubicBezTo>
                    <a:pt x="26" y="53"/>
                    <a:pt x="23" y="57"/>
                    <a:pt x="20" y="61"/>
                  </a:cubicBezTo>
                  <a:cubicBezTo>
                    <a:pt x="19" y="64"/>
                    <a:pt x="18" y="67"/>
                    <a:pt x="17" y="66"/>
                  </a:cubicBezTo>
                  <a:cubicBezTo>
                    <a:pt x="10" y="53"/>
                    <a:pt x="10" y="53"/>
                    <a:pt x="10" y="53"/>
                  </a:cubicBezTo>
                  <a:cubicBezTo>
                    <a:pt x="3" y="42"/>
                    <a:pt x="3" y="42"/>
                    <a:pt x="3" y="42"/>
                  </a:cubicBezTo>
                  <a:cubicBezTo>
                    <a:pt x="3" y="42"/>
                    <a:pt x="2" y="36"/>
                    <a:pt x="1" y="30"/>
                  </a:cubicBezTo>
                  <a:cubicBezTo>
                    <a:pt x="1" y="30"/>
                    <a:pt x="1" y="30"/>
                    <a:pt x="1" y="30"/>
                  </a:cubicBezTo>
                  <a:cubicBezTo>
                    <a:pt x="1" y="24"/>
                    <a:pt x="0" y="18"/>
                    <a:pt x="1" y="14"/>
                  </a:cubicBezTo>
                  <a:cubicBezTo>
                    <a:pt x="4" y="7"/>
                    <a:pt x="10" y="3"/>
                    <a:pt x="11" y="3"/>
                  </a:cubicBezTo>
                  <a:cubicBezTo>
                    <a:pt x="12" y="2"/>
                    <a:pt x="13" y="0"/>
                    <a:pt x="16" y="1"/>
                  </a:cubicBezTo>
                </a:path>
              </a:pathLst>
            </a:custGeom>
            <a:solidFill>
              <a:srgbClr val="F9E5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3" name="Freeform 121"/>
            <p:cNvSpPr>
              <a:spLocks noEditPoints="1"/>
            </p:cNvSpPr>
            <p:nvPr/>
          </p:nvSpPr>
          <p:spPr bwMode="auto">
            <a:xfrm flipH="1">
              <a:off x="1382713" y="5372100"/>
              <a:ext cx="77788" cy="74613"/>
            </a:xfrm>
            <a:custGeom>
              <a:avLst/>
              <a:gdLst>
                <a:gd name="T0" fmla="*/ 12 w 27"/>
                <a:gd name="T1" fmla="*/ 22 h 26"/>
                <a:gd name="T2" fmla="*/ 13 w 27"/>
                <a:gd name="T3" fmla="*/ 26 h 26"/>
                <a:gd name="T4" fmla="*/ 13 w 27"/>
                <a:gd name="T5" fmla="*/ 22 h 26"/>
                <a:gd name="T6" fmla="*/ 12 w 27"/>
                <a:gd name="T7" fmla="*/ 22 h 26"/>
                <a:gd name="T8" fmla="*/ 0 w 27"/>
                <a:gd name="T9" fmla="*/ 15 h 26"/>
                <a:gd name="T10" fmla="*/ 0 w 27"/>
                <a:gd name="T11" fmla="*/ 20 h 26"/>
                <a:gd name="T12" fmla="*/ 1 w 27"/>
                <a:gd name="T13" fmla="*/ 21 h 26"/>
                <a:gd name="T14" fmla="*/ 3 w 27"/>
                <a:gd name="T15" fmla="*/ 16 h 26"/>
                <a:gd name="T16" fmla="*/ 0 w 27"/>
                <a:gd name="T17" fmla="*/ 15 h 26"/>
                <a:gd name="T18" fmla="*/ 3 w 27"/>
                <a:gd name="T19" fmla="*/ 8 h 26"/>
                <a:gd name="T20" fmla="*/ 0 w 27"/>
                <a:gd name="T21" fmla="*/ 13 h 26"/>
                <a:gd name="T22" fmla="*/ 0 w 27"/>
                <a:gd name="T23" fmla="*/ 14 h 26"/>
                <a:gd name="T24" fmla="*/ 3 w 27"/>
                <a:gd name="T25" fmla="*/ 15 h 26"/>
                <a:gd name="T26" fmla="*/ 6 w 27"/>
                <a:gd name="T27" fmla="*/ 12 h 26"/>
                <a:gd name="T28" fmla="*/ 7 w 27"/>
                <a:gd name="T29" fmla="*/ 12 h 26"/>
                <a:gd name="T30" fmla="*/ 12 w 27"/>
                <a:gd name="T31" fmla="*/ 19 h 26"/>
                <a:gd name="T32" fmla="*/ 13 w 27"/>
                <a:gd name="T33" fmla="*/ 20 h 26"/>
                <a:gd name="T34" fmla="*/ 14 w 27"/>
                <a:gd name="T35" fmla="*/ 15 h 26"/>
                <a:gd name="T36" fmla="*/ 3 w 27"/>
                <a:gd name="T37" fmla="*/ 8 h 26"/>
                <a:gd name="T38" fmla="*/ 10 w 27"/>
                <a:gd name="T39" fmla="*/ 2 h 26"/>
                <a:gd name="T40" fmla="*/ 4 w 27"/>
                <a:gd name="T41" fmla="*/ 7 h 26"/>
                <a:gd name="T42" fmla="*/ 14 w 27"/>
                <a:gd name="T43" fmla="*/ 13 h 26"/>
                <a:gd name="T44" fmla="*/ 16 w 27"/>
                <a:gd name="T45" fmla="*/ 9 h 26"/>
                <a:gd name="T46" fmla="*/ 17 w 27"/>
                <a:gd name="T47" fmla="*/ 9 h 26"/>
                <a:gd name="T48" fmla="*/ 19 w 27"/>
                <a:gd name="T49" fmla="*/ 11 h 26"/>
                <a:gd name="T50" fmla="*/ 19 w 27"/>
                <a:gd name="T51" fmla="*/ 11 h 26"/>
                <a:gd name="T52" fmla="*/ 10 w 27"/>
                <a:gd name="T53" fmla="*/ 2 h 26"/>
                <a:gd name="T54" fmla="*/ 23 w 27"/>
                <a:gd name="T55" fmla="*/ 0 h 26"/>
                <a:gd name="T56" fmla="*/ 25 w 27"/>
                <a:gd name="T57" fmla="*/ 3 h 26"/>
                <a:gd name="T58" fmla="*/ 27 w 27"/>
                <a:gd name="T59" fmla="*/ 2 h 26"/>
                <a:gd name="T60" fmla="*/ 23 w 27"/>
                <a:gd name="T61" fmla="*/ 0 h 26"/>
                <a:gd name="T62" fmla="*/ 13 w 27"/>
                <a:gd name="T63" fmla="*/ 0 h 26"/>
                <a:gd name="T64" fmla="*/ 11 w 27"/>
                <a:gd name="T65" fmla="*/ 0 h 26"/>
                <a:gd name="T66" fmla="*/ 20 w 27"/>
                <a:gd name="T67" fmla="*/ 9 h 26"/>
                <a:gd name="T68" fmla="*/ 21 w 27"/>
                <a:gd name="T69" fmla="*/ 9 h 26"/>
                <a:gd name="T70" fmla="*/ 22 w 27"/>
                <a:gd name="T71" fmla="*/ 5 h 26"/>
                <a:gd name="T72" fmla="*/ 23 w 27"/>
                <a:gd name="T73" fmla="*/ 4 h 26"/>
                <a:gd name="T74" fmla="*/ 23 w 27"/>
                <a:gd name="T75" fmla="*/ 4 h 26"/>
                <a:gd name="T76" fmla="*/ 19 w 27"/>
                <a:gd name="T77" fmla="*/ 0 h 26"/>
                <a:gd name="T78" fmla="*/ 18 w 27"/>
                <a:gd name="T79" fmla="*/ 0 h 26"/>
                <a:gd name="T80" fmla="*/ 17 w 27"/>
                <a:gd name="T81" fmla="*/ 0 h 26"/>
                <a:gd name="T82" fmla="*/ 15 w 27"/>
                <a:gd name="T83" fmla="*/ 0 h 26"/>
                <a:gd name="T84" fmla="*/ 13 w 27"/>
                <a:gd name="T8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7" h="26">
                  <a:moveTo>
                    <a:pt x="12" y="22"/>
                  </a:moveTo>
                  <a:cubicBezTo>
                    <a:pt x="13" y="24"/>
                    <a:pt x="13" y="26"/>
                    <a:pt x="13" y="26"/>
                  </a:cubicBezTo>
                  <a:cubicBezTo>
                    <a:pt x="13" y="26"/>
                    <a:pt x="13" y="24"/>
                    <a:pt x="13" y="22"/>
                  </a:cubicBezTo>
                  <a:cubicBezTo>
                    <a:pt x="13" y="22"/>
                    <a:pt x="13" y="22"/>
                    <a:pt x="12" y="22"/>
                  </a:cubicBezTo>
                  <a:moveTo>
                    <a:pt x="0" y="15"/>
                  </a:moveTo>
                  <a:cubicBezTo>
                    <a:pt x="0" y="17"/>
                    <a:pt x="0" y="18"/>
                    <a:pt x="0" y="20"/>
                  </a:cubicBezTo>
                  <a:cubicBezTo>
                    <a:pt x="0" y="20"/>
                    <a:pt x="1" y="20"/>
                    <a:pt x="1" y="21"/>
                  </a:cubicBezTo>
                  <a:cubicBezTo>
                    <a:pt x="2" y="19"/>
                    <a:pt x="2" y="18"/>
                    <a:pt x="3" y="16"/>
                  </a:cubicBezTo>
                  <a:cubicBezTo>
                    <a:pt x="2" y="16"/>
                    <a:pt x="1" y="16"/>
                    <a:pt x="0" y="15"/>
                  </a:cubicBezTo>
                  <a:moveTo>
                    <a:pt x="3" y="8"/>
                  </a:moveTo>
                  <a:cubicBezTo>
                    <a:pt x="2" y="10"/>
                    <a:pt x="1" y="11"/>
                    <a:pt x="0" y="13"/>
                  </a:cubicBezTo>
                  <a:cubicBezTo>
                    <a:pt x="0" y="14"/>
                    <a:pt x="0" y="14"/>
                    <a:pt x="0" y="14"/>
                  </a:cubicBezTo>
                  <a:cubicBezTo>
                    <a:pt x="1" y="14"/>
                    <a:pt x="2" y="15"/>
                    <a:pt x="3" y="15"/>
                  </a:cubicBezTo>
                  <a:cubicBezTo>
                    <a:pt x="4" y="14"/>
                    <a:pt x="5" y="12"/>
                    <a:pt x="6" y="12"/>
                  </a:cubicBezTo>
                  <a:cubicBezTo>
                    <a:pt x="7" y="12"/>
                    <a:pt x="7" y="12"/>
                    <a:pt x="7" y="12"/>
                  </a:cubicBezTo>
                  <a:cubicBezTo>
                    <a:pt x="10" y="12"/>
                    <a:pt x="11" y="16"/>
                    <a:pt x="12" y="19"/>
                  </a:cubicBezTo>
                  <a:cubicBezTo>
                    <a:pt x="12" y="20"/>
                    <a:pt x="13" y="20"/>
                    <a:pt x="13" y="20"/>
                  </a:cubicBezTo>
                  <a:cubicBezTo>
                    <a:pt x="13" y="19"/>
                    <a:pt x="13" y="17"/>
                    <a:pt x="14" y="15"/>
                  </a:cubicBezTo>
                  <a:cubicBezTo>
                    <a:pt x="10" y="12"/>
                    <a:pt x="6" y="10"/>
                    <a:pt x="3" y="8"/>
                  </a:cubicBezTo>
                  <a:moveTo>
                    <a:pt x="10" y="2"/>
                  </a:moveTo>
                  <a:cubicBezTo>
                    <a:pt x="9" y="2"/>
                    <a:pt x="6" y="4"/>
                    <a:pt x="4" y="7"/>
                  </a:cubicBezTo>
                  <a:cubicBezTo>
                    <a:pt x="7" y="9"/>
                    <a:pt x="11" y="11"/>
                    <a:pt x="14" y="13"/>
                  </a:cubicBezTo>
                  <a:cubicBezTo>
                    <a:pt x="14" y="12"/>
                    <a:pt x="15" y="10"/>
                    <a:pt x="16" y="9"/>
                  </a:cubicBezTo>
                  <a:cubicBezTo>
                    <a:pt x="16" y="9"/>
                    <a:pt x="16" y="9"/>
                    <a:pt x="17" y="9"/>
                  </a:cubicBezTo>
                  <a:cubicBezTo>
                    <a:pt x="17" y="9"/>
                    <a:pt x="18" y="10"/>
                    <a:pt x="19" y="11"/>
                  </a:cubicBezTo>
                  <a:cubicBezTo>
                    <a:pt x="19" y="11"/>
                    <a:pt x="19" y="11"/>
                    <a:pt x="19" y="11"/>
                  </a:cubicBezTo>
                  <a:cubicBezTo>
                    <a:pt x="16" y="7"/>
                    <a:pt x="13" y="4"/>
                    <a:pt x="10" y="2"/>
                  </a:cubicBezTo>
                  <a:moveTo>
                    <a:pt x="23" y="0"/>
                  </a:moveTo>
                  <a:cubicBezTo>
                    <a:pt x="24" y="1"/>
                    <a:pt x="24" y="2"/>
                    <a:pt x="25" y="3"/>
                  </a:cubicBezTo>
                  <a:cubicBezTo>
                    <a:pt x="26" y="3"/>
                    <a:pt x="26" y="2"/>
                    <a:pt x="27" y="2"/>
                  </a:cubicBezTo>
                  <a:cubicBezTo>
                    <a:pt x="25" y="1"/>
                    <a:pt x="24" y="0"/>
                    <a:pt x="23" y="0"/>
                  </a:cubicBezTo>
                  <a:moveTo>
                    <a:pt x="13" y="0"/>
                  </a:moveTo>
                  <a:cubicBezTo>
                    <a:pt x="12" y="0"/>
                    <a:pt x="12" y="0"/>
                    <a:pt x="11" y="0"/>
                  </a:cubicBezTo>
                  <a:cubicBezTo>
                    <a:pt x="15" y="3"/>
                    <a:pt x="18" y="6"/>
                    <a:pt x="20" y="9"/>
                  </a:cubicBezTo>
                  <a:cubicBezTo>
                    <a:pt x="20" y="9"/>
                    <a:pt x="20" y="9"/>
                    <a:pt x="21" y="9"/>
                  </a:cubicBezTo>
                  <a:cubicBezTo>
                    <a:pt x="21" y="7"/>
                    <a:pt x="21" y="5"/>
                    <a:pt x="22" y="5"/>
                  </a:cubicBezTo>
                  <a:cubicBezTo>
                    <a:pt x="22" y="4"/>
                    <a:pt x="22" y="4"/>
                    <a:pt x="23" y="4"/>
                  </a:cubicBezTo>
                  <a:cubicBezTo>
                    <a:pt x="23" y="4"/>
                    <a:pt x="23" y="4"/>
                    <a:pt x="23" y="4"/>
                  </a:cubicBezTo>
                  <a:cubicBezTo>
                    <a:pt x="22" y="3"/>
                    <a:pt x="21" y="1"/>
                    <a:pt x="19" y="0"/>
                  </a:cubicBezTo>
                  <a:cubicBezTo>
                    <a:pt x="19" y="0"/>
                    <a:pt x="18" y="0"/>
                    <a:pt x="18" y="0"/>
                  </a:cubicBezTo>
                  <a:cubicBezTo>
                    <a:pt x="18" y="0"/>
                    <a:pt x="17" y="0"/>
                    <a:pt x="17" y="0"/>
                  </a:cubicBezTo>
                  <a:cubicBezTo>
                    <a:pt x="16" y="0"/>
                    <a:pt x="16" y="0"/>
                    <a:pt x="15" y="0"/>
                  </a:cubicBezTo>
                  <a:cubicBezTo>
                    <a:pt x="14" y="0"/>
                    <a:pt x="14" y="0"/>
                    <a:pt x="13" y="0"/>
                  </a:cubicBezTo>
                </a:path>
              </a:pathLst>
            </a:custGeom>
            <a:solidFill>
              <a:srgbClr val="FBEC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4" name="Freeform 122"/>
            <p:cNvSpPr/>
            <p:nvPr/>
          </p:nvSpPr>
          <p:spPr bwMode="auto">
            <a:xfrm flipH="1">
              <a:off x="1468438" y="5478463"/>
              <a:ext cx="165100" cy="147638"/>
            </a:xfrm>
            <a:custGeom>
              <a:avLst/>
              <a:gdLst>
                <a:gd name="T0" fmla="*/ 27 w 58"/>
                <a:gd name="T1" fmla="*/ 1 h 52"/>
                <a:gd name="T2" fmla="*/ 27 w 58"/>
                <a:gd name="T3" fmla="*/ 1 h 52"/>
                <a:gd name="T4" fmla="*/ 28 w 58"/>
                <a:gd name="T5" fmla="*/ 1 h 52"/>
                <a:gd name="T6" fmla="*/ 54 w 58"/>
                <a:gd name="T7" fmla="*/ 11 h 52"/>
                <a:gd name="T8" fmla="*/ 58 w 58"/>
                <a:gd name="T9" fmla="*/ 50 h 52"/>
                <a:gd name="T10" fmla="*/ 15 w 58"/>
                <a:gd name="T11" fmla="*/ 38 h 52"/>
                <a:gd name="T12" fmla="*/ 15 w 58"/>
                <a:gd name="T13" fmla="*/ 38 h 52"/>
                <a:gd name="T14" fmla="*/ 3 w 58"/>
                <a:gd name="T15" fmla="*/ 26 h 52"/>
                <a:gd name="T16" fmla="*/ 2 w 58"/>
                <a:gd name="T17" fmla="*/ 22 h 52"/>
                <a:gd name="T18" fmla="*/ 8 w 58"/>
                <a:gd name="T19" fmla="*/ 15 h 52"/>
                <a:gd name="T20" fmla="*/ 9 w 58"/>
                <a:gd name="T21" fmla="*/ 7 h 52"/>
                <a:gd name="T22" fmla="*/ 27 w 58"/>
                <a:gd name="T23" fmla="*/ 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52">
                  <a:moveTo>
                    <a:pt x="27" y="1"/>
                  </a:moveTo>
                  <a:cubicBezTo>
                    <a:pt x="27" y="1"/>
                    <a:pt x="27" y="1"/>
                    <a:pt x="27" y="1"/>
                  </a:cubicBezTo>
                  <a:cubicBezTo>
                    <a:pt x="28" y="1"/>
                    <a:pt x="28" y="1"/>
                    <a:pt x="28" y="1"/>
                  </a:cubicBezTo>
                  <a:cubicBezTo>
                    <a:pt x="35" y="0"/>
                    <a:pt x="44" y="3"/>
                    <a:pt x="54" y="11"/>
                  </a:cubicBezTo>
                  <a:cubicBezTo>
                    <a:pt x="58" y="50"/>
                    <a:pt x="58" y="50"/>
                    <a:pt x="58" y="50"/>
                  </a:cubicBezTo>
                  <a:cubicBezTo>
                    <a:pt x="58" y="50"/>
                    <a:pt x="35" y="52"/>
                    <a:pt x="15" y="38"/>
                  </a:cubicBezTo>
                  <a:cubicBezTo>
                    <a:pt x="15" y="38"/>
                    <a:pt x="15" y="38"/>
                    <a:pt x="15" y="38"/>
                  </a:cubicBezTo>
                  <a:cubicBezTo>
                    <a:pt x="11" y="35"/>
                    <a:pt x="7" y="31"/>
                    <a:pt x="3" y="26"/>
                  </a:cubicBezTo>
                  <a:cubicBezTo>
                    <a:pt x="3" y="26"/>
                    <a:pt x="0" y="25"/>
                    <a:pt x="2" y="22"/>
                  </a:cubicBezTo>
                  <a:cubicBezTo>
                    <a:pt x="4" y="18"/>
                    <a:pt x="8" y="18"/>
                    <a:pt x="8" y="15"/>
                  </a:cubicBezTo>
                  <a:cubicBezTo>
                    <a:pt x="8" y="12"/>
                    <a:pt x="6" y="10"/>
                    <a:pt x="9" y="7"/>
                  </a:cubicBezTo>
                  <a:cubicBezTo>
                    <a:pt x="11" y="6"/>
                    <a:pt x="17" y="1"/>
                    <a:pt x="27" y="1"/>
                  </a:cubicBezTo>
                </a:path>
              </a:pathLst>
            </a:custGeom>
            <a:solidFill>
              <a:srgbClr val="F9E5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5" name="Freeform 123"/>
            <p:cNvSpPr>
              <a:spLocks noEditPoints="1"/>
            </p:cNvSpPr>
            <p:nvPr/>
          </p:nvSpPr>
          <p:spPr bwMode="auto">
            <a:xfrm flipH="1">
              <a:off x="1555750" y="5480050"/>
              <a:ext cx="74613" cy="106363"/>
            </a:xfrm>
            <a:custGeom>
              <a:avLst/>
              <a:gdLst>
                <a:gd name="T0" fmla="*/ 25 w 26"/>
                <a:gd name="T1" fmla="*/ 17 h 37"/>
                <a:gd name="T2" fmla="*/ 25 w 26"/>
                <a:gd name="T3" fmla="*/ 18 h 37"/>
                <a:gd name="T4" fmla="*/ 25 w 26"/>
                <a:gd name="T5" fmla="*/ 18 h 37"/>
                <a:gd name="T6" fmla="*/ 25 w 26"/>
                <a:gd name="T7" fmla="*/ 17 h 37"/>
                <a:gd name="T8" fmla="*/ 17 w 26"/>
                <a:gd name="T9" fmla="*/ 5 h 37"/>
                <a:gd name="T10" fmla="*/ 19 w 26"/>
                <a:gd name="T11" fmla="*/ 8 h 37"/>
                <a:gd name="T12" fmla="*/ 26 w 26"/>
                <a:gd name="T13" fmla="*/ 6 h 37"/>
                <a:gd name="T14" fmla="*/ 25 w 26"/>
                <a:gd name="T15" fmla="*/ 6 h 37"/>
                <a:gd name="T16" fmla="*/ 17 w 26"/>
                <a:gd name="T17" fmla="*/ 5 h 37"/>
                <a:gd name="T18" fmla="*/ 14 w 26"/>
                <a:gd name="T19" fmla="*/ 2 h 37"/>
                <a:gd name="T20" fmla="*/ 8 w 26"/>
                <a:gd name="T21" fmla="*/ 6 h 37"/>
                <a:gd name="T22" fmla="*/ 6 w 26"/>
                <a:gd name="T23" fmla="*/ 9 h 37"/>
                <a:gd name="T24" fmla="*/ 7 w 26"/>
                <a:gd name="T25" fmla="*/ 14 h 37"/>
                <a:gd name="T26" fmla="*/ 7 w 26"/>
                <a:gd name="T27" fmla="*/ 14 h 37"/>
                <a:gd name="T28" fmla="*/ 1 w 26"/>
                <a:gd name="T29" fmla="*/ 21 h 37"/>
                <a:gd name="T30" fmla="*/ 0 w 26"/>
                <a:gd name="T31" fmla="*/ 22 h 37"/>
                <a:gd name="T32" fmla="*/ 2 w 26"/>
                <a:gd name="T33" fmla="*/ 25 h 37"/>
                <a:gd name="T34" fmla="*/ 14 w 26"/>
                <a:gd name="T35" fmla="*/ 37 h 37"/>
                <a:gd name="T36" fmla="*/ 7 w 26"/>
                <a:gd name="T37" fmla="*/ 24 h 37"/>
                <a:gd name="T38" fmla="*/ 9 w 26"/>
                <a:gd name="T39" fmla="*/ 23 h 37"/>
                <a:gd name="T40" fmla="*/ 20 w 26"/>
                <a:gd name="T41" fmla="*/ 28 h 37"/>
                <a:gd name="T42" fmla="*/ 12 w 26"/>
                <a:gd name="T43" fmla="*/ 16 h 37"/>
                <a:gd name="T44" fmla="*/ 15 w 26"/>
                <a:gd name="T45" fmla="*/ 15 h 37"/>
                <a:gd name="T46" fmla="*/ 22 w 26"/>
                <a:gd name="T47" fmla="*/ 16 h 37"/>
                <a:gd name="T48" fmla="*/ 21 w 26"/>
                <a:gd name="T49" fmla="*/ 15 h 37"/>
                <a:gd name="T50" fmla="*/ 15 w 26"/>
                <a:gd name="T51" fmla="*/ 10 h 37"/>
                <a:gd name="T52" fmla="*/ 17 w 26"/>
                <a:gd name="T53" fmla="*/ 9 h 37"/>
                <a:gd name="T54" fmla="*/ 14 w 26"/>
                <a:gd name="T55" fmla="*/ 2 h 37"/>
                <a:gd name="T56" fmla="*/ 26 w 26"/>
                <a:gd name="T57" fmla="*/ 0 h 37"/>
                <a:gd name="T58" fmla="*/ 16 w 26"/>
                <a:gd name="T59" fmla="*/ 2 h 37"/>
                <a:gd name="T60" fmla="*/ 17 w 26"/>
                <a:gd name="T61" fmla="*/ 4 h 37"/>
                <a:gd name="T62" fmla="*/ 17 w 26"/>
                <a:gd name="T63" fmla="*/ 4 h 37"/>
                <a:gd name="T64" fmla="*/ 26 w 26"/>
                <a:gd name="T6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6" h="37">
                  <a:moveTo>
                    <a:pt x="25" y="17"/>
                  </a:moveTo>
                  <a:cubicBezTo>
                    <a:pt x="25" y="17"/>
                    <a:pt x="25" y="17"/>
                    <a:pt x="25" y="18"/>
                  </a:cubicBezTo>
                  <a:cubicBezTo>
                    <a:pt x="25" y="18"/>
                    <a:pt x="25" y="18"/>
                    <a:pt x="25" y="18"/>
                  </a:cubicBezTo>
                  <a:cubicBezTo>
                    <a:pt x="25" y="18"/>
                    <a:pt x="25" y="18"/>
                    <a:pt x="25" y="17"/>
                  </a:cubicBezTo>
                  <a:moveTo>
                    <a:pt x="17" y="5"/>
                  </a:moveTo>
                  <a:cubicBezTo>
                    <a:pt x="18" y="6"/>
                    <a:pt x="18" y="7"/>
                    <a:pt x="19" y="8"/>
                  </a:cubicBezTo>
                  <a:cubicBezTo>
                    <a:pt x="22" y="7"/>
                    <a:pt x="26" y="6"/>
                    <a:pt x="26" y="6"/>
                  </a:cubicBezTo>
                  <a:cubicBezTo>
                    <a:pt x="26" y="6"/>
                    <a:pt x="26" y="6"/>
                    <a:pt x="25" y="6"/>
                  </a:cubicBezTo>
                  <a:cubicBezTo>
                    <a:pt x="23" y="6"/>
                    <a:pt x="19" y="6"/>
                    <a:pt x="17" y="5"/>
                  </a:cubicBezTo>
                  <a:moveTo>
                    <a:pt x="14" y="2"/>
                  </a:moveTo>
                  <a:cubicBezTo>
                    <a:pt x="11" y="4"/>
                    <a:pt x="9" y="5"/>
                    <a:pt x="8" y="6"/>
                  </a:cubicBezTo>
                  <a:cubicBezTo>
                    <a:pt x="7" y="8"/>
                    <a:pt x="6" y="8"/>
                    <a:pt x="6" y="9"/>
                  </a:cubicBezTo>
                  <a:cubicBezTo>
                    <a:pt x="6" y="11"/>
                    <a:pt x="7" y="12"/>
                    <a:pt x="7" y="14"/>
                  </a:cubicBezTo>
                  <a:cubicBezTo>
                    <a:pt x="7" y="14"/>
                    <a:pt x="7" y="14"/>
                    <a:pt x="7" y="14"/>
                  </a:cubicBezTo>
                  <a:cubicBezTo>
                    <a:pt x="7" y="17"/>
                    <a:pt x="3" y="17"/>
                    <a:pt x="1" y="21"/>
                  </a:cubicBezTo>
                  <a:cubicBezTo>
                    <a:pt x="0" y="21"/>
                    <a:pt x="0" y="22"/>
                    <a:pt x="0" y="22"/>
                  </a:cubicBezTo>
                  <a:cubicBezTo>
                    <a:pt x="0" y="25"/>
                    <a:pt x="2" y="25"/>
                    <a:pt x="2" y="25"/>
                  </a:cubicBezTo>
                  <a:cubicBezTo>
                    <a:pt x="6" y="30"/>
                    <a:pt x="10" y="34"/>
                    <a:pt x="14" y="37"/>
                  </a:cubicBezTo>
                  <a:cubicBezTo>
                    <a:pt x="13" y="36"/>
                    <a:pt x="6" y="28"/>
                    <a:pt x="7" y="24"/>
                  </a:cubicBezTo>
                  <a:cubicBezTo>
                    <a:pt x="8" y="23"/>
                    <a:pt x="8" y="23"/>
                    <a:pt x="9" y="23"/>
                  </a:cubicBezTo>
                  <a:cubicBezTo>
                    <a:pt x="13" y="23"/>
                    <a:pt x="19" y="28"/>
                    <a:pt x="20" y="28"/>
                  </a:cubicBezTo>
                  <a:cubicBezTo>
                    <a:pt x="19" y="27"/>
                    <a:pt x="11" y="19"/>
                    <a:pt x="12" y="16"/>
                  </a:cubicBezTo>
                  <a:cubicBezTo>
                    <a:pt x="13" y="15"/>
                    <a:pt x="14" y="15"/>
                    <a:pt x="15" y="15"/>
                  </a:cubicBezTo>
                  <a:cubicBezTo>
                    <a:pt x="17" y="15"/>
                    <a:pt x="19" y="16"/>
                    <a:pt x="22" y="16"/>
                  </a:cubicBezTo>
                  <a:cubicBezTo>
                    <a:pt x="21" y="16"/>
                    <a:pt x="21" y="16"/>
                    <a:pt x="21" y="15"/>
                  </a:cubicBezTo>
                  <a:cubicBezTo>
                    <a:pt x="18" y="14"/>
                    <a:pt x="15" y="11"/>
                    <a:pt x="15" y="10"/>
                  </a:cubicBezTo>
                  <a:cubicBezTo>
                    <a:pt x="15" y="10"/>
                    <a:pt x="16" y="9"/>
                    <a:pt x="17" y="9"/>
                  </a:cubicBezTo>
                  <a:cubicBezTo>
                    <a:pt x="16" y="7"/>
                    <a:pt x="15" y="5"/>
                    <a:pt x="14" y="2"/>
                  </a:cubicBezTo>
                  <a:moveTo>
                    <a:pt x="26" y="0"/>
                  </a:moveTo>
                  <a:cubicBezTo>
                    <a:pt x="22" y="0"/>
                    <a:pt x="19" y="1"/>
                    <a:pt x="16" y="2"/>
                  </a:cubicBezTo>
                  <a:cubicBezTo>
                    <a:pt x="16" y="2"/>
                    <a:pt x="17" y="3"/>
                    <a:pt x="17" y="4"/>
                  </a:cubicBezTo>
                  <a:cubicBezTo>
                    <a:pt x="17" y="4"/>
                    <a:pt x="17" y="4"/>
                    <a:pt x="17" y="4"/>
                  </a:cubicBezTo>
                  <a:cubicBezTo>
                    <a:pt x="18" y="1"/>
                    <a:pt x="24" y="0"/>
                    <a:pt x="26" y="0"/>
                  </a:cubicBezTo>
                </a:path>
              </a:pathLst>
            </a:custGeom>
            <a:solidFill>
              <a:srgbClr val="FBEC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6" name="Freeform 124"/>
            <p:cNvSpPr/>
            <p:nvPr/>
          </p:nvSpPr>
          <p:spPr bwMode="auto">
            <a:xfrm flipH="1">
              <a:off x="1385888" y="5418138"/>
              <a:ext cx="147638" cy="161925"/>
            </a:xfrm>
            <a:custGeom>
              <a:avLst/>
              <a:gdLst>
                <a:gd name="T0" fmla="*/ 3 w 52"/>
                <a:gd name="T1" fmla="*/ 6 h 57"/>
                <a:gd name="T2" fmla="*/ 22 w 52"/>
                <a:gd name="T3" fmla="*/ 39 h 57"/>
                <a:gd name="T4" fmla="*/ 52 w 52"/>
                <a:gd name="T5" fmla="*/ 55 h 57"/>
                <a:gd name="T6" fmla="*/ 49 w 52"/>
                <a:gd name="T7" fmla="*/ 57 h 57"/>
                <a:gd name="T8" fmla="*/ 3 w 52"/>
                <a:gd name="T9" fmla="*/ 6 h 57"/>
                <a:gd name="T10" fmla="*/ 3 w 52"/>
                <a:gd name="T11" fmla="*/ 6 h 57"/>
                <a:gd name="T12" fmla="*/ 1 w 52"/>
                <a:gd name="T13" fmla="*/ 2 h 57"/>
                <a:gd name="T14" fmla="*/ 5 w 52"/>
                <a:gd name="T15" fmla="*/ 3 h 57"/>
                <a:gd name="T16" fmla="*/ 3 w 52"/>
                <a:gd name="T17" fmla="*/ 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57">
                  <a:moveTo>
                    <a:pt x="3" y="6"/>
                  </a:moveTo>
                  <a:cubicBezTo>
                    <a:pt x="5" y="13"/>
                    <a:pt x="9" y="29"/>
                    <a:pt x="22" y="39"/>
                  </a:cubicBezTo>
                  <a:cubicBezTo>
                    <a:pt x="38" y="53"/>
                    <a:pt x="52" y="55"/>
                    <a:pt x="52" y="55"/>
                  </a:cubicBezTo>
                  <a:cubicBezTo>
                    <a:pt x="49" y="57"/>
                    <a:pt x="49" y="57"/>
                    <a:pt x="49" y="57"/>
                  </a:cubicBezTo>
                  <a:cubicBezTo>
                    <a:pt x="49" y="57"/>
                    <a:pt x="9" y="48"/>
                    <a:pt x="3" y="6"/>
                  </a:cubicBezTo>
                  <a:cubicBezTo>
                    <a:pt x="3" y="6"/>
                    <a:pt x="3" y="6"/>
                    <a:pt x="3" y="6"/>
                  </a:cubicBezTo>
                  <a:cubicBezTo>
                    <a:pt x="2" y="5"/>
                    <a:pt x="1" y="4"/>
                    <a:pt x="1" y="2"/>
                  </a:cubicBezTo>
                  <a:cubicBezTo>
                    <a:pt x="0" y="0"/>
                    <a:pt x="3" y="0"/>
                    <a:pt x="5" y="3"/>
                  </a:cubicBezTo>
                  <a:cubicBezTo>
                    <a:pt x="6" y="6"/>
                    <a:pt x="4" y="6"/>
                    <a:pt x="3" y="6"/>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7" name="Freeform 125"/>
            <p:cNvSpPr/>
            <p:nvPr/>
          </p:nvSpPr>
          <p:spPr bwMode="auto">
            <a:xfrm flipH="1">
              <a:off x="1357313" y="5383213"/>
              <a:ext cx="179388" cy="177800"/>
            </a:xfrm>
            <a:custGeom>
              <a:avLst/>
              <a:gdLst>
                <a:gd name="T0" fmla="*/ 59 w 63"/>
                <a:gd name="T1" fmla="*/ 62 h 62"/>
                <a:gd name="T2" fmla="*/ 63 w 63"/>
                <a:gd name="T3" fmla="*/ 61 h 62"/>
                <a:gd name="T4" fmla="*/ 5 w 63"/>
                <a:gd name="T5" fmla="*/ 7 h 62"/>
                <a:gd name="T6" fmla="*/ 3 w 63"/>
                <a:gd name="T7" fmla="*/ 2 h 62"/>
                <a:gd name="T8" fmla="*/ 4 w 63"/>
                <a:gd name="T9" fmla="*/ 7 h 62"/>
                <a:gd name="T10" fmla="*/ 4 w 63"/>
                <a:gd name="T11" fmla="*/ 7 h 62"/>
                <a:gd name="T12" fmla="*/ 18 w 63"/>
                <a:gd name="T13" fmla="*/ 30 h 62"/>
                <a:gd name="T14" fmla="*/ 59 w 63"/>
                <a:gd name="T15" fmla="*/ 62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62">
                  <a:moveTo>
                    <a:pt x="59" y="62"/>
                  </a:moveTo>
                  <a:cubicBezTo>
                    <a:pt x="63" y="61"/>
                    <a:pt x="63" y="61"/>
                    <a:pt x="63" y="61"/>
                  </a:cubicBezTo>
                  <a:cubicBezTo>
                    <a:pt x="63" y="61"/>
                    <a:pt x="18" y="41"/>
                    <a:pt x="5" y="7"/>
                  </a:cubicBezTo>
                  <a:cubicBezTo>
                    <a:pt x="5" y="7"/>
                    <a:pt x="6" y="3"/>
                    <a:pt x="3" y="2"/>
                  </a:cubicBezTo>
                  <a:cubicBezTo>
                    <a:pt x="1" y="0"/>
                    <a:pt x="0" y="5"/>
                    <a:pt x="4" y="7"/>
                  </a:cubicBezTo>
                  <a:cubicBezTo>
                    <a:pt x="4" y="7"/>
                    <a:pt x="4" y="7"/>
                    <a:pt x="4" y="7"/>
                  </a:cubicBezTo>
                  <a:cubicBezTo>
                    <a:pt x="6" y="12"/>
                    <a:pt x="11" y="21"/>
                    <a:pt x="18" y="30"/>
                  </a:cubicBezTo>
                  <a:cubicBezTo>
                    <a:pt x="29" y="43"/>
                    <a:pt x="52" y="58"/>
                    <a:pt x="59" y="62"/>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8" name="Freeform 126"/>
            <p:cNvSpPr/>
            <p:nvPr/>
          </p:nvSpPr>
          <p:spPr bwMode="auto">
            <a:xfrm flipH="1">
              <a:off x="1312863" y="5232400"/>
              <a:ext cx="220663" cy="319088"/>
            </a:xfrm>
            <a:custGeom>
              <a:avLst/>
              <a:gdLst>
                <a:gd name="T0" fmla="*/ 10 w 78"/>
                <a:gd name="T1" fmla="*/ 3 h 112"/>
                <a:gd name="T2" fmla="*/ 4 w 78"/>
                <a:gd name="T3" fmla="*/ 1 h 112"/>
                <a:gd name="T4" fmla="*/ 12 w 78"/>
                <a:gd name="T5" fmla="*/ 7 h 112"/>
                <a:gd name="T6" fmla="*/ 56 w 78"/>
                <a:gd name="T7" fmla="*/ 111 h 112"/>
                <a:gd name="T8" fmla="*/ 59 w 78"/>
                <a:gd name="T9" fmla="*/ 112 h 112"/>
                <a:gd name="T10" fmla="*/ 10 w 78"/>
                <a:gd name="T11" fmla="*/ 3 h 112"/>
              </a:gdLst>
              <a:ahLst/>
              <a:cxnLst>
                <a:cxn ang="0">
                  <a:pos x="T0" y="T1"/>
                </a:cxn>
                <a:cxn ang="0">
                  <a:pos x="T2" y="T3"/>
                </a:cxn>
                <a:cxn ang="0">
                  <a:pos x="T4" y="T5"/>
                </a:cxn>
                <a:cxn ang="0">
                  <a:pos x="T6" y="T7"/>
                </a:cxn>
                <a:cxn ang="0">
                  <a:pos x="T8" y="T9"/>
                </a:cxn>
                <a:cxn ang="0">
                  <a:pos x="T10" y="T11"/>
                </a:cxn>
              </a:cxnLst>
              <a:rect l="0" t="0" r="r" b="b"/>
              <a:pathLst>
                <a:path w="78" h="112">
                  <a:moveTo>
                    <a:pt x="10" y="3"/>
                  </a:moveTo>
                  <a:cubicBezTo>
                    <a:pt x="8" y="2"/>
                    <a:pt x="6" y="0"/>
                    <a:pt x="4" y="1"/>
                  </a:cubicBezTo>
                  <a:cubicBezTo>
                    <a:pt x="0" y="3"/>
                    <a:pt x="8" y="11"/>
                    <a:pt x="12" y="7"/>
                  </a:cubicBezTo>
                  <a:cubicBezTo>
                    <a:pt x="77" y="28"/>
                    <a:pt x="56" y="110"/>
                    <a:pt x="56" y="111"/>
                  </a:cubicBezTo>
                  <a:cubicBezTo>
                    <a:pt x="59" y="112"/>
                    <a:pt x="59" y="112"/>
                    <a:pt x="59" y="112"/>
                  </a:cubicBezTo>
                  <a:cubicBezTo>
                    <a:pt x="59" y="111"/>
                    <a:pt x="78" y="24"/>
                    <a:pt x="10" y="3"/>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9" name="Freeform 127"/>
            <p:cNvSpPr/>
            <p:nvPr/>
          </p:nvSpPr>
          <p:spPr bwMode="auto">
            <a:xfrm flipH="1">
              <a:off x="1335088" y="5324475"/>
              <a:ext cx="231775" cy="276225"/>
            </a:xfrm>
            <a:custGeom>
              <a:avLst/>
              <a:gdLst>
                <a:gd name="T0" fmla="*/ 10 w 82"/>
                <a:gd name="T1" fmla="*/ 2 h 97"/>
                <a:gd name="T2" fmla="*/ 4 w 82"/>
                <a:gd name="T3" fmla="*/ 1 h 97"/>
                <a:gd name="T4" fmla="*/ 12 w 82"/>
                <a:gd name="T5" fmla="*/ 5 h 97"/>
                <a:gd name="T6" fmla="*/ 79 w 82"/>
                <a:gd name="T7" fmla="*/ 97 h 97"/>
                <a:gd name="T8" fmla="*/ 82 w 82"/>
                <a:gd name="T9" fmla="*/ 97 h 97"/>
                <a:gd name="T10" fmla="*/ 10 w 82"/>
                <a:gd name="T11" fmla="*/ 2 h 97"/>
              </a:gdLst>
              <a:ahLst/>
              <a:cxnLst>
                <a:cxn ang="0">
                  <a:pos x="T0" y="T1"/>
                </a:cxn>
                <a:cxn ang="0">
                  <a:pos x="T2" y="T3"/>
                </a:cxn>
                <a:cxn ang="0">
                  <a:pos x="T4" y="T5"/>
                </a:cxn>
                <a:cxn ang="0">
                  <a:pos x="T6" y="T7"/>
                </a:cxn>
                <a:cxn ang="0">
                  <a:pos x="T8" y="T9"/>
                </a:cxn>
                <a:cxn ang="0">
                  <a:pos x="T10" y="T11"/>
                </a:cxn>
              </a:cxnLst>
              <a:rect l="0" t="0" r="r" b="b"/>
              <a:pathLst>
                <a:path w="82" h="97">
                  <a:moveTo>
                    <a:pt x="10" y="2"/>
                  </a:moveTo>
                  <a:cubicBezTo>
                    <a:pt x="8" y="1"/>
                    <a:pt x="6" y="0"/>
                    <a:pt x="4" y="1"/>
                  </a:cubicBezTo>
                  <a:cubicBezTo>
                    <a:pt x="0" y="4"/>
                    <a:pt x="10" y="10"/>
                    <a:pt x="12" y="5"/>
                  </a:cubicBezTo>
                  <a:cubicBezTo>
                    <a:pt x="81" y="11"/>
                    <a:pt x="79" y="96"/>
                    <a:pt x="79" y="97"/>
                  </a:cubicBezTo>
                  <a:cubicBezTo>
                    <a:pt x="82" y="97"/>
                    <a:pt x="82" y="97"/>
                    <a:pt x="82" y="97"/>
                  </a:cubicBezTo>
                  <a:cubicBezTo>
                    <a:pt x="82" y="96"/>
                    <a:pt x="81" y="7"/>
                    <a:pt x="10" y="2"/>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0" name="Freeform 128"/>
            <p:cNvSpPr/>
            <p:nvPr/>
          </p:nvSpPr>
          <p:spPr bwMode="auto">
            <a:xfrm flipH="1">
              <a:off x="1368425" y="5367338"/>
              <a:ext cx="255588" cy="276225"/>
            </a:xfrm>
            <a:custGeom>
              <a:avLst/>
              <a:gdLst>
                <a:gd name="T0" fmla="*/ 8 w 90"/>
                <a:gd name="T1" fmla="*/ 10 h 97"/>
                <a:gd name="T2" fmla="*/ 8 w 90"/>
                <a:gd name="T3" fmla="*/ 3 h 97"/>
                <a:gd name="T4" fmla="*/ 10 w 90"/>
                <a:gd name="T5" fmla="*/ 12 h 97"/>
                <a:gd name="T6" fmla="*/ 90 w 90"/>
                <a:gd name="T7" fmla="*/ 94 h 97"/>
                <a:gd name="T8" fmla="*/ 89 w 90"/>
                <a:gd name="T9" fmla="*/ 97 h 97"/>
                <a:gd name="T10" fmla="*/ 8 w 90"/>
                <a:gd name="T11" fmla="*/ 10 h 97"/>
              </a:gdLst>
              <a:ahLst/>
              <a:cxnLst>
                <a:cxn ang="0">
                  <a:pos x="T0" y="T1"/>
                </a:cxn>
                <a:cxn ang="0">
                  <a:pos x="T2" y="T3"/>
                </a:cxn>
                <a:cxn ang="0">
                  <a:pos x="T4" y="T5"/>
                </a:cxn>
                <a:cxn ang="0">
                  <a:pos x="T6" y="T7"/>
                </a:cxn>
                <a:cxn ang="0">
                  <a:pos x="T8" y="T9"/>
                </a:cxn>
                <a:cxn ang="0">
                  <a:pos x="T10" y="T11"/>
                </a:cxn>
              </a:cxnLst>
              <a:rect l="0" t="0" r="r" b="b"/>
              <a:pathLst>
                <a:path w="90" h="97">
                  <a:moveTo>
                    <a:pt x="8" y="10"/>
                  </a:moveTo>
                  <a:cubicBezTo>
                    <a:pt x="7" y="8"/>
                    <a:pt x="6" y="5"/>
                    <a:pt x="8" y="3"/>
                  </a:cubicBezTo>
                  <a:cubicBezTo>
                    <a:pt x="12" y="0"/>
                    <a:pt x="16" y="11"/>
                    <a:pt x="10" y="12"/>
                  </a:cubicBezTo>
                  <a:cubicBezTo>
                    <a:pt x="5" y="81"/>
                    <a:pt x="89" y="94"/>
                    <a:pt x="90" y="94"/>
                  </a:cubicBezTo>
                  <a:cubicBezTo>
                    <a:pt x="89" y="97"/>
                    <a:pt x="89" y="97"/>
                    <a:pt x="89" y="97"/>
                  </a:cubicBezTo>
                  <a:cubicBezTo>
                    <a:pt x="88" y="97"/>
                    <a:pt x="0" y="80"/>
                    <a:pt x="8" y="10"/>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1" name="Freeform 129"/>
            <p:cNvSpPr/>
            <p:nvPr/>
          </p:nvSpPr>
          <p:spPr bwMode="auto">
            <a:xfrm flipH="1">
              <a:off x="1443038" y="5440363"/>
              <a:ext cx="176213" cy="174625"/>
            </a:xfrm>
            <a:custGeom>
              <a:avLst/>
              <a:gdLst>
                <a:gd name="T0" fmla="*/ 2 w 62"/>
                <a:gd name="T1" fmla="*/ 6 h 61"/>
                <a:gd name="T2" fmla="*/ 2 w 62"/>
                <a:gd name="T3" fmla="*/ 2 h 61"/>
                <a:gd name="T4" fmla="*/ 4 w 62"/>
                <a:gd name="T5" fmla="*/ 8 h 61"/>
                <a:gd name="T6" fmla="*/ 62 w 62"/>
                <a:gd name="T7" fmla="*/ 59 h 61"/>
                <a:gd name="T8" fmla="*/ 62 w 62"/>
                <a:gd name="T9" fmla="*/ 61 h 61"/>
                <a:gd name="T10" fmla="*/ 2 w 62"/>
                <a:gd name="T11" fmla="*/ 6 h 61"/>
              </a:gdLst>
              <a:ahLst/>
              <a:cxnLst>
                <a:cxn ang="0">
                  <a:pos x="T0" y="T1"/>
                </a:cxn>
                <a:cxn ang="0">
                  <a:pos x="T2" y="T3"/>
                </a:cxn>
                <a:cxn ang="0">
                  <a:pos x="T4" y="T5"/>
                </a:cxn>
                <a:cxn ang="0">
                  <a:pos x="T6" y="T7"/>
                </a:cxn>
                <a:cxn ang="0">
                  <a:pos x="T8" y="T9"/>
                </a:cxn>
                <a:cxn ang="0">
                  <a:pos x="T10" y="T11"/>
                </a:cxn>
              </a:cxnLst>
              <a:rect l="0" t="0" r="r" b="b"/>
              <a:pathLst>
                <a:path w="62" h="61">
                  <a:moveTo>
                    <a:pt x="2" y="6"/>
                  </a:moveTo>
                  <a:cubicBezTo>
                    <a:pt x="1" y="5"/>
                    <a:pt x="0" y="3"/>
                    <a:pt x="2" y="2"/>
                  </a:cubicBezTo>
                  <a:cubicBezTo>
                    <a:pt x="4" y="0"/>
                    <a:pt x="7" y="7"/>
                    <a:pt x="4" y="8"/>
                  </a:cubicBezTo>
                  <a:cubicBezTo>
                    <a:pt x="4" y="55"/>
                    <a:pt x="61" y="59"/>
                    <a:pt x="62" y="59"/>
                  </a:cubicBezTo>
                  <a:cubicBezTo>
                    <a:pt x="62" y="61"/>
                    <a:pt x="62" y="61"/>
                    <a:pt x="62" y="61"/>
                  </a:cubicBezTo>
                  <a:cubicBezTo>
                    <a:pt x="61" y="61"/>
                    <a:pt x="1" y="55"/>
                    <a:pt x="2" y="6"/>
                  </a:cubicBezTo>
                  <a:close/>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2" name="Freeform 130"/>
            <p:cNvSpPr/>
            <p:nvPr/>
          </p:nvSpPr>
          <p:spPr bwMode="auto">
            <a:xfrm flipH="1">
              <a:off x="1323975" y="5310188"/>
              <a:ext cx="152400" cy="201613"/>
            </a:xfrm>
            <a:custGeom>
              <a:avLst/>
              <a:gdLst>
                <a:gd name="T0" fmla="*/ 7 w 54"/>
                <a:gd name="T1" fmla="*/ 2 h 71"/>
                <a:gd name="T2" fmla="*/ 3 w 54"/>
                <a:gd name="T3" fmla="*/ 1 h 71"/>
                <a:gd name="T4" fmla="*/ 8 w 54"/>
                <a:gd name="T5" fmla="*/ 4 h 71"/>
                <a:gd name="T6" fmla="*/ 47 w 54"/>
                <a:gd name="T7" fmla="*/ 71 h 71"/>
                <a:gd name="T8" fmla="*/ 50 w 54"/>
                <a:gd name="T9" fmla="*/ 71 h 71"/>
                <a:gd name="T10" fmla="*/ 7 w 54"/>
                <a:gd name="T11" fmla="*/ 2 h 71"/>
              </a:gdLst>
              <a:ahLst/>
              <a:cxnLst>
                <a:cxn ang="0">
                  <a:pos x="T0" y="T1"/>
                </a:cxn>
                <a:cxn ang="0">
                  <a:pos x="T2" y="T3"/>
                </a:cxn>
                <a:cxn ang="0">
                  <a:pos x="T4" y="T5"/>
                </a:cxn>
                <a:cxn ang="0">
                  <a:pos x="T6" y="T7"/>
                </a:cxn>
                <a:cxn ang="0">
                  <a:pos x="T8" y="T9"/>
                </a:cxn>
                <a:cxn ang="0">
                  <a:pos x="T10" y="T11"/>
                </a:cxn>
              </a:cxnLst>
              <a:rect l="0" t="0" r="r" b="b"/>
              <a:pathLst>
                <a:path w="54" h="71">
                  <a:moveTo>
                    <a:pt x="7" y="2"/>
                  </a:moveTo>
                  <a:cubicBezTo>
                    <a:pt x="6" y="1"/>
                    <a:pt x="4" y="0"/>
                    <a:pt x="3" y="1"/>
                  </a:cubicBezTo>
                  <a:cubicBezTo>
                    <a:pt x="0" y="3"/>
                    <a:pt x="6" y="8"/>
                    <a:pt x="8" y="4"/>
                  </a:cubicBezTo>
                  <a:cubicBezTo>
                    <a:pt x="54" y="13"/>
                    <a:pt x="47" y="71"/>
                    <a:pt x="47" y="71"/>
                  </a:cubicBezTo>
                  <a:cubicBezTo>
                    <a:pt x="50" y="71"/>
                    <a:pt x="50" y="71"/>
                    <a:pt x="50" y="71"/>
                  </a:cubicBezTo>
                  <a:cubicBezTo>
                    <a:pt x="50" y="71"/>
                    <a:pt x="54" y="10"/>
                    <a:pt x="7" y="2"/>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3" name="Freeform 131"/>
            <p:cNvSpPr/>
            <p:nvPr/>
          </p:nvSpPr>
          <p:spPr bwMode="auto">
            <a:xfrm flipH="1">
              <a:off x="1417638" y="5438775"/>
              <a:ext cx="269875" cy="192088"/>
            </a:xfrm>
            <a:custGeom>
              <a:avLst/>
              <a:gdLst>
                <a:gd name="T0" fmla="*/ 3 w 95"/>
                <a:gd name="T1" fmla="*/ 8 h 68"/>
                <a:gd name="T2" fmla="*/ 1 w 95"/>
                <a:gd name="T3" fmla="*/ 3 h 68"/>
                <a:gd name="T4" fmla="*/ 5 w 95"/>
                <a:gd name="T5" fmla="*/ 10 h 68"/>
                <a:gd name="T6" fmla="*/ 94 w 95"/>
                <a:gd name="T7" fmla="*/ 52 h 68"/>
                <a:gd name="T8" fmla="*/ 95 w 95"/>
                <a:gd name="T9" fmla="*/ 55 h 68"/>
                <a:gd name="T10" fmla="*/ 3 w 95"/>
                <a:gd name="T11" fmla="*/ 8 h 68"/>
              </a:gdLst>
              <a:ahLst/>
              <a:cxnLst>
                <a:cxn ang="0">
                  <a:pos x="T0" y="T1"/>
                </a:cxn>
                <a:cxn ang="0">
                  <a:pos x="T2" y="T3"/>
                </a:cxn>
                <a:cxn ang="0">
                  <a:pos x="T4" y="T5"/>
                </a:cxn>
                <a:cxn ang="0">
                  <a:pos x="T6" y="T7"/>
                </a:cxn>
                <a:cxn ang="0">
                  <a:pos x="T8" y="T9"/>
                </a:cxn>
                <a:cxn ang="0">
                  <a:pos x="T10" y="T11"/>
                </a:cxn>
              </a:cxnLst>
              <a:rect l="0" t="0" r="r" b="b"/>
              <a:pathLst>
                <a:path w="95" h="68">
                  <a:moveTo>
                    <a:pt x="3" y="8"/>
                  </a:moveTo>
                  <a:cubicBezTo>
                    <a:pt x="1" y="7"/>
                    <a:pt x="0" y="5"/>
                    <a:pt x="1" y="3"/>
                  </a:cubicBezTo>
                  <a:cubicBezTo>
                    <a:pt x="3" y="0"/>
                    <a:pt x="9" y="7"/>
                    <a:pt x="5" y="10"/>
                  </a:cubicBezTo>
                  <a:cubicBezTo>
                    <a:pt x="22" y="67"/>
                    <a:pt x="93" y="52"/>
                    <a:pt x="94" y="52"/>
                  </a:cubicBezTo>
                  <a:cubicBezTo>
                    <a:pt x="95" y="55"/>
                    <a:pt x="95" y="55"/>
                    <a:pt x="95" y="55"/>
                  </a:cubicBezTo>
                  <a:cubicBezTo>
                    <a:pt x="94" y="55"/>
                    <a:pt x="18" y="68"/>
                    <a:pt x="3" y="8"/>
                  </a:cubicBezTo>
                  <a:close/>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4" name="Freeform 132"/>
            <p:cNvSpPr/>
            <p:nvPr/>
          </p:nvSpPr>
          <p:spPr bwMode="auto">
            <a:xfrm flipH="1">
              <a:off x="1425575" y="5403850"/>
              <a:ext cx="173038" cy="187325"/>
            </a:xfrm>
            <a:custGeom>
              <a:avLst/>
              <a:gdLst>
                <a:gd name="T0" fmla="*/ 6 w 61"/>
                <a:gd name="T1" fmla="*/ 6 h 66"/>
                <a:gd name="T2" fmla="*/ 6 w 61"/>
                <a:gd name="T3" fmla="*/ 2 h 66"/>
                <a:gd name="T4" fmla="*/ 7 w 61"/>
                <a:gd name="T5" fmla="*/ 8 h 66"/>
                <a:gd name="T6" fmla="*/ 61 w 61"/>
                <a:gd name="T7" fmla="*/ 64 h 66"/>
                <a:gd name="T8" fmla="*/ 60 w 61"/>
                <a:gd name="T9" fmla="*/ 66 h 66"/>
                <a:gd name="T10" fmla="*/ 6 w 61"/>
                <a:gd name="T11" fmla="*/ 6 h 66"/>
              </a:gdLst>
              <a:ahLst/>
              <a:cxnLst>
                <a:cxn ang="0">
                  <a:pos x="T0" y="T1"/>
                </a:cxn>
                <a:cxn ang="0">
                  <a:pos x="T2" y="T3"/>
                </a:cxn>
                <a:cxn ang="0">
                  <a:pos x="T4" y="T5"/>
                </a:cxn>
                <a:cxn ang="0">
                  <a:pos x="T6" y="T7"/>
                </a:cxn>
                <a:cxn ang="0">
                  <a:pos x="T8" y="T9"/>
                </a:cxn>
                <a:cxn ang="0">
                  <a:pos x="T10" y="T11"/>
                </a:cxn>
              </a:cxnLst>
              <a:rect l="0" t="0" r="r" b="b"/>
              <a:pathLst>
                <a:path w="61" h="66">
                  <a:moveTo>
                    <a:pt x="6" y="6"/>
                  </a:moveTo>
                  <a:cubicBezTo>
                    <a:pt x="5" y="4"/>
                    <a:pt x="5" y="3"/>
                    <a:pt x="6" y="2"/>
                  </a:cubicBezTo>
                  <a:cubicBezTo>
                    <a:pt x="8" y="0"/>
                    <a:pt x="11" y="7"/>
                    <a:pt x="7" y="8"/>
                  </a:cubicBezTo>
                  <a:cubicBezTo>
                    <a:pt x="3" y="54"/>
                    <a:pt x="60" y="63"/>
                    <a:pt x="61" y="64"/>
                  </a:cubicBezTo>
                  <a:cubicBezTo>
                    <a:pt x="60" y="66"/>
                    <a:pt x="60" y="66"/>
                    <a:pt x="60" y="66"/>
                  </a:cubicBezTo>
                  <a:cubicBezTo>
                    <a:pt x="60" y="66"/>
                    <a:pt x="0" y="54"/>
                    <a:pt x="6" y="6"/>
                  </a:cubicBezTo>
                  <a:close/>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5" name="Freeform 133"/>
            <p:cNvSpPr/>
            <p:nvPr/>
          </p:nvSpPr>
          <p:spPr bwMode="auto">
            <a:xfrm flipH="1">
              <a:off x="1354138" y="5372100"/>
              <a:ext cx="157163" cy="150813"/>
            </a:xfrm>
            <a:custGeom>
              <a:avLst/>
              <a:gdLst>
                <a:gd name="T0" fmla="*/ 6 w 55"/>
                <a:gd name="T1" fmla="*/ 3 h 53"/>
                <a:gd name="T2" fmla="*/ 38 w 55"/>
                <a:gd name="T3" fmla="*/ 22 h 53"/>
                <a:gd name="T4" fmla="*/ 53 w 55"/>
                <a:gd name="T5" fmla="*/ 53 h 53"/>
                <a:gd name="T6" fmla="*/ 55 w 55"/>
                <a:gd name="T7" fmla="*/ 50 h 53"/>
                <a:gd name="T8" fmla="*/ 6 w 55"/>
                <a:gd name="T9" fmla="*/ 2 h 53"/>
                <a:gd name="T10" fmla="*/ 6 w 55"/>
                <a:gd name="T11" fmla="*/ 2 h 53"/>
                <a:gd name="T12" fmla="*/ 2 w 55"/>
                <a:gd name="T13" fmla="*/ 0 h 53"/>
                <a:gd name="T14" fmla="*/ 3 w 55"/>
                <a:gd name="T15" fmla="*/ 4 h 53"/>
                <a:gd name="T16" fmla="*/ 6 w 55"/>
                <a:gd name="T17" fmla="*/ 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3">
                  <a:moveTo>
                    <a:pt x="6" y="3"/>
                  </a:moveTo>
                  <a:cubicBezTo>
                    <a:pt x="12" y="5"/>
                    <a:pt x="28" y="9"/>
                    <a:pt x="38" y="22"/>
                  </a:cubicBezTo>
                  <a:cubicBezTo>
                    <a:pt x="52" y="39"/>
                    <a:pt x="53" y="53"/>
                    <a:pt x="53" y="53"/>
                  </a:cubicBezTo>
                  <a:cubicBezTo>
                    <a:pt x="55" y="50"/>
                    <a:pt x="55" y="50"/>
                    <a:pt x="55" y="50"/>
                  </a:cubicBezTo>
                  <a:cubicBezTo>
                    <a:pt x="55" y="50"/>
                    <a:pt x="47" y="10"/>
                    <a:pt x="6" y="2"/>
                  </a:cubicBezTo>
                  <a:cubicBezTo>
                    <a:pt x="6" y="2"/>
                    <a:pt x="6" y="2"/>
                    <a:pt x="6" y="2"/>
                  </a:cubicBezTo>
                  <a:cubicBezTo>
                    <a:pt x="5" y="1"/>
                    <a:pt x="4" y="0"/>
                    <a:pt x="2" y="0"/>
                  </a:cubicBezTo>
                  <a:cubicBezTo>
                    <a:pt x="0" y="0"/>
                    <a:pt x="0" y="3"/>
                    <a:pt x="3" y="4"/>
                  </a:cubicBezTo>
                  <a:cubicBezTo>
                    <a:pt x="5" y="5"/>
                    <a:pt x="6" y="4"/>
                    <a:pt x="6" y="3"/>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6" name="Freeform 134"/>
            <p:cNvSpPr/>
            <p:nvPr/>
          </p:nvSpPr>
          <p:spPr bwMode="auto">
            <a:xfrm flipH="1">
              <a:off x="1352550" y="5421313"/>
              <a:ext cx="155575" cy="150813"/>
            </a:xfrm>
            <a:custGeom>
              <a:avLst/>
              <a:gdLst>
                <a:gd name="T0" fmla="*/ 6 w 55"/>
                <a:gd name="T1" fmla="*/ 3 h 53"/>
                <a:gd name="T2" fmla="*/ 38 w 55"/>
                <a:gd name="T3" fmla="*/ 22 h 53"/>
                <a:gd name="T4" fmla="*/ 53 w 55"/>
                <a:gd name="T5" fmla="*/ 53 h 53"/>
                <a:gd name="T6" fmla="*/ 55 w 55"/>
                <a:gd name="T7" fmla="*/ 50 h 53"/>
                <a:gd name="T8" fmla="*/ 6 w 55"/>
                <a:gd name="T9" fmla="*/ 2 h 53"/>
                <a:gd name="T10" fmla="*/ 5 w 55"/>
                <a:gd name="T11" fmla="*/ 2 h 53"/>
                <a:gd name="T12" fmla="*/ 2 w 55"/>
                <a:gd name="T13" fmla="*/ 0 h 53"/>
                <a:gd name="T14" fmla="*/ 3 w 55"/>
                <a:gd name="T15" fmla="*/ 4 h 53"/>
                <a:gd name="T16" fmla="*/ 6 w 55"/>
                <a:gd name="T17" fmla="*/ 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3">
                  <a:moveTo>
                    <a:pt x="6" y="3"/>
                  </a:moveTo>
                  <a:cubicBezTo>
                    <a:pt x="12" y="5"/>
                    <a:pt x="28" y="9"/>
                    <a:pt x="38" y="22"/>
                  </a:cubicBezTo>
                  <a:cubicBezTo>
                    <a:pt x="51" y="39"/>
                    <a:pt x="53" y="53"/>
                    <a:pt x="53" y="53"/>
                  </a:cubicBezTo>
                  <a:cubicBezTo>
                    <a:pt x="55" y="50"/>
                    <a:pt x="55" y="50"/>
                    <a:pt x="55" y="50"/>
                  </a:cubicBezTo>
                  <a:cubicBezTo>
                    <a:pt x="55" y="50"/>
                    <a:pt x="47" y="10"/>
                    <a:pt x="6" y="2"/>
                  </a:cubicBezTo>
                  <a:cubicBezTo>
                    <a:pt x="5" y="2"/>
                    <a:pt x="5" y="2"/>
                    <a:pt x="5" y="2"/>
                  </a:cubicBezTo>
                  <a:cubicBezTo>
                    <a:pt x="5" y="1"/>
                    <a:pt x="3" y="0"/>
                    <a:pt x="2" y="0"/>
                  </a:cubicBezTo>
                  <a:cubicBezTo>
                    <a:pt x="0" y="0"/>
                    <a:pt x="0" y="3"/>
                    <a:pt x="3" y="4"/>
                  </a:cubicBezTo>
                  <a:cubicBezTo>
                    <a:pt x="5" y="5"/>
                    <a:pt x="6" y="4"/>
                    <a:pt x="6" y="3"/>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7" name="Freeform 135"/>
            <p:cNvSpPr/>
            <p:nvPr/>
          </p:nvSpPr>
          <p:spPr bwMode="auto">
            <a:xfrm flipH="1">
              <a:off x="1346200" y="5397500"/>
              <a:ext cx="166688" cy="139700"/>
            </a:xfrm>
            <a:custGeom>
              <a:avLst/>
              <a:gdLst>
                <a:gd name="T0" fmla="*/ 6 w 59"/>
                <a:gd name="T1" fmla="*/ 3 h 49"/>
                <a:gd name="T2" fmla="*/ 40 w 59"/>
                <a:gd name="T3" fmla="*/ 20 h 49"/>
                <a:gd name="T4" fmla="*/ 57 w 59"/>
                <a:gd name="T5" fmla="*/ 49 h 49"/>
                <a:gd name="T6" fmla="*/ 59 w 59"/>
                <a:gd name="T7" fmla="*/ 46 h 49"/>
                <a:gd name="T8" fmla="*/ 6 w 59"/>
                <a:gd name="T9" fmla="*/ 2 h 49"/>
                <a:gd name="T10" fmla="*/ 6 w 59"/>
                <a:gd name="T11" fmla="*/ 2 h 49"/>
                <a:gd name="T12" fmla="*/ 2 w 59"/>
                <a:gd name="T13" fmla="*/ 1 h 49"/>
                <a:gd name="T14" fmla="*/ 3 w 59"/>
                <a:gd name="T15" fmla="*/ 5 h 49"/>
                <a:gd name="T16" fmla="*/ 6 w 59"/>
                <a:gd name="T17" fmla="*/ 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49">
                  <a:moveTo>
                    <a:pt x="6" y="3"/>
                  </a:moveTo>
                  <a:cubicBezTo>
                    <a:pt x="13" y="4"/>
                    <a:pt x="29" y="7"/>
                    <a:pt x="40" y="20"/>
                  </a:cubicBezTo>
                  <a:cubicBezTo>
                    <a:pt x="55" y="36"/>
                    <a:pt x="57" y="49"/>
                    <a:pt x="57" y="49"/>
                  </a:cubicBezTo>
                  <a:cubicBezTo>
                    <a:pt x="59" y="46"/>
                    <a:pt x="59" y="46"/>
                    <a:pt x="59" y="46"/>
                  </a:cubicBezTo>
                  <a:cubicBezTo>
                    <a:pt x="59" y="46"/>
                    <a:pt x="48" y="7"/>
                    <a:pt x="6" y="2"/>
                  </a:cubicBezTo>
                  <a:cubicBezTo>
                    <a:pt x="6" y="2"/>
                    <a:pt x="6" y="2"/>
                    <a:pt x="6" y="2"/>
                  </a:cubicBezTo>
                  <a:cubicBezTo>
                    <a:pt x="5" y="2"/>
                    <a:pt x="4" y="1"/>
                    <a:pt x="2" y="1"/>
                  </a:cubicBezTo>
                  <a:cubicBezTo>
                    <a:pt x="0" y="0"/>
                    <a:pt x="0" y="3"/>
                    <a:pt x="3" y="5"/>
                  </a:cubicBezTo>
                  <a:cubicBezTo>
                    <a:pt x="6" y="5"/>
                    <a:pt x="6" y="4"/>
                    <a:pt x="6" y="3"/>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8" name="Freeform 136"/>
            <p:cNvSpPr/>
            <p:nvPr/>
          </p:nvSpPr>
          <p:spPr bwMode="auto">
            <a:xfrm flipH="1">
              <a:off x="1354138" y="5313363"/>
              <a:ext cx="168275" cy="139700"/>
            </a:xfrm>
            <a:custGeom>
              <a:avLst/>
              <a:gdLst>
                <a:gd name="T0" fmla="*/ 6 w 59"/>
                <a:gd name="T1" fmla="*/ 3 h 49"/>
                <a:gd name="T2" fmla="*/ 40 w 59"/>
                <a:gd name="T3" fmla="*/ 20 h 49"/>
                <a:gd name="T4" fmla="*/ 58 w 59"/>
                <a:gd name="T5" fmla="*/ 49 h 49"/>
                <a:gd name="T6" fmla="*/ 59 w 59"/>
                <a:gd name="T7" fmla="*/ 46 h 49"/>
                <a:gd name="T8" fmla="*/ 6 w 59"/>
                <a:gd name="T9" fmla="*/ 2 h 49"/>
                <a:gd name="T10" fmla="*/ 6 w 59"/>
                <a:gd name="T11" fmla="*/ 2 h 49"/>
                <a:gd name="T12" fmla="*/ 2 w 59"/>
                <a:gd name="T13" fmla="*/ 0 h 49"/>
                <a:gd name="T14" fmla="*/ 4 w 59"/>
                <a:gd name="T15" fmla="*/ 5 h 49"/>
                <a:gd name="T16" fmla="*/ 6 w 59"/>
                <a:gd name="T17" fmla="*/ 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49">
                  <a:moveTo>
                    <a:pt x="6" y="3"/>
                  </a:moveTo>
                  <a:cubicBezTo>
                    <a:pt x="13" y="4"/>
                    <a:pt x="29" y="7"/>
                    <a:pt x="40" y="20"/>
                  </a:cubicBezTo>
                  <a:cubicBezTo>
                    <a:pt x="55" y="36"/>
                    <a:pt x="58" y="49"/>
                    <a:pt x="58" y="49"/>
                  </a:cubicBezTo>
                  <a:cubicBezTo>
                    <a:pt x="59" y="46"/>
                    <a:pt x="59" y="46"/>
                    <a:pt x="59" y="46"/>
                  </a:cubicBezTo>
                  <a:cubicBezTo>
                    <a:pt x="59" y="46"/>
                    <a:pt x="48" y="7"/>
                    <a:pt x="6" y="2"/>
                  </a:cubicBezTo>
                  <a:cubicBezTo>
                    <a:pt x="6" y="2"/>
                    <a:pt x="6" y="2"/>
                    <a:pt x="6" y="2"/>
                  </a:cubicBezTo>
                  <a:cubicBezTo>
                    <a:pt x="5" y="2"/>
                    <a:pt x="4" y="1"/>
                    <a:pt x="2" y="0"/>
                  </a:cubicBezTo>
                  <a:cubicBezTo>
                    <a:pt x="1" y="0"/>
                    <a:pt x="0" y="3"/>
                    <a:pt x="4" y="5"/>
                  </a:cubicBezTo>
                  <a:cubicBezTo>
                    <a:pt x="6" y="5"/>
                    <a:pt x="6" y="4"/>
                    <a:pt x="6" y="3"/>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9" name="Freeform 137"/>
            <p:cNvSpPr/>
            <p:nvPr/>
          </p:nvSpPr>
          <p:spPr bwMode="auto">
            <a:xfrm flipH="1">
              <a:off x="1366838" y="5429250"/>
              <a:ext cx="195263" cy="133350"/>
            </a:xfrm>
            <a:custGeom>
              <a:avLst/>
              <a:gdLst>
                <a:gd name="T0" fmla="*/ 5 w 69"/>
                <a:gd name="T1" fmla="*/ 7 h 47"/>
                <a:gd name="T2" fmla="*/ 34 w 69"/>
                <a:gd name="T3" fmla="*/ 35 h 47"/>
                <a:gd name="T4" fmla="*/ 69 w 69"/>
                <a:gd name="T5" fmla="*/ 42 h 47"/>
                <a:gd name="T6" fmla="*/ 67 w 69"/>
                <a:gd name="T7" fmla="*/ 44 h 47"/>
                <a:gd name="T8" fmla="*/ 4 w 69"/>
                <a:gd name="T9" fmla="*/ 7 h 47"/>
                <a:gd name="T10" fmla="*/ 4 w 69"/>
                <a:gd name="T11" fmla="*/ 7 h 47"/>
                <a:gd name="T12" fmla="*/ 1 w 69"/>
                <a:gd name="T13" fmla="*/ 4 h 47"/>
                <a:gd name="T14" fmla="*/ 6 w 69"/>
                <a:gd name="T15" fmla="*/ 3 h 47"/>
                <a:gd name="T16" fmla="*/ 5 w 69"/>
                <a:gd name="T17" fmla="*/ 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47">
                  <a:moveTo>
                    <a:pt x="5" y="7"/>
                  </a:moveTo>
                  <a:cubicBezTo>
                    <a:pt x="9" y="13"/>
                    <a:pt x="18" y="28"/>
                    <a:pt x="34" y="35"/>
                  </a:cubicBezTo>
                  <a:cubicBezTo>
                    <a:pt x="55" y="44"/>
                    <a:pt x="69" y="42"/>
                    <a:pt x="69" y="42"/>
                  </a:cubicBezTo>
                  <a:cubicBezTo>
                    <a:pt x="67" y="44"/>
                    <a:pt x="67" y="44"/>
                    <a:pt x="67" y="44"/>
                  </a:cubicBezTo>
                  <a:cubicBezTo>
                    <a:pt x="67" y="44"/>
                    <a:pt x="24" y="47"/>
                    <a:pt x="4" y="7"/>
                  </a:cubicBezTo>
                  <a:cubicBezTo>
                    <a:pt x="4" y="7"/>
                    <a:pt x="4" y="7"/>
                    <a:pt x="4" y="7"/>
                  </a:cubicBezTo>
                  <a:cubicBezTo>
                    <a:pt x="3" y="6"/>
                    <a:pt x="2" y="5"/>
                    <a:pt x="1" y="4"/>
                  </a:cubicBezTo>
                  <a:cubicBezTo>
                    <a:pt x="0" y="2"/>
                    <a:pt x="3" y="0"/>
                    <a:pt x="6" y="3"/>
                  </a:cubicBezTo>
                  <a:cubicBezTo>
                    <a:pt x="7" y="5"/>
                    <a:pt x="6" y="6"/>
                    <a:pt x="5" y="7"/>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0" name="Freeform 138"/>
            <p:cNvSpPr/>
            <p:nvPr/>
          </p:nvSpPr>
          <p:spPr bwMode="auto">
            <a:xfrm flipH="1">
              <a:off x="1377950" y="5575300"/>
              <a:ext cx="285750" cy="122238"/>
            </a:xfrm>
            <a:custGeom>
              <a:avLst/>
              <a:gdLst>
                <a:gd name="T0" fmla="*/ 55 w 101"/>
                <a:gd name="T1" fmla="*/ 4 h 43"/>
                <a:gd name="T2" fmla="*/ 56 w 101"/>
                <a:gd name="T3" fmla="*/ 4 h 43"/>
                <a:gd name="T4" fmla="*/ 56 w 101"/>
                <a:gd name="T5" fmla="*/ 4 h 43"/>
                <a:gd name="T6" fmla="*/ 56 w 101"/>
                <a:gd name="T7" fmla="*/ 4 h 43"/>
                <a:gd name="T8" fmla="*/ 60 w 101"/>
                <a:gd name="T9" fmla="*/ 5 h 43"/>
                <a:gd name="T10" fmla="*/ 101 w 101"/>
                <a:gd name="T11" fmla="*/ 26 h 43"/>
                <a:gd name="T12" fmla="*/ 101 w 101"/>
                <a:gd name="T13" fmla="*/ 29 h 43"/>
                <a:gd name="T14" fmla="*/ 63 w 101"/>
                <a:gd name="T15" fmla="*/ 39 h 43"/>
                <a:gd name="T16" fmla="*/ 31 w 101"/>
                <a:gd name="T17" fmla="*/ 43 h 43"/>
                <a:gd name="T18" fmla="*/ 31 w 101"/>
                <a:gd name="T19" fmla="*/ 43 h 43"/>
                <a:gd name="T20" fmla="*/ 27 w 101"/>
                <a:gd name="T21" fmla="*/ 43 h 43"/>
                <a:gd name="T22" fmla="*/ 27 w 101"/>
                <a:gd name="T23" fmla="*/ 43 h 43"/>
                <a:gd name="T24" fmla="*/ 3 w 101"/>
                <a:gd name="T25" fmla="*/ 37 h 43"/>
                <a:gd name="T26" fmla="*/ 3 w 101"/>
                <a:gd name="T27" fmla="*/ 33 h 43"/>
                <a:gd name="T28" fmla="*/ 6 w 101"/>
                <a:gd name="T29" fmla="*/ 27 h 43"/>
                <a:gd name="T30" fmla="*/ 9 w 101"/>
                <a:gd name="T31" fmla="*/ 21 h 43"/>
                <a:gd name="T32" fmla="*/ 20 w 101"/>
                <a:gd name="T33" fmla="*/ 11 h 43"/>
                <a:gd name="T34" fmla="*/ 20 w 101"/>
                <a:gd name="T35" fmla="*/ 11 h 43"/>
                <a:gd name="T36" fmla="*/ 55 w 101"/>
                <a:gd name="T37" fmla="*/ 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1" h="43">
                  <a:moveTo>
                    <a:pt x="55" y="4"/>
                  </a:moveTo>
                  <a:cubicBezTo>
                    <a:pt x="56" y="4"/>
                    <a:pt x="56" y="4"/>
                    <a:pt x="56" y="4"/>
                  </a:cubicBezTo>
                  <a:cubicBezTo>
                    <a:pt x="56" y="4"/>
                    <a:pt x="56" y="4"/>
                    <a:pt x="56" y="4"/>
                  </a:cubicBezTo>
                  <a:cubicBezTo>
                    <a:pt x="56" y="4"/>
                    <a:pt x="56" y="4"/>
                    <a:pt x="56" y="4"/>
                  </a:cubicBezTo>
                  <a:cubicBezTo>
                    <a:pt x="57" y="4"/>
                    <a:pt x="59" y="4"/>
                    <a:pt x="60" y="5"/>
                  </a:cubicBezTo>
                  <a:cubicBezTo>
                    <a:pt x="90" y="14"/>
                    <a:pt x="89" y="24"/>
                    <a:pt x="101" y="26"/>
                  </a:cubicBezTo>
                  <a:cubicBezTo>
                    <a:pt x="101" y="29"/>
                    <a:pt x="101" y="29"/>
                    <a:pt x="101" y="29"/>
                  </a:cubicBezTo>
                  <a:cubicBezTo>
                    <a:pt x="101" y="29"/>
                    <a:pt x="82" y="33"/>
                    <a:pt x="63" y="39"/>
                  </a:cubicBezTo>
                  <a:cubicBezTo>
                    <a:pt x="54" y="42"/>
                    <a:pt x="42" y="43"/>
                    <a:pt x="31" y="43"/>
                  </a:cubicBezTo>
                  <a:cubicBezTo>
                    <a:pt x="31" y="43"/>
                    <a:pt x="31" y="43"/>
                    <a:pt x="31" y="43"/>
                  </a:cubicBezTo>
                  <a:cubicBezTo>
                    <a:pt x="29" y="43"/>
                    <a:pt x="28" y="43"/>
                    <a:pt x="27" y="43"/>
                  </a:cubicBezTo>
                  <a:cubicBezTo>
                    <a:pt x="27" y="43"/>
                    <a:pt x="27" y="43"/>
                    <a:pt x="27" y="43"/>
                  </a:cubicBezTo>
                  <a:cubicBezTo>
                    <a:pt x="17" y="42"/>
                    <a:pt x="9" y="40"/>
                    <a:pt x="3" y="37"/>
                  </a:cubicBezTo>
                  <a:cubicBezTo>
                    <a:pt x="3" y="37"/>
                    <a:pt x="0" y="36"/>
                    <a:pt x="3" y="33"/>
                  </a:cubicBezTo>
                  <a:cubicBezTo>
                    <a:pt x="7" y="30"/>
                    <a:pt x="6" y="28"/>
                    <a:pt x="6" y="27"/>
                  </a:cubicBezTo>
                  <a:cubicBezTo>
                    <a:pt x="5" y="25"/>
                    <a:pt x="5" y="25"/>
                    <a:pt x="9" y="21"/>
                  </a:cubicBezTo>
                  <a:cubicBezTo>
                    <a:pt x="10" y="19"/>
                    <a:pt x="14" y="15"/>
                    <a:pt x="20" y="11"/>
                  </a:cubicBezTo>
                  <a:cubicBezTo>
                    <a:pt x="20" y="11"/>
                    <a:pt x="20" y="11"/>
                    <a:pt x="20" y="11"/>
                  </a:cubicBezTo>
                  <a:cubicBezTo>
                    <a:pt x="28" y="5"/>
                    <a:pt x="40" y="0"/>
                    <a:pt x="55" y="4"/>
                  </a:cubicBezTo>
                </a:path>
              </a:pathLst>
            </a:custGeom>
            <a:solidFill>
              <a:srgbClr val="FFDC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1" name="Freeform 139"/>
            <p:cNvSpPr/>
            <p:nvPr/>
          </p:nvSpPr>
          <p:spPr bwMode="auto">
            <a:xfrm flipH="1">
              <a:off x="1377950" y="5586413"/>
              <a:ext cx="198438" cy="111125"/>
            </a:xfrm>
            <a:custGeom>
              <a:avLst/>
              <a:gdLst>
                <a:gd name="T0" fmla="*/ 25 w 70"/>
                <a:gd name="T1" fmla="*/ 0 h 39"/>
                <a:gd name="T2" fmla="*/ 29 w 70"/>
                <a:gd name="T3" fmla="*/ 1 h 39"/>
                <a:gd name="T4" fmla="*/ 70 w 70"/>
                <a:gd name="T5" fmla="*/ 22 h 39"/>
                <a:gd name="T6" fmla="*/ 70 w 70"/>
                <a:gd name="T7" fmla="*/ 25 h 39"/>
                <a:gd name="T8" fmla="*/ 32 w 70"/>
                <a:gd name="T9" fmla="*/ 35 h 39"/>
                <a:gd name="T10" fmla="*/ 0 w 70"/>
                <a:gd name="T11" fmla="*/ 39 h 39"/>
                <a:gd name="T12" fmla="*/ 34 w 70"/>
                <a:gd name="T13" fmla="*/ 30 h 39"/>
                <a:gd name="T14" fmla="*/ 29 w 70"/>
                <a:gd name="T15" fmla="*/ 28 h 39"/>
                <a:gd name="T16" fmla="*/ 12 w 70"/>
                <a:gd name="T17" fmla="*/ 27 h 39"/>
                <a:gd name="T18" fmla="*/ 40 w 70"/>
                <a:gd name="T19" fmla="*/ 21 h 39"/>
                <a:gd name="T20" fmla="*/ 19 w 70"/>
                <a:gd name="T21" fmla="*/ 16 h 39"/>
                <a:gd name="T22" fmla="*/ 46 w 70"/>
                <a:gd name="T23" fmla="*/ 11 h 39"/>
                <a:gd name="T24" fmla="*/ 25 w 70"/>
                <a:gd name="T25"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39">
                  <a:moveTo>
                    <a:pt x="25" y="0"/>
                  </a:moveTo>
                  <a:cubicBezTo>
                    <a:pt x="26" y="0"/>
                    <a:pt x="28" y="0"/>
                    <a:pt x="29" y="1"/>
                  </a:cubicBezTo>
                  <a:cubicBezTo>
                    <a:pt x="59" y="10"/>
                    <a:pt x="58" y="20"/>
                    <a:pt x="70" y="22"/>
                  </a:cubicBezTo>
                  <a:cubicBezTo>
                    <a:pt x="70" y="25"/>
                    <a:pt x="70" y="25"/>
                    <a:pt x="70" y="25"/>
                  </a:cubicBezTo>
                  <a:cubicBezTo>
                    <a:pt x="70" y="25"/>
                    <a:pt x="51" y="29"/>
                    <a:pt x="32" y="35"/>
                  </a:cubicBezTo>
                  <a:cubicBezTo>
                    <a:pt x="23" y="38"/>
                    <a:pt x="11" y="39"/>
                    <a:pt x="0" y="39"/>
                  </a:cubicBezTo>
                  <a:cubicBezTo>
                    <a:pt x="2" y="39"/>
                    <a:pt x="31" y="36"/>
                    <a:pt x="34" y="30"/>
                  </a:cubicBezTo>
                  <a:cubicBezTo>
                    <a:pt x="36" y="27"/>
                    <a:pt x="33" y="28"/>
                    <a:pt x="29" y="28"/>
                  </a:cubicBezTo>
                  <a:cubicBezTo>
                    <a:pt x="24" y="29"/>
                    <a:pt x="19" y="29"/>
                    <a:pt x="12" y="27"/>
                  </a:cubicBezTo>
                  <a:cubicBezTo>
                    <a:pt x="12" y="27"/>
                    <a:pt x="39" y="26"/>
                    <a:pt x="40" y="21"/>
                  </a:cubicBezTo>
                  <a:cubicBezTo>
                    <a:pt x="41" y="17"/>
                    <a:pt x="19" y="16"/>
                    <a:pt x="19" y="16"/>
                  </a:cubicBezTo>
                  <a:cubicBezTo>
                    <a:pt x="19" y="16"/>
                    <a:pt x="47" y="15"/>
                    <a:pt x="46" y="11"/>
                  </a:cubicBezTo>
                  <a:cubicBezTo>
                    <a:pt x="45" y="7"/>
                    <a:pt x="27" y="1"/>
                    <a:pt x="25" y="0"/>
                  </a:cubicBezTo>
                </a:path>
              </a:pathLst>
            </a:custGeom>
            <a:solidFill>
              <a:srgbClr val="F9C7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2" name="Freeform 140"/>
            <p:cNvSpPr/>
            <p:nvPr/>
          </p:nvSpPr>
          <p:spPr bwMode="auto">
            <a:xfrm flipH="1">
              <a:off x="1289050" y="5341938"/>
              <a:ext cx="125413" cy="288925"/>
            </a:xfrm>
            <a:custGeom>
              <a:avLst/>
              <a:gdLst>
                <a:gd name="T0" fmla="*/ 30 w 44"/>
                <a:gd name="T1" fmla="*/ 3 h 102"/>
                <a:gd name="T2" fmla="*/ 33 w 44"/>
                <a:gd name="T3" fmla="*/ 3 h 102"/>
                <a:gd name="T4" fmla="*/ 36 w 44"/>
                <a:gd name="T5" fmla="*/ 3 h 102"/>
                <a:gd name="T6" fmla="*/ 42 w 44"/>
                <a:gd name="T7" fmla="*/ 12 h 102"/>
                <a:gd name="T8" fmla="*/ 42 w 44"/>
                <a:gd name="T9" fmla="*/ 12 h 102"/>
                <a:gd name="T10" fmla="*/ 42 w 44"/>
                <a:gd name="T11" fmla="*/ 12 h 102"/>
                <a:gd name="T12" fmla="*/ 44 w 44"/>
                <a:gd name="T13" fmla="*/ 28 h 102"/>
                <a:gd name="T14" fmla="*/ 44 w 44"/>
                <a:gd name="T15" fmla="*/ 30 h 102"/>
                <a:gd name="T16" fmla="*/ 44 w 44"/>
                <a:gd name="T17" fmla="*/ 31 h 102"/>
                <a:gd name="T18" fmla="*/ 44 w 44"/>
                <a:gd name="T19" fmla="*/ 34 h 102"/>
                <a:gd name="T20" fmla="*/ 24 w 44"/>
                <a:gd name="T21" fmla="*/ 102 h 102"/>
                <a:gd name="T22" fmla="*/ 11 w 44"/>
                <a:gd name="T23" fmla="*/ 80 h 102"/>
                <a:gd name="T24" fmla="*/ 10 w 44"/>
                <a:gd name="T25" fmla="*/ 77 h 102"/>
                <a:gd name="T26" fmla="*/ 1 w 44"/>
                <a:gd name="T27" fmla="*/ 40 h 102"/>
                <a:gd name="T28" fmla="*/ 1 w 44"/>
                <a:gd name="T29" fmla="*/ 39 h 102"/>
                <a:gd name="T30" fmla="*/ 1 w 44"/>
                <a:gd name="T31" fmla="*/ 39 h 102"/>
                <a:gd name="T32" fmla="*/ 0 w 44"/>
                <a:gd name="T33" fmla="*/ 34 h 102"/>
                <a:gd name="T34" fmla="*/ 2 w 44"/>
                <a:gd name="T35" fmla="*/ 24 h 102"/>
                <a:gd name="T36" fmla="*/ 11 w 44"/>
                <a:gd name="T37" fmla="*/ 13 h 102"/>
                <a:gd name="T38" fmla="*/ 22 w 44"/>
                <a:gd name="T39" fmla="*/ 4 h 102"/>
                <a:gd name="T40" fmla="*/ 30 w 44"/>
                <a:gd name="T41" fmla="*/ 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 h="102">
                  <a:moveTo>
                    <a:pt x="30" y="3"/>
                  </a:moveTo>
                  <a:cubicBezTo>
                    <a:pt x="30" y="5"/>
                    <a:pt x="32" y="4"/>
                    <a:pt x="33" y="3"/>
                  </a:cubicBezTo>
                  <a:cubicBezTo>
                    <a:pt x="34" y="3"/>
                    <a:pt x="35" y="3"/>
                    <a:pt x="36" y="3"/>
                  </a:cubicBezTo>
                  <a:cubicBezTo>
                    <a:pt x="38" y="3"/>
                    <a:pt x="40" y="6"/>
                    <a:pt x="42" y="12"/>
                  </a:cubicBezTo>
                  <a:cubicBezTo>
                    <a:pt x="42" y="12"/>
                    <a:pt x="42" y="12"/>
                    <a:pt x="42" y="12"/>
                  </a:cubicBezTo>
                  <a:cubicBezTo>
                    <a:pt x="42" y="12"/>
                    <a:pt x="42" y="12"/>
                    <a:pt x="42" y="12"/>
                  </a:cubicBezTo>
                  <a:cubicBezTo>
                    <a:pt x="43" y="16"/>
                    <a:pt x="44" y="21"/>
                    <a:pt x="44" y="28"/>
                  </a:cubicBezTo>
                  <a:cubicBezTo>
                    <a:pt x="44" y="29"/>
                    <a:pt x="44" y="29"/>
                    <a:pt x="44" y="30"/>
                  </a:cubicBezTo>
                  <a:cubicBezTo>
                    <a:pt x="44" y="31"/>
                    <a:pt x="44" y="31"/>
                    <a:pt x="44" y="31"/>
                  </a:cubicBezTo>
                  <a:cubicBezTo>
                    <a:pt x="44" y="32"/>
                    <a:pt x="44" y="33"/>
                    <a:pt x="44" y="34"/>
                  </a:cubicBezTo>
                  <a:cubicBezTo>
                    <a:pt x="44" y="53"/>
                    <a:pt x="43" y="88"/>
                    <a:pt x="24" y="102"/>
                  </a:cubicBezTo>
                  <a:cubicBezTo>
                    <a:pt x="11" y="80"/>
                    <a:pt x="11" y="80"/>
                    <a:pt x="11" y="80"/>
                  </a:cubicBezTo>
                  <a:cubicBezTo>
                    <a:pt x="11" y="80"/>
                    <a:pt x="11" y="79"/>
                    <a:pt x="10" y="77"/>
                  </a:cubicBezTo>
                  <a:cubicBezTo>
                    <a:pt x="8" y="71"/>
                    <a:pt x="3" y="53"/>
                    <a:pt x="1" y="40"/>
                  </a:cubicBezTo>
                  <a:cubicBezTo>
                    <a:pt x="1" y="39"/>
                    <a:pt x="1" y="39"/>
                    <a:pt x="1" y="39"/>
                  </a:cubicBezTo>
                  <a:cubicBezTo>
                    <a:pt x="1" y="39"/>
                    <a:pt x="1" y="39"/>
                    <a:pt x="1" y="39"/>
                  </a:cubicBezTo>
                  <a:cubicBezTo>
                    <a:pt x="1" y="37"/>
                    <a:pt x="1" y="36"/>
                    <a:pt x="0" y="34"/>
                  </a:cubicBezTo>
                  <a:cubicBezTo>
                    <a:pt x="0" y="30"/>
                    <a:pt x="1" y="26"/>
                    <a:pt x="2" y="24"/>
                  </a:cubicBezTo>
                  <a:cubicBezTo>
                    <a:pt x="5" y="19"/>
                    <a:pt x="8" y="15"/>
                    <a:pt x="11" y="13"/>
                  </a:cubicBezTo>
                  <a:cubicBezTo>
                    <a:pt x="15" y="9"/>
                    <a:pt x="19" y="6"/>
                    <a:pt x="22" y="4"/>
                  </a:cubicBezTo>
                  <a:cubicBezTo>
                    <a:pt x="26" y="0"/>
                    <a:pt x="29" y="0"/>
                    <a:pt x="30" y="3"/>
                  </a:cubicBezTo>
                </a:path>
              </a:pathLst>
            </a:custGeom>
            <a:solidFill>
              <a:srgbClr val="FFDC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3" name="Freeform 141"/>
            <p:cNvSpPr/>
            <p:nvPr/>
          </p:nvSpPr>
          <p:spPr bwMode="auto">
            <a:xfrm flipH="1">
              <a:off x="1289050" y="5438775"/>
              <a:ext cx="96838" cy="192088"/>
            </a:xfrm>
            <a:custGeom>
              <a:avLst/>
              <a:gdLst>
                <a:gd name="T0" fmla="*/ 8 w 34"/>
                <a:gd name="T1" fmla="*/ 12 h 68"/>
                <a:gd name="T2" fmla="*/ 8 w 34"/>
                <a:gd name="T3" fmla="*/ 5 h 68"/>
                <a:gd name="T4" fmla="*/ 15 w 34"/>
                <a:gd name="T5" fmla="*/ 26 h 68"/>
                <a:gd name="T6" fmla="*/ 20 w 34"/>
                <a:gd name="T7" fmla="*/ 1 h 68"/>
                <a:gd name="T8" fmla="*/ 24 w 34"/>
                <a:gd name="T9" fmla="*/ 31 h 68"/>
                <a:gd name="T10" fmla="*/ 26 w 34"/>
                <a:gd name="T11" fmla="*/ 32 h 68"/>
                <a:gd name="T12" fmla="*/ 34 w 34"/>
                <a:gd name="T13" fmla="*/ 0 h 68"/>
                <a:gd name="T14" fmla="*/ 14 w 34"/>
                <a:gd name="T15" fmla="*/ 68 h 68"/>
                <a:gd name="T16" fmla="*/ 1 w 34"/>
                <a:gd name="T17" fmla="*/ 46 h 68"/>
                <a:gd name="T18" fmla="*/ 0 w 34"/>
                <a:gd name="T19" fmla="*/ 43 h 68"/>
                <a:gd name="T20" fmla="*/ 2 w 34"/>
                <a:gd name="T21" fmla="*/ 42 h 68"/>
                <a:gd name="T22" fmla="*/ 4 w 34"/>
                <a:gd name="T23" fmla="*/ 28 h 68"/>
                <a:gd name="T24" fmla="*/ 8 w 34"/>
                <a:gd name="T25" fmla="*/ 1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68">
                  <a:moveTo>
                    <a:pt x="8" y="12"/>
                  </a:moveTo>
                  <a:cubicBezTo>
                    <a:pt x="8" y="9"/>
                    <a:pt x="8" y="7"/>
                    <a:pt x="8" y="5"/>
                  </a:cubicBezTo>
                  <a:cubicBezTo>
                    <a:pt x="11" y="12"/>
                    <a:pt x="14" y="20"/>
                    <a:pt x="15" y="26"/>
                  </a:cubicBezTo>
                  <a:cubicBezTo>
                    <a:pt x="17" y="39"/>
                    <a:pt x="24" y="16"/>
                    <a:pt x="20" y="1"/>
                  </a:cubicBezTo>
                  <a:cubicBezTo>
                    <a:pt x="20" y="1"/>
                    <a:pt x="26" y="15"/>
                    <a:pt x="24" y="31"/>
                  </a:cubicBezTo>
                  <a:cubicBezTo>
                    <a:pt x="24" y="31"/>
                    <a:pt x="25" y="35"/>
                    <a:pt x="26" y="32"/>
                  </a:cubicBezTo>
                  <a:cubicBezTo>
                    <a:pt x="28" y="29"/>
                    <a:pt x="34" y="11"/>
                    <a:pt x="34" y="0"/>
                  </a:cubicBezTo>
                  <a:cubicBezTo>
                    <a:pt x="34" y="19"/>
                    <a:pt x="33" y="54"/>
                    <a:pt x="14" y="68"/>
                  </a:cubicBezTo>
                  <a:cubicBezTo>
                    <a:pt x="1" y="46"/>
                    <a:pt x="1" y="46"/>
                    <a:pt x="1" y="46"/>
                  </a:cubicBezTo>
                  <a:cubicBezTo>
                    <a:pt x="1" y="46"/>
                    <a:pt x="1" y="45"/>
                    <a:pt x="0" y="43"/>
                  </a:cubicBezTo>
                  <a:cubicBezTo>
                    <a:pt x="2" y="42"/>
                    <a:pt x="2" y="42"/>
                    <a:pt x="2" y="42"/>
                  </a:cubicBezTo>
                  <a:cubicBezTo>
                    <a:pt x="2" y="42"/>
                    <a:pt x="5" y="38"/>
                    <a:pt x="4" y="28"/>
                  </a:cubicBezTo>
                  <a:cubicBezTo>
                    <a:pt x="10" y="41"/>
                    <a:pt x="9" y="25"/>
                    <a:pt x="8" y="12"/>
                  </a:cubicBezTo>
                </a:path>
              </a:pathLst>
            </a:custGeom>
            <a:solidFill>
              <a:srgbClr val="F9C7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4" name="Freeform 142"/>
            <p:cNvSpPr/>
            <p:nvPr/>
          </p:nvSpPr>
          <p:spPr bwMode="auto">
            <a:xfrm flipH="1">
              <a:off x="1346200" y="5411788"/>
              <a:ext cx="195263" cy="246063"/>
            </a:xfrm>
            <a:custGeom>
              <a:avLst/>
              <a:gdLst>
                <a:gd name="T0" fmla="*/ 8 w 69"/>
                <a:gd name="T1" fmla="*/ 1 h 86"/>
                <a:gd name="T2" fmla="*/ 32 w 69"/>
                <a:gd name="T3" fmla="*/ 8 h 86"/>
                <a:gd name="T4" fmla="*/ 34 w 69"/>
                <a:gd name="T5" fmla="*/ 8 h 86"/>
                <a:gd name="T6" fmla="*/ 34 w 69"/>
                <a:gd name="T7" fmla="*/ 9 h 86"/>
                <a:gd name="T8" fmla="*/ 36 w 69"/>
                <a:gd name="T9" fmla="*/ 10 h 86"/>
                <a:gd name="T10" fmla="*/ 36 w 69"/>
                <a:gd name="T11" fmla="*/ 10 h 86"/>
                <a:gd name="T12" fmla="*/ 43 w 69"/>
                <a:gd name="T13" fmla="*/ 18 h 86"/>
                <a:gd name="T14" fmla="*/ 53 w 69"/>
                <a:gd name="T15" fmla="*/ 33 h 86"/>
                <a:gd name="T16" fmla="*/ 53 w 69"/>
                <a:gd name="T17" fmla="*/ 33 h 86"/>
                <a:gd name="T18" fmla="*/ 53 w 69"/>
                <a:gd name="T19" fmla="*/ 34 h 86"/>
                <a:gd name="T20" fmla="*/ 69 w 69"/>
                <a:gd name="T21" fmla="*/ 77 h 86"/>
                <a:gd name="T22" fmla="*/ 58 w 69"/>
                <a:gd name="T23" fmla="*/ 86 h 86"/>
                <a:gd name="T24" fmla="*/ 21 w 69"/>
                <a:gd name="T25" fmla="*/ 69 h 86"/>
                <a:gd name="T26" fmla="*/ 9 w 69"/>
                <a:gd name="T27" fmla="*/ 45 h 86"/>
                <a:gd name="T28" fmla="*/ 9 w 69"/>
                <a:gd name="T29" fmla="*/ 45 h 86"/>
                <a:gd name="T30" fmla="*/ 6 w 69"/>
                <a:gd name="T31" fmla="*/ 35 h 86"/>
                <a:gd name="T32" fmla="*/ 3 w 69"/>
                <a:gd name="T33" fmla="*/ 24 h 86"/>
                <a:gd name="T34" fmla="*/ 3 w 69"/>
                <a:gd name="T35" fmla="*/ 11 h 86"/>
                <a:gd name="T36" fmla="*/ 8 w 69"/>
                <a:gd name="T37" fmla="*/ 9 h 86"/>
                <a:gd name="T38" fmla="*/ 8 w 69"/>
                <a:gd name="T39" fmla="*/ 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9" h="86">
                  <a:moveTo>
                    <a:pt x="8" y="1"/>
                  </a:moveTo>
                  <a:cubicBezTo>
                    <a:pt x="9" y="0"/>
                    <a:pt x="22" y="1"/>
                    <a:pt x="32" y="8"/>
                  </a:cubicBezTo>
                  <a:cubicBezTo>
                    <a:pt x="33" y="8"/>
                    <a:pt x="33" y="8"/>
                    <a:pt x="34" y="8"/>
                  </a:cubicBezTo>
                  <a:cubicBezTo>
                    <a:pt x="34" y="9"/>
                    <a:pt x="34" y="9"/>
                    <a:pt x="34" y="9"/>
                  </a:cubicBezTo>
                  <a:cubicBezTo>
                    <a:pt x="35" y="9"/>
                    <a:pt x="35" y="9"/>
                    <a:pt x="36" y="10"/>
                  </a:cubicBezTo>
                  <a:cubicBezTo>
                    <a:pt x="36" y="10"/>
                    <a:pt x="36" y="10"/>
                    <a:pt x="36" y="10"/>
                  </a:cubicBezTo>
                  <a:cubicBezTo>
                    <a:pt x="39" y="12"/>
                    <a:pt x="41" y="15"/>
                    <a:pt x="43" y="18"/>
                  </a:cubicBezTo>
                  <a:cubicBezTo>
                    <a:pt x="47" y="23"/>
                    <a:pt x="50" y="28"/>
                    <a:pt x="53" y="33"/>
                  </a:cubicBezTo>
                  <a:cubicBezTo>
                    <a:pt x="53" y="33"/>
                    <a:pt x="53" y="33"/>
                    <a:pt x="53" y="33"/>
                  </a:cubicBezTo>
                  <a:cubicBezTo>
                    <a:pt x="53" y="33"/>
                    <a:pt x="53" y="34"/>
                    <a:pt x="53" y="34"/>
                  </a:cubicBezTo>
                  <a:cubicBezTo>
                    <a:pt x="66" y="58"/>
                    <a:pt x="69" y="77"/>
                    <a:pt x="69" y="77"/>
                  </a:cubicBezTo>
                  <a:cubicBezTo>
                    <a:pt x="58" y="86"/>
                    <a:pt x="58" y="86"/>
                    <a:pt x="58" y="86"/>
                  </a:cubicBezTo>
                  <a:cubicBezTo>
                    <a:pt x="58" y="86"/>
                    <a:pt x="33" y="81"/>
                    <a:pt x="21" y="69"/>
                  </a:cubicBezTo>
                  <a:cubicBezTo>
                    <a:pt x="15" y="62"/>
                    <a:pt x="11" y="53"/>
                    <a:pt x="9" y="45"/>
                  </a:cubicBezTo>
                  <a:cubicBezTo>
                    <a:pt x="9" y="45"/>
                    <a:pt x="9" y="45"/>
                    <a:pt x="9" y="45"/>
                  </a:cubicBezTo>
                  <a:cubicBezTo>
                    <a:pt x="8" y="41"/>
                    <a:pt x="7" y="38"/>
                    <a:pt x="6" y="35"/>
                  </a:cubicBezTo>
                  <a:cubicBezTo>
                    <a:pt x="5" y="30"/>
                    <a:pt x="4" y="26"/>
                    <a:pt x="3" y="24"/>
                  </a:cubicBezTo>
                  <a:cubicBezTo>
                    <a:pt x="0" y="14"/>
                    <a:pt x="1" y="12"/>
                    <a:pt x="3" y="11"/>
                  </a:cubicBezTo>
                  <a:cubicBezTo>
                    <a:pt x="5" y="9"/>
                    <a:pt x="7" y="9"/>
                    <a:pt x="8" y="9"/>
                  </a:cubicBezTo>
                  <a:cubicBezTo>
                    <a:pt x="9" y="9"/>
                    <a:pt x="6" y="3"/>
                    <a:pt x="8" y="1"/>
                  </a:cubicBezTo>
                </a:path>
              </a:pathLst>
            </a:custGeom>
            <a:solidFill>
              <a:srgbClr val="FFDC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5" name="Freeform 143"/>
            <p:cNvSpPr/>
            <p:nvPr/>
          </p:nvSpPr>
          <p:spPr bwMode="auto">
            <a:xfrm flipH="1">
              <a:off x="1346200" y="5508625"/>
              <a:ext cx="169863" cy="149225"/>
            </a:xfrm>
            <a:custGeom>
              <a:avLst/>
              <a:gdLst>
                <a:gd name="T0" fmla="*/ 52 w 60"/>
                <a:gd name="T1" fmla="*/ 22 h 52"/>
                <a:gd name="T2" fmla="*/ 44 w 60"/>
                <a:gd name="T3" fmla="*/ 0 h 52"/>
                <a:gd name="T4" fmla="*/ 60 w 60"/>
                <a:gd name="T5" fmla="*/ 43 h 52"/>
                <a:gd name="T6" fmla="*/ 49 w 60"/>
                <a:gd name="T7" fmla="*/ 52 h 52"/>
                <a:gd name="T8" fmla="*/ 12 w 60"/>
                <a:gd name="T9" fmla="*/ 35 h 52"/>
                <a:gd name="T10" fmla="*/ 0 w 60"/>
                <a:gd name="T11" fmla="*/ 11 h 52"/>
                <a:gd name="T12" fmla="*/ 26 w 60"/>
                <a:gd name="T13" fmla="*/ 37 h 52"/>
                <a:gd name="T14" fmla="*/ 29 w 60"/>
                <a:gd name="T15" fmla="*/ 34 h 52"/>
                <a:gd name="T16" fmla="*/ 15 w 60"/>
                <a:gd name="T17" fmla="*/ 13 h 52"/>
                <a:gd name="T18" fmla="*/ 34 w 60"/>
                <a:gd name="T19" fmla="*/ 31 h 52"/>
                <a:gd name="T20" fmla="*/ 20 w 60"/>
                <a:gd name="T21" fmla="*/ 1 h 52"/>
                <a:gd name="T22" fmla="*/ 39 w 60"/>
                <a:gd name="T23" fmla="*/ 19 h 52"/>
                <a:gd name="T24" fmla="*/ 35 w 60"/>
                <a:gd name="T25" fmla="*/ 1 h 52"/>
                <a:gd name="T26" fmla="*/ 50 w 60"/>
                <a:gd name="T27" fmla="*/ 21 h 52"/>
                <a:gd name="T28" fmla="*/ 52 w 60"/>
                <a:gd name="T29" fmla="*/ 2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52">
                  <a:moveTo>
                    <a:pt x="52" y="22"/>
                  </a:moveTo>
                  <a:cubicBezTo>
                    <a:pt x="52" y="20"/>
                    <a:pt x="47" y="6"/>
                    <a:pt x="44" y="0"/>
                  </a:cubicBezTo>
                  <a:cubicBezTo>
                    <a:pt x="57" y="24"/>
                    <a:pt x="60" y="43"/>
                    <a:pt x="60" y="43"/>
                  </a:cubicBezTo>
                  <a:cubicBezTo>
                    <a:pt x="49" y="52"/>
                    <a:pt x="49" y="52"/>
                    <a:pt x="49" y="52"/>
                  </a:cubicBezTo>
                  <a:cubicBezTo>
                    <a:pt x="49" y="52"/>
                    <a:pt x="24" y="47"/>
                    <a:pt x="12" y="35"/>
                  </a:cubicBezTo>
                  <a:cubicBezTo>
                    <a:pt x="6" y="28"/>
                    <a:pt x="2" y="19"/>
                    <a:pt x="0" y="11"/>
                  </a:cubicBezTo>
                  <a:cubicBezTo>
                    <a:pt x="2" y="15"/>
                    <a:pt x="11" y="34"/>
                    <a:pt x="26" y="37"/>
                  </a:cubicBezTo>
                  <a:cubicBezTo>
                    <a:pt x="26" y="37"/>
                    <a:pt x="30" y="37"/>
                    <a:pt x="29" y="34"/>
                  </a:cubicBezTo>
                  <a:cubicBezTo>
                    <a:pt x="27" y="32"/>
                    <a:pt x="17" y="23"/>
                    <a:pt x="15" y="13"/>
                  </a:cubicBezTo>
                  <a:cubicBezTo>
                    <a:pt x="15" y="13"/>
                    <a:pt x="30" y="34"/>
                    <a:pt x="34" y="31"/>
                  </a:cubicBezTo>
                  <a:cubicBezTo>
                    <a:pt x="38" y="27"/>
                    <a:pt x="25" y="6"/>
                    <a:pt x="20" y="1"/>
                  </a:cubicBezTo>
                  <a:cubicBezTo>
                    <a:pt x="22" y="3"/>
                    <a:pt x="34" y="11"/>
                    <a:pt x="39" y="19"/>
                  </a:cubicBezTo>
                  <a:cubicBezTo>
                    <a:pt x="45" y="27"/>
                    <a:pt x="42" y="8"/>
                    <a:pt x="35" y="1"/>
                  </a:cubicBezTo>
                  <a:cubicBezTo>
                    <a:pt x="35" y="1"/>
                    <a:pt x="47" y="10"/>
                    <a:pt x="50" y="21"/>
                  </a:cubicBezTo>
                  <a:cubicBezTo>
                    <a:pt x="50" y="21"/>
                    <a:pt x="51" y="23"/>
                    <a:pt x="52" y="22"/>
                  </a:cubicBezTo>
                </a:path>
              </a:pathLst>
            </a:custGeom>
            <a:solidFill>
              <a:srgbClr val="F9C7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6" name="Rectangle 144"/>
            <p:cNvSpPr>
              <a:spLocks noChangeArrowheads="1"/>
            </p:cNvSpPr>
            <p:nvPr/>
          </p:nvSpPr>
          <p:spPr bwMode="auto">
            <a:xfrm flipH="1">
              <a:off x="1544638" y="5605463"/>
              <a:ext cx="104775" cy="74613"/>
            </a:xfrm>
            <a:prstGeom prst="rect">
              <a:avLst/>
            </a:prstGeom>
            <a:solidFill>
              <a:srgbClr val="FFE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7" name="Freeform 145"/>
            <p:cNvSpPr/>
            <p:nvPr/>
          </p:nvSpPr>
          <p:spPr bwMode="auto">
            <a:xfrm flipH="1">
              <a:off x="1465263" y="5472113"/>
              <a:ext cx="3175" cy="6350"/>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1" y="1"/>
                    <a:pt x="0" y="1"/>
                    <a:pt x="0" y="0"/>
                  </a:cubicBezTo>
                  <a:cubicBezTo>
                    <a:pt x="1" y="1"/>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8" name="Freeform 146"/>
            <p:cNvSpPr/>
            <p:nvPr/>
          </p:nvSpPr>
          <p:spPr bwMode="auto">
            <a:xfrm flipH="1">
              <a:off x="1439863" y="5435600"/>
              <a:ext cx="6350" cy="4763"/>
            </a:xfrm>
            <a:custGeom>
              <a:avLst/>
              <a:gdLst>
                <a:gd name="T0" fmla="*/ 0 w 2"/>
                <a:gd name="T1" fmla="*/ 1 h 2"/>
                <a:gd name="T2" fmla="*/ 0 w 2"/>
                <a:gd name="T3" fmla="*/ 0 h 2"/>
                <a:gd name="T4" fmla="*/ 2 w 2"/>
                <a:gd name="T5" fmla="*/ 2 h 2"/>
                <a:gd name="T6" fmla="*/ 2 w 2"/>
                <a:gd name="T7" fmla="*/ 2 h 2"/>
                <a:gd name="T8" fmla="*/ 2 w 2"/>
                <a:gd name="T9" fmla="*/ 2 h 2"/>
                <a:gd name="T10" fmla="*/ 0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0" y="1"/>
                  </a:moveTo>
                  <a:cubicBezTo>
                    <a:pt x="0" y="1"/>
                    <a:pt x="0" y="1"/>
                    <a:pt x="0" y="0"/>
                  </a:cubicBezTo>
                  <a:cubicBezTo>
                    <a:pt x="1" y="1"/>
                    <a:pt x="1" y="1"/>
                    <a:pt x="2" y="2"/>
                  </a:cubicBezTo>
                  <a:cubicBezTo>
                    <a:pt x="2" y="2"/>
                    <a:pt x="2" y="2"/>
                    <a:pt x="2" y="2"/>
                  </a:cubicBezTo>
                  <a:cubicBezTo>
                    <a:pt x="2" y="2"/>
                    <a:pt x="2" y="2"/>
                    <a:pt x="2" y="2"/>
                  </a:cubicBezTo>
                  <a:cubicBezTo>
                    <a:pt x="2" y="2"/>
                    <a:pt x="1" y="1"/>
                    <a:pt x="0" y="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9" name="Freeform 147"/>
            <p:cNvSpPr/>
            <p:nvPr/>
          </p:nvSpPr>
          <p:spPr bwMode="auto">
            <a:xfrm flipH="1">
              <a:off x="1450975" y="5414963"/>
              <a:ext cx="88900" cy="96838"/>
            </a:xfrm>
            <a:custGeom>
              <a:avLst/>
              <a:gdLst>
                <a:gd name="T0" fmla="*/ 9 w 31"/>
                <a:gd name="T1" fmla="*/ 0 h 34"/>
                <a:gd name="T2" fmla="*/ 7 w 31"/>
                <a:gd name="T3" fmla="*/ 0 h 34"/>
                <a:gd name="T4" fmla="*/ 7 w 31"/>
                <a:gd name="T5" fmla="*/ 0 h 34"/>
                <a:gd name="T6" fmla="*/ 7 w 31"/>
                <a:gd name="T7" fmla="*/ 1 h 34"/>
                <a:gd name="T8" fmla="*/ 6 w 31"/>
                <a:gd name="T9" fmla="*/ 2 h 34"/>
                <a:gd name="T10" fmla="*/ 7 w 31"/>
                <a:gd name="T11" fmla="*/ 7 h 34"/>
                <a:gd name="T12" fmla="*/ 7 w 31"/>
                <a:gd name="T13" fmla="*/ 8 h 34"/>
                <a:gd name="T14" fmla="*/ 6 w 31"/>
                <a:gd name="T15" fmla="*/ 8 h 34"/>
                <a:gd name="T16" fmla="*/ 5 w 31"/>
                <a:gd name="T17" fmla="*/ 9 h 34"/>
                <a:gd name="T18" fmla="*/ 2 w 31"/>
                <a:gd name="T19" fmla="*/ 10 h 34"/>
                <a:gd name="T20" fmla="*/ 0 w 31"/>
                <a:gd name="T21" fmla="*/ 13 h 34"/>
                <a:gd name="T22" fmla="*/ 2 w 31"/>
                <a:gd name="T23" fmla="*/ 23 h 34"/>
                <a:gd name="T24" fmla="*/ 5 w 31"/>
                <a:gd name="T25" fmla="*/ 34 h 34"/>
                <a:gd name="T26" fmla="*/ 7 w 31"/>
                <a:gd name="T27" fmla="*/ 15 h 34"/>
                <a:gd name="T28" fmla="*/ 7 w 31"/>
                <a:gd name="T29" fmla="*/ 15 h 34"/>
                <a:gd name="T30" fmla="*/ 16 w 31"/>
                <a:gd name="T31" fmla="*/ 29 h 34"/>
                <a:gd name="T32" fmla="*/ 14 w 31"/>
                <a:gd name="T33" fmla="*/ 11 h 34"/>
                <a:gd name="T34" fmla="*/ 15 w 31"/>
                <a:gd name="T35" fmla="*/ 11 h 34"/>
                <a:gd name="T36" fmla="*/ 25 w 31"/>
                <a:gd name="T37" fmla="*/ 19 h 34"/>
                <a:gd name="T38" fmla="*/ 19 w 31"/>
                <a:gd name="T39" fmla="*/ 8 h 34"/>
                <a:gd name="T40" fmla="*/ 23 w 31"/>
                <a:gd name="T41" fmla="*/ 5 h 34"/>
                <a:gd name="T42" fmla="*/ 31 w 31"/>
                <a:gd name="T43" fmla="*/ 7 h 34"/>
                <a:gd name="T44" fmla="*/ 29 w 31"/>
                <a:gd name="T45" fmla="*/ 6 h 34"/>
                <a:gd name="T46" fmla="*/ 28 w 31"/>
                <a:gd name="T47" fmla="*/ 5 h 34"/>
                <a:gd name="T48" fmla="*/ 9 w 31"/>
                <a:gd name="T4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 h="34">
                  <a:moveTo>
                    <a:pt x="9" y="0"/>
                  </a:moveTo>
                  <a:cubicBezTo>
                    <a:pt x="8" y="0"/>
                    <a:pt x="8" y="0"/>
                    <a:pt x="7" y="0"/>
                  </a:cubicBezTo>
                  <a:cubicBezTo>
                    <a:pt x="7" y="0"/>
                    <a:pt x="7" y="0"/>
                    <a:pt x="7" y="0"/>
                  </a:cubicBezTo>
                  <a:cubicBezTo>
                    <a:pt x="7" y="0"/>
                    <a:pt x="7" y="0"/>
                    <a:pt x="7" y="1"/>
                  </a:cubicBezTo>
                  <a:cubicBezTo>
                    <a:pt x="7" y="1"/>
                    <a:pt x="6" y="2"/>
                    <a:pt x="6" y="2"/>
                  </a:cubicBezTo>
                  <a:cubicBezTo>
                    <a:pt x="6" y="4"/>
                    <a:pt x="7" y="6"/>
                    <a:pt x="7" y="7"/>
                  </a:cubicBezTo>
                  <a:cubicBezTo>
                    <a:pt x="7" y="8"/>
                    <a:pt x="7" y="8"/>
                    <a:pt x="7" y="8"/>
                  </a:cubicBezTo>
                  <a:cubicBezTo>
                    <a:pt x="7" y="8"/>
                    <a:pt x="6" y="8"/>
                    <a:pt x="6" y="8"/>
                  </a:cubicBezTo>
                  <a:cubicBezTo>
                    <a:pt x="5" y="8"/>
                    <a:pt x="5" y="8"/>
                    <a:pt x="5" y="9"/>
                  </a:cubicBezTo>
                  <a:cubicBezTo>
                    <a:pt x="4" y="9"/>
                    <a:pt x="3" y="9"/>
                    <a:pt x="2" y="10"/>
                  </a:cubicBezTo>
                  <a:cubicBezTo>
                    <a:pt x="1" y="11"/>
                    <a:pt x="0" y="11"/>
                    <a:pt x="0" y="13"/>
                  </a:cubicBezTo>
                  <a:cubicBezTo>
                    <a:pt x="0" y="15"/>
                    <a:pt x="1" y="18"/>
                    <a:pt x="2" y="23"/>
                  </a:cubicBezTo>
                  <a:cubicBezTo>
                    <a:pt x="3" y="25"/>
                    <a:pt x="4" y="29"/>
                    <a:pt x="5" y="34"/>
                  </a:cubicBezTo>
                  <a:cubicBezTo>
                    <a:pt x="5" y="34"/>
                    <a:pt x="3" y="18"/>
                    <a:pt x="7" y="15"/>
                  </a:cubicBezTo>
                  <a:cubicBezTo>
                    <a:pt x="7" y="15"/>
                    <a:pt x="7" y="15"/>
                    <a:pt x="7" y="15"/>
                  </a:cubicBezTo>
                  <a:cubicBezTo>
                    <a:pt x="11" y="15"/>
                    <a:pt x="16" y="29"/>
                    <a:pt x="16" y="29"/>
                  </a:cubicBezTo>
                  <a:cubicBezTo>
                    <a:pt x="16" y="29"/>
                    <a:pt x="12" y="13"/>
                    <a:pt x="14" y="11"/>
                  </a:cubicBezTo>
                  <a:cubicBezTo>
                    <a:pt x="14" y="11"/>
                    <a:pt x="15" y="11"/>
                    <a:pt x="15" y="11"/>
                  </a:cubicBezTo>
                  <a:cubicBezTo>
                    <a:pt x="17" y="11"/>
                    <a:pt x="22" y="15"/>
                    <a:pt x="25" y="19"/>
                  </a:cubicBezTo>
                  <a:cubicBezTo>
                    <a:pt x="23" y="16"/>
                    <a:pt x="21" y="11"/>
                    <a:pt x="19" y="8"/>
                  </a:cubicBezTo>
                  <a:cubicBezTo>
                    <a:pt x="18" y="6"/>
                    <a:pt x="20" y="5"/>
                    <a:pt x="23" y="5"/>
                  </a:cubicBezTo>
                  <a:cubicBezTo>
                    <a:pt x="26" y="5"/>
                    <a:pt x="29" y="5"/>
                    <a:pt x="31" y="7"/>
                  </a:cubicBezTo>
                  <a:cubicBezTo>
                    <a:pt x="31" y="6"/>
                    <a:pt x="30" y="6"/>
                    <a:pt x="29" y="6"/>
                  </a:cubicBezTo>
                  <a:cubicBezTo>
                    <a:pt x="29" y="5"/>
                    <a:pt x="28" y="5"/>
                    <a:pt x="28" y="5"/>
                  </a:cubicBezTo>
                  <a:cubicBezTo>
                    <a:pt x="20" y="1"/>
                    <a:pt x="13" y="0"/>
                    <a:pt x="9" y="0"/>
                  </a:cubicBezTo>
                </a:path>
              </a:pathLst>
            </a:custGeom>
            <a:solidFill>
              <a:srgbClr val="FFE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0" name="Freeform 148"/>
            <p:cNvSpPr/>
            <p:nvPr/>
          </p:nvSpPr>
          <p:spPr bwMode="auto">
            <a:xfrm flipH="1">
              <a:off x="1397000" y="542925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1" name="Freeform 149"/>
            <p:cNvSpPr/>
            <p:nvPr/>
          </p:nvSpPr>
          <p:spPr bwMode="auto">
            <a:xfrm flipH="1">
              <a:off x="1289050" y="5343525"/>
              <a:ext cx="125413" cy="96838"/>
            </a:xfrm>
            <a:custGeom>
              <a:avLst/>
              <a:gdLst>
                <a:gd name="T0" fmla="*/ 28 w 44"/>
                <a:gd name="T1" fmla="*/ 0 h 34"/>
                <a:gd name="T2" fmla="*/ 22 w 44"/>
                <a:gd name="T3" fmla="*/ 3 h 34"/>
                <a:gd name="T4" fmla="*/ 15 w 44"/>
                <a:gd name="T5" fmla="*/ 8 h 34"/>
                <a:gd name="T6" fmla="*/ 14 w 44"/>
                <a:gd name="T7" fmla="*/ 9 h 34"/>
                <a:gd name="T8" fmla="*/ 14 w 44"/>
                <a:gd name="T9" fmla="*/ 9 h 34"/>
                <a:gd name="T10" fmla="*/ 12 w 44"/>
                <a:gd name="T11" fmla="*/ 10 h 34"/>
                <a:gd name="T12" fmla="*/ 11 w 44"/>
                <a:gd name="T13" fmla="*/ 12 h 34"/>
                <a:gd name="T14" fmla="*/ 9 w 44"/>
                <a:gd name="T15" fmla="*/ 13 h 34"/>
                <a:gd name="T16" fmla="*/ 8 w 44"/>
                <a:gd name="T17" fmla="*/ 15 h 34"/>
                <a:gd name="T18" fmla="*/ 4 w 44"/>
                <a:gd name="T19" fmla="*/ 19 h 34"/>
                <a:gd name="T20" fmla="*/ 3 w 44"/>
                <a:gd name="T21" fmla="*/ 21 h 34"/>
                <a:gd name="T22" fmla="*/ 2 w 44"/>
                <a:gd name="T23" fmla="*/ 23 h 34"/>
                <a:gd name="T24" fmla="*/ 1 w 44"/>
                <a:gd name="T25" fmla="*/ 26 h 34"/>
                <a:gd name="T26" fmla="*/ 1 w 44"/>
                <a:gd name="T27" fmla="*/ 28 h 34"/>
                <a:gd name="T28" fmla="*/ 0 w 44"/>
                <a:gd name="T29" fmla="*/ 31 h 34"/>
                <a:gd name="T30" fmla="*/ 0 w 44"/>
                <a:gd name="T31" fmla="*/ 33 h 34"/>
                <a:gd name="T32" fmla="*/ 12 w 44"/>
                <a:gd name="T33" fmla="*/ 19 h 34"/>
                <a:gd name="T34" fmla="*/ 12 w 44"/>
                <a:gd name="T35" fmla="*/ 19 h 34"/>
                <a:gd name="T36" fmla="*/ 21 w 44"/>
                <a:gd name="T37" fmla="*/ 34 h 34"/>
                <a:gd name="T38" fmla="*/ 20 w 44"/>
                <a:gd name="T39" fmla="*/ 17 h 34"/>
                <a:gd name="T40" fmla="*/ 22 w 44"/>
                <a:gd name="T41" fmla="*/ 12 h 34"/>
                <a:gd name="T42" fmla="*/ 25 w 44"/>
                <a:gd name="T43" fmla="*/ 14 h 34"/>
                <a:gd name="T44" fmla="*/ 28 w 44"/>
                <a:gd name="T45" fmla="*/ 28 h 34"/>
                <a:gd name="T46" fmla="*/ 31 w 44"/>
                <a:gd name="T47" fmla="*/ 12 h 34"/>
                <a:gd name="T48" fmla="*/ 32 w 44"/>
                <a:gd name="T49" fmla="*/ 8 h 34"/>
                <a:gd name="T50" fmla="*/ 37 w 44"/>
                <a:gd name="T51" fmla="*/ 15 h 34"/>
                <a:gd name="T52" fmla="*/ 37 w 44"/>
                <a:gd name="T53" fmla="*/ 34 h 34"/>
                <a:gd name="T54" fmla="*/ 42 w 44"/>
                <a:gd name="T55" fmla="*/ 11 h 34"/>
                <a:gd name="T56" fmla="*/ 42 w 44"/>
                <a:gd name="T57" fmla="*/ 11 h 34"/>
                <a:gd name="T58" fmla="*/ 42 w 44"/>
                <a:gd name="T59" fmla="*/ 11 h 34"/>
                <a:gd name="T60" fmla="*/ 42 w 44"/>
                <a:gd name="T61" fmla="*/ 11 h 34"/>
                <a:gd name="T62" fmla="*/ 36 w 44"/>
                <a:gd name="T63" fmla="*/ 2 h 34"/>
                <a:gd name="T64" fmla="*/ 36 w 44"/>
                <a:gd name="T65" fmla="*/ 2 h 34"/>
                <a:gd name="T66" fmla="*/ 33 w 44"/>
                <a:gd name="T67" fmla="*/ 2 h 34"/>
                <a:gd name="T68" fmla="*/ 31 w 44"/>
                <a:gd name="T69" fmla="*/ 3 h 34"/>
                <a:gd name="T70" fmla="*/ 30 w 44"/>
                <a:gd name="T71" fmla="*/ 2 h 34"/>
                <a:gd name="T72" fmla="*/ 28 w 44"/>
                <a:gd name="T7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4" h="34">
                  <a:moveTo>
                    <a:pt x="28" y="0"/>
                  </a:moveTo>
                  <a:cubicBezTo>
                    <a:pt x="26" y="0"/>
                    <a:pt x="24" y="1"/>
                    <a:pt x="22" y="3"/>
                  </a:cubicBezTo>
                  <a:cubicBezTo>
                    <a:pt x="20" y="4"/>
                    <a:pt x="18" y="6"/>
                    <a:pt x="15" y="8"/>
                  </a:cubicBezTo>
                  <a:cubicBezTo>
                    <a:pt x="14" y="9"/>
                    <a:pt x="14" y="9"/>
                    <a:pt x="14" y="9"/>
                  </a:cubicBezTo>
                  <a:cubicBezTo>
                    <a:pt x="14" y="9"/>
                    <a:pt x="14" y="9"/>
                    <a:pt x="14" y="9"/>
                  </a:cubicBezTo>
                  <a:cubicBezTo>
                    <a:pt x="13" y="9"/>
                    <a:pt x="13" y="10"/>
                    <a:pt x="12" y="10"/>
                  </a:cubicBezTo>
                  <a:cubicBezTo>
                    <a:pt x="12" y="11"/>
                    <a:pt x="11" y="11"/>
                    <a:pt x="11" y="12"/>
                  </a:cubicBezTo>
                  <a:cubicBezTo>
                    <a:pt x="10" y="12"/>
                    <a:pt x="10" y="13"/>
                    <a:pt x="9" y="13"/>
                  </a:cubicBezTo>
                  <a:cubicBezTo>
                    <a:pt x="9" y="14"/>
                    <a:pt x="8" y="14"/>
                    <a:pt x="8" y="15"/>
                  </a:cubicBezTo>
                  <a:cubicBezTo>
                    <a:pt x="6" y="16"/>
                    <a:pt x="5" y="18"/>
                    <a:pt x="4" y="19"/>
                  </a:cubicBezTo>
                  <a:cubicBezTo>
                    <a:pt x="4" y="20"/>
                    <a:pt x="4" y="20"/>
                    <a:pt x="3" y="21"/>
                  </a:cubicBezTo>
                  <a:cubicBezTo>
                    <a:pt x="3" y="21"/>
                    <a:pt x="2" y="22"/>
                    <a:pt x="2" y="23"/>
                  </a:cubicBezTo>
                  <a:cubicBezTo>
                    <a:pt x="2" y="24"/>
                    <a:pt x="1" y="25"/>
                    <a:pt x="1" y="26"/>
                  </a:cubicBezTo>
                  <a:cubicBezTo>
                    <a:pt x="1" y="27"/>
                    <a:pt x="1" y="27"/>
                    <a:pt x="1" y="28"/>
                  </a:cubicBezTo>
                  <a:cubicBezTo>
                    <a:pt x="0" y="29"/>
                    <a:pt x="0" y="30"/>
                    <a:pt x="0" y="31"/>
                  </a:cubicBezTo>
                  <a:cubicBezTo>
                    <a:pt x="0" y="32"/>
                    <a:pt x="0" y="33"/>
                    <a:pt x="0" y="33"/>
                  </a:cubicBezTo>
                  <a:cubicBezTo>
                    <a:pt x="0" y="33"/>
                    <a:pt x="6" y="19"/>
                    <a:pt x="12" y="19"/>
                  </a:cubicBezTo>
                  <a:cubicBezTo>
                    <a:pt x="12" y="19"/>
                    <a:pt x="12" y="19"/>
                    <a:pt x="12" y="19"/>
                  </a:cubicBezTo>
                  <a:cubicBezTo>
                    <a:pt x="18" y="19"/>
                    <a:pt x="21" y="34"/>
                    <a:pt x="21" y="34"/>
                  </a:cubicBezTo>
                  <a:cubicBezTo>
                    <a:pt x="21" y="34"/>
                    <a:pt x="22" y="22"/>
                    <a:pt x="20" y="17"/>
                  </a:cubicBezTo>
                  <a:cubicBezTo>
                    <a:pt x="19" y="13"/>
                    <a:pt x="21" y="12"/>
                    <a:pt x="22" y="12"/>
                  </a:cubicBezTo>
                  <a:cubicBezTo>
                    <a:pt x="23" y="12"/>
                    <a:pt x="25" y="12"/>
                    <a:pt x="25" y="14"/>
                  </a:cubicBezTo>
                  <a:cubicBezTo>
                    <a:pt x="28" y="17"/>
                    <a:pt x="28" y="27"/>
                    <a:pt x="28" y="28"/>
                  </a:cubicBezTo>
                  <a:cubicBezTo>
                    <a:pt x="29" y="27"/>
                    <a:pt x="31" y="19"/>
                    <a:pt x="31" y="12"/>
                  </a:cubicBezTo>
                  <a:cubicBezTo>
                    <a:pt x="30" y="10"/>
                    <a:pt x="31" y="8"/>
                    <a:pt x="32" y="8"/>
                  </a:cubicBezTo>
                  <a:cubicBezTo>
                    <a:pt x="34" y="8"/>
                    <a:pt x="36" y="11"/>
                    <a:pt x="37" y="15"/>
                  </a:cubicBezTo>
                  <a:cubicBezTo>
                    <a:pt x="39" y="21"/>
                    <a:pt x="37" y="34"/>
                    <a:pt x="37" y="34"/>
                  </a:cubicBezTo>
                  <a:cubicBezTo>
                    <a:pt x="37" y="34"/>
                    <a:pt x="44" y="23"/>
                    <a:pt x="42" y="11"/>
                  </a:cubicBezTo>
                  <a:cubicBezTo>
                    <a:pt x="42" y="11"/>
                    <a:pt x="42" y="11"/>
                    <a:pt x="42" y="11"/>
                  </a:cubicBezTo>
                  <a:cubicBezTo>
                    <a:pt x="42" y="11"/>
                    <a:pt x="42" y="11"/>
                    <a:pt x="42" y="11"/>
                  </a:cubicBezTo>
                  <a:cubicBezTo>
                    <a:pt x="42" y="11"/>
                    <a:pt x="42" y="11"/>
                    <a:pt x="42" y="11"/>
                  </a:cubicBezTo>
                  <a:cubicBezTo>
                    <a:pt x="40" y="5"/>
                    <a:pt x="38" y="2"/>
                    <a:pt x="36" y="2"/>
                  </a:cubicBezTo>
                  <a:cubicBezTo>
                    <a:pt x="36" y="2"/>
                    <a:pt x="36" y="2"/>
                    <a:pt x="36" y="2"/>
                  </a:cubicBezTo>
                  <a:cubicBezTo>
                    <a:pt x="35" y="2"/>
                    <a:pt x="34" y="2"/>
                    <a:pt x="33" y="2"/>
                  </a:cubicBezTo>
                  <a:cubicBezTo>
                    <a:pt x="33" y="3"/>
                    <a:pt x="32" y="3"/>
                    <a:pt x="31" y="3"/>
                  </a:cubicBezTo>
                  <a:cubicBezTo>
                    <a:pt x="31" y="3"/>
                    <a:pt x="30" y="3"/>
                    <a:pt x="30" y="2"/>
                  </a:cubicBezTo>
                  <a:cubicBezTo>
                    <a:pt x="30" y="1"/>
                    <a:pt x="29" y="0"/>
                    <a:pt x="28" y="0"/>
                  </a:cubicBezTo>
                </a:path>
              </a:pathLst>
            </a:custGeom>
            <a:solidFill>
              <a:srgbClr val="FFE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2" name="Freeform 150"/>
            <p:cNvSpPr/>
            <p:nvPr/>
          </p:nvSpPr>
          <p:spPr bwMode="auto">
            <a:xfrm flipH="1">
              <a:off x="1320800" y="5580063"/>
              <a:ext cx="100013" cy="92075"/>
            </a:xfrm>
            <a:custGeom>
              <a:avLst/>
              <a:gdLst>
                <a:gd name="T0" fmla="*/ 20 w 35"/>
                <a:gd name="T1" fmla="*/ 0 h 32"/>
                <a:gd name="T2" fmla="*/ 18 w 35"/>
                <a:gd name="T3" fmla="*/ 21 h 32"/>
                <a:gd name="T4" fmla="*/ 3 w 35"/>
                <a:gd name="T5" fmla="*/ 15 h 32"/>
                <a:gd name="T6" fmla="*/ 11 w 35"/>
                <a:gd name="T7" fmla="*/ 24 h 32"/>
                <a:gd name="T8" fmla="*/ 0 w 35"/>
                <a:gd name="T9" fmla="*/ 31 h 32"/>
                <a:gd name="T10" fmla="*/ 10 w 35"/>
                <a:gd name="T11" fmla="*/ 30 h 32"/>
                <a:gd name="T12" fmla="*/ 17 w 35"/>
                <a:gd name="T13" fmla="*/ 29 h 32"/>
                <a:gd name="T14" fmla="*/ 25 w 35"/>
                <a:gd name="T15" fmla="*/ 26 h 32"/>
                <a:gd name="T16" fmla="*/ 35 w 35"/>
                <a:gd name="T17" fmla="*/ 9 h 32"/>
                <a:gd name="T18" fmla="*/ 23 w 35"/>
                <a:gd name="T19" fmla="*/ 19 h 32"/>
                <a:gd name="T20" fmla="*/ 20 w 35"/>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32">
                  <a:moveTo>
                    <a:pt x="20" y="0"/>
                  </a:moveTo>
                  <a:cubicBezTo>
                    <a:pt x="20" y="0"/>
                    <a:pt x="21" y="17"/>
                    <a:pt x="18" y="21"/>
                  </a:cubicBezTo>
                  <a:cubicBezTo>
                    <a:pt x="14" y="24"/>
                    <a:pt x="3" y="15"/>
                    <a:pt x="3" y="15"/>
                  </a:cubicBezTo>
                  <a:cubicBezTo>
                    <a:pt x="3" y="15"/>
                    <a:pt x="5" y="23"/>
                    <a:pt x="11" y="24"/>
                  </a:cubicBezTo>
                  <a:cubicBezTo>
                    <a:pt x="11" y="24"/>
                    <a:pt x="11" y="27"/>
                    <a:pt x="0" y="31"/>
                  </a:cubicBezTo>
                  <a:cubicBezTo>
                    <a:pt x="0" y="31"/>
                    <a:pt x="5" y="31"/>
                    <a:pt x="10" y="30"/>
                  </a:cubicBezTo>
                  <a:cubicBezTo>
                    <a:pt x="12" y="30"/>
                    <a:pt x="17" y="29"/>
                    <a:pt x="17" y="29"/>
                  </a:cubicBezTo>
                  <a:cubicBezTo>
                    <a:pt x="17" y="29"/>
                    <a:pt x="25" y="32"/>
                    <a:pt x="25" y="26"/>
                  </a:cubicBezTo>
                  <a:cubicBezTo>
                    <a:pt x="25" y="26"/>
                    <a:pt x="33" y="15"/>
                    <a:pt x="35" y="9"/>
                  </a:cubicBezTo>
                  <a:cubicBezTo>
                    <a:pt x="35" y="9"/>
                    <a:pt x="28" y="18"/>
                    <a:pt x="23" y="19"/>
                  </a:cubicBezTo>
                  <a:cubicBezTo>
                    <a:pt x="23" y="19"/>
                    <a:pt x="23" y="10"/>
                    <a:pt x="20" y="0"/>
                  </a:cubicBezTo>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3" name="Freeform 151"/>
            <p:cNvSpPr/>
            <p:nvPr/>
          </p:nvSpPr>
          <p:spPr bwMode="auto">
            <a:xfrm flipH="1">
              <a:off x="1122363" y="5659438"/>
              <a:ext cx="241300" cy="179388"/>
            </a:xfrm>
            <a:custGeom>
              <a:avLst/>
              <a:gdLst>
                <a:gd name="T0" fmla="*/ 0 w 85"/>
                <a:gd name="T1" fmla="*/ 2 h 63"/>
                <a:gd name="T2" fmla="*/ 80 w 85"/>
                <a:gd name="T3" fmla="*/ 61 h 63"/>
                <a:gd name="T4" fmla="*/ 84 w 85"/>
                <a:gd name="T5" fmla="*/ 60 h 63"/>
                <a:gd name="T6" fmla="*/ 5 w 85"/>
                <a:gd name="T7" fmla="*/ 0 h 63"/>
                <a:gd name="T8" fmla="*/ 0 w 85"/>
                <a:gd name="T9" fmla="*/ 2 h 63"/>
              </a:gdLst>
              <a:ahLst/>
              <a:cxnLst>
                <a:cxn ang="0">
                  <a:pos x="T0" y="T1"/>
                </a:cxn>
                <a:cxn ang="0">
                  <a:pos x="T2" y="T3"/>
                </a:cxn>
                <a:cxn ang="0">
                  <a:pos x="T4" y="T5"/>
                </a:cxn>
                <a:cxn ang="0">
                  <a:pos x="T6" y="T7"/>
                </a:cxn>
                <a:cxn ang="0">
                  <a:pos x="T8" y="T9"/>
                </a:cxn>
              </a:cxnLst>
              <a:rect l="0" t="0" r="r" b="b"/>
              <a:pathLst>
                <a:path w="85" h="63">
                  <a:moveTo>
                    <a:pt x="0" y="2"/>
                  </a:moveTo>
                  <a:cubicBezTo>
                    <a:pt x="0" y="2"/>
                    <a:pt x="29" y="43"/>
                    <a:pt x="80" y="61"/>
                  </a:cubicBezTo>
                  <a:cubicBezTo>
                    <a:pt x="80" y="61"/>
                    <a:pt x="85" y="63"/>
                    <a:pt x="84" y="60"/>
                  </a:cubicBezTo>
                  <a:cubicBezTo>
                    <a:pt x="82" y="53"/>
                    <a:pt x="45" y="54"/>
                    <a:pt x="5" y="0"/>
                  </a:cubicBezTo>
                  <a:cubicBezTo>
                    <a:pt x="0" y="2"/>
                    <a:pt x="0" y="2"/>
                    <a:pt x="0" y="2"/>
                  </a:cubicBezTo>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4" name="Freeform 152"/>
            <p:cNvSpPr/>
            <p:nvPr/>
          </p:nvSpPr>
          <p:spPr bwMode="auto">
            <a:xfrm flipH="1">
              <a:off x="1973263" y="5834063"/>
              <a:ext cx="314325" cy="125413"/>
            </a:xfrm>
            <a:custGeom>
              <a:avLst/>
              <a:gdLst>
                <a:gd name="T0" fmla="*/ 24 w 111"/>
                <a:gd name="T1" fmla="*/ 36 h 44"/>
                <a:gd name="T2" fmla="*/ 23 w 111"/>
                <a:gd name="T3" fmla="*/ 35 h 44"/>
                <a:gd name="T4" fmla="*/ 21 w 111"/>
                <a:gd name="T5" fmla="*/ 34 h 44"/>
                <a:gd name="T6" fmla="*/ 1 w 111"/>
                <a:gd name="T7" fmla="*/ 13 h 44"/>
                <a:gd name="T8" fmla="*/ 2 w 111"/>
                <a:gd name="T9" fmla="*/ 8 h 44"/>
                <a:gd name="T10" fmla="*/ 16 w 111"/>
                <a:gd name="T11" fmla="*/ 8 h 44"/>
                <a:gd name="T12" fmla="*/ 18 w 111"/>
                <a:gd name="T13" fmla="*/ 8 h 44"/>
                <a:gd name="T14" fmla="*/ 18 w 111"/>
                <a:gd name="T15" fmla="*/ 8 h 44"/>
                <a:gd name="T16" fmla="*/ 18 w 111"/>
                <a:gd name="T17" fmla="*/ 8 h 44"/>
                <a:gd name="T18" fmla="*/ 19 w 111"/>
                <a:gd name="T19" fmla="*/ 8 h 44"/>
                <a:gd name="T20" fmla="*/ 31 w 111"/>
                <a:gd name="T21" fmla="*/ 9 h 44"/>
                <a:gd name="T22" fmla="*/ 64 w 111"/>
                <a:gd name="T23" fmla="*/ 7 h 44"/>
                <a:gd name="T24" fmla="*/ 96 w 111"/>
                <a:gd name="T25" fmla="*/ 1 h 44"/>
                <a:gd name="T26" fmla="*/ 102 w 111"/>
                <a:gd name="T27" fmla="*/ 0 h 44"/>
                <a:gd name="T28" fmla="*/ 111 w 111"/>
                <a:gd name="T29" fmla="*/ 7 h 44"/>
                <a:gd name="T30" fmla="*/ 102 w 111"/>
                <a:gd name="T31" fmla="*/ 18 h 44"/>
                <a:gd name="T32" fmla="*/ 50 w 111"/>
                <a:gd name="T33" fmla="*/ 43 h 44"/>
                <a:gd name="T34" fmla="*/ 24 w 111"/>
                <a:gd name="T35" fmla="*/ 3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1" h="44">
                  <a:moveTo>
                    <a:pt x="24" y="36"/>
                  </a:moveTo>
                  <a:cubicBezTo>
                    <a:pt x="23" y="35"/>
                    <a:pt x="23" y="35"/>
                    <a:pt x="23" y="35"/>
                  </a:cubicBezTo>
                  <a:cubicBezTo>
                    <a:pt x="22" y="35"/>
                    <a:pt x="21" y="35"/>
                    <a:pt x="21" y="34"/>
                  </a:cubicBezTo>
                  <a:cubicBezTo>
                    <a:pt x="8" y="28"/>
                    <a:pt x="0" y="15"/>
                    <a:pt x="1" y="13"/>
                  </a:cubicBezTo>
                  <a:cubicBezTo>
                    <a:pt x="0" y="9"/>
                    <a:pt x="2" y="11"/>
                    <a:pt x="2" y="8"/>
                  </a:cubicBezTo>
                  <a:cubicBezTo>
                    <a:pt x="2" y="6"/>
                    <a:pt x="4" y="5"/>
                    <a:pt x="16" y="8"/>
                  </a:cubicBezTo>
                  <a:cubicBezTo>
                    <a:pt x="17" y="8"/>
                    <a:pt x="17" y="8"/>
                    <a:pt x="18" y="8"/>
                  </a:cubicBezTo>
                  <a:cubicBezTo>
                    <a:pt x="18" y="8"/>
                    <a:pt x="18" y="8"/>
                    <a:pt x="18" y="8"/>
                  </a:cubicBezTo>
                  <a:cubicBezTo>
                    <a:pt x="18" y="8"/>
                    <a:pt x="18" y="8"/>
                    <a:pt x="18" y="8"/>
                  </a:cubicBezTo>
                  <a:cubicBezTo>
                    <a:pt x="18" y="8"/>
                    <a:pt x="19" y="8"/>
                    <a:pt x="19" y="8"/>
                  </a:cubicBezTo>
                  <a:cubicBezTo>
                    <a:pt x="22" y="9"/>
                    <a:pt x="26" y="9"/>
                    <a:pt x="31" y="9"/>
                  </a:cubicBezTo>
                  <a:cubicBezTo>
                    <a:pt x="42" y="10"/>
                    <a:pt x="56" y="9"/>
                    <a:pt x="64" y="7"/>
                  </a:cubicBezTo>
                  <a:cubicBezTo>
                    <a:pt x="71" y="6"/>
                    <a:pt x="87" y="3"/>
                    <a:pt x="96" y="1"/>
                  </a:cubicBezTo>
                  <a:cubicBezTo>
                    <a:pt x="99" y="1"/>
                    <a:pt x="102" y="0"/>
                    <a:pt x="102" y="0"/>
                  </a:cubicBezTo>
                  <a:cubicBezTo>
                    <a:pt x="111" y="7"/>
                    <a:pt x="111" y="7"/>
                    <a:pt x="111" y="7"/>
                  </a:cubicBezTo>
                  <a:cubicBezTo>
                    <a:pt x="108" y="11"/>
                    <a:pt x="105" y="15"/>
                    <a:pt x="102" y="18"/>
                  </a:cubicBezTo>
                  <a:cubicBezTo>
                    <a:pt x="84" y="39"/>
                    <a:pt x="66" y="44"/>
                    <a:pt x="50" y="43"/>
                  </a:cubicBezTo>
                  <a:cubicBezTo>
                    <a:pt x="40" y="42"/>
                    <a:pt x="30" y="39"/>
                    <a:pt x="24" y="36"/>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5" name="Freeform 153"/>
            <p:cNvSpPr>
              <a:spLocks noEditPoints="1"/>
            </p:cNvSpPr>
            <p:nvPr/>
          </p:nvSpPr>
          <p:spPr bwMode="auto">
            <a:xfrm flipH="1">
              <a:off x="2009775" y="5859463"/>
              <a:ext cx="190500" cy="96838"/>
            </a:xfrm>
            <a:custGeom>
              <a:avLst/>
              <a:gdLst>
                <a:gd name="T0" fmla="*/ 36 w 67"/>
                <a:gd name="T1" fmla="*/ 31 h 34"/>
                <a:gd name="T2" fmla="*/ 19 w 67"/>
                <a:gd name="T3" fmla="*/ 34 h 34"/>
                <a:gd name="T4" fmla="*/ 23 w 67"/>
                <a:gd name="T5" fmla="*/ 34 h 34"/>
                <a:gd name="T6" fmla="*/ 33 w 67"/>
                <a:gd name="T7" fmla="*/ 33 h 34"/>
                <a:gd name="T8" fmla="*/ 36 w 67"/>
                <a:gd name="T9" fmla="*/ 31 h 34"/>
                <a:gd name="T10" fmla="*/ 67 w 67"/>
                <a:gd name="T11" fmla="*/ 3 h 34"/>
                <a:gd name="T12" fmla="*/ 64 w 67"/>
                <a:gd name="T13" fmla="*/ 3 h 34"/>
                <a:gd name="T14" fmla="*/ 47 w 67"/>
                <a:gd name="T15" fmla="*/ 6 h 34"/>
                <a:gd name="T16" fmla="*/ 44 w 67"/>
                <a:gd name="T17" fmla="*/ 5 h 34"/>
                <a:gd name="T18" fmla="*/ 40 w 67"/>
                <a:gd name="T19" fmla="*/ 10 h 34"/>
                <a:gd name="T20" fmla="*/ 25 w 67"/>
                <a:gd name="T21" fmla="*/ 12 h 34"/>
                <a:gd name="T22" fmla="*/ 7 w 67"/>
                <a:gd name="T23" fmla="*/ 11 h 34"/>
                <a:gd name="T24" fmla="*/ 32 w 67"/>
                <a:gd name="T25" fmla="*/ 16 h 34"/>
                <a:gd name="T26" fmla="*/ 35 w 67"/>
                <a:gd name="T27" fmla="*/ 15 h 34"/>
                <a:gd name="T28" fmla="*/ 47 w 67"/>
                <a:gd name="T29" fmla="*/ 15 h 34"/>
                <a:gd name="T30" fmla="*/ 49 w 67"/>
                <a:gd name="T31" fmla="*/ 19 h 34"/>
                <a:gd name="T32" fmla="*/ 28 w 67"/>
                <a:gd name="T33" fmla="*/ 24 h 34"/>
                <a:gd name="T34" fmla="*/ 18 w 67"/>
                <a:gd name="T35" fmla="*/ 24 h 34"/>
                <a:gd name="T36" fmla="*/ 31 w 67"/>
                <a:gd name="T37" fmla="*/ 27 h 34"/>
                <a:gd name="T38" fmla="*/ 38 w 67"/>
                <a:gd name="T39" fmla="*/ 27 h 34"/>
                <a:gd name="T40" fmla="*/ 42 w 67"/>
                <a:gd name="T41" fmla="*/ 26 h 34"/>
                <a:gd name="T42" fmla="*/ 45 w 67"/>
                <a:gd name="T43" fmla="*/ 23 h 34"/>
                <a:gd name="T44" fmla="*/ 46 w 67"/>
                <a:gd name="T45" fmla="*/ 23 h 34"/>
                <a:gd name="T46" fmla="*/ 67 w 67"/>
                <a:gd name="T47" fmla="*/ 3 h 34"/>
                <a:gd name="T48" fmla="*/ 16 w 67"/>
                <a:gd name="T49" fmla="*/ 0 h 34"/>
                <a:gd name="T50" fmla="*/ 4 w 67"/>
                <a:gd name="T51" fmla="*/ 0 h 34"/>
                <a:gd name="T52" fmla="*/ 0 w 67"/>
                <a:gd name="T53" fmla="*/ 0 h 34"/>
                <a:gd name="T54" fmla="*/ 9 w 67"/>
                <a:gd name="T55" fmla="*/ 2 h 34"/>
                <a:gd name="T56" fmla="*/ 19 w 67"/>
                <a:gd name="T57" fmla="*/ 2 h 34"/>
                <a:gd name="T58" fmla="*/ 21 w 67"/>
                <a:gd name="T59" fmla="*/ 2 h 34"/>
                <a:gd name="T60" fmla="*/ 16 w 67"/>
                <a:gd name="T6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7" h="34">
                  <a:moveTo>
                    <a:pt x="36" y="31"/>
                  </a:moveTo>
                  <a:cubicBezTo>
                    <a:pt x="30" y="32"/>
                    <a:pt x="23" y="34"/>
                    <a:pt x="19" y="34"/>
                  </a:cubicBezTo>
                  <a:cubicBezTo>
                    <a:pt x="20" y="34"/>
                    <a:pt x="22" y="34"/>
                    <a:pt x="23" y="34"/>
                  </a:cubicBezTo>
                  <a:cubicBezTo>
                    <a:pt x="26" y="34"/>
                    <a:pt x="29" y="34"/>
                    <a:pt x="33" y="33"/>
                  </a:cubicBezTo>
                  <a:cubicBezTo>
                    <a:pt x="34" y="33"/>
                    <a:pt x="35" y="32"/>
                    <a:pt x="36" y="31"/>
                  </a:cubicBezTo>
                  <a:moveTo>
                    <a:pt x="67" y="3"/>
                  </a:moveTo>
                  <a:cubicBezTo>
                    <a:pt x="67" y="3"/>
                    <a:pt x="66" y="3"/>
                    <a:pt x="64" y="3"/>
                  </a:cubicBezTo>
                  <a:cubicBezTo>
                    <a:pt x="59" y="5"/>
                    <a:pt x="53" y="6"/>
                    <a:pt x="47" y="6"/>
                  </a:cubicBezTo>
                  <a:cubicBezTo>
                    <a:pt x="46" y="6"/>
                    <a:pt x="45" y="5"/>
                    <a:pt x="44" y="5"/>
                  </a:cubicBezTo>
                  <a:cubicBezTo>
                    <a:pt x="44" y="7"/>
                    <a:pt x="43" y="9"/>
                    <a:pt x="40" y="10"/>
                  </a:cubicBezTo>
                  <a:cubicBezTo>
                    <a:pt x="37" y="12"/>
                    <a:pt x="31" y="12"/>
                    <a:pt x="25" y="12"/>
                  </a:cubicBezTo>
                  <a:cubicBezTo>
                    <a:pt x="16" y="12"/>
                    <a:pt x="7" y="11"/>
                    <a:pt x="7" y="11"/>
                  </a:cubicBezTo>
                  <a:cubicBezTo>
                    <a:pt x="7" y="11"/>
                    <a:pt x="20" y="16"/>
                    <a:pt x="32" y="16"/>
                  </a:cubicBezTo>
                  <a:cubicBezTo>
                    <a:pt x="33" y="16"/>
                    <a:pt x="34" y="16"/>
                    <a:pt x="35" y="15"/>
                  </a:cubicBezTo>
                  <a:cubicBezTo>
                    <a:pt x="40" y="15"/>
                    <a:pt x="44" y="15"/>
                    <a:pt x="47" y="15"/>
                  </a:cubicBezTo>
                  <a:cubicBezTo>
                    <a:pt x="51" y="15"/>
                    <a:pt x="52" y="16"/>
                    <a:pt x="49" y="19"/>
                  </a:cubicBezTo>
                  <a:cubicBezTo>
                    <a:pt x="46" y="22"/>
                    <a:pt x="38" y="24"/>
                    <a:pt x="28" y="24"/>
                  </a:cubicBezTo>
                  <a:cubicBezTo>
                    <a:pt x="25" y="24"/>
                    <a:pt x="22" y="24"/>
                    <a:pt x="18" y="24"/>
                  </a:cubicBezTo>
                  <a:cubicBezTo>
                    <a:pt x="21" y="26"/>
                    <a:pt x="26" y="27"/>
                    <a:pt x="31" y="27"/>
                  </a:cubicBezTo>
                  <a:cubicBezTo>
                    <a:pt x="33" y="27"/>
                    <a:pt x="36" y="27"/>
                    <a:pt x="38" y="27"/>
                  </a:cubicBezTo>
                  <a:cubicBezTo>
                    <a:pt x="39" y="26"/>
                    <a:pt x="41" y="26"/>
                    <a:pt x="42" y="26"/>
                  </a:cubicBezTo>
                  <a:cubicBezTo>
                    <a:pt x="43" y="25"/>
                    <a:pt x="44" y="24"/>
                    <a:pt x="45" y="23"/>
                  </a:cubicBezTo>
                  <a:cubicBezTo>
                    <a:pt x="46" y="23"/>
                    <a:pt x="46" y="23"/>
                    <a:pt x="46" y="23"/>
                  </a:cubicBezTo>
                  <a:cubicBezTo>
                    <a:pt x="54" y="17"/>
                    <a:pt x="62" y="12"/>
                    <a:pt x="67" y="3"/>
                  </a:cubicBezTo>
                  <a:moveTo>
                    <a:pt x="16" y="0"/>
                  </a:moveTo>
                  <a:cubicBezTo>
                    <a:pt x="12" y="0"/>
                    <a:pt x="8" y="0"/>
                    <a:pt x="4" y="0"/>
                  </a:cubicBezTo>
                  <a:cubicBezTo>
                    <a:pt x="3" y="0"/>
                    <a:pt x="1" y="0"/>
                    <a:pt x="0" y="0"/>
                  </a:cubicBezTo>
                  <a:cubicBezTo>
                    <a:pt x="2" y="2"/>
                    <a:pt x="5" y="2"/>
                    <a:pt x="9" y="2"/>
                  </a:cubicBezTo>
                  <a:cubicBezTo>
                    <a:pt x="12" y="2"/>
                    <a:pt x="15" y="2"/>
                    <a:pt x="19" y="2"/>
                  </a:cubicBezTo>
                  <a:cubicBezTo>
                    <a:pt x="20" y="2"/>
                    <a:pt x="20" y="2"/>
                    <a:pt x="21" y="2"/>
                  </a:cubicBezTo>
                  <a:cubicBezTo>
                    <a:pt x="19" y="1"/>
                    <a:pt x="18" y="1"/>
                    <a:pt x="16" y="0"/>
                  </a:cubicBezTo>
                </a:path>
              </a:pathLst>
            </a:custGeom>
            <a:solidFill>
              <a:srgbClr val="FCE9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6" name="Freeform 154"/>
            <p:cNvSpPr/>
            <p:nvPr/>
          </p:nvSpPr>
          <p:spPr bwMode="auto">
            <a:xfrm flipH="1">
              <a:off x="1976438" y="5688013"/>
              <a:ext cx="280988" cy="207963"/>
            </a:xfrm>
            <a:custGeom>
              <a:avLst/>
              <a:gdLst>
                <a:gd name="T0" fmla="*/ 20 w 99"/>
                <a:gd name="T1" fmla="*/ 53 h 73"/>
                <a:gd name="T2" fmla="*/ 11 w 99"/>
                <a:gd name="T3" fmla="*/ 46 h 73"/>
                <a:gd name="T4" fmla="*/ 2 w 99"/>
                <a:gd name="T5" fmla="*/ 30 h 73"/>
                <a:gd name="T6" fmla="*/ 2 w 99"/>
                <a:gd name="T7" fmla="*/ 30 h 73"/>
                <a:gd name="T8" fmla="*/ 0 w 99"/>
                <a:gd name="T9" fmla="*/ 17 h 73"/>
                <a:gd name="T10" fmla="*/ 4 w 99"/>
                <a:gd name="T11" fmla="*/ 13 h 73"/>
                <a:gd name="T12" fmla="*/ 7 w 99"/>
                <a:gd name="T13" fmla="*/ 12 h 73"/>
                <a:gd name="T14" fmla="*/ 8 w 99"/>
                <a:gd name="T15" fmla="*/ 8 h 73"/>
                <a:gd name="T16" fmla="*/ 10 w 99"/>
                <a:gd name="T17" fmla="*/ 4 h 73"/>
                <a:gd name="T18" fmla="*/ 27 w 99"/>
                <a:gd name="T19" fmla="*/ 0 h 73"/>
                <a:gd name="T20" fmla="*/ 27 w 99"/>
                <a:gd name="T21" fmla="*/ 0 h 73"/>
                <a:gd name="T22" fmla="*/ 33 w 99"/>
                <a:gd name="T23" fmla="*/ 0 h 73"/>
                <a:gd name="T24" fmla="*/ 50 w 99"/>
                <a:gd name="T25" fmla="*/ 3 h 73"/>
                <a:gd name="T26" fmla="*/ 50 w 99"/>
                <a:gd name="T27" fmla="*/ 3 h 73"/>
                <a:gd name="T28" fmla="*/ 53 w 99"/>
                <a:gd name="T29" fmla="*/ 4 h 73"/>
                <a:gd name="T30" fmla="*/ 53 w 99"/>
                <a:gd name="T31" fmla="*/ 4 h 73"/>
                <a:gd name="T32" fmla="*/ 80 w 99"/>
                <a:gd name="T33" fmla="*/ 21 h 73"/>
                <a:gd name="T34" fmla="*/ 99 w 99"/>
                <a:gd name="T35" fmla="*/ 55 h 73"/>
                <a:gd name="T36" fmla="*/ 20 w 99"/>
                <a:gd name="T37" fmla="*/ 5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 h="73">
                  <a:moveTo>
                    <a:pt x="20" y="53"/>
                  </a:moveTo>
                  <a:cubicBezTo>
                    <a:pt x="16" y="50"/>
                    <a:pt x="13" y="48"/>
                    <a:pt x="11" y="46"/>
                  </a:cubicBezTo>
                  <a:cubicBezTo>
                    <a:pt x="6" y="40"/>
                    <a:pt x="3" y="35"/>
                    <a:pt x="2" y="30"/>
                  </a:cubicBezTo>
                  <a:cubicBezTo>
                    <a:pt x="2" y="30"/>
                    <a:pt x="2" y="30"/>
                    <a:pt x="2" y="30"/>
                  </a:cubicBezTo>
                  <a:cubicBezTo>
                    <a:pt x="0" y="25"/>
                    <a:pt x="0" y="20"/>
                    <a:pt x="0" y="17"/>
                  </a:cubicBezTo>
                  <a:cubicBezTo>
                    <a:pt x="0" y="15"/>
                    <a:pt x="1" y="14"/>
                    <a:pt x="4" y="13"/>
                  </a:cubicBezTo>
                  <a:cubicBezTo>
                    <a:pt x="5" y="13"/>
                    <a:pt x="6" y="13"/>
                    <a:pt x="7" y="12"/>
                  </a:cubicBezTo>
                  <a:cubicBezTo>
                    <a:pt x="8" y="11"/>
                    <a:pt x="8" y="10"/>
                    <a:pt x="8" y="8"/>
                  </a:cubicBezTo>
                  <a:cubicBezTo>
                    <a:pt x="8" y="6"/>
                    <a:pt x="8" y="4"/>
                    <a:pt x="10" y="4"/>
                  </a:cubicBezTo>
                  <a:cubicBezTo>
                    <a:pt x="14" y="2"/>
                    <a:pt x="19" y="1"/>
                    <a:pt x="27" y="0"/>
                  </a:cubicBezTo>
                  <a:cubicBezTo>
                    <a:pt x="27" y="0"/>
                    <a:pt x="27" y="0"/>
                    <a:pt x="27" y="0"/>
                  </a:cubicBezTo>
                  <a:cubicBezTo>
                    <a:pt x="29" y="0"/>
                    <a:pt x="31" y="0"/>
                    <a:pt x="33" y="0"/>
                  </a:cubicBezTo>
                  <a:cubicBezTo>
                    <a:pt x="38" y="0"/>
                    <a:pt x="44" y="1"/>
                    <a:pt x="50" y="3"/>
                  </a:cubicBezTo>
                  <a:cubicBezTo>
                    <a:pt x="50" y="3"/>
                    <a:pt x="50" y="3"/>
                    <a:pt x="50" y="3"/>
                  </a:cubicBezTo>
                  <a:cubicBezTo>
                    <a:pt x="51" y="3"/>
                    <a:pt x="52" y="3"/>
                    <a:pt x="53" y="4"/>
                  </a:cubicBezTo>
                  <a:cubicBezTo>
                    <a:pt x="53" y="4"/>
                    <a:pt x="53" y="4"/>
                    <a:pt x="53" y="4"/>
                  </a:cubicBezTo>
                  <a:cubicBezTo>
                    <a:pt x="63" y="7"/>
                    <a:pt x="72" y="13"/>
                    <a:pt x="80" y="21"/>
                  </a:cubicBezTo>
                  <a:cubicBezTo>
                    <a:pt x="93" y="36"/>
                    <a:pt x="99" y="55"/>
                    <a:pt x="99" y="55"/>
                  </a:cubicBezTo>
                  <a:cubicBezTo>
                    <a:pt x="79" y="73"/>
                    <a:pt x="40" y="65"/>
                    <a:pt x="20" y="53"/>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7" name="Freeform 155"/>
            <p:cNvSpPr/>
            <p:nvPr/>
          </p:nvSpPr>
          <p:spPr bwMode="auto">
            <a:xfrm flipH="1">
              <a:off x="2070100" y="5697538"/>
              <a:ext cx="44450" cy="19050"/>
            </a:xfrm>
            <a:custGeom>
              <a:avLst/>
              <a:gdLst>
                <a:gd name="T0" fmla="*/ 0 w 16"/>
                <a:gd name="T1" fmla="*/ 0 h 7"/>
                <a:gd name="T2" fmla="*/ 0 w 16"/>
                <a:gd name="T3" fmla="*/ 0 h 7"/>
                <a:gd name="T4" fmla="*/ 0 w 16"/>
                <a:gd name="T5" fmla="*/ 0 h 7"/>
                <a:gd name="T6" fmla="*/ 3 w 16"/>
                <a:gd name="T7" fmla="*/ 1 h 7"/>
                <a:gd name="T8" fmla="*/ 3 w 16"/>
                <a:gd name="T9" fmla="*/ 1 h 7"/>
                <a:gd name="T10" fmla="*/ 16 w 16"/>
                <a:gd name="T11" fmla="*/ 7 h 7"/>
                <a:gd name="T12" fmla="*/ 16 w 16"/>
                <a:gd name="T13" fmla="*/ 7 h 7"/>
                <a:gd name="T14" fmla="*/ 3 w 16"/>
                <a:gd name="T15" fmla="*/ 1 h 7"/>
                <a:gd name="T16" fmla="*/ 3 w 16"/>
                <a:gd name="T17" fmla="*/ 1 h 7"/>
                <a:gd name="T18" fmla="*/ 0 w 16"/>
                <a:gd name="T19" fmla="*/ 0 h 7"/>
                <a:gd name="T20" fmla="*/ 0 w 16"/>
                <a:gd name="T21" fmla="*/ 0 h 7"/>
                <a:gd name="T22" fmla="*/ 0 w 16"/>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7">
                  <a:moveTo>
                    <a:pt x="0" y="0"/>
                  </a:moveTo>
                  <a:cubicBezTo>
                    <a:pt x="0" y="0"/>
                    <a:pt x="0" y="0"/>
                    <a:pt x="0" y="0"/>
                  </a:cubicBezTo>
                  <a:cubicBezTo>
                    <a:pt x="0" y="0"/>
                    <a:pt x="0" y="0"/>
                    <a:pt x="0" y="0"/>
                  </a:cubicBezTo>
                  <a:cubicBezTo>
                    <a:pt x="1" y="0"/>
                    <a:pt x="2" y="0"/>
                    <a:pt x="3" y="1"/>
                  </a:cubicBezTo>
                  <a:cubicBezTo>
                    <a:pt x="3" y="1"/>
                    <a:pt x="3" y="1"/>
                    <a:pt x="3" y="1"/>
                  </a:cubicBezTo>
                  <a:cubicBezTo>
                    <a:pt x="7" y="2"/>
                    <a:pt x="12" y="4"/>
                    <a:pt x="16" y="7"/>
                  </a:cubicBezTo>
                  <a:cubicBezTo>
                    <a:pt x="16" y="7"/>
                    <a:pt x="16" y="7"/>
                    <a:pt x="16" y="7"/>
                  </a:cubicBezTo>
                  <a:cubicBezTo>
                    <a:pt x="12" y="4"/>
                    <a:pt x="7" y="2"/>
                    <a:pt x="3" y="1"/>
                  </a:cubicBezTo>
                  <a:cubicBezTo>
                    <a:pt x="3" y="1"/>
                    <a:pt x="3" y="1"/>
                    <a:pt x="3" y="1"/>
                  </a:cubicBezTo>
                  <a:cubicBezTo>
                    <a:pt x="2" y="0"/>
                    <a:pt x="1" y="0"/>
                    <a:pt x="0" y="0"/>
                  </a:cubicBezTo>
                  <a:cubicBezTo>
                    <a:pt x="0" y="0"/>
                    <a:pt x="0" y="0"/>
                    <a:pt x="0" y="0"/>
                  </a:cubicBezTo>
                  <a:cubicBezTo>
                    <a:pt x="0" y="0"/>
                    <a:pt x="0" y="0"/>
                    <a:pt x="0" y="0"/>
                  </a:cubicBezTo>
                </a:path>
              </a:pathLst>
            </a:custGeom>
            <a:solidFill>
              <a:srgbClr val="FDEF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8" name="Freeform 156"/>
            <p:cNvSpPr>
              <a:spLocks noEditPoints="1"/>
            </p:cNvSpPr>
            <p:nvPr/>
          </p:nvSpPr>
          <p:spPr bwMode="auto">
            <a:xfrm flipH="1">
              <a:off x="1984375" y="5691188"/>
              <a:ext cx="215900" cy="185738"/>
            </a:xfrm>
            <a:custGeom>
              <a:avLst/>
              <a:gdLst>
                <a:gd name="T0" fmla="*/ 47 w 76"/>
                <a:gd name="T1" fmla="*/ 65 h 65"/>
                <a:gd name="T2" fmla="*/ 59 w 76"/>
                <a:gd name="T3" fmla="*/ 62 h 65"/>
                <a:gd name="T4" fmla="*/ 40 w 76"/>
                <a:gd name="T5" fmla="*/ 60 h 65"/>
                <a:gd name="T6" fmla="*/ 0 w 76"/>
                <a:gd name="T7" fmla="*/ 52 h 65"/>
                <a:gd name="T8" fmla="*/ 72 w 76"/>
                <a:gd name="T9" fmla="*/ 53 h 65"/>
                <a:gd name="T10" fmla="*/ 66 w 76"/>
                <a:gd name="T11" fmla="*/ 50 h 65"/>
                <a:gd name="T12" fmla="*/ 50 w 76"/>
                <a:gd name="T13" fmla="*/ 51 h 65"/>
                <a:gd name="T14" fmla="*/ 71 w 76"/>
                <a:gd name="T15" fmla="*/ 54 h 65"/>
                <a:gd name="T16" fmla="*/ 58 w 76"/>
                <a:gd name="T17" fmla="*/ 47 h 65"/>
                <a:gd name="T18" fmla="*/ 23 w 76"/>
                <a:gd name="T19" fmla="*/ 45 h 65"/>
                <a:gd name="T20" fmla="*/ 44 w 76"/>
                <a:gd name="T21" fmla="*/ 60 h 65"/>
                <a:gd name="T22" fmla="*/ 68 w 76"/>
                <a:gd name="T23" fmla="*/ 60 h 65"/>
                <a:gd name="T24" fmla="*/ 49 w 76"/>
                <a:gd name="T25" fmla="*/ 51 h 65"/>
                <a:gd name="T26" fmla="*/ 39 w 76"/>
                <a:gd name="T27" fmla="*/ 50 h 65"/>
                <a:gd name="T28" fmla="*/ 16 w 76"/>
                <a:gd name="T29" fmla="*/ 39 h 65"/>
                <a:gd name="T30" fmla="*/ 19 w 76"/>
                <a:gd name="T31" fmla="*/ 41 h 65"/>
                <a:gd name="T32" fmla="*/ 49 w 76"/>
                <a:gd name="T33" fmla="*/ 38 h 65"/>
                <a:gd name="T34" fmla="*/ 55 w 76"/>
                <a:gd name="T35" fmla="*/ 40 h 65"/>
                <a:gd name="T36" fmla="*/ 38 w 76"/>
                <a:gd name="T37" fmla="*/ 34 h 65"/>
                <a:gd name="T38" fmla="*/ 52 w 76"/>
                <a:gd name="T39" fmla="*/ 43 h 65"/>
                <a:gd name="T40" fmla="*/ 38 w 76"/>
                <a:gd name="T41" fmla="*/ 34 h 65"/>
                <a:gd name="T42" fmla="*/ 38 w 76"/>
                <a:gd name="T43" fmla="*/ 36 h 65"/>
                <a:gd name="T44" fmla="*/ 34 w 76"/>
                <a:gd name="T45" fmla="*/ 33 h 65"/>
                <a:gd name="T46" fmla="*/ 51 w 76"/>
                <a:gd name="T47" fmla="*/ 31 h 65"/>
                <a:gd name="T48" fmla="*/ 59 w 76"/>
                <a:gd name="T49" fmla="*/ 41 h 65"/>
                <a:gd name="T50" fmla="*/ 56 w 76"/>
                <a:gd name="T51" fmla="*/ 41 h 65"/>
                <a:gd name="T52" fmla="*/ 74 w 76"/>
                <a:gd name="T53" fmla="*/ 50 h 65"/>
                <a:gd name="T54" fmla="*/ 71 w 76"/>
                <a:gd name="T55" fmla="*/ 44 h 65"/>
                <a:gd name="T56" fmla="*/ 58 w 76"/>
                <a:gd name="T57" fmla="*/ 33 h 65"/>
                <a:gd name="T58" fmla="*/ 38 w 76"/>
                <a:gd name="T59" fmla="*/ 24 h 65"/>
                <a:gd name="T60" fmla="*/ 52 w 76"/>
                <a:gd name="T61" fmla="*/ 34 h 65"/>
                <a:gd name="T62" fmla="*/ 50 w 76"/>
                <a:gd name="T63" fmla="*/ 30 h 65"/>
                <a:gd name="T64" fmla="*/ 28 w 76"/>
                <a:gd name="T65" fmla="*/ 20 h 65"/>
                <a:gd name="T66" fmla="*/ 37 w 76"/>
                <a:gd name="T67" fmla="*/ 24 h 65"/>
                <a:gd name="T68" fmla="*/ 28 w 76"/>
                <a:gd name="T69" fmla="*/ 20 h 65"/>
                <a:gd name="T70" fmla="*/ 21 w 76"/>
                <a:gd name="T71" fmla="*/ 1 h 65"/>
                <a:gd name="T72" fmla="*/ 46 w 76"/>
                <a:gd name="T73" fmla="*/ 9 h 65"/>
                <a:gd name="T74" fmla="*/ 33 w 76"/>
                <a:gd name="T75" fmla="*/ 3 h 65"/>
                <a:gd name="T76" fmla="*/ 30 w 76"/>
                <a:gd name="T77" fmla="*/ 2 h 65"/>
                <a:gd name="T78" fmla="*/ 22 w 76"/>
                <a:gd name="T7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 h="65">
                  <a:moveTo>
                    <a:pt x="0" y="52"/>
                  </a:moveTo>
                  <a:cubicBezTo>
                    <a:pt x="12" y="59"/>
                    <a:pt x="30" y="65"/>
                    <a:pt x="47" y="65"/>
                  </a:cubicBezTo>
                  <a:cubicBezTo>
                    <a:pt x="53" y="65"/>
                    <a:pt x="59" y="64"/>
                    <a:pt x="64" y="62"/>
                  </a:cubicBezTo>
                  <a:cubicBezTo>
                    <a:pt x="63" y="62"/>
                    <a:pt x="61" y="62"/>
                    <a:pt x="59" y="62"/>
                  </a:cubicBezTo>
                  <a:cubicBezTo>
                    <a:pt x="54" y="62"/>
                    <a:pt x="48" y="62"/>
                    <a:pt x="41" y="60"/>
                  </a:cubicBezTo>
                  <a:cubicBezTo>
                    <a:pt x="41" y="60"/>
                    <a:pt x="41" y="60"/>
                    <a:pt x="40" y="60"/>
                  </a:cubicBezTo>
                  <a:cubicBezTo>
                    <a:pt x="35" y="60"/>
                    <a:pt x="28" y="59"/>
                    <a:pt x="24" y="58"/>
                  </a:cubicBezTo>
                  <a:cubicBezTo>
                    <a:pt x="8" y="54"/>
                    <a:pt x="8" y="54"/>
                    <a:pt x="0" y="52"/>
                  </a:cubicBezTo>
                  <a:moveTo>
                    <a:pt x="66" y="50"/>
                  </a:moveTo>
                  <a:cubicBezTo>
                    <a:pt x="68" y="51"/>
                    <a:pt x="70" y="52"/>
                    <a:pt x="72" y="53"/>
                  </a:cubicBezTo>
                  <a:cubicBezTo>
                    <a:pt x="72" y="52"/>
                    <a:pt x="73" y="52"/>
                    <a:pt x="73" y="51"/>
                  </a:cubicBezTo>
                  <a:cubicBezTo>
                    <a:pt x="71" y="51"/>
                    <a:pt x="69" y="51"/>
                    <a:pt x="66" y="50"/>
                  </a:cubicBezTo>
                  <a:moveTo>
                    <a:pt x="58" y="47"/>
                  </a:moveTo>
                  <a:cubicBezTo>
                    <a:pt x="60" y="49"/>
                    <a:pt x="56" y="51"/>
                    <a:pt x="50" y="51"/>
                  </a:cubicBezTo>
                  <a:cubicBezTo>
                    <a:pt x="57" y="56"/>
                    <a:pt x="65" y="58"/>
                    <a:pt x="69" y="59"/>
                  </a:cubicBezTo>
                  <a:cubicBezTo>
                    <a:pt x="70" y="57"/>
                    <a:pt x="70" y="56"/>
                    <a:pt x="71" y="54"/>
                  </a:cubicBezTo>
                  <a:cubicBezTo>
                    <a:pt x="68" y="53"/>
                    <a:pt x="65" y="51"/>
                    <a:pt x="62" y="48"/>
                  </a:cubicBezTo>
                  <a:cubicBezTo>
                    <a:pt x="61" y="48"/>
                    <a:pt x="60" y="47"/>
                    <a:pt x="58" y="47"/>
                  </a:cubicBezTo>
                  <a:moveTo>
                    <a:pt x="21" y="42"/>
                  </a:moveTo>
                  <a:cubicBezTo>
                    <a:pt x="21" y="43"/>
                    <a:pt x="22" y="44"/>
                    <a:pt x="23" y="45"/>
                  </a:cubicBezTo>
                  <a:cubicBezTo>
                    <a:pt x="29" y="50"/>
                    <a:pt x="38" y="56"/>
                    <a:pt x="45" y="58"/>
                  </a:cubicBezTo>
                  <a:cubicBezTo>
                    <a:pt x="50" y="59"/>
                    <a:pt x="49" y="59"/>
                    <a:pt x="44" y="60"/>
                  </a:cubicBezTo>
                  <a:cubicBezTo>
                    <a:pt x="49" y="61"/>
                    <a:pt x="53" y="61"/>
                    <a:pt x="57" y="61"/>
                  </a:cubicBezTo>
                  <a:cubicBezTo>
                    <a:pt x="62" y="61"/>
                    <a:pt x="66" y="61"/>
                    <a:pt x="68" y="60"/>
                  </a:cubicBezTo>
                  <a:cubicBezTo>
                    <a:pt x="68" y="60"/>
                    <a:pt x="69" y="60"/>
                    <a:pt x="69" y="60"/>
                  </a:cubicBezTo>
                  <a:cubicBezTo>
                    <a:pt x="64" y="59"/>
                    <a:pt x="56" y="56"/>
                    <a:pt x="49" y="51"/>
                  </a:cubicBezTo>
                  <a:cubicBezTo>
                    <a:pt x="49" y="51"/>
                    <a:pt x="49" y="51"/>
                    <a:pt x="49" y="51"/>
                  </a:cubicBezTo>
                  <a:cubicBezTo>
                    <a:pt x="46" y="51"/>
                    <a:pt x="42" y="51"/>
                    <a:pt x="39" y="50"/>
                  </a:cubicBezTo>
                  <a:cubicBezTo>
                    <a:pt x="33" y="48"/>
                    <a:pt x="26" y="44"/>
                    <a:pt x="21" y="42"/>
                  </a:cubicBezTo>
                  <a:moveTo>
                    <a:pt x="16" y="39"/>
                  </a:moveTo>
                  <a:cubicBezTo>
                    <a:pt x="16" y="39"/>
                    <a:pt x="17" y="41"/>
                    <a:pt x="20" y="43"/>
                  </a:cubicBezTo>
                  <a:cubicBezTo>
                    <a:pt x="20" y="42"/>
                    <a:pt x="19" y="42"/>
                    <a:pt x="19" y="41"/>
                  </a:cubicBezTo>
                  <a:cubicBezTo>
                    <a:pt x="17" y="40"/>
                    <a:pt x="16" y="39"/>
                    <a:pt x="16" y="39"/>
                  </a:cubicBezTo>
                  <a:moveTo>
                    <a:pt x="49" y="38"/>
                  </a:moveTo>
                  <a:cubicBezTo>
                    <a:pt x="51" y="41"/>
                    <a:pt x="55" y="44"/>
                    <a:pt x="59" y="46"/>
                  </a:cubicBezTo>
                  <a:cubicBezTo>
                    <a:pt x="58" y="44"/>
                    <a:pt x="56" y="43"/>
                    <a:pt x="55" y="40"/>
                  </a:cubicBezTo>
                  <a:cubicBezTo>
                    <a:pt x="53" y="40"/>
                    <a:pt x="51" y="39"/>
                    <a:pt x="49" y="38"/>
                  </a:cubicBezTo>
                  <a:moveTo>
                    <a:pt x="38" y="34"/>
                  </a:moveTo>
                  <a:cubicBezTo>
                    <a:pt x="39" y="35"/>
                    <a:pt x="39" y="36"/>
                    <a:pt x="39" y="37"/>
                  </a:cubicBezTo>
                  <a:cubicBezTo>
                    <a:pt x="43" y="39"/>
                    <a:pt x="48" y="41"/>
                    <a:pt x="52" y="43"/>
                  </a:cubicBezTo>
                  <a:cubicBezTo>
                    <a:pt x="50" y="41"/>
                    <a:pt x="49" y="39"/>
                    <a:pt x="47" y="37"/>
                  </a:cubicBezTo>
                  <a:cubicBezTo>
                    <a:pt x="44" y="36"/>
                    <a:pt x="41" y="35"/>
                    <a:pt x="38" y="34"/>
                  </a:cubicBezTo>
                  <a:moveTo>
                    <a:pt x="33" y="33"/>
                  </a:moveTo>
                  <a:cubicBezTo>
                    <a:pt x="30" y="33"/>
                    <a:pt x="33" y="34"/>
                    <a:pt x="38" y="36"/>
                  </a:cubicBezTo>
                  <a:cubicBezTo>
                    <a:pt x="38" y="35"/>
                    <a:pt x="38" y="34"/>
                    <a:pt x="37" y="33"/>
                  </a:cubicBezTo>
                  <a:cubicBezTo>
                    <a:pt x="36" y="33"/>
                    <a:pt x="35" y="33"/>
                    <a:pt x="34" y="33"/>
                  </a:cubicBezTo>
                  <a:cubicBezTo>
                    <a:pt x="33" y="33"/>
                    <a:pt x="33" y="33"/>
                    <a:pt x="33" y="33"/>
                  </a:cubicBezTo>
                  <a:moveTo>
                    <a:pt x="51" y="31"/>
                  </a:moveTo>
                  <a:cubicBezTo>
                    <a:pt x="52" y="32"/>
                    <a:pt x="52" y="34"/>
                    <a:pt x="53" y="35"/>
                  </a:cubicBezTo>
                  <a:cubicBezTo>
                    <a:pt x="56" y="37"/>
                    <a:pt x="59" y="39"/>
                    <a:pt x="59" y="41"/>
                  </a:cubicBezTo>
                  <a:cubicBezTo>
                    <a:pt x="59" y="41"/>
                    <a:pt x="59" y="42"/>
                    <a:pt x="58" y="42"/>
                  </a:cubicBezTo>
                  <a:cubicBezTo>
                    <a:pt x="58" y="42"/>
                    <a:pt x="57" y="41"/>
                    <a:pt x="56" y="41"/>
                  </a:cubicBezTo>
                  <a:cubicBezTo>
                    <a:pt x="58" y="43"/>
                    <a:pt x="60" y="45"/>
                    <a:pt x="62" y="47"/>
                  </a:cubicBezTo>
                  <a:cubicBezTo>
                    <a:pt x="67" y="49"/>
                    <a:pt x="71" y="49"/>
                    <a:pt x="74" y="50"/>
                  </a:cubicBezTo>
                  <a:cubicBezTo>
                    <a:pt x="75" y="49"/>
                    <a:pt x="75" y="48"/>
                    <a:pt x="76" y="47"/>
                  </a:cubicBezTo>
                  <a:cubicBezTo>
                    <a:pt x="71" y="44"/>
                    <a:pt x="71" y="44"/>
                    <a:pt x="71" y="44"/>
                  </a:cubicBezTo>
                  <a:cubicBezTo>
                    <a:pt x="67" y="41"/>
                    <a:pt x="63" y="37"/>
                    <a:pt x="59" y="33"/>
                  </a:cubicBezTo>
                  <a:cubicBezTo>
                    <a:pt x="59" y="33"/>
                    <a:pt x="59" y="33"/>
                    <a:pt x="58" y="33"/>
                  </a:cubicBezTo>
                  <a:cubicBezTo>
                    <a:pt x="57" y="33"/>
                    <a:pt x="54" y="33"/>
                    <a:pt x="51" y="31"/>
                  </a:cubicBezTo>
                  <a:moveTo>
                    <a:pt x="38" y="24"/>
                  </a:moveTo>
                  <a:cubicBezTo>
                    <a:pt x="39" y="25"/>
                    <a:pt x="39" y="26"/>
                    <a:pt x="39" y="26"/>
                  </a:cubicBezTo>
                  <a:cubicBezTo>
                    <a:pt x="43" y="29"/>
                    <a:pt x="48" y="32"/>
                    <a:pt x="52" y="34"/>
                  </a:cubicBezTo>
                  <a:cubicBezTo>
                    <a:pt x="51" y="33"/>
                    <a:pt x="51" y="32"/>
                    <a:pt x="51" y="30"/>
                  </a:cubicBezTo>
                  <a:cubicBezTo>
                    <a:pt x="50" y="30"/>
                    <a:pt x="50" y="30"/>
                    <a:pt x="50" y="30"/>
                  </a:cubicBezTo>
                  <a:cubicBezTo>
                    <a:pt x="46" y="28"/>
                    <a:pt x="42" y="26"/>
                    <a:pt x="38" y="24"/>
                  </a:cubicBezTo>
                  <a:moveTo>
                    <a:pt x="28" y="20"/>
                  </a:moveTo>
                  <a:cubicBezTo>
                    <a:pt x="28" y="20"/>
                    <a:pt x="32" y="22"/>
                    <a:pt x="36" y="25"/>
                  </a:cubicBezTo>
                  <a:cubicBezTo>
                    <a:pt x="36" y="25"/>
                    <a:pt x="37" y="24"/>
                    <a:pt x="37" y="24"/>
                  </a:cubicBezTo>
                  <a:cubicBezTo>
                    <a:pt x="37" y="24"/>
                    <a:pt x="37" y="24"/>
                    <a:pt x="37" y="24"/>
                  </a:cubicBezTo>
                  <a:cubicBezTo>
                    <a:pt x="32" y="21"/>
                    <a:pt x="28" y="20"/>
                    <a:pt x="28" y="20"/>
                  </a:cubicBezTo>
                  <a:moveTo>
                    <a:pt x="22" y="0"/>
                  </a:moveTo>
                  <a:cubicBezTo>
                    <a:pt x="22" y="0"/>
                    <a:pt x="21" y="1"/>
                    <a:pt x="21" y="1"/>
                  </a:cubicBezTo>
                  <a:cubicBezTo>
                    <a:pt x="25" y="2"/>
                    <a:pt x="38" y="7"/>
                    <a:pt x="48" y="14"/>
                  </a:cubicBezTo>
                  <a:cubicBezTo>
                    <a:pt x="47" y="12"/>
                    <a:pt x="46" y="10"/>
                    <a:pt x="46" y="9"/>
                  </a:cubicBezTo>
                  <a:cubicBezTo>
                    <a:pt x="42" y="6"/>
                    <a:pt x="37" y="4"/>
                    <a:pt x="33" y="3"/>
                  </a:cubicBezTo>
                  <a:cubicBezTo>
                    <a:pt x="33" y="3"/>
                    <a:pt x="33" y="3"/>
                    <a:pt x="33" y="3"/>
                  </a:cubicBezTo>
                  <a:cubicBezTo>
                    <a:pt x="32" y="2"/>
                    <a:pt x="31" y="2"/>
                    <a:pt x="30" y="2"/>
                  </a:cubicBezTo>
                  <a:cubicBezTo>
                    <a:pt x="30" y="2"/>
                    <a:pt x="30" y="2"/>
                    <a:pt x="30" y="2"/>
                  </a:cubicBezTo>
                  <a:cubicBezTo>
                    <a:pt x="30" y="2"/>
                    <a:pt x="30" y="2"/>
                    <a:pt x="30" y="2"/>
                  </a:cubicBezTo>
                  <a:cubicBezTo>
                    <a:pt x="29" y="1"/>
                    <a:pt x="24" y="0"/>
                    <a:pt x="22" y="0"/>
                  </a:cubicBezTo>
                </a:path>
              </a:pathLst>
            </a:custGeom>
            <a:solidFill>
              <a:srgbClr val="FCE9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9" name="Freeform 157"/>
            <p:cNvSpPr/>
            <p:nvPr/>
          </p:nvSpPr>
          <p:spPr bwMode="auto">
            <a:xfrm flipH="1">
              <a:off x="1900238" y="5546725"/>
              <a:ext cx="177800" cy="287338"/>
            </a:xfrm>
            <a:custGeom>
              <a:avLst/>
              <a:gdLst>
                <a:gd name="T0" fmla="*/ 37 w 63"/>
                <a:gd name="T1" fmla="*/ 101 h 101"/>
                <a:gd name="T2" fmla="*/ 28 w 63"/>
                <a:gd name="T3" fmla="*/ 95 h 101"/>
                <a:gd name="T4" fmla="*/ 1 w 63"/>
                <a:gd name="T5" fmla="*/ 51 h 101"/>
                <a:gd name="T6" fmla="*/ 1 w 63"/>
                <a:gd name="T7" fmla="*/ 51 h 101"/>
                <a:gd name="T8" fmla="*/ 0 w 63"/>
                <a:gd name="T9" fmla="*/ 46 h 101"/>
                <a:gd name="T10" fmla="*/ 1 w 63"/>
                <a:gd name="T11" fmla="*/ 33 h 101"/>
                <a:gd name="T12" fmla="*/ 7 w 63"/>
                <a:gd name="T13" fmla="*/ 12 h 101"/>
                <a:gd name="T14" fmla="*/ 8 w 63"/>
                <a:gd name="T15" fmla="*/ 12 h 101"/>
                <a:gd name="T16" fmla="*/ 9 w 63"/>
                <a:gd name="T17" fmla="*/ 10 h 101"/>
                <a:gd name="T18" fmla="*/ 9 w 63"/>
                <a:gd name="T19" fmla="*/ 9 h 101"/>
                <a:gd name="T20" fmla="*/ 19 w 63"/>
                <a:gd name="T21" fmla="*/ 2 h 101"/>
                <a:gd name="T22" fmla="*/ 20 w 63"/>
                <a:gd name="T23" fmla="*/ 3 h 101"/>
                <a:gd name="T24" fmla="*/ 25 w 63"/>
                <a:gd name="T25" fmla="*/ 2 h 101"/>
                <a:gd name="T26" fmla="*/ 31 w 63"/>
                <a:gd name="T27" fmla="*/ 1 h 101"/>
                <a:gd name="T28" fmla="*/ 31 w 63"/>
                <a:gd name="T29" fmla="*/ 1 h 101"/>
                <a:gd name="T30" fmla="*/ 36 w 63"/>
                <a:gd name="T31" fmla="*/ 4 h 101"/>
                <a:gd name="T32" fmla="*/ 43 w 63"/>
                <a:gd name="T33" fmla="*/ 9 h 101"/>
                <a:gd name="T34" fmla="*/ 60 w 63"/>
                <a:gd name="T35" fmla="*/ 34 h 101"/>
                <a:gd name="T36" fmla="*/ 60 w 63"/>
                <a:gd name="T37" fmla="*/ 34 h 101"/>
                <a:gd name="T38" fmla="*/ 62 w 63"/>
                <a:gd name="T39" fmla="*/ 52 h 101"/>
                <a:gd name="T40" fmla="*/ 49 w 63"/>
                <a:gd name="T41" fmla="*/ 87 h 101"/>
                <a:gd name="T42" fmla="*/ 37 w 63"/>
                <a:gd name="T43"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3" h="101">
                  <a:moveTo>
                    <a:pt x="37" y="101"/>
                  </a:moveTo>
                  <a:cubicBezTo>
                    <a:pt x="28" y="95"/>
                    <a:pt x="28" y="95"/>
                    <a:pt x="28" y="95"/>
                  </a:cubicBezTo>
                  <a:cubicBezTo>
                    <a:pt x="14" y="84"/>
                    <a:pt x="4" y="68"/>
                    <a:pt x="1" y="51"/>
                  </a:cubicBezTo>
                  <a:cubicBezTo>
                    <a:pt x="1" y="51"/>
                    <a:pt x="1" y="51"/>
                    <a:pt x="1" y="51"/>
                  </a:cubicBezTo>
                  <a:cubicBezTo>
                    <a:pt x="1" y="49"/>
                    <a:pt x="1" y="48"/>
                    <a:pt x="0" y="46"/>
                  </a:cubicBezTo>
                  <a:cubicBezTo>
                    <a:pt x="0" y="42"/>
                    <a:pt x="0" y="38"/>
                    <a:pt x="1" y="33"/>
                  </a:cubicBezTo>
                  <a:cubicBezTo>
                    <a:pt x="2" y="24"/>
                    <a:pt x="5" y="17"/>
                    <a:pt x="7" y="12"/>
                  </a:cubicBezTo>
                  <a:cubicBezTo>
                    <a:pt x="8" y="12"/>
                    <a:pt x="8" y="12"/>
                    <a:pt x="8" y="12"/>
                  </a:cubicBezTo>
                  <a:cubicBezTo>
                    <a:pt x="8" y="11"/>
                    <a:pt x="8" y="11"/>
                    <a:pt x="9" y="10"/>
                  </a:cubicBezTo>
                  <a:cubicBezTo>
                    <a:pt x="9" y="9"/>
                    <a:pt x="9" y="9"/>
                    <a:pt x="9" y="9"/>
                  </a:cubicBezTo>
                  <a:cubicBezTo>
                    <a:pt x="13" y="3"/>
                    <a:pt x="17" y="0"/>
                    <a:pt x="19" y="2"/>
                  </a:cubicBezTo>
                  <a:cubicBezTo>
                    <a:pt x="20" y="3"/>
                    <a:pt x="20" y="3"/>
                    <a:pt x="20" y="3"/>
                  </a:cubicBezTo>
                  <a:cubicBezTo>
                    <a:pt x="22" y="4"/>
                    <a:pt x="24" y="3"/>
                    <a:pt x="25" y="2"/>
                  </a:cubicBezTo>
                  <a:cubicBezTo>
                    <a:pt x="27" y="2"/>
                    <a:pt x="29" y="1"/>
                    <a:pt x="31" y="1"/>
                  </a:cubicBezTo>
                  <a:cubicBezTo>
                    <a:pt x="31" y="1"/>
                    <a:pt x="31" y="1"/>
                    <a:pt x="31" y="1"/>
                  </a:cubicBezTo>
                  <a:cubicBezTo>
                    <a:pt x="33" y="2"/>
                    <a:pt x="35" y="3"/>
                    <a:pt x="36" y="4"/>
                  </a:cubicBezTo>
                  <a:cubicBezTo>
                    <a:pt x="39" y="6"/>
                    <a:pt x="41" y="7"/>
                    <a:pt x="43" y="9"/>
                  </a:cubicBezTo>
                  <a:cubicBezTo>
                    <a:pt x="52" y="17"/>
                    <a:pt x="58" y="25"/>
                    <a:pt x="60" y="34"/>
                  </a:cubicBezTo>
                  <a:cubicBezTo>
                    <a:pt x="60" y="34"/>
                    <a:pt x="60" y="34"/>
                    <a:pt x="60" y="34"/>
                  </a:cubicBezTo>
                  <a:cubicBezTo>
                    <a:pt x="62" y="40"/>
                    <a:pt x="63" y="47"/>
                    <a:pt x="62" y="52"/>
                  </a:cubicBezTo>
                  <a:cubicBezTo>
                    <a:pt x="62" y="65"/>
                    <a:pt x="57" y="77"/>
                    <a:pt x="49" y="87"/>
                  </a:cubicBezTo>
                  <a:cubicBezTo>
                    <a:pt x="37" y="101"/>
                    <a:pt x="37" y="101"/>
                    <a:pt x="37" y="101"/>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0" name="Freeform 158"/>
            <p:cNvSpPr>
              <a:spLocks noEditPoints="1"/>
            </p:cNvSpPr>
            <p:nvPr/>
          </p:nvSpPr>
          <p:spPr bwMode="auto">
            <a:xfrm flipH="1">
              <a:off x="1900238" y="5637213"/>
              <a:ext cx="177800" cy="187325"/>
            </a:xfrm>
            <a:custGeom>
              <a:avLst/>
              <a:gdLst>
                <a:gd name="T0" fmla="*/ 13 w 63"/>
                <a:gd name="T1" fmla="*/ 47 h 66"/>
                <a:gd name="T2" fmla="*/ 28 w 63"/>
                <a:gd name="T3" fmla="*/ 63 h 66"/>
                <a:gd name="T4" fmla="*/ 33 w 63"/>
                <a:gd name="T5" fmla="*/ 66 h 66"/>
                <a:gd name="T6" fmla="*/ 36 w 63"/>
                <a:gd name="T7" fmla="*/ 63 h 66"/>
                <a:gd name="T8" fmla="*/ 32 w 63"/>
                <a:gd name="T9" fmla="*/ 58 h 66"/>
                <a:gd name="T10" fmla="*/ 27 w 63"/>
                <a:gd name="T11" fmla="*/ 53 h 66"/>
                <a:gd name="T12" fmla="*/ 27 w 63"/>
                <a:gd name="T13" fmla="*/ 55 h 66"/>
                <a:gd name="T14" fmla="*/ 26 w 63"/>
                <a:gd name="T15" fmla="*/ 55 h 66"/>
                <a:gd name="T16" fmla="*/ 19 w 63"/>
                <a:gd name="T17" fmla="*/ 49 h 66"/>
                <a:gd name="T18" fmla="*/ 13 w 63"/>
                <a:gd name="T19" fmla="*/ 47 h 66"/>
                <a:gd name="T20" fmla="*/ 24 w 63"/>
                <a:gd name="T21" fmla="*/ 40 h 66"/>
                <a:gd name="T22" fmla="*/ 27 w 63"/>
                <a:gd name="T23" fmla="*/ 52 h 66"/>
                <a:gd name="T24" fmla="*/ 37 w 63"/>
                <a:gd name="T25" fmla="*/ 62 h 66"/>
                <a:gd name="T26" fmla="*/ 40 w 63"/>
                <a:gd name="T27" fmla="*/ 59 h 66"/>
                <a:gd name="T28" fmla="*/ 34 w 63"/>
                <a:gd name="T29" fmla="*/ 49 h 66"/>
                <a:gd name="T30" fmla="*/ 33 w 63"/>
                <a:gd name="T31" fmla="*/ 49 h 66"/>
                <a:gd name="T32" fmla="*/ 33 w 63"/>
                <a:gd name="T33" fmla="*/ 49 h 66"/>
                <a:gd name="T34" fmla="*/ 28 w 63"/>
                <a:gd name="T35" fmla="*/ 43 h 66"/>
                <a:gd name="T36" fmla="*/ 24 w 63"/>
                <a:gd name="T37" fmla="*/ 40 h 66"/>
                <a:gd name="T38" fmla="*/ 19 w 63"/>
                <a:gd name="T39" fmla="*/ 28 h 66"/>
                <a:gd name="T40" fmla="*/ 23 w 63"/>
                <a:gd name="T41" fmla="*/ 39 h 66"/>
                <a:gd name="T42" fmla="*/ 27 w 63"/>
                <a:gd name="T43" fmla="*/ 41 h 66"/>
                <a:gd name="T44" fmla="*/ 19 w 63"/>
                <a:gd name="T45" fmla="*/ 28 h 66"/>
                <a:gd name="T46" fmla="*/ 33 w 63"/>
                <a:gd name="T47" fmla="*/ 27 h 66"/>
                <a:gd name="T48" fmla="*/ 34 w 63"/>
                <a:gd name="T49" fmla="*/ 47 h 66"/>
                <a:gd name="T50" fmla="*/ 40 w 63"/>
                <a:gd name="T51" fmla="*/ 55 h 66"/>
                <a:gd name="T52" fmla="*/ 39 w 63"/>
                <a:gd name="T53" fmla="*/ 46 h 66"/>
                <a:gd name="T54" fmla="*/ 38 w 63"/>
                <a:gd name="T55" fmla="*/ 48 h 66"/>
                <a:gd name="T56" fmla="*/ 36 w 63"/>
                <a:gd name="T57" fmla="*/ 35 h 66"/>
                <a:gd name="T58" fmla="*/ 33 w 63"/>
                <a:gd name="T59" fmla="*/ 27 h 66"/>
                <a:gd name="T60" fmla="*/ 30 w 63"/>
                <a:gd name="T61" fmla="*/ 16 h 66"/>
                <a:gd name="T62" fmla="*/ 32 w 63"/>
                <a:gd name="T63" fmla="*/ 24 h 66"/>
                <a:gd name="T64" fmla="*/ 35 w 63"/>
                <a:gd name="T65" fmla="*/ 28 h 66"/>
                <a:gd name="T66" fmla="*/ 30 w 63"/>
                <a:gd name="T67" fmla="*/ 16 h 66"/>
                <a:gd name="T68" fmla="*/ 2 w 63"/>
                <a:gd name="T69" fmla="*/ 10 h 66"/>
                <a:gd name="T70" fmla="*/ 1 w 63"/>
                <a:gd name="T71" fmla="*/ 19 h 66"/>
                <a:gd name="T72" fmla="*/ 1 w 63"/>
                <a:gd name="T73" fmla="*/ 19 h 66"/>
                <a:gd name="T74" fmla="*/ 1 w 63"/>
                <a:gd name="T75" fmla="*/ 19 h 66"/>
                <a:gd name="T76" fmla="*/ 1 w 63"/>
                <a:gd name="T77" fmla="*/ 19 h 66"/>
                <a:gd name="T78" fmla="*/ 12 w 63"/>
                <a:gd name="T79" fmla="*/ 47 h 66"/>
                <a:gd name="T80" fmla="*/ 18 w 63"/>
                <a:gd name="T81" fmla="*/ 48 h 66"/>
                <a:gd name="T82" fmla="*/ 11 w 63"/>
                <a:gd name="T83" fmla="*/ 37 h 66"/>
                <a:gd name="T84" fmla="*/ 10 w 63"/>
                <a:gd name="T85" fmla="*/ 37 h 66"/>
                <a:gd name="T86" fmla="*/ 9 w 63"/>
                <a:gd name="T87" fmla="*/ 34 h 66"/>
                <a:gd name="T88" fmla="*/ 2 w 63"/>
                <a:gd name="T89" fmla="*/ 10 h 66"/>
                <a:gd name="T90" fmla="*/ 2 w 63"/>
                <a:gd name="T91" fmla="*/ 10 h 66"/>
                <a:gd name="T92" fmla="*/ 45 w 63"/>
                <a:gd name="T93" fmla="*/ 6 h 66"/>
                <a:gd name="T94" fmla="*/ 40 w 63"/>
                <a:gd name="T95" fmla="*/ 44 h 66"/>
                <a:gd name="T96" fmla="*/ 41 w 63"/>
                <a:gd name="T97" fmla="*/ 57 h 66"/>
                <a:gd name="T98" fmla="*/ 45 w 63"/>
                <a:gd name="T99" fmla="*/ 53 h 66"/>
                <a:gd name="T100" fmla="*/ 44 w 63"/>
                <a:gd name="T101" fmla="*/ 52 h 66"/>
                <a:gd name="T102" fmla="*/ 45 w 63"/>
                <a:gd name="T103" fmla="*/ 6 h 66"/>
                <a:gd name="T104" fmla="*/ 58 w 63"/>
                <a:gd name="T105" fmla="*/ 0 h 66"/>
                <a:gd name="T106" fmla="*/ 58 w 63"/>
                <a:gd name="T107" fmla="*/ 0 h 66"/>
                <a:gd name="T108" fmla="*/ 55 w 63"/>
                <a:gd name="T109" fmla="*/ 42 h 66"/>
                <a:gd name="T110" fmla="*/ 59 w 63"/>
                <a:gd name="T111" fmla="*/ 36 h 66"/>
                <a:gd name="T112" fmla="*/ 62 w 63"/>
                <a:gd name="T113" fmla="*/ 20 h 66"/>
                <a:gd name="T114" fmla="*/ 63 w 63"/>
                <a:gd name="T115" fmla="*/ 17 h 66"/>
                <a:gd name="T116" fmla="*/ 60 w 63"/>
                <a:gd name="T117" fmla="*/ 2 h 66"/>
                <a:gd name="T118" fmla="*/ 60 w 63"/>
                <a:gd name="T119" fmla="*/ 2 h 66"/>
                <a:gd name="T120" fmla="*/ 60 w 63"/>
                <a:gd name="T121" fmla="*/ 2 h 66"/>
                <a:gd name="T122" fmla="*/ 58 w 63"/>
                <a:gd name="T12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3" h="66">
                  <a:moveTo>
                    <a:pt x="13" y="47"/>
                  </a:moveTo>
                  <a:cubicBezTo>
                    <a:pt x="17" y="53"/>
                    <a:pt x="22" y="58"/>
                    <a:pt x="28" y="63"/>
                  </a:cubicBezTo>
                  <a:cubicBezTo>
                    <a:pt x="33" y="66"/>
                    <a:pt x="33" y="66"/>
                    <a:pt x="33" y="66"/>
                  </a:cubicBezTo>
                  <a:cubicBezTo>
                    <a:pt x="34" y="65"/>
                    <a:pt x="35" y="64"/>
                    <a:pt x="36" y="63"/>
                  </a:cubicBezTo>
                  <a:cubicBezTo>
                    <a:pt x="35" y="61"/>
                    <a:pt x="33" y="59"/>
                    <a:pt x="32" y="58"/>
                  </a:cubicBezTo>
                  <a:cubicBezTo>
                    <a:pt x="30" y="56"/>
                    <a:pt x="29" y="55"/>
                    <a:pt x="27" y="53"/>
                  </a:cubicBezTo>
                  <a:cubicBezTo>
                    <a:pt x="27" y="54"/>
                    <a:pt x="27" y="54"/>
                    <a:pt x="27" y="55"/>
                  </a:cubicBezTo>
                  <a:cubicBezTo>
                    <a:pt x="27" y="55"/>
                    <a:pt x="27" y="55"/>
                    <a:pt x="26" y="55"/>
                  </a:cubicBezTo>
                  <a:cubicBezTo>
                    <a:pt x="25" y="55"/>
                    <a:pt x="22" y="53"/>
                    <a:pt x="19" y="49"/>
                  </a:cubicBezTo>
                  <a:cubicBezTo>
                    <a:pt x="16" y="48"/>
                    <a:pt x="14" y="48"/>
                    <a:pt x="13" y="47"/>
                  </a:cubicBezTo>
                  <a:moveTo>
                    <a:pt x="24" y="40"/>
                  </a:moveTo>
                  <a:cubicBezTo>
                    <a:pt x="25" y="45"/>
                    <a:pt x="27" y="49"/>
                    <a:pt x="27" y="52"/>
                  </a:cubicBezTo>
                  <a:cubicBezTo>
                    <a:pt x="31" y="55"/>
                    <a:pt x="34" y="58"/>
                    <a:pt x="37" y="62"/>
                  </a:cubicBezTo>
                  <a:cubicBezTo>
                    <a:pt x="38" y="61"/>
                    <a:pt x="39" y="60"/>
                    <a:pt x="40" y="59"/>
                  </a:cubicBezTo>
                  <a:cubicBezTo>
                    <a:pt x="38" y="56"/>
                    <a:pt x="37" y="53"/>
                    <a:pt x="34" y="49"/>
                  </a:cubicBezTo>
                  <a:cubicBezTo>
                    <a:pt x="34" y="49"/>
                    <a:pt x="34" y="49"/>
                    <a:pt x="33" y="49"/>
                  </a:cubicBezTo>
                  <a:cubicBezTo>
                    <a:pt x="33" y="49"/>
                    <a:pt x="33" y="49"/>
                    <a:pt x="33" y="49"/>
                  </a:cubicBezTo>
                  <a:cubicBezTo>
                    <a:pt x="32" y="49"/>
                    <a:pt x="30" y="46"/>
                    <a:pt x="28" y="43"/>
                  </a:cubicBezTo>
                  <a:cubicBezTo>
                    <a:pt x="27" y="42"/>
                    <a:pt x="25" y="41"/>
                    <a:pt x="24" y="40"/>
                  </a:cubicBezTo>
                  <a:moveTo>
                    <a:pt x="19" y="28"/>
                  </a:moveTo>
                  <a:cubicBezTo>
                    <a:pt x="19" y="28"/>
                    <a:pt x="21" y="33"/>
                    <a:pt x="23" y="39"/>
                  </a:cubicBezTo>
                  <a:cubicBezTo>
                    <a:pt x="25" y="40"/>
                    <a:pt x="26" y="40"/>
                    <a:pt x="27" y="41"/>
                  </a:cubicBezTo>
                  <a:cubicBezTo>
                    <a:pt x="23" y="35"/>
                    <a:pt x="19" y="28"/>
                    <a:pt x="19" y="28"/>
                  </a:cubicBezTo>
                  <a:moveTo>
                    <a:pt x="33" y="27"/>
                  </a:moveTo>
                  <a:cubicBezTo>
                    <a:pt x="34" y="33"/>
                    <a:pt x="35" y="42"/>
                    <a:pt x="34" y="47"/>
                  </a:cubicBezTo>
                  <a:cubicBezTo>
                    <a:pt x="37" y="50"/>
                    <a:pt x="38" y="53"/>
                    <a:pt x="40" y="55"/>
                  </a:cubicBezTo>
                  <a:cubicBezTo>
                    <a:pt x="40" y="53"/>
                    <a:pt x="40" y="50"/>
                    <a:pt x="39" y="46"/>
                  </a:cubicBezTo>
                  <a:cubicBezTo>
                    <a:pt x="39" y="47"/>
                    <a:pt x="39" y="47"/>
                    <a:pt x="38" y="48"/>
                  </a:cubicBezTo>
                  <a:cubicBezTo>
                    <a:pt x="38" y="43"/>
                    <a:pt x="37" y="39"/>
                    <a:pt x="36" y="35"/>
                  </a:cubicBezTo>
                  <a:cubicBezTo>
                    <a:pt x="36" y="32"/>
                    <a:pt x="34" y="29"/>
                    <a:pt x="33" y="27"/>
                  </a:cubicBezTo>
                  <a:moveTo>
                    <a:pt x="30" y="16"/>
                  </a:moveTo>
                  <a:cubicBezTo>
                    <a:pt x="30" y="16"/>
                    <a:pt x="31" y="19"/>
                    <a:pt x="32" y="24"/>
                  </a:cubicBezTo>
                  <a:cubicBezTo>
                    <a:pt x="33" y="25"/>
                    <a:pt x="34" y="27"/>
                    <a:pt x="35" y="28"/>
                  </a:cubicBezTo>
                  <a:cubicBezTo>
                    <a:pt x="33" y="21"/>
                    <a:pt x="30" y="16"/>
                    <a:pt x="30" y="16"/>
                  </a:cubicBezTo>
                  <a:moveTo>
                    <a:pt x="2" y="10"/>
                  </a:moveTo>
                  <a:cubicBezTo>
                    <a:pt x="0" y="10"/>
                    <a:pt x="1" y="18"/>
                    <a:pt x="1" y="19"/>
                  </a:cubicBezTo>
                  <a:cubicBezTo>
                    <a:pt x="1" y="19"/>
                    <a:pt x="1" y="19"/>
                    <a:pt x="1" y="19"/>
                  </a:cubicBezTo>
                  <a:cubicBezTo>
                    <a:pt x="1" y="19"/>
                    <a:pt x="1" y="19"/>
                    <a:pt x="1" y="19"/>
                  </a:cubicBezTo>
                  <a:cubicBezTo>
                    <a:pt x="1" y="19"/>
                    <a:pt x="1" y="19"/>
                    <a:pt x="1" y="19"/>
                  </a:cubicBezTo>
                  <a:cubicBezTo>
                    <a:pt x="2" y="29"/>
                    <a:pt x="6" y="38"/>
                    <a:pt x="12" y="47"/>
                  </a:cubicBezTo>
                  <a:cubicBezTo>
                    <a:pt x="14" y="47"/>
                    <a:pt x="16" y="47"/>
                    <a:pt x="18" y="48"/>
                  </a:cubicBezTo>
                  <a:cubicBezTo>
                    <a:pt x="16" y="45"/>
                    <a:pt x="13" y="41"/>
                    <a:pt x="11" y="37"/>
                  </a:cubicBezTo>
                  <a:cubicBezTo>
                    <a:pt x="11" y="37"/>
                    <a:pt x="11" y="37"/>
                    <a:pt x="10" y="37"/>
                  </a:cubicBezTo>
                  <a:cubicBezTo>
                    <a:pt x="9" y="36"/>
                    <a:pt x="9" y="35"/>
                    <a:pt x="9" y="34"/>
                  </a:cubicBezTo>
                  <a:cubicBezTo>
                    <a:pt x="6" y="27"/>
                    <a:pt x="3" y="19"/>
                    <a:pt x="2" y="10"/>
                  </a:cubicBezTo>
                  <a:cubicBezTo>
                    <a:pt x="2" y="10"/>
                    <a:pt x="2" y="10"/>
                    <a:pt x="2" y="10"/>
                  </a:cubicBezTo>
                  <a:moveTo>
                    <a:pt x="45" y="6"/>
                  </a:moveTo>
                  <a:cubicBezTo>
                    <a:pt x="45" y="6"/>
                    <a:pt x="46" y="31"/>
                    <a:pt x="40" y="44"/>
                  </a:cubicBezTo>
                  <a:cubicBezTo>
                    <a:pt x="41" y="49"/>
                    <a:pt x="41" y="53"/>
                    <a:pt x="41" y="57"/>
                  </a:cubicBezTo>
                  <a:cubicBezTo>
                    <a:pt x="43" y="56"/>
                    <a:pt x="44" y="55"/>
                    <a:pt x="45" y="53"/>
                  </a:cubicBezTo>
                  <a:cubicBezTo>
                    <a:pt x="45" y="53"/>
                    <a:pt x="44" y="53"/>
                    <a:pt x="44" y="52"/>
                  </a:cubicBezTo>
                  <a:cubicBezTo>
                    <a:pt x="51" y="28"/>
                    <a:pt x="45" y="6"/>
                    <a:pt x="45" y="6"/>
                  </a:cubicBezTo>
                  <a:moveTo>
                    <a:pt x="58" y="0"/>
                  </a:moveTo>
                  <a:cubicBezTo>
                    <a:pt x="58" y="0"/>
                    <a:pt x="58" y="0"/>
                    <a:pt x="58" y="0"/>
                  </a:cubicBezTo>
                  <a:cubicBezTo>
                    <a:pt x="58" y="0"/>
                    <a:pt x="63" y="20"/>
                    <a:pt x="55" y="42"/>
                  </a:cubicBezTo>
                  <a:cubicBezTo>
                    <a:pt x="57" y="40"/>
                    <a:pt x="58" y="38"/>
                    <a:pt x="59" y="36"/>
                  </a:cubicBezTo>
                  <a:cubicBezTo>
                    <a:pt x="61" y="31"/>
                    <a:pt x="62" y="26"/>
                    <a:pt x="62" y="20"/>
                  </a:cubicBezTo>
                  <a:cubicBezTo>
                    <a:pt x="62" y="19"/>
                    <a:pt x="63" y="18"/>
                    <a:pt x="63" y="17"/>
                  </a:cubicBezTo>
                  <a:cubicBezTo>
                    <a:pt x="63" y="12"/>
                    <a:pt x="62" y="7"/>
                    <a:pt x="60" y="2"/>
                  </a:cubicBezTo>
                  <a:cubicBezTo>
                    <a:pt x="60" y="2"/>
                    <a:pt x="60" y="2"/>
                    <a:pt x="60" y="2"/>
                  </a:cubicBezTo>
                  <a:cubicBezTo>
                    <a:pt x="60" y="2"/>
                    <a:pt x="60" y="2"/>
                    <a:pt x="60" y="2"/>
                  </a:cubicBezTo>
                  <a:cubicBezTo>
                    <a:pt x="60" y="0"/>
                    <a:pt x="59" y="0"/>
                    <a:pt x="58" y="0"/>
                  </a:cubicBezTo>
                </a:path>
              </a:pathLst>
            </a:custGeom>
            <a:solidFill>
              <a:srgbClr val="FCE9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1" name="Freeform 159"/>
            <p:cNvSpPr/>
            <p:nvPr/>
          </p:nvSpPr>
          <p:spPr bwMode="auto">
            <a:xfrm flipH="1">
              <a:off x="1970088" y="5762625"/>
              <a:ext cx="90488" cy="90488"/>
            </a:xfrm>
            <a:custGeom>
              <a:avLst/>
              <a:gdLst>
                <a:gd name="T0" fmla="*/ 2 w 32"/>
                <a:gd name="T1" fmla="*/ 3 h 32"/>
                <a:gd name="T2" fmla="*/ 13 w 32"/>
                <a:gd name="T3" fmla="*/ 22 h 32"/>
                <a:gd name="T4" fmla="*/ 32 w 32"/>
                <a:gd name="T5" fmla="*/ 31 h 32"/>
                <a:gd name="T6" fmla="*/ 30 w 32"/>
                <a:gd name="T7" fmla="*/ 32 h 32"/>
                <a:gd name="T8" fmla="*/ 1 w 32"/>
                <a:gd name="T9" fmla="*/ 3 h 32"/>
                <a:gd name="T10" fmla="*/ 1 w 32"/>
                <a:gd name="T11" fmla="*/ 3 h 32"/>
                <a:gd name="T12" fmla="*/ 0 w 32"/>
                <a:gd name="T13" fmla="*/ 1 h 32"/>
                <a:gd name="T14" fmla="*/ 2 w 32"/>
                <a:gd name="T15" fmla="*/ 1 h 32"/>
                <a:gd name="T16" fmla="*/ 2 w 32"/>
                <a:gd name="T17" fmla="*/ 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2">
                  <a:moveTo>
                    <a:pt x="2" y="3"/>
                  </a:moveTo>
                  <a:cubicBezTo>
                    <a:pt x="3" y="7"/>
                    <a:pt x="5" y="16"/>
                    <a:pt x="13" y="22"/>
                  </a:cubicBezTo>
                  <a:cubicBezTo>
                    <a:pt x="24" y="30"/>
                    <a:pt x="32" y="31"/>
                    <a:pt x="32" y="31"/>
                  </a:cubicBezTo>
                  <a:cubicBezTo>
                    <a:pt x="30" y="32"/>
                    <a:pt x="30" y="32"/>
                    <a:pt x="30" y="32"/>
                  </a:cubicBezTo>
                  <a:cubicBezTo>
                    <a:pt x="30" y="32"/>
                    <a:pt x="6" y="28"/>
                    <a:pt x="1" y="3"/>
                  </a:cubicBezTo>
                  <a:cubicBezTo>
                    <a:pt x="1" y="3"/>
                    <a:pt x="1" y="3"/>
                    <a:pt x="1" y="3"/>
                  </a:cubicBezTo>
                  <a:cubicBezTo>
                    <a:pt x="1" y="3"/>
                    <a:pt x="0" y="2"/>
                    <a:pt x="0" y="1"/>
                  </a:cubicBezTo>
                  <a:cubicBezTo>
                    <a:pt x="0" y="0"/>
                    <a:pt x="1" y="0"/>
                    <a:pt x="2" y="1"/>
                  </a:cubicBezTo>
                  <a:cubicBezTo>
                    <a:pt x="3" y="3"/>
                    <a:pt x="2" y="3"/>
                    <a:pt x="2" y="3"/>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2" name="Freeform 160"/>
            <p:cNvSpPr/>
            <p:nvPr/>
          </p:nvSpPr>
          <p:spPr bwMode="auto">
            <a:xfrm flipH="1">
              <a:off x="1966913" y="5745163"/>
              <a:ext cx="103188" cy="88900"/>
            </a:xfrm>
            <a:custGeom>
              <a:avLst/>
              <a:gdLst>
                <a:gd name="T0" fmla="*/ 34 w 36"/>
                <a:gd name="T1" fmla="*/ 31 h 31"/>
                <a:gd name="T2" fmla="*/ 36 w 36"/>
                <a:gd name="T3" fmla="*/ 31 h 31"/>
                <a:gd name="T4" fmla="*/ 3 w 36"/>
                <a:gd name="T5" fmla="*/ 3 h 31"/>
                <a:gd name="T6" fmla="*/ 2 w 36"/>
                <a:gd name="T7" fmla="*/ 0 h 31"/>
                <a:gd name="T8" fmla="*/ 2 w 36"/>
                <a:gd name="T9" fmla="*/ 3 h 31"/>
                <a:gd name="T10" fmla="*/ 2 w 36"/>
                <a:gd name="T11" fmla="*/ 3 h 31"/>
                <a:gd name="T12" fmla="*/ 10 w 36"/>
                <a:gd name="T13" fmla="*/ 15 h 31"/>
                <a:gd name="T14" fmla="*/ 34 w 36"/>
                <a:gd name="T15" fmla="*/ 31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31">
                  <a:moveTo>
                    <a:pt x="34" y="31"/>
                  </a:moveTo>
                  <a:cubicBezTo>
                    <a:pt x="36" y="31"/>
                    <a:pt x="36" y="31"/>
                    <a:pt x="36" y="31"/>
                  </a:cubicBezTo>
                  <a:cubicBezTo>
                    <a:pt x="36" y="31"/>
                    <a:pt x="11" y="21"/>
                    <a:pt x="3" y="3"/>
                  </a:cubicBezTo>
                  <a:cubicBezTo>
                    <a:pt x="3" y="3"/>
                    <a:pt x="3" y="1"/>
                    <a:pt x="2" y="0"/>
                  </a:cubicBezTo>
                  <a:cubicBezTo>
                    <a:pt x="1" y="0"/>
                    <a:pt x="0" y="2"/>
                    <a:pt x="2" y="3"/>
                  </a:cubicBezTo>
                  <a:cubicBezTo>
                    <a:pt x="2" y="3"/>
                    <a:pt x="2" y="3"/>
                    <a:pt x="2" y="3"/>
                  </a:cubicBezTo>
                  <a:cubicBezTo>
                    <a:pt x="4" y="6"/>
                    <a:pt x="7" y="11"/>
                    <a:pt x="10" y="15"/>
                  </a:cubicBezTo>
                  <a:cubicBezTo>
                    <a:pt x="17" y="22"/>
                    <a:pt x="30" y="29"/>
                    <a:pt x="34" y="31"/>
                  </a:cubicBezTo>
                  <a:close/>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3" name="Freeform 161"/>
            <p:cNvSpPr/>
            <p:nvPr/>
          </p:nvSpPr>
          <p:spPr bwMode="auto">
            <a:xfrm flipH="1">
              <a:off x="1939925" y="5651500"/>
              <a:ext cx="133350" cy="187325"/>
            </a:xfrm>
            <a:custGeom>
              <a:avLst/>
              <a:gdLst>
                <a:gd name="T0" fmla="*/ 6 w 47"/>
                <a:gd name="T1" fmla="*/ 2 h 66"/>
                <a:gd name="T2" fmla="*/ 3 w 47"/>
                <a:gd name="T3" fmla="*/ 1 h 66"/>
                <a:gd name="T4" fmla="*/ 7 w 47"/>
                <a:gd name="T5" fmla="*/ 4 h 66"/>
                <a:gd name="T6" fmla="*/ 37 w 47"/>
                <a:gd name="T7" fmla="*/ 65 h 66"/>
                <a:gd name="T8" fmla="*/ 39 w 47"/>
                <a:gd name="T9" fmla="*/ 66 h 66"/>
                <a:gd name="T10" fmla="*/ 6 w 47"/>
                <a:gd name="T11" fmla="*/ 2 h 66"/>
              </a:gdLst>
              <a:ahLst/>
              <a:cxnLst>
                <a:cxn ang="0">
                  <a:pos x="T0" y="T1"/>
                </a:cxn>
                <a:cxn ang="0">
                  <a:pos x="T2" y="T3"/>
                </a:cxn>
                <a:cxn ang="0">
                  <a:pos x="T4" y="T5"/>
                </a:cxn>
                <a:cxn ang="0">
                  <a:pos x="T6" y="T7"/>
                </a:cxn>
                <a:cxn ang="0">
                  <a:pos x="T8" y="T9"/>
                </a:cxn>
                <a:cxn ang="0">
                  <a:pos x="T10" y="T11"/>
                </a:cxn>
              </a:cxnLst>
              <a:rect l="0" t="0" r="r" b="b"/>
              <a:pathLst>
                <a:path w="47" h="66">
                  <a:moveTo>
                    <a:pt x="6" y="2"/>
                  </a:moveTo>
                  <a:cubicBezTo>
                    <a:pt x="5" y="1"/>
                    <a:pt x="4" y="0"/>
                    <a:pt x="3" y="1"/>
                  </a:cubicBezTo>
                  <a:cubicBezTo>
                    <a:pt x="0" y="3"/>
                    <a:pt x="5" y="7"/>
                    <a:pt x="7" y="4"/>
                  </a:cubicBezTo>
                  <a:cubicBezTo>
                    <a:pt x="47" y="15"/>
                    <a:pt x="37" y="65"/>
                    <a:pt x="37" y="65"/>
                  </a:cubicBezTo>
                  <a:cubicBezTo>
                    <a:pt x="39" y="66"/>
                    <a:pt x="39" y="66"/>
                    <a:pt x="39" y="66"/>
                  </a:cubicBezTo>
                  <a:cubicBezTo>
                    <a:pt x="39" y="65"/>
                    <a:pt x="47" y="13"/>
                    <a:pt x="6" y="2"/>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4" name="Freeform 162"/>
            <p:cNvSpPr/>
            <p:nvPr/>
          </p:nvSpPr>
          <p:spPr bwMode="auto">
            <a:xfrm flipH="1">
              <a:off x="2008188" y="5780088"/>
              <a:ext cx="106363" cy="98425"/>
            </a:xfrm>
            <a:custGeom>
              <a:avLst/>
              <a:gdLst>
                <a:gd name="T0" fmla="*/ 1 w 38"/>
                <a:gd name="T1" fmla="*/ 4 h 35"/>
                <a:gd name="T2" fmla="*/ 1 w 38"/>
                <a:gd name="T3" fmla="*/ 1 h 35"/>
                <a:gd name="T4" fmla="*/ 2 w 38"/>
                <a:gd name="T5" fmla="*/ 5 h 35"/>
                <a:gd name="T6" fmla="*/ 38 w 38"/>
                <a:gd name="T7" fmla="*/ 33 h 35"/>
                <a:gd name="T8" fmla="*/ 38 w 38"/>
                <a:gd name="T9" fmla="*/ 35 h 35"/>
                <a:gd name="T10" fmla="*/ 1 w 38"/>
                <a:gd name="T11" fmla="*/ 4 h 35"/>
              </a:gdLst>
              <a:ahLst/>
              <a:cxnLst>
                <a:cxn ang="0">
                  <a:pos x="T0" y="T1"/>
                </a:cxn>
                <a:cxn ang="0">
                  <a:pos x="T2" y="T3"/>
                </a:cxn>
                <a:cxn ang="0">
                  <a:pos x="T4" y="T5"/>
                </a:cxn>
                <a:cxn ang="0">
                  <a:pos x="T6" y="T7"/>
                </a:cxn>
                <a:cxn ang="0">
                  <a:pos x="T8" y="T9"/>
                </a:cxn>
                <a:cxn ang="0">
                  <a:pos x="T10" y="T11"/>
                </a:cxn>
              </a:cxnLst>
              <a:rect l="0" t="0" r="r" b="b"/>
              <a:pathLst>
                <a:path w="38" h="35">
                  <a:moveTo>
                    <a:pt x="1" y="4"/>
                  </a:moveTo>
                  <a:cubicBezTo>
                    <a:pt x="0" y="3"/>
                    <a:pt x="0" y="2"/>
                    <a:pt x="1" y="1"/>
                  </a:cubicBezTo>
                  <a:cubicBezTo>
                    <a:pt x="2" y="0"/>
                    <a:pt x="4" y="4"/>
                    <a:pt x="2" y="5"/>
                  </a:cubicBezTo>
                  <a:cubicBezTo>
                    <a:pt x="3" y="32"/>
                    <a:pt x="38" y="33"/>
                    <a:pt x="38" y="33"/>
                  </a:cubicBezTo>
                  <a:cubicBezTo>
                    <a:pt x="38" y="35"/>
                    <a:pt x="38" y="35"/>
                    <a:pt x="38" y="35"/>
                  </a:cubicBezTo>
                  <a:cubicBezTo>
                    <a:pt x="38" y="35"/>
                    <a:pt x="2" y="32"/>
                    <a:pt x="1" y="4"/>
                  </a:cubicBezTo>
                  <a:close/>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5" name="Freeform 163"/>
            <p:cNvSpPr/>
            <p:nvPr/>
          </p:nvSpPr>
          <p:spPr bwMode="auto">
            <a:xfrm flipH="1">
              <a:off x="1941513" y="5697538"/>
              <a:ext cx="93663" cy="115888"/>
            </a:xfrm>
            <a:custGeom>
              <a:avLst/>
              <a:gdLst>
                <a:gd name="T0" fmla="*/ 4 w 33"/>
                <a:gd name="T1" fmla="*/ 1 h 41"/>
                <a:gd name="T2" fmla="*/ 2 w 33"/>
                <a:gd name="T3" fmla="*/ 1 h 41"/>
                <a:gd name="T4" fmla="*/ 5 w 33"/>
                <a:gd name="T5" fmla="*/ 3 h 41"/>
                <a:gd name="T6" fmla="*/ 30 w 33"/>
                <a:gd name="T7" fmla="*/ 41 h 41"/>
                <a:gd name="T8" fmla="*/ 32 w 33"/>
                <a:gd name="T9" fmla="*/ 41 h 41"/>
                <a:gd name="T10" fmla="*/ 4 w 33"/>
                <a:gd name="T11" fmla="*/ 1 h 41"/>
              </a:gdLst>
              <a:ahLst/>
              <a:cxnLst>
                <a:cxn ang="0">
                  <a:pos x="T0" y="T1"/>
                </a:cxn>
                <a:cxn ang="0">
                  <a:pos x="T2" y="T3"/>
                </a:cxn>
                <a:cxn ang="0">
                  <a:pos x="T4" y="T5"/>
                </a:cxn>
                <a:cxn ang="0">
                  <a:pos x="T6" y="T7"/>
                </a:cxn>
                <a:cxn ang="0">
                  <a:pos x="T8" y="T9"/>
                </a:cxn>
                <a:cxn ang="0">
                  <a:pos x="T10" y="T11"/>
                </a:cxn>
              </a:cxnLst>
              <a:rect l="0" t="0" r="r" b="b"/>
              <a:pathLst>
                <a:path w="33" h="41">
                  <a:moveTo>
                    <a:pt x="4" y="1"/>
                  </a:moveTo>
                  <a:cubicBezTo>
                    <a:pt x="3" y="1"/>
                    <a:pt x="2" y="0"/>
                    <a:pt x="2" y="1"/>
                  </a:cubicBezTo>
                  <a:cubicBezTo>
                    <a:pt x="0" y="2"/>
                    <a:pt x="4" y="5"/>
                    <a:pt x="5" y="3"/>
                  </a:cubicBezTo>
                  <a:cubicBezTo>
                    <a:pt x="33" y="6"/>
                    <a:pt x="30" y="41"/>
                    <a:pt x="30" y="41"/>
                  </a:cubicBezTo>
                  <a:cubicBezTo>
                    <a:pt x="32" y="41"/>
                    <a:pt x="32" y="41"/>
                    <a:pt x="32" y="41"/>
                  </a:cubicBezTo>
                  <a:cubicBezTo>
                    <a:pt x="32" y="41"/>
                    <a:pt x="32" y="5"/>
                    <a:pt x="4" y="1"/>
                  </a:cubicBezTo>
                  <a:close/>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6" name="Freeform 164"/>
            <p:cNvSpPr/>
            <p:nvPr/>
          </p:nvSpPr>
          <p:spPr bwMode="auto">
            <a:xfrm flipH="1">
              <a:off x="1993900" y="5780088"/>
              <a:ext cx="163513" cy="112713"/>
            </a:xfrm>
            <a:custGeom>
              <a:avLst/>
              <a:gdLst>
                <a:gd name="T0" fmla="*/ 2 w 58"/>
                <a:gd name="T1" fmla="*/ 5 h 40"/>
                <a:gd name="T2" fmla="*/ 1 w 58"/>
                <a:gd name="T3" fmla="*/ 2 h 40"/>
                <a:gd name="T4" fmla="*/ 4 w 58"/>
                <a:gd name="T5" fmla="*/ 6 h 40"/>
                <a:gd name="T6" fmla="*/ 58 w 58"/>
                <a:gd name="T7" fmla="*/ 28 h 40"/>
                <a:gd name="T8" fmla="*/ 58 w 58"/>
                <a:gd name="T9" fmla="*/ 30 h 40"/>
                <a:gd name="T10" fmla="*/ 2 w 58"/>
                <a:gd name="T11" fmla="*/ 5 h 40"/>
              </a:gdLst>
              <a:ahLst/>
              <a:cxnLst>
                <a:cxn ang="0">
                  <a:pos x="T0" y="T1"/>
                </a:cxn>
                <a:cxn ang="0">
                  <a:pos x="T2" y="T3"/>
                </a:cxn>
                <a:cxn ang="0">
                  <a:pos x="T4" y="T5"/>
                </a:cxn>
                <a:cxn ang="0">
                  <a:pos x="T6" y="T7"/>
                </a:cxn>
                <a:cxn ang="0">
                  <a:pos x="T8" y="T9"/>
                </a:cxn>
                <a:cxn ang="0">
                  <a:pos x="T10" y="T11"/>
                </a:cxn>
              </a:cxnLst>
              <a:rect l="0" t="0" r="r" b="b"/>
              <a:pathLst>
                <a:path w="58" h="40">
                  <a:moveTo>
                    <a:pt x="2" y="5"/>
                  </a:moveTo>
                  <a:cubicBezTo>
                    <a:pt x="1" y="4"/>
                    <a:pt x="0" y="3"/>
                    <a:pt x="1" y="2"/>
                  </a:cubicBezTo>
                  <a:cubicBezTo>
                    <a:pt x="2" y="0"/>
                    <a:pt x="6" y="4"/>
                    <a:pt x="4" y="6"/>
                  </a:cubicBezTo>
                  <a:cubicBezTo>
                    <a:pt x="15" y="39"/>
                    <a:pt x="57" y="28"/>
                    <a:pt x="58" y="28"/>
                  </a:cubicBezTo>
                  <a:cubicBezTo>
                    <a:pt x="58" y="30"/>
                    <a:pt x="58" y="30"/>
                    <a:pt x="58" y="30"/>
                  </a:cubicBezTo>
                  <a:cubicBezTo>
                    <a:pt x="58" y="30"/>
                    <a:pt x="13" y="40"/>
                    <a:pt x="2" y="5"/>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7" name="Freeform 165"/>
            <p:cNvSpPr/>
            <p:nvPr/>
          </p:nvSpPr>
          <p:spPr bwMode="auto">
            <a:xfrm flipH="1">
              <a:off x="1998663" y="5756275"/>
              <a:ext cx="101600" cy="106363"/>
            </a:xfrm>
            <a:custGeom>
              <a:avLst/>
              <a:gdLst>
                <a:gd name="T0" fmla="*/ 2 w 36"/>
                <a:gd name="T1" fmla="*/ 3 h 37"/>
                <a:gd name="T2" fmla="*/ 2 w 36"/>
                <a:gd name="T3" fmla="*/ 1 h 37"/>
                <a:gd name="T4" fmla="*/ 3 w 36"/>
                <a:gd name="T5" fmla="*/ 4 h 37"/>
                <a:gd name="T6" fmla="*/ 36 w 36"/>
                <a:gd name="T7" fmla="*/ 36 h 37"/>
                <a:gd name="T8" fmla="*/ 36 w 36"/>
                <a:gd name="T9" fmla="*/ 37 h 37"/>
                <a:gd name="T10" fmla="*/ 2 w 36"/>
                <a:gd name="T11" fmla="*/ 3 h 37"/>
              </a:gdLst>
              <a:ahLst/>
              <a:cxnLst>
                <a:cxn ang="0">
                  <a:pos x="T0" y="T1"/>
                </a:cxn>
                <a:cxn ang="0">
                  <a:pos x="T2" y="T3"/>
                </a:cxn>
                <a:cxn ang="0">
                  <a:pos x="T4" y="T5"/>
                </a:cxn>
                <a:cxn ang="0">
                  <a:pos x="T6" y="T7"/>
                </a:cxn>
                <a:cxn ang="0">
                  <a:pos x="T8" y="T9"/>
                </a:cxn>
                <a:cxn ang="0">
                  <a:pos x="T10" y="T11"/>
                </a:cxn>
              </a:cxnLst>
              <a:rect l="0" t="0" r="r" b="b"/>
              <a:pathLst>
                <a:path w="36" h="37">
                  <a:moveTo>
                    <a:pt x="2" y="3"/>
                  </a:moveTo>
                  <a:cubicBezTo>
                    <a:pt x="2" y="3"/>
                    <a:pt x="1" y="1"/>
                    <a:pt x="2" y="1"/>
                  </a:cubicBezTo>
                  <a:cubicBezTo>
                    <a:pt x="3" y="0"/>
                    <a:pt x="5" y="4"/>
                    <a:pt x="3" y="4"/>
                  </a:cubicBezTo>
                  <a:cubicBezTo>
                    <a:pt x="2" y="32"/>
                    <a:pt x="36" y="36"/>
                    <a:pt x="36" y="36"/>
                  </a:cubicBezTo>
                  <a:cubicBezTo>
                    <a:pt x="36" y="37"/>
                    <a:pt x="36" y="37"/>
                    <a:pt x="36" y="37"/>
                  </a:cubicBezTo>
                  <a:cubicBezTo>
                    <a:pt x="36" y="37"/>
                    <a:pt x="0" y="32"/>
                    <a:pt x="2" y="3"/>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8" name="Freeform 166"/>
            <p:cNvSpPr/>
            <p:nvPr/>
          </p:nvSpPr>
          <p:spPr bwMode="auto">
            <a:xfrm flipH="1">
              <a:off x="1955800" y="5734050"/>
              <a:ext cx="100013" cy="85725"/>
            </a:xfrm>
            <a:custGeom>
              <a:avLst/>
              <a:gdLst>
                <a:gd name="T0" fmla="*/ 4 w 35"/>
                <a:gd name="T1" fmla="*/ 2 h 30"/>
                <a:gd name="T2" fmla="*/ 24 w 35"/>
                <a:gd name="T3" fmla="*/ 13 h 30"/>
                <a:gd name="T4" fmla="*/ 34 w 35"/>
                <a:gd name="T5" fmla="*/ 30 h 30"/>
                <a:gd name="T6" fmla="*/ 35 w 35"/>
                <a:gd name="T7" fmla="*/ 29 h 30"/>
                <a:gd name="T8" fmla="*/ 4 w 35"/>
                <a:gd name="T9" fmla="*/ 2 h 30"/>
                <a:gd name="T10" fmla="*/ 4 w 35"/>
                <a:gd name="T11" fmla="*/ 2 h 30"/>
                <a:gd name="T12" fmla="*/ 2 w 35"/>
                <a:gd name="T13" fmla="*/ 0 h 30"/>
                <a:gd name="T14" fmla="*/ 2 w 35"/>
                <a:gd name="T15" fmla="*/ 3 h 30"/>
                <a:gd name="T16" fmla="*/ 4 w 35"/>
                <a:gd name="T17"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0">
                  <a:moveTo>
                    <a:pt x="4" y="2"/>
                  </a:moveTo>
                  <a:cubicBezTo>
                    <a:pt x="8" y="3"/>
                    <a:pt x="17" y="5"/>
                    <a:pt x="24" y="13"/>
                  </a:cubicBezTo>
                  <a:cubicBezTo>
                    <a:pt x="32" y="22"/>
                    <a:pt x="34" y="30"/>
                    <a:pt x="34" y="30"/>
                  </a:cubicBezTo>
                  <a:cubicBezTo>
                    <a:pt x="35" y="29"/>
                    <a:pt x="35" y="29"/>
                    <a:pt x="35" y="29"/>
                  </a:cubicBezTo>
                  <a:cubicBezTo>
                    <a:pt x="35" y="29"/>
                    <a:pt x="29" y="5"/>
                    <a:pt x="4" y="2"/>
                  </a:cubicBezTo>
                  <a:cubicBezTo>
                    <a:pt x="4" y="2"/>
                    <a:pt x="4" y="2"/>
                    <a:pt x="4" y="2"/>
                  </a:cubicBezTo>
                  <a:cubicBezTo>
                    <a:pt x="4" y="1"/>
                    <a:pt x="3" y="1"/>
                    <a:pt x="2" y="0"/>
                  </a:cubicBezTo>
                  <a:cubicBezTo>
                    <a:pt x="1" y="0"/>
                    <a:pt x="0" y="2"/>
                    <a:pt x="2" y="3"/>
                  </a:cubicBezTo>
                  <a:cubicBezTo>
                    <a:pt x="4" y="3"/>
                    <a:pt x="4" y="3"/>
                    <a:pt x="4" y="2"/>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9" name="Freeform 167"/>
            <p:cNvSpPr/>
            <p:nvPr/>
          </p:nvSpPr>
          <p:spPr bwMode="auto">
            <a:xfrm flipH="1">
              <a:off x="1955800" y="5765800"/>
              <a:ext cx="100013" cy="84138"/>
            </a:xfrm>
            <a:custGeom>
              <a:avLst/>
              <a:gdLst>
                <a:gd name="T0" fmla="*/ 4 w 35"/>
                <a:gd name="T1" fmla="*/ 2 h 30"/>
                <a:gd name="T2" fmla="*/ 24 w 35"/>
                <a:gd name="T3" fmla="*/ 13 h 30"/>
                <a:gd name="T4" fmla="*/ 33 w 35"/>
                <a:gd name="T5" fmla="*/ 30 h 30"/>
                <a:gd name="T6" fmla="*/ 35 w 35"/>
                <a:gd name="T7" fmla="*/ 29 h 30"/>
                <a:gd name="T8" fmla="*/ 4 w 35"/>
                <a:gd name="T9" fmla="*/ 2 h 30"/>
                <a:gd name="T10" fmla="*/ 4 w 35"/>
                <a:gd name="T11" fmla="*/ 2 h 30"/>
                <a:gd name="T12" fmla="*/ 2 w 35"/>
                <a:gd name="T13" fmla="*/ 0 h 30"/>
                <a:gd name="T14" fmla="*/ 2 w 35"/>
                <a:gd name="T15" fmla="*/ 3 h 30"/>
                <a:gd name="T16" fmla="*/ 4 w 35"/>
                <a:gd name="T17"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0">
                  <a:moveTo>
                    <a:pt x="4" y="2"/>
                  </a:moveTo>
                  <a:cubicBezTo>
                    <a:pt x="8" y="3"/>
                    <a:pt x="17" y="5"/>
                    <a:pt x="24" y="13"/>
                  </a:cubicBezTo>
                  <a:cubicBezTo>
                    <a:pt x="32" y="22"/>
                    <a:pt x="33" y="30"/>
                    <a:pt x="33" y="30"/>
                  </a:cubicBezTo>
                  <a:cubicBezTo>
                    <a:pt x="35" y="29"/>
                    <a:pt x="35" y="29"/>
                    <a:pt x="35" y="29"/>
                  </a:cubicBezTo>
                  <a:cubicBezTo>
                    <a:pt x="35" y="29"/>
                    <a:pt x="29" y="5"/>
                    <a:pt x="4" y="2"/>
                  </a:cubicBezTo>
                  <a:cubicBezTo>
                    <a:pt x="4" y="2"/>
                    <a:pt x="4" y="2"/>
                    <a:pt x="4" y="2"/>
                  </a:cubicBezTo>
                  <a:cubicBezTo>
                    <a:pt x="3" y="1"/>
                    <a:pt x="2" y="1"/>
                    <a:pt x="2" y="0"/>
                  </a:cubicBezTo>
                  <a:cubicBezTo>
                    <a:pt x="0" y="0"/>
                    <a:pt x="0" y="2"/>
                    <a:pt x="2" y="3"/>
                  </a:cubicBezTo>
                  <a:cubicBezTo>
                    <a:pt x="4" y="3"/>
                    <a:pt x="4" y="3"/>
                    <a:pt x="4" y="2"/>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0" name="Freeform 168"/>
            <p:cNvSpPr/>
            <p:nvPr/>
          </p:nvSpPr>
          <p:spPr bwMode="auto">
            <a:xfrm flipH="1">
              <a:off x="1970088" y="5770563"/>
              <a:ext cx="114300" cy="74613"/>
            </a:xfrm>
            <a:custGeom>
              <a:avLst/>
              <a:gdLst>
                <a:gd name="T0" fmla="*/ 3 w 40"/>
                <a:gd name="T1" fmla="*/ 4 h 26"/>
                <a:gd name="T2" fmla="*/ 20 w 40"/>
                <a:gd name="T3" fmla="*/ 19 h 26"/>
                <a:gd name="T4" fmla="*/ 40 w 40"/>
                <a:gd name="T5" fmla="*/ 22 h 26"/>
                <a:gd name="T6" fmla="*/ 39 w 40"/>
                <a:gd name="T7" fmla="*/ 23 h 26"/>
                <a:gd name="T8" fmla="*/ 3 w 40"/>
                <a:gd name="T9" fmla="*/ 4 h 26"/>
                <a:gd name="T10" fmla="*/ 3 w 40"/>
                <a:gd name="T11" fmla="*/ 4 h 26"/>
                <a:gd name="T12" fmla="*/ 1 w 40"/>
                <a:gd name="T13" fmla="*/ 2 h 26"/>
                <a:gd name="T14" fmla="*/ 3 w 40"/>
                <a:gd name="T15" fmla="*/ 2 h 26"/>
                <a:gd name="T16" fmla="*/ 3 w 40"/>
                <a:gd name="T17" fmla="*/ 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26">
                  <a:moveTo>
                    <a:pt x="3" y="4"/>
                  </a:moveTo>
                  <a:cubicBezTo>
                    <a:pt x="5" y="7"/>
                    <a:pt x="11" y="15"/>
                    <a:pt x="20" y="19"/>
                  </a:cubicBezTo>
                  <a:cubicBezTo>
                    <a:pt x="32" y="23"/>
                    <a:pt x="40" y="22"/>
                    <a:pt x="40" y="22"/>
                  </a:cubicBezTo>
                  <a:cubicBezTo>
                    <a:pt x="39" y="23"/>
                    <a:pt x="39" y="23"/>
                    <a:pt x="39" y="23"/>
                  </a:cubicBezTo>
                  <a:cubicBezTo>
                    <a:pt x="39" y="23"/>
                    <a:pt x="15" y="26"/>
                    <a:pt x="3" y="4"/>
                  </a:cubicBezTo>
                  <a:cubicBezTo>
                    <a:pt x="3" y="4"/>
                    <a:pt x="3" y="4"/>
                    <a:pt x="3" y="4"/>
                  </a:cubicBezTo>
                  <a:cubicBezTo>
                    <a:pt x="2" y="4"/>
                    <a:pt x="1" y="3"/>
                    <a:pt x="1" y="2"/>
                  </a:cubicBezTo>
                  <a:cubicBezTo>
                    <a:pt x="0" y="1"/>
                    <a:pt x="2" y="0"/>
                    <a:pt x="3" y="2"/>
                  </a:cubicBezTo>
                  <a:cubicBezTo>
                    <a:pt x="4" y="3"/>
                    <a:pt x="4" y="4"/>
                    <a:pt x="3" y="4"/>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1" name="Freeform 169"/>
            <p:cNvSpPr/>
            <p:nvPr/>
          </p:nvSpPr>
          <p:spPr bwMode="auto">
            <a:xfrm flipH="1">
              <a:off x="1857375" y="5622925"/>
              <a:ext cx="309563" cy="365125"/>
            </a:xfrm>
            <a:custGeom>
              <a:avLst/>
              <a:gdLst>
                <a:gd name="T0" fmla="*/ 29 w 109"/>
                <a:gd name="T1" fmla="*/ 110 h 128"/>
                <a:gd name="T2" fmla="*/ 33 w 109"/>
                <a:gd name="T3" fmla="*/ 106 h 128"/>
                <a:gd name="T4" fmla="*/ 34 w 109"/>
                <a:gd name="T5" fmla="*/ 106 h 128"/>
                <a:gd name="T6" fmla="*/ 59 w 109"/>
                <a:gd name="T7" fmla="*/ 78 h 128"/>
                <a:gd name="T8" fmla="*/ 67 w 109"/>
                <a:gd name="T9" fmla="*/ 67 h 128"/>
                <a:gd name="T10" fmla="*/ 67 w 109"/>
                <a:gd name="T11" fmla="*/ 67 h 128"/>
                <a:gd name="T12" fmla="*/ 72 w 109"/>
                <a:gd name="T13" fmla="*/ 63 h 128"/>
                <a:gd name="T14" fmla="*/ 95 w 109"/>
                <a:gd name="T15" fmla="*/ 33 h 128"/>
                <a:gd name="T16" fmla="*/ 96 w 109"/>
                <a:gd name="T17" fmla="*/ 31 h 128"/>
                <a:gd name="T18" fmla="*/ 107 w 109"/>
                <a:gd name="T19" fmla="*/ 19 h 128"/>
                <a:gd name="T20" fmla="*/ 104 w 109"/>
                <a:gd name="T21" fmla="*/ 42 h 128"/>
                <a:gd name="T22" fmla="*/ 97 w 109"/>
                <a:gd name="T23" fmla="*/ 61 h 128"/>
                <a:gd name="T24" fmla="*/ 97 w 109"/>
                <a:gd name="T25" fmla="*/ 61 h 128"/>
                <a:gd name="T26" fmla="*/ 97 w 109"/>
                <a:gd name="T27" fmla="*/ 62 h 128"/>
                <a:gd name="T28" fmla="*/ 96 w 109"/>
                <a:gd name="T29" fmla="*/ 62 h 128"/>
                <a:gd name="T30" fmla="*/ 96 w 109"/>
                <a:gd name="T31" fmla="*/ 63 h 128"/>
                <a:gd name="T32" fmla="*/ 90 w 109"/>
                <a:gd name="T33" fmla="*/ 71 h 128"/>
                <a:gd name="T34" fmla="*/ 73 w 109"/>
                <a:gd name="T35" fmla="*/ 81 h 128"/>
                <a:gd name="T36" fmla="*/ 68 w 109"/>
                <a:gd name="T37" fmla="*/ 85 h 128"/>
                <a:gd name="T38" fmla="*/ 61 w 109"/>
                <a:gd name="T39" fmla="*/ 99 h 128"/>
                <a:gd name="T40" fmla="*/ 49 w 109"/>
                <a:gd name="T41" fmla="*/ 112 h 128"/>
                <a:gd name="T42" fmla="*/ 49 w 109"/>
                <a:gd name="T43" fmla="*/ 112 h 128"/>
                <a:gd name="T44" fmla="*/ 36 w 109"/>
                <a:gd name="T45" fmla="*/ 121 h 128"/>
                <a:gd name="T46" fmla="*/ 24 w 109"/>
                <a:gd name="T47" fmla="*/ 125 h 128"/>
                <a:gd name="T48" fmla="*/ 29 w 109"/>
                <a:gd name="T49" fmla="*/ 11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 h="128">
                  <a:moveTo>
                    <a:pt x="29" y="110"/>
                  </a:moveTo>
                  <a:cubicBezTo>
                    <a:pt x="31" y="109"/>
                    <a:pt x="32" y="108"/>
                    <a:pt x="33" y="106"/>
                  </a:cubicBezTo>
                  <a:cubicBezTo>
                    <a:pt x="34" y="106"/>
                    <a:pt x="34" y="106"/>
                    <a:pt x="34" y="106"/>
                  </a:cubicBezTo>
                  <a:cubicBezTo>
                    <a:pt x="44" y="98"/>
                    <a:pt x="54" y="93"/>
                    <a:pt x="59" y="78"/>
                  </a:cubicBezTo>
                  <a:cubicBezTo>
                    <a:pt x="59" y="78"/>
                    <a:pt x="62" y="73"/>
                    <a:pt x="67" y="67"/>
                  </a:cubicBezTo>
                  <a:cubicBezTo>
                    <a:pt x="67" y="67"/>
                    <a:pt x="67" y="67"/>
                    <a:pt x="67" y="67"/>
                  </a:cubicBezTo>
                  <a:cubicBezTo>
                    <a:pt x="68" y="66"/>
                    <a:pt x="70" y="64"/>
                    <a:pt x="72" y="63"/>
                  </a:cubicBezTo>
                  <a:cubicBezTo>
                    <a:pt x="78" y="57"/>
                    <a:pt x="91" y="42"/>
                    <a:pt x="95" y="33"/>
                  </a:cubicBezTo>
                  <a:cubicBezTo>
                    <a:pt x="95" y="32"/>
                    <a:pt x="96" y="32"/>
                    <a:pt x="96" y="31"/>
                  </a:cubicBezTo>
                  <a:cubicBezTo>
                    <a:pt x="107" y="0"/>
                    <a:pt x="109" y="14"/>
                    <a:pt x="107" y="19"/>
                  </a:cubicBezTo>
                  <a:cubicBezTo>
                    <a:pt x="106" y="25"/>
                    <a:pt x="106" y="33"/>
                    <a:pt x="104" y="42"/>
                  </a:cubicBezTo>
                  <a:cubicBezTo>
                    <a:pt x="103" y="48"/>
                    <a:pt x="101" y="55"/>
                    <a:pt x="97" y="61"/>
                  </a:cubicBezTo>
                  <a:cubicBezTo>
                    <a:pt x="97" y="61"/>
                    <a:pt x="97" y="61"/>
                    <a:pt x="97" y="61"/>
                  </a:cubicBezTo>
                  <a:cubicBezTo>
                    <a:pt x="97" y="62"/>
                    <a:pt x="97" y="62"/>
                    <a:pt x="97" y="62"/>
                  </a:cubicBezTo>
                  <a:cubicBezTo>
                    <a:pt x="96" y="62"/>
                    <a:pt x="96" y="62"/>
                    <a:pt x="96" y="62"/>
                  </a:cubicBezTo>
                  <a:cubicBezTo>
                    <a:pt x="96" y="63"/>
                    <a:pt x="96" y="63"/>
                    <a:pt x="96" y="63"/>
                  </a:cubicBezTo>
                  <a:cubicBezTo>
                    <a:pt x="94" y="66"/>
                    <a:pt x="92" y="68"/>
                    <a:pt x="90" y="71"/>
                  </a:cubicBezTo>
                  <a:cubicBezTo>
                    <a:pt x="83" y="78"/>
                    <a:pt x="78" y="81"/>
                    <a:pt x="73" y="81"/>
                  </a:cubicBezTo>
                  <a:cubicBezTo>
                    <a:pt x="71" y="81"/>
                    <a:pt x="69" y="83"/>
                    <a:pt x="68" y="85"/>
                  </a:cubicBezTo>
                  <a:cubicBezTo>
                    <a:pt x="67" y="89"/>
                    <a:pt x="65" y="94"/>
                    <a:pt x="61" y="99"/>
                  </a:cubicBezTo>
                  <a:cubicBezTo>
                    <a:pt x="57" y="105"/>
                    <a:pt x="53" y="109"/>
                    <a:pt x="49" y="112"/>
                  </a:cubicBezTo>
                  <a:cubicBezTo>
                    <a:pt x="49" y="112"/>
                    <a:pt x="49" y="112"/>
                    <a:pt x="49" y="112"/>
                  </a:cubicBezTo>
                  <a:cubicBezTo>
                    <a:pt x="45" y="116"/>
                    <a:pt x="40" y="119"/>
                    <a:pt x="36" y="121"/>
                  </a:cubicBezTo>
                  <a:cubicBezTo>
                    <a:pt x="31" y="123"/>
                    <a:pt x="27" y="125"/>
                    <a:pt x="24" y="125"/>
                  </a:cubicBezTo>
                  <a:cubicBezTo>
                    <a:pt x="0" y="128"/>
                    <a:pt x="16" y="121"/>
                    <a:pt x="29" y="110"/>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2" name="Freeform 170"/>
            <p:cNvSpPr/>
            <p:nvPr/>
          </p:nvSpPr>
          <p:spPr bwMode="auto">
            <a:xfrm flipH="1">
              <a:off x="1887538" y="5784850"/>
              <a:ext cx="146050" cy="160338"/>
            </a:xfrm>
            <a:custGeom>
              <a:avLst/>
              <a:gdLst>
                <a:gd name="T0" fmla="*/ 38 w 51"/>
                <a:gd name="T1" fmla="*/ 0 h 56"/>
                <a:gd name="T2" fmla="*/ 35 w 51"/>
                <a:gd name="T3" fmla="*/ 10 h 56"/>
                <a:gd name="T4" fmla="*/ 27 w 51"/>
                <a:gd name="T5" fmla="*/ 20 h 56"/>
                <a:gd name="T6" fmla="*/ 27 w 51"/>
                <a:gd name="T7" fmla="*/ 20 h 56"/>
                <a:gd name="T8" fmla="*/ 26 w 51"/>
                <a:gd name="T9" fmla="*/ 10 h 56"/>
                <a:gd name="T10" fmla="*/ 25 w 51"/>
                <a:gd name="T11" fmla="*/ 18 h 56"/>
                <a:gd name="T12" fmla="*/ 23 w 51"/>
                <a:gd name="T13" fmla="*/ 22 h 56"/>
                <a:gd name="T14" fmla="*/ 12 w 51"/>
                <a:gd name="T15" fmla="*/ 27 h 56"/>
                <a:gd name="T16" fmla="*/ 14 w 51"/>
                <a:gd name="T17" fmla="*/ 28 h 56"/>
                <a:gd name="T18" fmla="*/ 18 w 51"/>
                <a:gd name="T19" fmla="*/ 26 h 56"/>
                <a:gd name="T20" fmla="*/ 20 w 51"/>
                <a:gd name="T21" fmla="*/ 25 h 56"/>
                <a:gd name="T22" fmla="*/ 20 w 51"/>
                <a:gd name="T23" fmla="*/ 25 h 56"/>
                <a:gd name="T24" fmla="*/ 14 w 51"/>
                <a:gd name="T25" fmla="*/ 33 h 56"/>
                <a:gd name="T26" fmla="*/ 1 w 51"/>
                <a:gd name="T27" fmla="*/ 42 h 56"/>
                <a:gd name="T28" fmla="*/ 15 w 51"/>
                <a:gd name="T29" fmla="*/ 34 h 56"/>
                <a:gd name="T30" fmla="*/ 15 w 51"/>
                <a:gd name="T31" fmla="*/ 34 h 56"/>
                <a:gd name="T32" fmla="*/ 12 w 51"/>
                <a:gd name="T33" fmla="*/ 43 h 56"/>
                <a:gd name="T34" fmla="*/ 1 w 51"/>
                <a:gd name="T35" fmla="*/ 56 h 56"/>
                <a:gd name="T36" fmla="*/ 2 w 51"/>
                <a:gd name="T37" fmla="*/ 55 h 56"/>
                <a:gd name="T38" fmla="*/ 2 w 51"/>
                <a:gd name="T39" fmla="*/ 55 h 56"/>
                <a:gd name="T40" fmla="*/ 14 w 51"/>
                <a:gd name="T41" fmla="*/ 42 h 56"/>
                <a:gd name="T42" fmla="*/ 21 w 51"/>
                <a:gd name="T43" fmla="*/ 28 h 56"/>
                <a:gd name="T44" fmla="*/ 26 w 51"/>
                <a:gd name="T45" fmla="*/ 24 h 56"/>
                <a:gd name="T46" fmla="*/ 43 w 51"/>
                <a:gd name="T47" fmla="*/ 14 h 56"/>
                <a:gd name="T48" fmla="*/ 49 w 51"/>
                <a:gd name="T49" fmla="*/ 6 h 56"/>
                <a:gd name="T50" fmla="*/ 49 w 51"/>
                <a:gd name="T51" fmla="*/ 5 h 56"/>
                <a:gd name="T52" fmla="*/ 50 w 51"/>
                <a:gd name="T53" fmla="*/ 5 h 56"/>
                <a:gd name="T54" fmla="*/ 50 w 51"/>
                <a:gd name="T55" fmla="*/ 4 h 56"/>
                <a:gd name="T56" fmla="*/ 50 w 51"/>
                <a:gd name="T57" fmla="*/ 4 h 56"/>
                <a:gd name="T58" fmla="*/ 51 w 51"/>
                <a:gd name="T59" fmla="*/ 0 h 56"/>
                <a:gd name="T60" fmla="*/ 51 w 51"/>
                <a:gd name="T61" fmla="*/ 0 h 56"/>
                <a:gd name="T62" fmla="*/ 34 w 51"/>
                <a:gd name="T63" fmla="*/ 19 h 56"/>
                <a:gd name="T64" fmla="*/ 31 w 51"/>
                <a:gd name="T65" fmla="*/ 19 h 56"/>
                <a:gd name="T66" fmla="*/ 38 w 51"/>
                <a:gd name="T67" fmla="*/ 3 h 56"/>
                <a:gd name="T68" fmla="*/ 38 w 51"/>
                <a:gd name="T6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1" h="56">
                  <a:moveTo>
                    <a:pt x="38" y="0"/>
                  </a:moveTo>
                  <a:cubicBezTo>
                    <a:pt x="38" y="0"/>
                    <a:pt x="37" y="3"/>
                    <a:pt x="35" y="10"/>
                  </a:cubicBezTo>
                  <a:cubicBezTo>
                    <a:pt x="33" y="16"/>
                    <a:pt x="29" y="18"/>
                    <a:pt x="27" y="20"/>
                  </a:cubicBezTo>
                  <a:cubicBezTo>
                    <a:pt x="27" y="20"/>
                    <a:pt x="27" y="20"/>
                    <a:pt x="27" y="20"/>
                  </a:cubicBezTo>
                  <a:cubicBezTo>
                    <a:pt x="26" y="20"/>
                    <a:pt x="29" y="14"/>
                    <a:pt x="26" y="10"/>
                  </a:cubicBezTo>
                  <a:cubicBezTo>
                    <a:pt x="26" y="13"/>
                    <a:pt x="27" y="15"/>
                    <a:pt x="25" y="18"/>
                  </a:cubicBezTo>
                  <a:cubicBezTo>
                    <a:pt x="23" y="20"/>
                    <a:pt x="24" y="21"/>
                    <a:pt x="23" y="22"/>
                  </a:cubicBezTo>
                  <a:cubicBezTo>
                    <a:pt x="21" y="23"/>
                    <a:pt x="16" y="26"/>
                    <a:pt x="12" y="27"/>
                  </a:cubicBezTo>
                  <a:cubicBezTo>
                    <a:pt x="12" y="27"/>
                    <a:pt x="13" y="28"/>
                    <a:pt x="14" y="28"/>
                  </a:cubicBezTo>
                  <a:cubicBezTo>
                    <a:pt x="15" y="28"/>
                    <a:pt x="17" y="27"/>
                    <a:pt x="18" y="26"/>
                  </a:cubicBezTo>
                  <a:cubicBezTo>
                    <a:pt x="19" y="26"/>
                    <a:pt x="20" y="25"/>
                    <a:pt x="20" y="25"/>
                  </a:cubicBezTo>
                  <a:cubicBezTo>
                    <a:pt x="20" y="25"/>
                    <a:pt x="20" y="25"/>
                    <a:pt x="20" y="25"/>
                  </a:cubicBezTo>
                  <a:cubicBezTo>
                    <a:pt x="21" y="26"/>
                    <a:pt x="20" y="27"/>
                    <a:pt x="14" y="33"/>
                  </a:cubicBezTo>
                  <a:cubicBezTo>
                    <a:pt x="9" y="37"/>
                    <a:pt x="7" y="38"/>
                    <a:pt x="1" y="42"/>
                  </a:cubicBezTo>
                  <a:cubicBezTo>
                    <a:pt x="11" y="40"/>
                    <a:pt x="13" y="35"/>
                    <a:pt x="15" y="34"/>
                  </a:cubicBezTo>
                  <a:cubicBezTo>
                    <a:pt x="15" y="34"/>
                    <a:pt x="15" y="34"/>
                    <a:pt x="15" y="34"/>
                  </a:cubicBezTo>
                  <a:cubicBezTo>
                    <a:pt x="17" y="34"/>
                    <a:pt x="15" y="38"/>
                    <a:pt x="12" y="43"/>
                  </a:cubicBezTo>
                  <a:cubicBezTo>
                    <a:pt x="8" y="49"/>
                    <a:pt x="0" y="56"/>
                    <a:pt x="1" y="56"/>
                  </a:cubicBezTo>
                  <a:cubicBezTo>
                    <a:pt x="1" y="56"/>
                    <a:pt x="2" y="56"/>
                    <a:pt x="2" y="55"/>
                  </a:cubicBezTo>
                  <a:cubicBezTo>
                    <a:pt x="2" y="55"/>
                    <a:pt x="2" y="55"/>
                    <a:pt x="2" y="55"/>
                  </a:cubicBezTo>
                  <a:cubicBezTo>
                    <a:pt x="6" y="52"/>
                    <a:pt x="10" y="48"/>
                    <a:pt x="14" y="42"/>
                  </a:cubicBezTo>
                  <a:cubicBezTo>
                    <a:pt x="18" y="37"/>
                    <a:pt x="20" y="32"/>
                    <a:pt x="21" y="28"/>
                  </a:cubicBezTo>
                  <a:cubicBezTo>
                    <a:pt x="22" y="26"/>
                    <a:pt x="24" y="24"/>
                    <a:pt x="26" y="24"/>
                  </a:cubicBezTo>
                  <a:cubicBezTo>
                    <a:pt x="31" y="24"/>
                    <a:pt x="36" y="21"/>
                    <a:pt x="43" y="14"/>
                  </a:cubicBezTo>
                  <a:cubicBezTo>
                    <a:pt x="45" y="11"/>
                    <a:pt x="47" y="9"/>
                    <a:pt x="49" y="6"/>
                  </a:cubicBezTo>
                  <a:cubicBezTo>
                    <a:pt x="49" y="5"/>
                    <a:pt x="49" y="5"/>
                    <a:pt x="49" y="5"/>
                  </a:cubicBezTo>
                  <a:cubicBezTo>
                    <a:pt x="50" y="5"/>
                    <a:pt x="50" y="5"/>
                    <a:pt x="50" y="5"/>
                  </a:cubicBezTo>
                  <a:cubicBezTo>
                    <a:pt x="50" y="4"/>
                    <a:pt x="50" y="4"/>
                    <a:pt x="50" y="4"/>
                  </a:cubicBezTo>
                  <a:cubicBezTo>
                    <a:pt x="50" y="4"/>
                    <a:pt x="50" y="4"/>
                    <a:pt x="50" y="4"/>
                  </a:cubicBezTo>
                  <a:cubicBezTo>
                    <a:pt x="51" y="3"/>
                    <a:pt x="51" y="0"/>
                    <a:pt x="51" y="0"/>
                  </a:cubicBezTo>
                  <a:cubicBezTo>
                    <a:pt x="51" y="0"/>
                    <a:pt x="51" y="0"/>
                    <a:pt x="51" y="0"/>
                  </a:cubicBezTo>
                  <a:cubicBezTo>
                    <a:pt x="47" y="6"/>
                    <a:pt x="40" y="18"/>
                    <a:pt x="34" y="19"/>
                  </a:cubicBezTo>
                  <a:cubicBezTo>
                    <a:pt x="32" y="19"/>
                    <a:pt x="32" y="19"/>
                    <a:pt x="31" y="19"/>
                  </a:cubicBezTo>
                  <a:cubicBezTo>
                    <a:pt x="30" y="19"/>
                    <a:pt x="37" y="16"/>
                    <a:pt x="38" y="3"/>
                  </a:cubicBezTo>
                  <a:cubicBezTo>
                    <a:pt x="38" y="1"/>
                    <a:pt x="38" y="0"/>
                    <a:pt x="38" y="0"/>
                  </a:cubicBezTo>
                </a:path>
              </a:pathLst>
            </a:custGeom>
            <a:solidFill>
              <a:srgbClr val="FCE9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3" name="Freeform 171"/>
            <p:cNvSpPr/>
            <p:nvPr/>
          </p:nvSpPr>
          <p:spPr bwMode="auto">
            <a:xfrm flipH="1">
              <a:off x="1976438" y="5548313"/>
              <a:ext cx="82550" cy="31750"/>
            </a:xfrm>
            <a:custGeom>
              <a:avLst/>
              <a:gdLst>
                <a:gd name="T0" fmla="*/ 22 w 29"/>
                <a:gd name="T1" fmla="*/ 0 h 11"/>
                <a:gd name="T2" fmla="*/ 18 w 29"/>
                <a:gd name="T3" fmla="*/ 1 h 11"/>
                <a:gd name="T4" fmla="*/ 15 w 29"/>
                <a:gd name="T5" fmla="*/ 3 h 11"/>
                <a:gd name="T6" fmla="*/ 13 w 29"/>
                <a:gd name="T7" fmla="*/ 2 h 11"/>
                <a:gd name="T8" fmla="*/ 12 w 29"/>
                <a:gd name="T9" fmla="*/ 1 h 11"/>
                <a:gd name="T10" fmla="*/ 10 w 29"/>
                <a:gd name="T11" fmla="*/ 1 h 11"/>
                <a:gd name="T12" fmla="*/ 2 w 29"/>
                <a:gd name="T13" fmla="*/ 8 h 11"/>
                <a:gd name="T14" fmla="*/ 2 w 29"/>
                <a:gd name="T15" fmla="*/ 9 h 11"/>
                <a:gd name="T16" fmla="*/ 1 w 29"/>
                <a:gd name="T17" fmla="*/ 10 h 11"/>
                <a:gd name="T18" fmla="*/ 1 w 29"/>
                <a:gd name="T19" fmla="*/ 11 h 11"/>
                <a:gd name="T20" fmla="*/ 0 w 29"/>
                <a:gd name="T21" fmla="*/ 11 h 11"/>
                <a:gd name="T22" fmla="*/ 0 w 29"/>
                <a:gd name="T23" fmla="*/ 11 h 11"/>
                <a:gd name="T24" fmla="*/ 0 w 29"/>
                <a:gd name="T25" fmla="*/ 11 h 11"/>
                <a:gd name="T26" fmla="*/ 1 w 29"/>
                <a:gd name="T27" fmla="*/ 11 h 11"/>
                <a:gd name="T28" fmla="*/ 2 w 29"/>
                <a:gd name="T29" fmla="*/ 9 h 11"/>
                <a:gd name="T30" fmla="*/ 2 w 29"/>
                <a:gd name="T31" fmla="*/ 8 h 11"/>
                <a:gd name="T32" fmla="*/ 10 w 29"/>
                <a:gd name="T33" fmla="*/ 1 h 11"/>
                <a:gd name="T34" fmla="*/ 12 w 29"/>
                <a:gd name="T35" fmla="*/ 1 h 11"/>
                <a:gd name="T36" fmla="*/ 13 w 29"/>
                <a:gd name="T37" fmla="*/ 2 h 11"/>
                <a:gd name="T38" fmla="*/ 15 w 29"/>
                <a:gd name="T39" fmla="*/ 3 h 11"/>
                <a:gd name="T40" fmla="*/ 18 w 29"/>
                <a:gd name="T41" fmla="*/ 1 h 11"/>
                <a:gd name="T42" fmla="*/ 22 w 29"/>
                <a:gd name="T43" fmla="*/ 0 h 11"/>
                <a:gd name="T44" fmla="*/ 24 w 29"/>
                <a:gd name="T45" fmla="*/ 0 h 11"/>
                <a:gd name="T46" fmla="*/ 24 w 29"/>
                <a:gd name="T47" fmla="*/ 0 h 11"/>
                <a:gd name="T48" fmla="*/ 29 w 29"/>
                <a:gd name="T49" fmla="*/ 3 h 11"/>
                <a:gd name="T50" fmla="*/ 29 w 29"/>
                <a:gd name="T51" fmla="*/ 3 h 11"/>
                <a:gd name="T52" fmla="*/ 29 w 29"/>
                <a:gd name="T53" fmla="*/ 3 h 11"/>
                <a:gd name="T54" fmla="*/ 24 w 29"/>
                <a:gd name="T55" fmla="*/ 0 h 11"/>
                <a:gd name="T56" fmla="*/ 24 w 29"/>
                <a:gd name="T57" fmla="*/ 0 h 11"/>
                <a:gd name="T58" fmla="*/ 22 w 29"/>
                <a:gd name="T5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9" h="11">
                  <a:moveTo>
                    <a:pt x="22" y="0"/>
                  </a:moveTo>
                  <a:cubicBezTo>
                    <a:pt x="21" y="0"/>
                    <a:pt x="20" y="1"/>
                    <a:pt x="18" y="1"/>
                  </a:cubicBezTo>
                  <a:cubicBezTo>
                    <a:pt x="17" y="2"/>
                    <a:pt x="16" y="3"/>
                    <a:pt x="15" y="3"/>
                  </a:cubicBezTo>
                  <a:cubicBezTo>
                    <a:pt x="15" y="3"/>
                    <a:pt x="14" y="3"/>
                    <a:pt x="13" y="2"/>
                  </a:cubicBezTo>
                  <a:cubicBezTo>
                    <a:pt x="12" y="1"/>
                    <a:pt x="12" y="1"/>
                    <a:pt x="12" y="1"/>
                  </a:cubicBezTo>
                  <a:cubicBezTo>
                    <a:pt x="12" y="1"/>
                    <a:pt x="11" y="1"/>
                    <a:pt x="10" y="1"/>
                  </a:cubicBezTo>
                  <a:cubicBezTo>
                    <a:pt x="8" y="1"/>
                    <a:pt x="5" y="3"/>
                    <a:pt x="2" y="8"/>
                  </a:cubicBezTo>
                  <a:cubicBezTo>
                    <a:pt x="2" y="9"/>
                    <a:pt x="2" y="9"/>
                    <a:pt x="2" y="9"/>
                  </a:cubicBezTo>
                  <a:cubicBezTo>
                    <a:pt x="1" y="10"/>
                    <a:pt x="1" y="10"/>
                    <a:pt x="1" y="10"/>
                  </a:cubicBezTo>
                  <a:cubicBezTo>
                    <a:pt x="1" y="10"/>
                    <a:pt x="1" y="11"/>
                    <a:pt x="1" y="11"/>
                  </a:cubicBezTo>
                  <a:cubicBezTo>
                    <a:pt x="0" y="11"/>
                    <a:pt x="0" y="11"/>
                    <a:pt x="0" y="11"/>
                  </a:cubicBezTo>
                  <a:cubicBezTo>
                    <a:pt x="0" y="11"/>
                    <a:pt x="0" y="11"/>
                    <a:pt x="0" y="11"/>
                  </a:cubicBezTo>
                  <a:cubicBezTo>
                    <a:pt x="0" y="11"/>
                    <a:pt x="0" y="11"/>
                    <a:pt x="0" y="11"/>
                  </a:cubicBezTo>
                  <a:cubicBezTo>
                    <a:pt x="1" y="11"/>
                    <a:pt x="1" y="11"/>
                    <a:pt x="1" y="11"/>
                  </a:cubicBezTo>
                  <a:cubicBezTo>
                    <a:pt x="1" y="10"/>
                    <a:pt x="1" y="10"/>
                    <a:pt x="2" y="9"/>
                  </a:cubicBezTo>
                  <a:cubicBezTo>
                    <a:pt x="2" y="8"/>
                    <a:pt x="2" y="8"/>
                    <a:pt x="2" y="8"/>
                  </a:cubicBezTo>
                  <a:cubicBezTo>
                    <a:pt x="5" y="3"/>
                    <a:pt x="8" y="1"/>
                    <a:pt x="10" y="1"/>
                  </a:cubicBezTo>
                  <a:cubicBezTo>
                    <a:pt x="11" y="1"/>
                    <a:pt x="12" y="1"/>
                    <a:pt x="12" y="1"/>
                  </a:cubicBezTo>
                  <a:cubicBezTo>
                    <a:pt x="13" y="2"/>
                    <a:pt x="13" y="2"/>
                    <a:pt x="13" y="2"/>
                  </a:cubicBezTo>
                  <a:cubicBezTo>
                    <a:pt x="14" y="3"/>
                    <a:pt x="15" y="3"/>
                    <a:pt x="15" y="3"/>
                  </a:cubicBezTo>
                  <a:cubicBezTo>
                    <a:pt x="16" y="3"/>
                    <a:pt x="17" y="2"/>
                    <a:pt x="18" y="1"/>
                  </a:cubicBezTo>
                  <a:cubicBezTo>
                    <a:pt x="20" y="1"/>
                    <a:pt x="21" y="0"/>
                    <a:pt x="22" y="0"/>
                  </a:cubicBezTo>
                  <a:cubicBezTo>
                    <a:pt x="23" y="0"/>
                    <a:pt x="24" y="0"/>
                    <a:pt x="24" y="0"/>
                  </a:cubicBezTo>
                  <a:cubicBezTo>
                    <a:pt x="24" y="0"/>
                    <a:pt x="24" y="0"/>
                    <a:pt x="24" y="0"/>
                  </a:cubicBezTo>
                  <a:cubicBezTo>
                    <a:pt x="26" y="1"/>
                    <a:pt x="28" y="2"/>
                    <a:pt x="29" y="3"/>
                  </a:cubicBezTo>
                  <a:cubicBezTo>
                    <a:pt x="29" y="3"/>
                    <a:pt x="29" y="3"/>
                    <a:pt x="29" y="3"/>
                  </a:cubicBezTo>
                  <a:cubicBezTo>
                    <a:pt x="29" y="3"/>
                    <a:pt x="29" y="3"/>
                    <a:pt x="29" y="3"/>
                  </a:cubicBezTo>
                  <a:cubicBezTo>
                    <a:pt x="28" y="2"/>
                    <a:pt x="26" y="1"/>
                    <a:pt x="24" y="0"/>
                  </a:cubicBezTo>
                  <a:cubicBezTo>
                    <a:pt x="24" y="0"/>
                    <a:pt x="24" y="0"/>
                    <a:pt x="24" y="0"/>
                  </a:cubicBezTo>
                  <a:cubicBezTo>
                    <a:pt x="24" y="0"/>
                    <a:pt x="23" y="0"/>
                    <a:pt x="2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4" name="Freeform 172"/>
            <p:cNvSpPr>
              <a:spLocks noEditPoints="1"/>
            </p:cNvSpPr>
            <p:nvPr/>
          </p:nvSpPr>
          <p:spPr bwMode="auto">
            <a:xfrm flipH="1">
              <a:off x="1947863" y="5548313"/>
              <a:ext cx="112713" cy="74613"/>
            </a:xfrm>
            <a:custGeom>
              <a:avLst/>
              <a:gdLst>
                <a:gd name="T0" fmla="*/ 24 w 40"/>
                <a:gd name="T1" fmla="*/ 23 h 26"/>
                <a:gd name="T2" fmla="*/ 23 w 40"/>
                <a:gd name="T3" fmla="*/ 26 h 26"/>
                <a:gd name="T4" fmla="*/ 23 w 40"/>
                <a:gd name="T5" fmla="*/ 26 h 26"/>
                <a:gd name="T6" fmla="*/ 24 w 40"/>
                <a:gd name="T7" fmla="*/ 23 h 26"/>
                <a:gd name="T8" fmla="*/ 5 w 40"/>
                <a:gd name="T9" fmla="*/ 20 h 26"/>
                <a:gd name="T10" fmla="*/ 6 w 40"/>
                <a:gd name="T11" fmla="*/ 26 h 26"/>
                <a:gd name="T12" fmla="*/ 6 w 40"/>
                <a:gd name="T13" fmla="*/ 26 h 26"/>
                <a:gd name="T14" fmla="*/ 6 w 40"/>
                <a:gd name="T15" fmla="*/ 26 h 26"/>
                <a:gd name="T16" fmla="*/ 5 w 40"/>
                <a:gd name="T17" fmla="*/ 20 h 26"/>
                <a:gd name="T18" fmla="*/ 5 w 40"/>
                <a:gd name="T19" fmla="*/ 11 h 26"/>
                <a:gd name="T20" fmla="*/ 5 w 40"/>
                <a:gd name="T21" fmla="*/ 13 h 26"/>
                <a:gd name="T22" fmla="*/ 5 w 40"/>
                <a:gd name="T23" fmla="*/ 11 h 26"/>
                <a:gd name="T24" fmla="*/ 25 w 40"/>
                <a:gd name="T25" fmla="*/ 5 h 26"/>
                <a:gd name="T26" fmla="*/ 25 w 40"/>
                <a:gd name="T27" fmla="*/ 5 h 26"/>
                <a:gd name="T28" fmla="*/ 24 w 40"/>
                <a:gd name="T29" fmla="*/ 6 h 26"/>
                <a:gd name="T30" fmla="*/ 25 w 40"/>
                <a:gd name="T31" fmla="*/ 5 h 26"/>
                <a:gd name="T32" fmla="*/ 23 w 40"/>
                <a:gd name="T33" fmla="*/ 0 h 26"/>
                <a:gd name="T34" fmla="*/ 19 w 40"/>
                <a:gd name="T35" fmla="*/ 1 h 26"/>
                <a:gd name="T36" fmla="*/ 16 w 40"/>
                <a:gd name="T37" fmla="*/ 3 h 26"/>
                <a:gd name="T38" fmla="*/ 14 w 40"/>
                <a:gd name="T39" fmla="*/ 2 h 26"/>
                <a:gd name="T40" fmla="*/ 13 w 40"/>
                <a:gd name="T41" fmla="*/ 1 h 26"/>
                <a:gd name="T42" fmla="*/ 11 w 40"/>
                <a:gd name="T43" fmla="*/ 1 h 26"/>
                <a:gd name="T44" fmla="*/ 3 w 40"/>
                <a:gd name="T45" fmla="*/ 8 h 26"/>
                <a:gd name="T46" fmla="*/ 3 w 40"/>
                <a:gd name="T47" fmla="*/ 9 h 26"/>
                <a:gd name="T48" fmla="*/ 2 w 40"/>
                <a:gd name="T49" fmla="*/ 11 h 26"/>
                <a:gd name="T50" fmla="*/ 1 w 40"/>
                <a:gd name="T51" fmla="*/ 11 h 26"/>
                <a:gd name="T52" fmla="*/ 1 w 40"/>
                <a:gd name="T53" fmla="*/ 11 h 26"/>
                <a:gd name="T54" fmla="*/ 1 w 40"/>
                <a:gd name="T55" fmla="*/ 23 h 26"/>
                <a:gd name="T56" fmla="*/ 5 w 40"/>
                <a:gd name="T57" fmla="*/ 11 h 26"/>
                <a:gd name="T58" fmla="*/ 5 w 40"/>
                <a:gd name="T59" fmla="*/ 11 h 26"/>
                <a:gd name="T60" fmla="*/ 5 w 40"/>
                <a:gd name="T61" fmla="*/ 11 h 26"/>
                <a:gd name="T62" fmla="*/ 5 w 40"/>
                <a:gd name="T63" fmla="*/ 11 h 26"/>
                <a:gd name="T64" fmla="*/ 8 w 40"/>
                <a:gd name="T65" fmla="*/ 9 h 26"/>
                <a:gd name="T66" fmla="*/ 6 w 40"/>
                <a:gd name="T67" fmla="*/ 25 h 26"/>
                <a:gd name="T68" fmla="*/ 8 w 40"/>
                <a:gd name="T69" fmla="*/ 9 h 26"/>
                <a:gd name="T70" fmla="*/ 12 w 40"/>
                <a:gd name="T71" fmla="*/ 4 h 26"/>
                <a:gd name="T72" fmla="*/ 16 w 40"/>
                <a:gd name="T73" fmla="*/ 5 h 26"/>
                <a:gd name="T74" fmla="*/ 17 w 40"/>
                <a:gd name="T75" fmla="*/ 17 h 26"/>
                <a:gd name="T76" fmla="*/ 21 w 40"/>
                <a:gd name="T77" fmla="*/ 6 h 26"/>
                <a:gd name="T78" fmla="*/ 21 w 40"/>
                <a:gd name="T79" fmla="*/ 6 h 26"/>
                <a:gd name="T80" fmla="*/ 23 w 40"/>
                <a:gd name="T81" fmla="*/ 18 h 26"/>
                <a:gd name="T82" fmla="*/ 21 w 40"/>
                <a:gd name="T83" fmla="*/ 6 h 26"/>
                <a:gd name="T84" fmla="*/ 25 w 40"/>
                <a:gd name="T85" fmla="*/ 5 h 26"/>
                <a:gd name="T86" fmla="*/ 25 w 40"/>
                <a:gd name="T87" fmla="*/ 5 h 26"/>
                <a:gd name="T88" fmla="*/ 25 w 40"/>
                <a:gd name="T89" fmla="*/ 5 h 26"/>
                <a:gd name="T90" fmla="*/ 25 w 40"/>
                <a:gd name="T91" fmla="*/ 5 h 26"/>
                <a:gd name="T92" fmla="*/ 25 w 40"/>
                <a:gd name="T93" fmla="*/ 5 h 26"/>
                <a:gd name="T94" fmla="*/ 31 w 40"/>
                <a:gd name="T95" fmla="*/ 18 h 26"/>
                <a:gd name="T96" fmla="*/ 31 w 40"/>
                <a:gd name="T97" fmla="*/ 18 h 26"/>
                <a:gd name="T98" fmla="*/ 31 w 40"/>
                <a:gd name="T99" fmla="*/ 18 h 26"/>
                <a:gd name="T100" fmla="*/ 25 w 40"/>
                <a:gd name="T101" fmla="*/ 5 h 26"/>
                <a:gd name="T102" fmla="*/ 28 w 40"/>
                <a:gd name="T103" fmla="*/ 5 h 26"/>
                <a:gd name="T104" fmla="*/ 28 w 40"/>
                <a:gd name="T105" fmla="*/ 5 h 26"/>
                <a:gd name="T106" fmla="*/ 29 w 40"/>
                <a:gd name="T107" fmla="*/ 4 h 26"/>
                <a:gd name="T108" fmla="*/ 30 w 40"/>
                <a:gd name="T109" fmla="*/ 5 h 26"/>
                <a:gd name="T110" fmla="*/ 30 w 40"/>
                <a:gd name="T111" fmla="*/ 5 h 26"/>
                <a:gd name="T112" fmla="*/ 30 w 40"/>
                <a:gd name="T113" fmla="*/ 5 h 26"/>
                <a:gd name="T114" fmla="*/ 40 w 40"/>
                <a:gd name="T115" fmla="*/ 15 h 26"/>
                <a:gd name="T116" fmla="*/ 30 w 40"/>
                <a:gd name="T117" fmla="*/ 3 h 26"/>
                <a:gd name="T118" fmla="*/ 30 w 40"/>
                <a:gd name="T119" fmla="*/ 3 h 26"/>
                <a:gd name="T120" fmla="*/ 25 w 40"/>
                <a:gd name="T121" fmla="*/ 0 h 26"/>
                <a:gd name="T122" fmla="*/ 25 w 40"/>
                <a:gd name="T123" fmla="*/ 0 h 26"/>
                <a:gd name="T124" fmla="*/ 23 w 40"/>
                <a:gd name="T1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 h="26">
                  <a:moveTo>
                    <a:pt x="24" y="23"/>
                  </a:moveTo>
                  <a:cubicBezTo>
                    <a:pt x="24" y="24"/>
                    <a:pt x="23" y="25"/>
                    <a:pt x="23" y="26"/>
                  </a:cubicBezTo>
                  <a:cubicBezTo>
                    <a:pt x="23" y="26"/>
                    <a:pt x="23" y="26"/>
                    <a:pt x="23" y="26"/>
                  </a:cubicBezTo>
                  <a:cubicBezTo>
                    <a:pt x="23" y="25"/>
                    <a:pt x="24" y="24"/>
                    <a:pt x="24" y="23"/>
                  </a:cubicBezTo>
                  <a:moveTo>
                    <a:pt x="5" y="20"/>
                  </a:moveTo>
                  <a:cubicBezTo>
                    <a:pt x="4" y="23"/>
                    <a:pt x="4" y="26"/>
                    <a:pt x="6" y="26"/>
                  </a:cubicBezTo>
                  <a:cubicBezTo>
                    <a:pt x="6" y="26"/>
                    <a:pt x="6" y="26"/>
                    <a:pt x="6" y="26"/>
                  </a:cubicBezTo>
                  <a:cubicBezTo>
                    <a:pt x="6" y="26"/>
                    <a:pt x="6" y="26"/>
                    <a:pt x="6" y="26"/>
                  </a:cubicBezTo>
                  <a:cubicBezTo>
                    <a:pt x="5" y="24"/>
                    <a:pt x="4" y="22"/>
                    <a:pt x="5" y="20"/>
                  </a:cubicBezTo>
                  <a:moveTo>
                    <a:pt x="5" y="11"/>
                  </a:moveTo>
                  <a:cubicBezTo>
                    <a:pt x="6" y="11"/>
                    <a:pt x="6" y="12"/>
                    <a:pt x="5" y="13"/>
                  </a:cubicBezTo>
                  <a:cubicBezTo>
                    <a:pt x="6" y="12"/>
                    <a:pt x="6" y="11"/>
                    <a:pt x="5" y="11"/>
                  </a:cubicBezTo>
                  <a:moveTo>
                    <a:pt x="25" y="5"/>
                  </a:moveTo>
                  <a:cubicBezTo>
                    <a:pt x="25" y="5"/>
                    <a:pt x="25" y="5"/>
                    <a:pt x="25" y="5"/>
                  </a:cubicBezTo>
                  <a:cubicBezTo>
                    <a:pt x="25" y="6"/>
                    <a:pt x="25" y="6"/>
                    <a:pt x="24" y="6"/>
                  </a:cubicBezTo>
                  <a:cubicBezTo>
                    <a:pt x="25" y="6"/>
                    <a:pt x="25" y="6"/>
                    <a:pt x="25" y="5"/>
                  </a:cubicBezTo>
                  <a:moveTo>
                    <a:pt x="23" y="0"/>
                  </a:moveTo>
                  <a:cubicBezTo>
                    <a:pt x="22" y="0"/>
                    <a:pt x="21" y="1"/>
                    <a:pt x="19" y="1"/>
                  </a:cubicBezTo>
                  <a:cubicBezTo>
                    <a:pt x="18" y="2"/>
                    <a:pt x="17" y="3"/>
                    <a:pt x="16" y="3"/>
                  </a:cubicBezTo>
                  <a:cubicBezTo>
                    <a:pt x="16" y="3"/>
                    <a:pt x="15" y="3"/>
                    <a:pt x="14" y="2"/>
                  </a:cubicBezTo>
                  <a:cubicBezTo>
                    <a:pt x="13" y="1"/>
                    <a:pt x="13" y="1"/>
                    <a:pt x="13" y="1"/>
                  </a:cubicBezTo>
                  <a:cubicBezTo>
                    <a:pt x="13" y="1"/>
                    <a:pt x="12" y="1"/>
                    <a:pt x="11" y="1"/>
                  </a:cubicBezTo>
                  <a:cubicBezTo>
                    <a:pt x="9" y="1"/>
                    <a:pt x="6" y="3"/>
                    <a:pt x="3" y="8"/>
                  </a:cubicBezTo>
                  <a:cubicBezTo>
                    <a:pt x="3" y="9"/>
                    <a:pt x="3" y="9"/>
                    <a:pt x="3" y="9"/>
                  </a:cubicBezTo>
                  <a:cubicBezTo>
                    <a:pt x="2" y="10"/>
                    <a:pt x="2" y="10"/>
                    <a:pt x="2" y="11"/>
                  </a:cubicBezTo>
                  <a:cubicBezTo>
                    <a:pt x="1" y="11"/>
                    <a:pt x="1" y="11"/>
                    <a:pt x="1" y="11"/>
                  </a:cubicBezTo>
                  <a:cubicBezTo>
                    <a:pt x="1" y="11"/>
                    <a:pt x="1" y="11"/>
                    <a:pt x="1" y="11"/>
                  </a:cubicBezTo>
                  <a:cubicBezTo>
                    <a:pt x="0" y="16"/>
                    <a:pt x="0" y="21"/>
                    <a:pt x="1" y="23"/>
                  </a:cubicBezTo>
                  <a:cubicBezTo>
                    <a:pt x="0" y="20"/>
                    <a:pt x="4" y="11"/>
                    <a:pt x="5" y="11"/>
                  </a:cubicBezTo>
                  <a:cubicBezTo>
                    <a:pt x="5" y="11"/>
                    <a:pt x="5" y="11"/>
                    <a:pt x="5" y="11"/>
                  </a:cubicBezTo>
                  <a:cubicBezTo>
                    <a:pt x="5" y="11"/>
                    <a:pt x="5" y="11"/>
                    <a:pt x="5" y="11"/>
                  </a:cubicBezTo>
                  <a:cubicBezTo>
                    <a:pt x="5" y="11"/>
                    <a:pt x="5" y="11"/>
                    <a:pt x="5" y="11"/>
                  </a:cubicBezTo>
                  <a:cubicBezTo>
                    <a:pt x="8" y="9"/>
                    <a:pt x="8" y="9"/>
                    <a:pt x="8" y="9"/>
                  </a:cubicBezTo>
                  <a:cubicBezTo>
                    <a:pt x="6" y="16"/>
                    <a:pt x="6" y="21"/>
                    <a:pt x="6" y="25"/>
                  </a:cubicBezTo>
                  <a:cubicBezTo>
                    <a:pt x="6" y="21"/>
                    <a:pt x="6" y="16"/>
                    <a:pt x="8" y="9"/>
                  </a:cubicBezTo>
                  <a:cubicBezTo>
                    <a:pt x="9" y="5"/>
                    <a:pt x="11" y="4"/>
                    <a:pt x="12" y="4"/>
                  </a:cubicBezTo>
                  <a:cubicBezTo>
                    <a:pt x="13" y="4"/>
                    <a:pt x="14" y="5"/>
                    <a:pt x="16" y="5"/>
                  </a:cubicBezTo>
                  <a:cubicBezTo>
                    <a:pt x="19" y="7"/>
                    <a:pt x="17" y="13"/>
                    <a:pt x="17" y="17"/>
                  </a:cubicBezTo>
                  <a:cubicBezTo>
                    <a:pt x="19" y="15"/>
                    <a:pt x="19" y="6"/>
                    <a:pt x="21" y="6"/>
                  </a:cubicBezTo>
                  <a:cubicBezTo>
                    <a:pt x="21" y="6"/>
                    <a:pt x="21" y="6"/>
                    <a:pt x="21" y="6"/>
                  </a:cubicBezTo>
                  <a:cubicBezTo>
                    <a:pt x="22" y="7"/>
                    <a:pt x="23" y="12"/>
                    <a:pt x="23" y="18"/>
                  </a:cubicBezTo>
                  <a:cubicBezTo>
                    <a:pt x="23" y="12"/>
                    <a:pt x="22" y="7"/>
                    <a:pt x="21" y="6"/>
                  </a:cubicBezTo>
                  <a:cubicBezTo>
                    <a:pt x="25" y="5"/>
                    <a:pt x="25" y="5"/>
                    <a:pt x="25" y="5"/>
                  </a:cubicBezTo>
                  <a:cubicBezTo>
                    <a:pt x="25" y="5"/>
                    <a:pt x="25" y="5"/>
                    <a:pt x="25" y="5"/>
                  </a:cubicBezTo>
                  <a:cubicBezTo>
                    <a:pt x="25" y="5"/>
                    <a:pt x="25" y="5"/>
                    <a:pt x="25" y="5"/>
                  </a:cubicBezTo>
                  <a:cubicBezTo>
                    <a:pt x="25" y="5"/>
                    <a:pt x="25" y="5"/>
                    <a:pt x="25" y="5"/>
                  </a:cubicBezTo>
                  <a:cubicBezTo>
                    <a:pt x="25" y="5"/>
                    <a:pt x="25" y="5"/>
                    <a:pt x="25" y="5"/>
                  </a:cubicBezTo>
                  <a:cubicBezTo>
                    <a:pt x="28" y="6"/>
                    <a:pt x="29" y="12"/>
                    <a:pt x="31" y="18"/>
                  </a:cubicBezTo>
                  <a:cubicBezTo>
                    <a:pt x="31" y="18"/>
                    <a:pt x="31" y="18"/>
                    <a:pt x="31" y="18"/>
                  </a:cubicBezTo>
                  <a:cubicBezTo>
                    <a:pt x="31" y="18"/>
                    <a:pt x="31" y="18"/>
                    <a:pt x="31" y="18"/>
                  </a:cubicBezTo>
                  <a:cubicBezTo>
                    <a:pt x="29" y="12"/>
                    <a:pt x="28" y="6"/>
                    <a:pt x="25" y="5"/>
                  </a:cubicBezTo>
                  <a:cubicBezTo>
                    <a:pt x="28" y="5"/>
                    <a:pt x="28" y="5"/>
                    <a:pt x="28" y="5"/>
                  </a:cubicBezTo>
                  <a:cubicBezTo>
                    <a:pt x="28" y="5"/>
                    <a:pt x="28" y="5"/>
                    <a:pt x="28" y="5"/>
                  </a:cubicBezTo>
                  <a:cubicBezTo>
                    <a:pt x="28" y="5"/>
                    <a:pt x="29" y="4"/>
                    <a:pt x="29" y="4"/>
                  </a:cubicBezTo>
                  <a:cubicBezTo>
                    <a:pt x="29" y="4"/>
                    <a:pt x="29" y="5"/>
                    <a:pt x="30" y="5"/>
                  </a:cubicBezTo>
                  <a:cubicBezTo>
                    <a:pt x="30" y="5"/>
                    <a:pt x="30" y="5"/>
                    <a:pt x="30" y="5"/>
                  </a:cubicBezTo>
                  <a:cubicBezTo>
                    <a:pt x="30" y="5"/>
                    <a:pt x="30" y="5"/>
                    <a:pt x="30" y="5"/>
                  </a:cubicBezTo>
                  <a:cubicBezTo>
                    <a:pt x="34" y="7"/>
                    <a:pt x="38" y="12"/>
                    <a:pt x="40" y="15"/>
                  </a:cubicBezTo>
                  <a:cubicBezTo>
                    <a:pt x="39" y="8"/>
                    <a:pt x="30" y="3"/>
                    <a:pt x="30" y="3"/>
                  </a:cubicBezTo>
                  <a:cubicBezTo>
                    <a:pt x="30" y="3"/>
                    <a:pt x="30" y="3"/>
                    <a:pt x="30" y="3"/>
                  </a:cubicBezTo>
                  <a:cubicBezTo>
                    <a:pt x="29" y="2"/>
                    <a:pt x="27" y="1"/>
                    <a:pt x="25" y="0"/>
                  </a:cubicBezTo>
                  <a:cubicBezTo>
                    <a:pt x="25" y="0"/>
                    <a:pt x="25" y="0"/>
                    <a:pt x="25" y="0"/>
                  </a:cubicBezTo>
                  <a:cubicBezTo>
                    <a:pt x="25" y="0"/>
                    <a:pt x="24" y="0"/>
                    <a:pt x="23"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5" name="Freeform 173"/>
            <p:cNvSpPr/>
            <p:nvPr/>
          </p:nvSpPr>
          <p:spPr bwMode="auto">
            <a:xfrm flipH="1">
              <a:off x="2135188" y="5688013"/>
              <a:ext cx="122238" cy="117475"/>
            </a:xfrm>
            <a:custGeom>
              <a:avLst/>
              <a:gdLst>
                <a:gd name="T0" fmla="*/ 27 w 43"/>
                <a:gd name="T1" fmla="*/ 0 h 41"/>
                <a:gd name="T2" fmla="*/ 27 w 43"/>
                <a:gd name="T3" fmla="*/ 0 h 41"/>
                <a:gd name="T4" fmla="*/ 27 w 43"/>
                <a:gd name="T5" fmla="*/ 0 h 41"/>
                <a:gd name="T6" fmla="*/ 10 w 43"/>
                <a:gd name="T7" fmla="*/ 4 h 41"/>
                <a:gd name="T8" fmla="*/ 8 w 43"/>
                <a:gd name="T9" fmla="*/ 7 h 41"/>
                <a:gd name="T10" fmla="*/ 8 w 43"/>
                <a:gd name="T11" fmla="*/ 8 h 41"/>
                <a:gd name="T12" fmla="*/ 8 w 43"/>
                <a:gd name="T13" fmla="*/ 10 h 41"/>
                <a:gd name="T14" fmla="*/ 7 w 43"/>
                <a:gd name="T15" fmla="*/ 12 h 41"/>
                <a:gd name="T16" fmla="*/ 4 w 43"/>
                <a:gd name="T17" fmla="*/ 13 h 41"/>
                <a:gd name="T18" fmla="*/ 0 w 43"/>
                <a:gd name="T19" fmla="*/ 17 h 41"/>
                <a:gd name="T20" fmla="*/ 0 w 43"/>
                <a:gd name="T21" fmla="*/ 18 h 41"/>
                <a:gd name="T22" fmla="*/ 2 w 43"/>
                <a:gd name="T23" fmla="*/ 30 h 41"/>
                <a:gd name="T24" fmla="*/ 2 w 43"/>
                <a:gd name="T25" fmla="*/ 30 h 41"/>
                <a:gd name="T26" fmla="*/ 14 w 43"/>
                <a:gd name="T27" fmla="*/ 41 h 41"/>
                <a:gd name="T28" fmla="*/ 6 w 43"/>
                <a:gd name="T29" fmla="*/ 19 h 41"/>
                <a:gd name="T30" fmla="*/ 24 w 43"/>
                <a:gd name="T31" fmla="*/ 37 h 41"/>
                <a:gd name="T32" fmla="*/ 8 w 43"/>
                <a:gd name="T33" fmla="*/ 17 h 41"/>
                <a:gd name="T34" fmla="*/ 9 w 43"/>
                <a:gd name="T35" fmla="*/ 17 h 41"/>
                <a:gd name="T36" fmla="*/ 23 w 43"/>
                <a:gd name="T37" fmla="*/ 24 h 41"/>
                <a:gd name="T38" fmla="*/ 11 w 43"/>
                <a:gd name="T39" fmla="*/ 15 h 41"/>
                <a:gd name="T40" fmla="*/ 12 w 43"/>
                <a:gd name="T41" fmla="*/ 14 h 41"/>
                <a:gd name="T42" fmla="*/ 25 w 43"/>
                <a:gd name="T43" fmla="*/ 21 h 41"/>
                <a:gd name="T44" fmla="*/ 14 w 43"/>
                <a:gd name="T45" fmla="*/ 11 h 41"/>
                <a:gd name="T46" fmla="*/ 15 w 43"/>
                <a:gd name="T47" fmla="*/ 11 h 41"/>
                <a:gd name="T48" fmla="*/ 33 w 43"/>
                <a:gd name="T49" fmla="*/ 21 h 41"/>
                <a:gd name="T50" fmla="*/ 16 w 43"/>
                <a:gd name="T51" fmla="*/ 7 h 41"/>
                <a:gd name="T52" fmla="*/ 19 w 43"/>
                <a:gd name="T53" fmla="*/ 7 h 41"/>
                <a:gd name="T54" fmla="*/ 38 w 43"/>
                <a:gd name="T55" fmla="*/ 14 h 41"/>
                <a:gd name="T56" fmla="*/ 18 w 43"/>
                <a:gd name="T57" fmla="*/ 3 h 41"/>
                <a:gd name="T58" fmla="*/ 27 w 43"/>
                <a:gd name="T59" fmla="*/ 2 h 41"/>
                <a:gd name="T60" fmla="*/ 43 w 43"/>
                <a:gd name="T61" fmla="*/ 4 h 41"/>
                <a:gd name="T62" fmla="*/ 27 w 43"/>
                <a:gd name="T63"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 h="41">
                  <a:moveTo>
                    <a:pt x="27" y="0"/>
                  </a:moveTo>
                  <a:cubicBezTo>
                    <a:pt x="27" y="0"/>
                    <a:pt x="27" y="0"/>
                    <a:pt x="27" y="0"/>
                  </a:cubicBezTo>
                  <a:cubicBezTo>
                    <a:pt x="27" y="0"/>
                    <a:pt x="27" y="0"/>
                    <a:pt x="27" y="0"/>
                  </a:cubicBezTo>
                  <a:cubicBezTo>
                    <a:pt x="19" y="1"/>
                    <a:pt x="14" y="2"/>
                    <a:pt x="10" y="4"/>
                  </a:cubicBezTo>
                  <a:cubicBezTo>
                    <a:pt x="9" y="4"/>
                    <a:pt x="8" y="6"/>
                    <a:pt x="8" y="7"/>
                  </a:cubicBezTo>
                  <a:cubicBezTo>
                    <a:pt x="8" y="8"/>
                    <a:pt x="8" y="8"/>
                    <a:pt x="8" y="8"/>
                  </a:cubicBezTo>
                  <a:cubicBezTo>
                    <a:pt x="8" y="9"/>
                    <a:pt x="8" y="9"/>
                    <a:pt x="8" y="10"/>
                  </a:cubicBezTo>
                  <a:cubicBezTo>
                    <a:pt x="8" y="11"/>
                    <a:pt x="8" y="11"/>
                    <a:pt x="7" y="12"/>
                  </a:cubicBezTo>
                  <a:cubicBezTo>
                    <a:pt x="6" y="13"/>
                    <a:pt x="5" y="13"/>
                    <a:pt x="4" y="13"/>
                  </a:cubicBezTo>
                  <a:cubicBezTo>
                    <a:pt x="1" y="14"/>
                    <a:pt x="0" y="15"/>
                    <a:pt x="0" y="17"/>
                  </a:cubicBezTo>
                  <a:cubicBezTo>
                    <a:pt x="0" y="17"/>
                    <a:pt x="0" y="18"/>
                    <a:pt x="0" y="18"/>
                  </a:cubicBezTo>
                  <a:cubicBezTo>
                    <a:pt x="0" y="21"/>
                    <a:pt x="0" y="25"/>
                    <a:pt x="2" y="30"/>
                  </a:cubicBezTo>
                  <a:cubicBezTo>
                    <a:pt x="2" y="30"/>
                    <a:pt x="2" y="30"/>
                    <a:pt x="2" y="30"/>
                  </a:cubicBezTo>
                  <a:cubicBezTo>
                    <a:pt x="7" y="39"/>
                    <a:pt x="10" y="40"/>
                    <a:pt x="14" y="41"/>
                  </a:cubicBezTo>
                  <a:cubicBezTo>
                    <a:pt x="1" y="32"/>
                    <a:pt x="3" y="20"/>
                    <a:pt x="6" y="19"/>
                  </a:cubicBezTo>
                  <a:cubicBezTo>
                    <a:pt x="6" y="25"/>
                    <a:pt x="13" y="36"/>
                    <a:pt x="24" y="37"/>
                  </a:cubicBezTo>
                  <a:cubicBezTo>
                    <a:pt x="17" y="36"/>
                    <a:pt x="5" y="19"/>
                    <a:pt x="8" y="17"/>
                  </a:cubicBezTo>
                  <a:cubicBezTo>
                    <a:pt x="9" y="17"/>
                    <a:pt x="9" y="17"/>
                    <a:pt x="9" y="17"/>
                  </a:cubicBezTo>
                  <a:cubicBezTo>
                    <a:pt x="13" y="17"/>
                    <a:pt x="18" y="22"/>
                    <a:pt x="23" y="24"/>
                  </a:cubicBezTo>
                  <a:cubicBezTo>
                    <a:pt x="20" y="20"/>
                    <a:pt x="12" y="17"/>
                    <a:pt x="11" y="15"/>
                  </a:cubicBezTo>
                  <a:cubicBezTo>
                    <a:pt x="11" y="15"/>
                    <a:pt x="12" y="14"/>
                    <a:pt x="12" y="14"/>
                  </a:cubicBezTo>
                  <a:cubicBezTo>
                    <a:pt x="16" y="14"/>
                    <a:pt x="23" y="20"/>
                    <a:pt x="25" y="21"/>
                  </a:cubicBezTo>
                  <a:cubicBezTo>
                    <a:pt x="21" y="15"/>
                    <a:pt x="12" y="12"/>
                    <a:pt x="14" y="11"/>
                  </a:cubicBezTo>
                  <a:cubicBezTo>
                    <a:pt x="14" y="11"/>
                    <a:pt x="15" y="11"/>
                    <a:pt x="15" y="11"/>
                  </a:cubicBezTo>
                  <a:cubicBezTo>
                    <a:pt x="19" y="11"/>
                    <a:pt x="30" y="17"/>
                    <a:pt x="33" y="21"/>
                  </a:cubicBezTo>
                  <a:cubicBezTo>
                    <a:pt x="33" y="13"/>
                    <a:pt x="13" y="9"/>
                    <a:pt x="16" y="7"/>
                  </a:cubicBezTo>
                  <a:cubicBezTo>
                    <a:pt x="16" y="7"/>
                    <a:pt x="17" y="7"/>
                    <a:pt x="19" y="7"/>
                  </a:cubicBezTo>
                  <a:cubicBezTo>
                    <a:pt x="24" y="7"/>
                    <a:pt x="34" y="9"/>
                    <a:pt x="38" y="14"/>
                  </a:cubicBezTo>
                  <a:cubicBezTo>
                    <a:pt x="33" y="1"/>
                    <a:pt x="7" y="6"/>
                    <a:pt x="18" y="3"/>
                  </a:cubicBezTo>
                  <a:cubicBezTo>
                    <a:pt x="22" y="2"/>
                    <a:pt x="24" y="2"/>
                    <a:pt x="27" y="2"/>
                  </a:cubicBezTo>
                  <a:cubicBezTo>
                    <a:pt x="33" y="2"/>
                    <a:pt x="37" y="4"/>
                    <a:pt x="43" y="4"/>
                  </a:cubicBezTo>
                  <a:cubicBezTo>
                    <a:pt x="38" y="1"/>
                    <a:pt x="28" y="0"/>
                    <a:pt x="27"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6" name="Freeform 174"/>
            <p:cNvSpPr/>
            <p:nvPr/>
          </p:nvSpPr>
          <p:spPr bwMode="auto">
            <a:xfrm flipH="1">
              <a:off x="2206625" y="5849938"/>
              <a:ext cx="79375" cy="82550"/>
            </a:xfrm>
            <a:custGeom>
              <a:avLst/>
              <a:gdLst>
                <a:gd name="T0" fmla="*/ 4 w 28"/>
                <a:gd name="T1" fmla="*/ 0 h 29"/>
                <a:gd name="T2" fmla="*/ 1 w 28"/>
                <a:gd name="T3" fmla="*/ 2 h 29"/>
                <a:gd name="T4" fmla="*/ 1 w 28"/>
                <a:gd name="T5" fmla="*/ 2 h 29"/>
                <a:gd name="T6" fmla="*/ 1 w 28"/>
                <a:gd name="T7" fmla="*/ 2 h 29"/>
                <a:gd name="T8" fmla="*/ 0 w 28"/>
                <a:gd name="T9" fmla="*/ 5 h 29"/>
                <a:gd name="T10" fmla="*/ 0 w 28"/>
                <a:gd name="T11" fmla="*/ 7 h 29"/>
                <a:gd name="T12" fmla="*/ 0 w 28"/>
                <a:gd name="T13" fmla="*/ 7 h 29"/>
                <a:gd name="T14" fmla="*/ 0 w 28"/>
                <a:gd name="T15" fmla="*/ 7 h 29"/>
                <a:gd name="T16" fmla="*/ 0 w 28"/>
                <a:gd name="T17" fmla="*/ 8 h 29"/>
                <a:gd name="T18" fmla="*/ 20 w 28"/>
                <a:gd name="T19" fmla="*/ 28 h 29"/>
                <a:gd name="T20" fmla="*/ 22 w 28"/>
                <a:gd name="T21" fmla="*/ 29 h 29"/>
                <a:gd name="T22" fmla="*/ 5 w 28"/>
                <a:gd name="T23" fmla="*/ 14 h 29"/>
                <a:gd name="T24" fmla="*/ 8 w 28"/>
                <a:gd name="T25" fmla="*/ 15 h 29"/>
                <a:gd name="T26" fmla="*/ 26 w 28"/>
                <a:gd name="T27" fmla="*/ 23 h 29"/>
                <a:gd name="T28" fmla="*/ 24 w 28"/>
                <a:gd name="T29" fmla="*/ 22 h 29"/>
                <a:gd name="T30" fmla="*/ 3 w 28"/>
                <a:gd name="T31" fmla="*/ 7 h 29"/>
                <a:gd name="T32" fmla="*/ 3 w 28"/>
                <a:gd name="T33" fmla="*/ 7 h 29"/>
                <a:gd name="T34" fmla="*/ 10 w 28"/>
                <a:gd name="T35" fmla="*/ 11 h 29"/>
                <a:gd name="T36" fmla="*/ 18 w 28"/>
                <a:gd name="T37" fmla="*/ 14 h 29"/>
                <a:gd name="T38" fmla="*/ 18 w 28"/>
                <a:gd name="T39" fmla="*/ 13 h 29"/>
                <a:gd name="T40" fmla="*/ 4 w 28"/>
                <a:gd name="T41" fmla="*/ 5 h 29"/>
                <a:gd name="T42" fmla="*/ 4 w 28"/>
                <a:gd name="T43" fmla="*/ 5 h 29"/>
                <a:gd name="T44" fmla="*/ 16 w 28"/>
                <a:gd name="T45" fmla="*/ 9 h 29"/>
                <a:gd name="T46" fmla="*/ 27 w 28"/>
                <a:gd name="T47" fmla="*/ 13 h 29"/>
                <a:gd name="T48" fmla="*/ 28 w 28"/>
                <a:gd name="T49" fmla="*/ 12 h 29"/>
                <a:gd name="T50" fmla="*/ 6 w 28"/>
                <a:gd name="T51" fmla="*/ 2 h 29"/>
                <a:gd name="T52" fmla="*/ 7 w 28"/>
                <a:gd name="T53" fmla="*/ 2 h 29"/>
                <a:gd name="T54" fmla="*/ 16 w 28"/>
                <a:gd name="T55" fmla="*/ 4 h 29"/>
                <a:gd name="T56" fmla="*/ 25 w 28"/>
                <a:gd name="T57" fmla="*/ 6 h 29"/>
                <a:gd name="T58" fmla="*/ 25 w 28"/>
                <a:gd name="T59" fmla="*/ 6 h 29"/>
                <a:gd name="T60" fmla="*/ 18 w 28"/>
                <a:gd name="T61" fmla="*/ 2 h 29"/>
                <a:gd name="T62" fmla="*/ 18 w 28"/>
                <a:gd name="T63" fmla="*/ 2 h 29"/>
                <a:gd name="T64" fmla="*/ 17 w 28"/>
                <a:gd name="T65" fmla="*/ 2 h 29"/>
                <a:gd name="T66" fmla="*/ 17 w 28"/>
                <a:gd name="T67" fmla="*/ 2 h 29"/>
                <a:gd name="T68" fmla="*/ 17 w 28"/>
                <a:gd name="T69" fmla="*/ 2 h 29"/>
                <a:gd name="T70" fmla="*/ 15 w 28"/>
                <a:gd name="T71" fmla="*/ 2 h 29"/>
                <a:gd name="T72" fmla="*/ 4 w 28"/>
                <a:gd name="T7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8" h="29">
                  <a:moveTo>
                    <a:pt x="4" y="0"/>
                  </a:moveTo>
                  <a:cubicBezTo>
                    <a:pt x="1" y="0"/>
                    <a:pt x="1" y="1"/>
                    <a:pt x="1" y="2"/>
                  </a:cubicBezTo>
                  <a:cubicBezTo>
                    <a:pt x="1" y="2"/>
                    <a:pt x="1" y="2"/>
                    <a:pt x="1" y="2"/>
                  </a:cubicBezTo>
                  <a:cubicBezTo>
                    <a:pt x="1" y="2"/>
                    <a:pt x="1" y="2"/>
                    <a:pt x="1" y="2"/>
                  </a:cubicBezTo>
                  <a:cubicBezTo>
                    <a:pt x="1" y="4"/>
                    <a:pt x="0" y="4"/>
                    <a:pt x="0" y="5"/>
                  </a:cubicBezTo>
                  <a:cubicBezTo>
                    <a:pt x="0" y="6"/>
                    <a:pt x="0" y="6"/>
                    <a:pt x="0" y="7"/>
                  </a:cubicBezTo>
                  <a:cubicBezTo>
                    <a:pt x="0" y="7"/>
                    <a:pt x="0" y="7"/>
                    <a:pt x="0" y="7"/>
                  </a:cubicBezTo>
                  <a:cubicBezTo>
                    <a:pt x="0" y="7"/>
                    <a:pt x="0" y="7"/>
                    <a:pt x="0" y="7"/>
                  </a:cubicBezTo>
                  <a:cubicBezTo>
                    <a:pt x="0" y="7"/>
                    <a:pt x="0" y="8"/>
                    <a:pt x="0" y="8"/>
                  </a:cubicBezTo>
                  <a:cubicBezTo>
                    <a:pt x="0" y="11"/>
                    <a:pt x="8" y="23"/>
                    <a:pt x="20" y="28"/>
                  </a:cubicBezTo>
                  <a:cubicBezTo>
                    <a:pt x="20" y="29"/>
                    <a:pt x="21" y="29"/>
                    <a:pt x="22" y="29"/>
                  </a:cubicBezTo>
                  <a:cubicBezTo>
                    <a:pt x="16" y="26"/>
                    <a:pt x="3" y="14"/>
                    <a:pt x="5" y="14"/>
                  </a:cubicBezTo>
                  <a:cubicBezTo>
                    <a:pt x="6" y="14"/>
                    <a:pt x="7" y="14"/>
                    <a:pt x="8" y="15"/>
                  </a:cubicBezTo>
                  <a:cubicBezTo>
                    <a:pt x="16" y="21"/>
                    <a:pt x="24" y="23"/>
                    <a:pt x="26" y="23"/>
                  </a:cubicBezTo>
                  <a:cubicBezTo>
                    <a:pt x="26" y="23"/>
                    <a:pt x="26" y="22"/>
                    <a:pt x="24" y="22"/>
                  </a:cubicBezTo>
                  <a:cubicBezTo>
                    <a:pt x="18" y="20"/>
                    <a:pt x="2" y="8"/>
                    <a:pt x="3" y="7"/>
                  </a:cubicBezTo>
                  <a:cubicBezTo>
                    <a:pt x="3" y="7"/>
                    <a:pt x="3" y="7"/>
                    <a:pt x="3" y="7"/>
                  </a:cubicBezTo>
                  <a:cubicBezTo>
                    <a:pt x="4" y="7"/>
                    <a:pt x="7" y="9"/>
                    <a:pt x="10" y="11"/>
                  </a:cubicBezTo>
                  <a:cubicBezTo>
                    <a:pt x="13" y="12"/>
                    <a:pt x="17" y="14"/>
                    <a:pt x="18" y="14"/>
                  </a:cubicBezTo>
                  <a:cubicBezTo>
                    <a:pt x="18" y="14"/>
                    <a:pt x="18" y="14"/>
                    <a:pt x="18" y="13"/>
                  </a:cubicBezTo>
                  <a:cubicBezTo>
                    <a:pt x="16" y="10"/>
                    <a:pt x="1" y="5"/>
                    <a:pt x="4" y="5"/>
                  </a:cubicBezTo>
                  <a:cubicBezTo>
                    <a:pt x="4" y="5"/>
                    <a:pt x="4" y="5"/>
                    <a:pt x="4" y="5"/>
                  </a:cubicBezTo>
                  <a:cubicBezTo>
                    <a:pt x="6" y="5"/>
                    <a:pt x="11" y="7"/>
                    <a:pt x="16" y="9"/>
                  </a:cubicBezTo>
                  <a:cubicBezTo>
                    <a:pt x="21" y="11"/>
                    <a:pt x="26" y="13"/>
                    <a:pt x="27" y="13"/>
                  </a:cubicBezTo>
                  <a:cubicBezTo>
                    <a:pt x="28" y="13"/>
                    <a:pt x="28" y="12"/>
                    <a:pt x="28" y="12"/>
                  </a:cubicBezTo>
                  <a:cubicBezTo>
                    <a:pt x="26" y="10"/>
                    <a:pt x="2" y="3"/>
                    <a:pt x="6" y="2"/>
                  </a:cubicBezTo>
                  <a:cubicBezTo>
                    <a:pt x="6" y="2"/>
                    <a:pt x="6" y="2"/>
                    <a:pt x="7" y="2"/>
                  </a:cubicBezTo>
                  <a:cubicBezTo>
                    <a:pt x="9" y="2"/>
                    <a:pt x="12" y="3"/>
                    <a:pt x="16" y="4"/>
                  </a:cubicBezTo>
                  <a:cubicBezTo>
                    <a:pt x="19" y="5"/>
                    <a:pt x="23" y="6"/>
                    <a:pt x="25" y="6"/>
                  </a:cubicBezTo>
                  <a:cubicBezTo>
                    <a:pt x="25" y="6"/>
                    <a:pt x="25" y="6"/>
                    <a:pt x="25" y="6"/>
                  </a:cubicBezTo>
                  <a:cubicBezTo>
                    <a:pt x="26" y="4"/>
                    <a:pt x="20" y="3"/>
                    <a:pt x="18" y="2"/>
                  </a:cubicBezTo>
                  <a:cubicBezTo>
                    <a:pt x="18" y="2"/>
                    <a:pt x="18" y="2"/>
                    <a:pt x="18" y="2"/>
                  </a:cubicBezTo>
                  <a:cubicBezTo>
                    <a:pt x="18" y="2"/>
                    <a:pt x="17" y="2"/>
                    <a:pt x="17" y="2"/>
                  </a:cubicBezTo>
                  <a:cubicBezTo>
                    <a:pt x="17" y="2"/>
                    <a:pt x="17" y="2"/>
                    <a:pt x="17" y="2"/>
                  </a:cubicBezTo>
                  <a:cubicBezTo>
                    <a:pt x="17" y="2"/>
                    <a:pt x="17" y="2"/>
                    <a:pt x="17" y="2"/>
                  </a:cubicBezTo>
                  <a:cubicBezTo>
                    <a:pt x="16" y="2"/>
                    <a:pt x="16" y="2"/>
                    <a:pt x="15" y="2"/>
                  </a:cubicBezTo>
                  <a:cubicBezTo>
                    <a:pt x="10" y="1"/>
                    <a:pt x="6" y="0"/>
                    <a:pt x="4"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7" name="Freeform 175"/>
            <p:cNvSpPr/>
            <p:nvPr/>
          </p:nvSpPr>
          <p:spPr bwMode="auto">
            <a:xfrm flipH="1">
              <a:off x="2041525" y="5919788"/>
              <a:ext cx="90488" cy="61913"/>
            </a:xfrm>
            <a:custGeom>
              <a:avLst/>
              <a:gdLst>
                <a:gd name="T0" fmla="*/ 26 w 32"/>
                <a:gd name="T1" fmla="*/ 0 h 22"/>
                <a:gd name="T2" fmla="*/ 22 w 32"/>
                <a:gd name="T3" fmla="*/ 2 h 22"/>
                <a:gd name="T4" fmla="*/ 22 w 32"/>
                <a:gd name="T5" fmla="*/ 2 h 22"/>
                <a:gd name="T6" fmla="*/ 22 w 32"/>
                <a:gd name="T7" fmla="*/ 2 h 22"/>
                <a:gd name="T8" fmla="*/ 21 w 32"/>
                <a:gd name="T9" fmla="*/ 2 h 22"/>
                <a:gd name="T10" fmla="*/ 17 w 32"/>
                <a:gd name="T11" fmla="*/ 6 h 22"/>
                <a:gd name="T12" fmla="*/ 0 w 32"/>
                <a:gd name="T13" fmla="*/ 20 h 22"/>
                <a:gd name="T14" fmla="*/ 4 w 32"/>
                <a:gd name="T15" fmla="*/ 22 h 22"/>
                <a:gd name="T16" fmla="*/ 12 w 32"/>
                <a:gd name="T17" fmla="*/ 21 h 22"/>
                <a:gd name="T18" fmla="*/ 24 w 32"/>
                <a:gd name="T19" fmla="*/ 17 h 22"/>
                <a:gd name="T20" fmla="*/ 32 w 32"/>
                <a:gd name="T21" fmla="*/ 7 h 22"/>
                <a:gd name="T22" fmla="*/ 32 w 32"/>
                <a:gd name="T23" fmla="*/ 6 h 22"/>
                <a:gd name="T24" fmla="*/ 30 w 32"/>
                <a:gd name="T25" fmla="*/ 9 h 22"/>
                <a:gd name="T26" fmla="*/ 13 w 32"/>
                <a:gd name="T27" fmla="*/ 19 h 22"/>
                <a:gd name="T28" fmla="*/ 11 w 32"/>
                <a:gd name="T29" fmla="*/ 19 h 22"/>
                <a:gd name="T30" fmla="*/ 24 w 32"/>
                <a:gd name="T31" fmla="*/ 10 h 22"/>
                <a:gd name="T32" fmla="*/ 26 w 32"/>
                <a:gd name="T33" fmla="*/ 8 h 22"/>
                <a:gd name="T34" fmla="*/ 20 w 32"/>
                <a:gd name="T35" fmla="*/ 11 h 22"/>
                <a:gd name="T36" fmla="*/ 8 w 32"/>
                <a:gd name="T37" fmla="*/ 17 h 22"/>
                <a:gd name="T38" fmla="*/ 8 w 32"/>
                <a:gd name="T39" fmla="*/ 17 h 22"/>
                <a:gd name="T40" fmla="*/ 24 w 32"/>
                <a:gd name="T41" fmla="*/ 4 h 22"/>
                <a:gd name="T42" fmla="*/ 26 w 32"/>
                <a:gd name="T43"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22">
                  <a:moveTo>
                    <a:pt x="26" y="0"/>
                  </a:moveTo>
                  <a:cubicBezTo>
                    <a:pt x="25" y="0"/>
                    <a:pt x="24" y="1"/>
                    <a:pt x="22" y="2"/>
                  </a:cubicBezTo>
                  <a:cubicBezTo>
                    <a:pt x="22" y="2"/>
                    <a:pt x="22" y="2"/>
                    <a:pt x="22" y="2"/>
                  </a:cubicBezTo>
                  <a:cubicBezTo>
                    <a:pt x="22" y="2"/>
                    <a:pt x="22" y="2"/>
                    <a:pt x="22" y="2"/>
                  </a:cubicBezTo>
                  <a:cubicBezTo>
                    <a:pt x="21" y="2"/>
                    <a:pt x="21" y="2"/>
                    <a:pt x="21" y="2"/>
                  </a:cubicBezTo>
                  <a:cubicBezTo>
                    <a:pt x="20" y="4"/>
                    <a:pt x="19" y="5"/>
                    <a:pt x="17" y="6"/>
                  </a:cubicBezTo>
                  <a:cubicBezTo>
                    <a:pt x="9" y="13"/>
                    <a:pt x="0" y="18"/>
                    <a:pt x="0" y="20"/>
                  </a:cubicBezTo>
                  <a:cubicBezTo>
                    <a:pt x="0" y="21"/>
                    <a:pt x="1" y="22"/>
                    <a:pt x="4" y="22"/>
                  </a:cubicBezTo>
                  <a:cubicBezTo>
                    <a:pt x="6" y="22"/>
                    <a:pt x="9" y="21"/>
                    <a:pt x="12" y="21"/>
                  </a:cubicBezTo>
                  <a:cubicBezTo>
                    <a:pt x="15" y="21"/>
                    <a:pt x="19" y="19"/>
                    <a:pt x="24" y="17"/>
                  </a:cubicBezTo>
                  <a:cubicBezTo>
                    <a:pt x="24" y="17"/>
                    <a:pt x="31" y="12"/>
                    <a:pt x="32" y="7"/>
                  </a:cubicBezTo>
                  <a:cubicBezTo>
                    <a:pt x="32" y="7"/>
                    <a:pt x="32" y="6"/>
                    <a:pt x="32" y="6"/>
                  </a:cubicBezTo>
                  <a:cubicBezTo>
                    <a:pt x="32" y="6"/>
                    <a:pt x="31" y="7"/>
                    <a:pt x="30" y="9"/>
                  </a:cubicBezTo>
                  <a:cubicBezTo>
                    <a:pt x="27" y="13"/>
                    <a:pt x="21" y="18"/>
                    <a:pt x="13" y="19"/>
                  </a:cubicBezTo>
                  <a:cubicBezTo>
                    <a:pt x="12" y="19"/>
                    <a:pt x="11" y="19"/>
                    <a:pt x="11" y="19"/>
                  </a:cubicBezTo>
                  <a:cubicBezTo>
                    <a:pt x="7" y="19"/>
                    <a:pt x="19" y="14"/>
                    <a:pt x="24" y="10"/>
                  </a:cubicBezTo>
                  <a:cubicBezTo>
                    <a:pt x="26" y="8"/>
                    <a:pt x="26" y="8"/>
                    <a:pt x="26" y="8"/>
                  </a:cubicBezTo>
                  <a:cubicBezTo>
                    <a:pt x="25" y="8"/>
                    <a:pt x="22" y="9"/>
                    <a:pt x="20" y="11"/>
                  </a:cubicBezTo>
                  <a:cubicBezTo>
                    <a:pt x="16" y="14"/>
                    <a:pt x="10" y="16"/>
                    <a:pt x="8" y="17"/>
                  </a:cubicBezTo>
                  <a:cubicBezTo>
                    <a:pt x="8" y="17"/>
                    <a:pt x="8" y="17"/>
                    <a:pt x="8" y="17"/>
                  </a:cubicBezTo>
                  <a:cubicBezTo>
                    <a:pt x="6" y="17"/>
                    <a:pt x="20" y="8"/>
                    <a:pt x="24" y="4"/>
                  </a:cubicBezTo>
                  <a:cubicBezTo>
                    <a:pt x="26" y="1"/>
                    <a:pt x="26" y="0"/>
                    <a:pt x="26"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8" name="Freeform 176"/>
            <p:cNvSpPr/>
            <p:nvPr/>
          </p:nvSpPr>
          <p:spPr bwMode="auto">
            <a:xfrm flipH="1">
              <a:off x="1860550" y="5654675"/>
              <a:ext cx="36513" cy="93663"/>
            </a:xfrm>
            <a:custGeom>
              <a:avLst/>
              <a:gdLst>
                <a:gd name="T0" fmla="*/ 11 w 13"/>
                <a:gd name="T1" fmla="*/ 0 h 33"/>
                <a:gd name="T2" fmla="*/ 1 w 13"/>
                <a:gd name="T3" fmla="*/ 20 h 33"/>
                <a:gd name="T4" fmla="*/ 0 w 13"/>
                <a:gd name="T5" fmla="*/ 22 h 33"/>
                <a:gd name="T6" fmla="*/ 8 w 13"/>
                <a:gd name="T7" fmla="*/ 8 h 33"/>
                <a:gd name="T8" fmla="*/ 9 w 13"/>
                <a:gd name="T9" fmla="*/ 8 h 33"/>
                <a:gd name="T10" fmla="*/ 5 w 13"/>
                <a:gd name="T11" fmla="*/ 24 h 33"/>
                <a:gd name="T12" fmla="*/ 5 w 13"/>
                <a:gd name="T13" fmla="*/ 24 h 33"/>
                <a:gd name="T14" fmla="*/ 10 w 13"/>
                <a:gd name="T15" fmla="*/ 9 h 33"/>
                <a:gd name="T16" fmla="*/ 10 w 13"/>
                <a:gd name="T17" fmla="*/ 12 h 33"/>
                <a:gd name="T18" fmla="*/ 7 w 13"/>
                <a:gd name="T19" fmla="*/ 33 h 33"/>
                <a:gd name="T20" fmla="*/ 7 w 13"/>
                <a:gd name="T21" fmla="*/ 33 h 33"/>
                <a:gd name="T22" fmla="*/ 9 w 13"/>
                <a:gd name="T23" fmla="*/ 31 h 33"/>
                <a:gd name="T24" fmla="*/ 12 w 13"/>
                <a:gd name="T25" fmla="*/ 8 h 33"/>
                <a:gd name="T26" fmla="*/ 13 w 13"/>
                <a:gd name="T27" fmla="*/ 5 h 33"/>
                <a:gd name="T28" fmla="*/ 11 w 13"/>
                <a:gd name="T2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 h="33">
                  <a:moveTo>
                    <a:pt x="11" y="0"/>
                  </a:moveTo>
                  <a:cubicBezTo>
                    <a:pt x="9" y="0"/>
                    <a:pt x="6" y="5"/>
                    <a:pt x="1" y="20"/>
                  </a:cubicBezTo>
                  <a:cubicBezTo>
                    <a:pt x="1" y="21"/>
                    <a:pt x="0" y="21"/>
                    <a:pt x="0" y="22"/>
                  </a:cubicBezTo>
                  <a:cubicBezTo>
                    <a:pt x="3" y="18"/>
                    <a:pt x="7" y="8"/>
                    <a:pt x="8" y="8"/>
                  </a:cubicBezTo>
                  <a:cubicBezTo>
                    <a:pt x="8" y="8"/>
                    <a:pt x="9" y="8"/>
                    <a:pt x="9" y="8"/>
                  </a:cubicBezTo>
                  <a:cubicBezTo>
                    <a:pt x="9" y="11"/>
                    <a:pt x="4" y="24"/>
                    <a:pt x="5" y="24"/>
                  </a:cubicBezTo>
                  <a:cubicBezTo>
                    <a:pt x="5" y="24"/>
                    <a:pt x="5" y="24"/>
                    <a:pt x="5" y="24"/>
                  </a:cubicBezTo>
                  <a:cubicBezTo>
                    <a:pt x="7" y="22"/>
                    <a:pt x="10" y="9"/>
                    <a:pt x="10" y="9"/>
                  </a:cubicBezTo>
                  <a:cubicBezTo>
                    <a:pt x="11" y="9"/>
                    <a:pt x="10" y="10"/>
                    <a:pt x="10" y="12"/>
                  </a:cubicBezTo>
                  <a:cubicBezTo>
                    <a:pt x="9" y="20"/>
                    <a:pt x="5" y="33"/>
                    <a:pt x="7" y="33"/>
                  </a:cubicBezTo>
                  <a:cubicBezTo>
                    <a:pt x="7" y="33"/>
                    <a:pt x="7" y="33"/>
                    <a:pt x="7" y="33"/>
                  </a:cubicBezTo>
                  <a:cubicBezTo>
                    <a:pt x="8" y="33"/>
                    <a:pt x="9" y="32"/>
                    <a:pt x="9" y="31"/>
                  </a:cubicBezTo>
                  <a:cubicBezTo>
                    <a:pt x="11" y="22"/>
                    <a:pt x="11" y="14"/>
                    <a:pt x="12" y="8"/>
                  </a:cubicBezTo>
                  <a:cubicBezTo>
                    <a:pt x="13" y="7"/>
                    <a:pt x="13" y="6"/>
                    <a:pt x="13" y="5"/>
                  </a:cubicBezTo>
                  <a:cubicBezTo>
                    <a:pt x="13" y="2"/>
                    <a:pt x="12" y="0"/>
                    <a:pt x="11"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9" name="Freeform 177"/>
            <p:cNvSpPr/>
            <p:nvPr/>
          </p:nvSpPr>
          <p:spPr bwMode="auto">
            <a:xfrm flipH="1">
              <a:off x="1990725" y="556260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0" name="Freeform 178"/>
            <p:cNvSpPr/>
            <p:nvPr/>
          </p:nvSpPr>
          <p:spPr bwMode="auto">
            <a:xfrm flipH="1">
              <a:off x="1990725" y="5562600"/>
              <a:ext cx="0" cy="0"/>
            </a:xfrm>
            <a:custGeom>
              <a:avLst/>
              <a:gdLst/>
              <a:ahLst/>
              <a:cxnLst>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FFFC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1" name="Freeform 179"/>
            <p:cNvSpPr/>
            <p:nvPr/>
          </p:nvSpPr>
          <p:spPr bwMode="auto">
            <a:xfrm flipH="1">
              <a:off x="1987550" y="5565775"/>
              <a:ext cx="6350" cy="49213"/>
            </a:xfrm>
            <a:custGeom>
              <a:avLst/>
              <a:gdLst>
                <a:gd name="T0" fmla="*/ 0 w 2"/>
                <a:gd name="T1" fmla="*/ 0 h 17"/>
                <a:gd name="T2" fmla="*/ 0 w 2"/>
                <a:gd name="T3" fmla="*/ 17 h 17"/>
                <a:gd name="T4" fmla="*/ 0 w 2"/>
                <a:gd name="T5" fmla="*/ 0 h 17"/>
              </a:gdLst>
              <a:ahLst/>
              <a:cxnLst>
                <a:cxn ang="0">
                  <a:pos x="T0" y="T1"/>
                </a:cxn>
                <a:cxn ang="0">
                  <a:pos x="T2" y="T3"/>
                </a:cxn>
                <a:cxn ang="0">
                  <a:pos x="T4" y="T5"/>
                </a:cxn>
              </a:cxnLst>
              <a:rect l="0" t="0" r="r" b="b"/>
              <a:pathLst>
                <a:path w="2" h="17">
                  <a:moveTo>
                    <a:pt x="0" y="0"/>
                  </a:moveTo>
                  <a:cubicBezTo>
                    <a:pt x="0" y="3"/>
                    <a:pt x="1" y="12"/>
                    <a:pt x="0" y="17"/>
                  </a:cubicBezTo>
                  <a:cubicBezTo>
                    <a:pt x="2" y="10"/>
                    <a:pt x="0" y="3"/>
                    <a:pt x="0"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2" name="Freeform 180"/>
            <p:cNvSpPr/>
            <p:nvPr/>
          </p:nvSpPr>
          <p:spPr bwMode="auto">
            <a:xfrm flipH="1">
              <a:off x="1990725" y="5562600"/>
              <a:ext cx="11113" cy="60325"/>
            </a:xfrm>
            <a:custGeom>
              <a:avLst/>
              <a:gdLst>
                <a:gd name="T0" fmla="*/ 4 w 4"/>
                <a:gd name="T1" fmla="*/ 0 h 21"/>
                <a:gd name="T2" fmla="*/ 0 w 4"/>
                <a:gd name="T3" fmla="*/ 1 h 21"/>
                <a:gd name="T4" fmla="*/ 2 w 4"/>
                <a:gd name="T5" fmla="*/ 13 h 21"/>
                <a:gd name="T6" fmla="*/ 2 w 4"/>
                <a:gd name="T7" fmla="*/ 21 h 21"/>
                <a:gd name="T8" fmla="*/ 3 w 4"/>
                <a:gd name="T9" fmla="*/ 18 h 21"/>
                <a:gd name="T10" fmla="*/ 3 w 4"/>
                <a:gd name="T11" fmla="*/ 1 h 21"/>
                <a:gd name="T12" fmla="*/ 4 w 4"/>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4" h="21">
                  <a:moveTo>
                    <a:pt x="4" y="0"/>
                  </a:moveTo>
                  <a:cubicBezTo>
                    <a:pt x="0" y="1"/>
                    <a:pt x="0" y="1"/>
                    <a:pt x="0" y="1"/>
                  </a:cubicBezTo>
                  <a:cubicBezTo>
                    <a:pt x="1" y="2"/>
                    <a:pt x="2" y="7"/>
                    <a:pt x="2" y="13"/>
                  </a:cubicBezTo>
                  <a:cubicBezTo>
                    <a:pt x="2" y="16"/>
                    <a:pt x="2" y="19"/>
                    <a:pt x="2" y="21"/>
                  </a:cubicBezTo>
                  <a:cubicBezTo>
                    <a:pt x="2" y="20"/>
                    <a:pt x="3" y="19"/>
                    <a:pt x="3" y="18"/>
                  </a:cubicBezTo>
                  <a:cubicBezTo>
                    <a:pt x="4" y="13"/>
                    <a:pt x="3" y="4"/>
                    <a:pt x="3" y="1"/>
                  </a:cubicBezTo>
                  <a:cubicBezTo>
                    <a:pt x="4" y="1"/>
                    <a:pt x="4" y="1"/>
                    <a:pt x="4" y="0"/>
                  </a:cubicBezTo>
                </a:path>
              </a:pathLst>
            </a:custGeom>
            <a:solidFill>
              <a:srgbClr val="FFFC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3" name="Freeform 181"/>
            <p:cNvSpPr/>
            <p:nvPr/>
          </p:nvSpPr>
          <p:spPr bwMode="auto">
            <a:xfrm flipH="1">
              <a:off x="1976438" y="5561013"/>
              <a:ext cx="4763" cy="1588"/>
            </a:xfrm>
            <a:custGeom>
              <a:avLst/>
              <a:gdLst>
                <a:gd name="T0" fmla="*/ 1 w 2"/>
                <a:gd name="T1" fmla="*/ 0 h 1"/>
                <a:gd name="T2" fmla="*/ 0 w 2"/>
                <a:gd name="T3" fmla="*/ 1 h 1"/>
                <a:gd name="T4" fmla="*/ 0 w 2"/>
                <a:gd name="T5" fmla="*/ 1 h 1"/>
                <a:gd name="T6" fmla="*/ 2 w 2"/>
                <a:gd name="T7" fmla="*/ 1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1" y="0"/>
                    <a:pt x="0" y="1"/>
                    <a:pt x="0" y="1"/>
                  </a:cubicBezTo>
                  <a:cubicBezTo>
                    <a:pt x="0" y="1"/>
                    <a:pt x="0" y="1"/>
                    <a:pt x="0" y="1"/>
                  </a:cubicBezTo>
                  <a:cubicBezTo>
                    <a:pt x="2" y="1"/>
                    <a:pt x="2" y="1"/>
                    <a:pt x="2" y="1"/>
                  </a:cubicBezTo>
                  <a:cubicBezTo>
                    <a:pt x="1" y="1"/>
                    <a:pt x="1" y="0"/>
                    <a:pt x="1"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4" name="Freeform 182"/>
            <p:cNvSpPr/>
            <p:nvPr/>
          </p:nvSpPr>
          <p:spPr bwMode="auto">
            <a:xfrm flipH="1">
              <a:off x="1976438" y="5561013"/>
              <a:ext cx="4763" cy="1588"/>
            </a:xfrm>
            <a:custGeom>
              <a:avLst/>
              <a:gdLst>
                <a:gd name="T0" fmla="*/ 1 w 2"/>
                <a:gd name="T1" fmla="*/ 0 h 1"/>
                <a:gd name="T2" fmla="*/ 0 w 2"/>
                <a:gd name="T3" fmla="*/ 1 h 1"/>
                <a:gd name="T4" fmla="*/ 1 w 2"/>
                <a:gd name="T5" fmla="*/ 0 h 1"/>
                <a:gd name="T6" fmla="*/ 2 w 2"/>
                <a:gd name="T7" fmla="*/ 1 h 1"/>
                <a:gd name="T8" fmla="*/ 2 w 2"/>
                <a:gd name="T9" fmla="*/ 1 h 1"/>
                <a:gd name="T10" fmla="*/ 1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1" y="0"/>
                  </a:moveTo>
                  <a:cubicBezTo>
                    <a:pt x="1" y="0"/>
                    <a:pt x="0" y="1"/>
                    <a:pt x="0" y="1"/>
                  </a:cubicBezTo>
                  <a:cubicBezTo>
                    <a:pt x="0" y="1"/>
                    <a:pt x="1" y="0"/>
                    <a:pt x="1" y="0"/>
                  </a:cubicBezTo>
                  <a:cubicBezTo>
                    <a:pt x="1" y="0"/>
                    <a:pt x="1" y="1"/>
                    <a:pt x="2" y="1"/>
                  </a:cubicBezTo>
                  <a:cubicBezTo>
                    <a:pt x="2" y="1"/>
                    <a:pt x="2" y="1"/>
                    <a:pt x="2" y="1"/>
                  </a:cubicBezTo>
                  <a:cubicBezTo>
                    <a:pt x="1" y="1"/>
                    <a:pt x="1" y="0"/>
                    <a:pt x="1" y="0"/>
                  </a:cubicBezTo>
                </a:path>
              </a:pathLst>
            </a:custGeom>
            <a:solidFill>
              <a:srgbClr val="FFFC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5" name="Freeform 183"/>
            <p:cNvSpPr/>
            <p:nvPr/>
          </p:nvSpPr>
          <p:spPr bwMode="auto">
            <a:xfrm flipH="1">
              <a:off x="1966913" y="5562600"/>
              <a:ext cx="14288" cy="38100"/>
            </a:xfrm>
            <a:custGeom>
              <a:avLst/>
              <a:gdLst>
                <a:gd name="T0" fmla="*/ 0 w 5"/>
                <a:gd name="T1" fmla="*/ 0 h 13"/>
                <a:gd name="T2" fmla="*/ 0 w 5"/>
                <a:gd name="T3" fmla="*/ 0 h 13"/>
                <a:gd name="T4" fmla="*/ 3 w 5"/>
                <a:gd name="T5" fmla="*/ 13 h 13"/>
                <a:gd name="T6" fmla="*/ 0 w 5"/>
                <a:gd name="T7" fmla="*/ 0 h 13"/>
              </a:gdLst>
              <a:ahLst/>
              <a:cxnLst>
                <a:cxn ang="0">
                  <a:pos x="T0" y="T1"/>
                </a:cxn>
                <a:cxn ang="0">
                  <a:pos x="T2" y="T3"/>
                </a:cxn>
                <a:cxn ang="0">
                  <a:pos x="T4" y="T5"/>
                </a:cxn>
                <a:cxn ang="0">
                  <a:pos x="T6" y="T7"/>
                </a:cxn>
              </a:cxnLst>
              <a:rect l="0" t="0" r="r" b="b"/>
              <a:pathLst>
                <a:path w="5" h="13">
                  <a:moveTo>
                    <a:pt x="0" y="0"/>
                  </a:moveTo>
                  <a:cubicBezTo>
                    <a:pt x="0" y="0"/>
                    <a:pt x="0" y="0"/>
                    <a:pt x="0" y="0"/>
                  </a:cubicBezTo>
                  <a:cubicBezTo>
                    <a:pt x="0" y="2"/>
                    <a:pt x="4" y="10"/>
                    <a:pt x="3" y="13"/>
                  </a:cubicBezTo>
                  <a:cubicBezTo>
                    <a:pt x="5" y="9"/>
                    <a:pt x="0" y="2"/>
                    <a:pt x="0"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6" name="Freeform 184"/>
            <p:cNvSpPr/>
            <p:nvPr/>
          </p:nvSpPr>
          <p:spPr bwMode="auto">
            <a:xfrm flipH="1">
              <a:off x="1970088" y="5562600"/>
              <a:ext cx="20638" cy="38100"/>
            </a:xfrm>
            <a:custGeom>
              <a:avLst/>
              <a:gdLst>
                <a:gd name="T0" fmla="*/ 3 w 7"/>
                <a:gd name="T1" fmla="*/ 0 h 13"/>
                <a:gd name="T2" fmla="*/ 0 w 7"/>
                <a:gd name="T3" fmla="*/ 0 h 13"/>
                <a:gd name="T4" fmla="*/ 6 w 7"/>
                <a:gd name="T5" fmla="*/ 13 h 13"/>
                <a:gd name="T6" fmla="*/ 6 w 7"/>
                <a:gd name="T7" fmla="*/ 13 h 13"/>
                <a:gd name="T8" fmla="*/ 3 w 7"/>
                <a:gd name="T9" fmla="*/ 0 h 13"/>
              </a:gdLst>
              <a:ahLst/>
              <a:cxnLst>
                <a:cxn ang="0">
                  <a:pos x="T0" y="T1"/>
                </a:cxn>
                <a:cxn ang="0">
                  <a:pos x="T2" y="T3"/>
                </a:cxn>
                <a:cxn ang="0">
                  <a:pos x="T4" y="T5"/>
                </a:cxn>
                <a:cxn ang="0">
                  <a:pos x="T6" y="T7"/>
                </a:cxn>
                <a:cxn ang="0">
                  <a:pos x="T8" y="T9"/>
                </a:cxn>
              </a:cxnLst>
              <a:rect l="0" t="0" r="r" b="b"/>
              <a:pathLst>
                <a:path w="7" h="13">
                  <a:moveTo>
                    <a:pt x="3" y="0"/>
                  </a:moveTo>
                  <a:cubicBezTo>
                    <a:pt x="0" y="0"/>
                    <a:pt x="0" y="0"/>
                    <a:pt x="0" y="0"/>
                  </a:cubicBezTo>
                  <a:cubicBezTo>
                    <a:pt x="3" y="1"/>
                    <a:pt x="4" y="7"/>
                    <a:pt x="6" y="13"/>
                  </a:cubicBezTo>
                  <a:cubicBezTo>
                    <a:pt x="6" y="13"/>
                    <a:pt x="6" y="13"/>
                    <a:pt x="6" y="13"/>
                  </a:cubicBezTo>
                  <a:cubicBezTo>
                    <a:pt x="7" y="10"/>
                    <a:pt x="3" y="2"/>
                    <a:pt x="3" y="0"/>
                  </a:cubicBezTo>
                </a:path>
              </a:pathLst>
            </a:custGeom>
            <a:solidFill>
              <a:srgbClr val="FFFC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7" name="Freeform 185"/>
            <p:cNvSpPr>
              <a:spLocks noEditPoints="1"/>
            </p:cNvSpPr>
            <p:nvPr/>
          </p:nvSpPr>
          <p:spPr bwMode="auto">
            <a:xfrm flipH="1">
              <a:off x="2047875" y="5580063"/>
              <a:ext cx="0" cy="25400"/>
            </a:xfrm>
            <a:custGeom>
              <a:avLst/>
              <a:gdLst>
                <a:gd name="T0" fmla="*/ 2 h 9"/>
                <a:gd name="T1" fmla="*/ 9 h 9"/>
                <a:gd name="T2" fmla="*/ 2 h 9"/>
                <a:gd name="T3" fmla="*/ 0 h 9"/>
                <a:gd name="T4" fmla="*/ 0 h 9"/>
                <a:gd name="T5" fmla="*/ 0 h 9"/>
              </a:gdLst>
              <a:ahLst/>
              <a:cxnLst>
                <a:cxn ang="0">
                  <a:pos x="0" y="T0"/>
                </a:cxn>
                <a:cxn ang="0">
                  <a:pos x="0" y="T1"/>
                </a:cxn>
                <a:cxn ang="0">
                  <a:pos x="0" y="T2"/>
                </a:cxn>
                <a:cxn ang="0">
                  <a:pos x="0" y="T3"/>
                </a:cxn>
                <a:cxn ang="0">
                  <a:pos x="0" y="T4"/>
                </a:cxn>
                <a:cxn ang="0">
                  <a:pos x="0" y="T5"/>
                </a:cxn>
              </a:cxnLst>
              <a:rect l="0" t="0" r="r" b="b"/>
              <a:pathLst>
                <a:path h="9">
                  <a:moveTo>
                    <a:pt x="0" y="2"/>
                  </a:moveTo>
                  <a:cubicBezTo>
                    <a:pt x="0" y="3"/>
                    <a:pt x="0" y="6"/>
                    <a:pt x="0" y="9"/>
                  </a:cubicBezTo>
                  <a:cubicBezTo>
                    <a:pt x="0" y="6"/>
                    <a:pt x="0" y="3"/>
                    <a:pt x="0" y="2"/>
                  </a:cubicBezTo>
                  <a:moveTo>
                    <a:pt x="0" y="0"/>
                  </a:moveTo>
                  <a:cubicBezTo>
                    <a:pt x="0" y="0"/>
                    <a:pt x="0" y="0"/>
                    <a:pt x="0" y="0"/>
                  </a:cubicBezTo>
                  <a:cubicBezTo>
                    <a:pt x="0" y="0"/>
                    <a:pt x="0" y="0"/>
                    <a:pt x="0"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8" name="Freeform 186"/>
            <p:cNvSpPr/>
            <p:nvPr/>
          </p:nvSpPr>
          <p:spPr bwMode="auto">
            <a:xfrm flipH="1">
              <a:off x="2038350" y="5575300"/>
              <a:ext cx="11113" cy="47625"/>
            </a:xfrm>
            <a:custGeom>
              <a:avLst/>
              <a:gdLst>
                <a:gd name="T0" fmla="*/ 4 w 4"/>
                <a:gd name="T1" fmla="*/ 0 h 17"/>
                <a:gd name="T2" fmla="*/ 1 w 4"/>
                <a:gd name="T3" fmla="*/ 2 h 17"/>
                <a:gd name="T4" fmla="*/ 1 w 4"/>
                <a:gd name="T5" fmla="*/ 2 h 17"/>
                <a:gd name="T6" fmla="*/ 1 w 4"/>
                <a:gd name="T7" fmla="*/ 2 h 17"/>
                <a:gd name="T8" fmla="*/ 1 w 4"/>
                <a:gd name="T9" fmla="*/ 4 h 17"/>
                <a:gd name="T10" fmla="*/ 1 w 4"/>
                <a:gd name="T11" fmla="*/ 11 h 17"/>
                <a:gd name="T12" fmla="*/ 2 w 4"/>
                <a:gd name="T13" fmla="*/ 17 h 17"/>
                <a:gd name="T14" fmla="*/ 2 w 4"/>
                <a:gd name="T15" fmla="*/ 16 h 17"/>
                <a:gd name="T16" fmla="*/ 4 w 4"/>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7">
                  <a:moveTo>
                    <a:pt x="4" y="0"/>
                  </a:moveTo>
                  <a:cubicBezTo>
                    <a:pt x="1" y="2"/>
                    <a:pt x="1" y="2"/>
                    <a:pt x="1" y="2"/>
                  </a:cubicBezTo>
                  <a:cubicBezTo>
                    <a:pt x="1" y="2"/>
                    <a:pt x="1" y="2"/>
                    <a:pt x="1" y="2"/>
                  </a:cubicBezTo>
                  <a:cubicBezTo>
                    <a:pt x="1" y="2"/>
                    <a:pt x="1" y="2"/>
                    <a:pt x="1" y="2"/>
                  </a:cubicBezTo>
                  <a:cubicBezTo>
                    <a:pt x="2" y="2"/>
                    <a:pt x="2" y="3"/>
                    <a:pt x="1" y="4"/>
                  </a:cubicBezTo>
                  <a:cubicBezTo>
                    <a:pt x="1" y="5"/>
                    <a:pt x="1" y="8"/>
                    <a:pt x="1" y="11"/>
                  </a:cubicBezTo>
                  <a:cubicBezTo>
                    <a:pt x="0" y="13"/>
                    <a:pt x="1" y="15"/>
                    <a:pt x="2" y="17"/>
                  </a:cubicBezTo>
                  <a:cubicBezTo>
                    <a:pt x="2" y="16"/>
                    <a:pt x="2" y="16"/>
                    <a:pt x="2" y="16"/>
                  </a:cubicBezTo>
                  <a:cubicBezTo>
                    <a:pt x="2" y="12"/>
                    <a:pt x="2" y="7"/>
                    <a:pt x="4" y="0"/>
                  </a:cubicBezTo>
                </a:path>
              </a:pathLst>
            </a:custGeom>
            <a:solidFill>
              <a:srgbClr val="FFFC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9" name="Freeform 187"/>
            <p:cNvSpPr/>
            <p:nvPr/>
          </p:nvSpPr>
          <p:spPr bwMode="auto">
            <a:xfrm flipH="1">
              <a:off x="1930400" y="5837238"/>
              <a:ext cx="68263" cy="53975"/>
            </a:xfrm>
            <a:custGeom>
              <a:avLst/>
              <a:gdLst>
                <a:gd name="T0" fmla="*/ 24 w 24"/>
                <a:gd name="T1" fmla="*/ 2 h 19"/>
                <a:gd name="T2" fmla="*/ 14 w 24"/>
                <a:gd name="T3" fmla="*/ 5 h 19"/>
                <a:gd name="T4" fmla="*/ 8 w 24"/>
                <a:gd name="T5" fmla="*/ 0 h 19"/>
                <a:gd name="T6" fmla="*/ 9 w 24"/>
                <a:gd name="T7" fmla="*/ 7 h 19"/>
                <a:gd name="T8" fmla="*/ 0 w 24"/>
                <a:gd name="T9" fmla="*/ 12 h 19"/>
                <a:gd name="T10" fmla="*/ 8 w 24"/>
                <a:gd name="T11" fmla="*/ 12 h 19"/>
                <a:gd name="T12" fmla="*/ 6 w 24"/>
                <a:gd name="T13" fmla="*/ 19 h 19"/>
                <a:gd name="T14" fmla="*/ 11 w 24"/>
                <a:gd name="T15" fmla="*/ 13 h 19"/>
                <a:gd name="T16" fmla="*/ 24 w 24"/>
                <a:gd name="T17"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19">
                  <a:moveTo>
                    <a:pt x="24" y="2"/>
                  </a:moveTo>
                  <a:cubicBezTo>
                    <a:pt x="24" y="2"/>
                    <a:pt x="17" y="5"/>
                    <a:pt x="14" y="5"/>
                  </a:cubicBezTo>
                  <a:cubicBezTo>
                    <a:pt x="12" y="4"/>
                    <a:pt x="8" y="0"/>
                    <a:pt x="8" y="0"/>
                  </a:cubicBezTo>
                  <a:cubicBezTo>
                    <a:pt x="8" y="0"/>
                    <a:pt x="10" y="6"/>
                    <a:pt x="9" y="7"/>
                  </a:cubicBezTo>
                  <a:cubicBezTo>
                    <a:pt x="9" y="10"/>
                    <a:pt x="3" y="10"/>
                    <a:pt x="0" y="12"/>
                  </a:cubicBezTo>
                  <a:cubicBezTo>
                    <a:pt x="0" y="12"/>
                    <a:pt x="8" y="11"/>
                    <a:pt x="8" y="12"/>
                  </a:cubicBezTo>
                  <a:cubicBezTo>
                    <a:pt x="7" y="13"/>
                    <a:pt x="6" y="19"/>
                    <a:pt x="6" y="19"/>
                  </a:cubicBezTo>
                  <a:cubicBezTo>
                    <a:pt x="6" y="19"/>
                    <a:pt x="10" y="16"/>
                    <a:pt x="11" y="13"/>
                  </a:cubicBezTo>
                  <a:cubicBezTo>
                    <a:pt x="13" y="10"/>
                    <a:pt x="21" y="6"/>
                    <a:pt x="24" y="2"/>
                  </a:cubicBezTo>
                  <a:close/>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0" name="Freeform 188"/>
            <p:cNvSpPr/>
            <p:nvPr/>
          </p:nvSpPr>
          <p:spPr bwMode="auto">
            <a:xfrm flipH="1">
              <a:off x="1947863" y="5856288"/>
              <a:ext cx="19050" cy="20638"/>
            </a:xfrm>
            <a:custGeom>
              <a:avLst/>
              <a:gdLst>
                <a:gd name="T0" fmla="*/ 7 w 7"/>
                <a:gd name="T1" fmla="*/ 0 h 7"/>
                <a:gd name="T2" fmla="*/ 6 w 7"/>
                <a:gd name="T3" fmla="*/ 5 h 7"/>
                <a:gd name="T4" fmla="*/ 0 w 7"/>
                <a:gd name="T5" fmla="*/ 7 h 7"/>
                <a:gd name="T6" fmla="*/ 3 w 7"/>
                <a:gd name="T7" fmla="*/ 1 h 7"/>
                <a:gd name="T8" fmla="*/ 7 w 7"/>
                <a:gd name="T9" fmla="*/ 0 h 7"/>
              </a:gdLst>
              <a:ahLst/>
              <a:cxnLst>
                <a:cxn ang="0">
                  <a:pos x="T0" y="T1"/>
                </a:cxn>
                <a:cxn ang="0">
                  <a:pos x="T2" y="T3"/>
                </a:cxn>
                <a:cxn ang="0">
                  <a:pos x="T4" y="T5"/>
                </a:cxn>
                <a:cxn ang="0">
                  <a:pos x="T6" y="T7"/>
                </a:cxn>
                <a:cxn ang="0">
                  <a:pos x="T8" y="T9"/>
                </a:cxn>
              </a:cxnLst>
              <a:rect l="0" t="0" r="r" b="b"/>
              <a:pathLst>
                <a:path w="7" h="7">
                  <a:moveTo>
                    <a:pt x="7" y="0"/>
                  </a:moveTo>
                  <a:cubicBezTo>
                    <a:pt x="7" y="0"/>
                    <a:pt x="7" y="2"/>
                    <a:pt x="6" y="5"/>
                  </a:cubicBezTo>
                  <a:cubicBezTo>
                    <a:pt x="4" y="7"/>
                    <a:pt x="0" y="7"/>
                    <a:pt x="0" y="7"/>
                  </a:cubicBezTo>
                  <a:cubicBezTo>
                    <a:pt x="3" y="1"/>
                    <a:pt x="3" y="1"/>
                    <a:pt x="3" y="1"/>
                  </a:cubicBezTo>
                  <a:lnTo>
                    <a:pt x="7" y="0"/>
                  </a:lnTo>
                  <a:close/>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1" name="Freeform 189"/>
            <p:cNvSpPr/>
            <p:nvPr/>
          </p:nvSpPr>
          <p:spPr bwMode="auto">
            <a:xfrm flipH="1">
              <a:off x="1728788" y="5862638"/>
              <a:ext cx="227013" cy="165100"/>
            </a:xfrm>
            <a:custGeom>
              <a:avLst/>
              <a:gdLst>
                <a:gd name="T0" fmla="*/ 2 w 80"/>
                <a:gd name="T1" fmla="*/ 0 h 58"/>
                <a:gd name="T2" fmla="*/ 74 w 80"/>
                <a:gd name="T3" fmla="*/ 52 h 58"/>
                <a:gd name="T4" fmla="*/ 80 w 80"/>
                <a:gd name="T5" fmla="*/ 56 h 58"/>
                <a:gd name="T6" fmla="*/ 0 w 80"/>
                <a:gd name="T7" fmla="*/ 3 h 58"/>
                <a:gd name="T8" fmla="*/ 2 w 80"/>
                <a:gd name="T9" fmla="*/ 0 h 58"/>
              </a:gdLst>
              <a:ahLst/>
              <a:cxnLst>
                <a:cxn ang="0">
                  <a:pos x="T0" y="T1"/>
                </a:cxn>
                <a:cxn ang="0">
                  <a:pos x="T2" y="T3"/>
                </a:cxn>
                <a:cxn ang="0">
                  <a:pos x="T4" y="T5"/>
                </a:cxn>
                <a:cxn ang="0">
                  <a:pos x="T6" y="T7"/>
                </a:cxn>
                <a:cxn ang="0">
                  <a:pos x="T8" y="T9"/>
                </a:cxn>
              </a:cxnLst>
              <a:rect l="0" t="0" r="r" b="b"/>
              <a:pathLst>
                <a:path w="80" h="58">
                  <a:moveTo>
                    <a:pt x="2" y="0"/>
                  </a:moveTo>
                  <a:cubicBezTo>
                    <a:pt x="2" y="0"/>
                    <a:pt x="29" y="38"/>
                    <a:pt x="74" y="52"/>
                  </a:cubicBezTo>
                  <a:cubicBezTo>
                    <a:pt x="74" y="52"/>
                    <a:pt x="80" y="53"/>
                    <a:pt x="80" y="56"/>
                  </a:cubicBezTo>
                  <a:cubicBezTo>
                    <a:pt x="79" y="58"/>
                    <a:pt x="31" y="44"/>
                    <a:pt x="0" y="3"/>
                  </a:cubicBezTo>
                  <a:cubicBezTo>
                    <a:pt x="2" y="0"/>
                    <a:pt x="2" y="0"/>
                    <a:pt x="2" y="0"/>
                  </a:cubicBezTo>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2" name="Freeform 190"/>
            <p:cNvSpPr/>
            <p:nvPr/>
          </p:nvSpPr>
          <p:spPr bwMode="auto">
            <a:xfrm flipH="1">
              <a:off x="719138" y="5597525"/>
              <a:ext cx="536575" cy="280988"/>
            </a:xfrm>
            <a:custGeom>
              <a:avLst/>
              <a:gdLst>
                <a:gd name="T0" fmla="*/ 29 w 189"/>
                <a:gd name="T1" fmla="*/ 61 h 99"/>
                <a:gd name="T2" fmla="*/ 29 w 189"/>
                <a:gd name="T3" fmla="*/ 61 h 99"/>
                <a:gd name="T4" fmla="*/ 25 w 189"/>
                <a:gd name="T5" fmla="*/ 57 h 99"/>
                <a:gd name="T6" fmla="*/ 4 w 189"/>
                <a:gd name="T7" fmla="*/ 12 h 99"/>
                <a:gd name="T8" fmla="*/ 8 w 189"/>
                <a:gd name="T9" fmla="*/ 4 h 99"/>
                <a:gd name="T10" fmla="*/ 32 w 189"/>
                <a:gd name="T11" fmla="*/ 12 h 99"/>
                <a:gd name="T12" fmla="*/ 34 w 189"/>
                <a:gd name="T13" fmla="*/ 13 h 99"/>
                <a:gd name="T14" fmla="*/ 34 w 189"/>
                <a:gd name="T15" fmla="*/ 13 h 99"/>
                <a:gd name="T16" fmla="*/ 34 w 189"/>
                <a:gd name="T17" fmla="*/ 13 h 99"/>
                <a:gd name="T18" fmla="*/ 36 w 189"/>
                <a:gd name="T19" fmla="*/ 14 h 99"/>
                <a:gd name="T20" fmla="*/ 55 w 189"/>
                <a:gd name="T21" fmla="*/ 22 h 99"/>
                <a:gd name="T22" fmla="*/ 111 w 189"/>
                <a:gd name="T23" fmla="*/ 36 h 99"/>
                <a:gd name="T24" fmla="*/ 166 w 189"/>
                <a:gd name="T25" fmla="*/ 43 h 99"/>
                <a:gd name="T26" fmla="*/ 177 w 189"/>
                <a:gd name="T27" fmla="*/ 44 h 99"/>
                <a:gd name="T28" fmla="*/ 189 w 189"/>
                <a:gd name="T29" fmla="*/ 61 h 99"/>
                <a:gd name="T30" fmla="*/ 168 w 189"/>
                <a:gd name="T31" fmla="*/ 75 h 99"/>
                <a:gd name="T32" fmla="*/ 69 w 189"/>
                <a:gd name="T33" fmla="*/ 88 h 99"/>
                <a:gd name="T34" fmla="*/ 29 w 189"/>
                <a:gd name="T35" fmla="*/ 61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9" h="99">
                  <a:moveTo>
                    <a:pt x="29" y="61"/>
                  </a:moveTo>
                  <a:cubicBezTo>
                    <a:pt x="29" y="61"/>
                    <a:pt x="29" y="61"/>
                    <a:pt x="29" y="61"/>
                  </a:cubicBezTo>
                  <a:cubicBezTo>
                    <a:pt x="27" y="60"/>
                    <a:pt x="26" y="58"/>
                    <a:pt x="25" y="57"/>
                  </a:cubicBezTo>
                  <a:cubicBezTo>
                    <a:pt x="8" y="41"/>
                    <a:pt x="0" y="15"/>
                    <a:pt x="4" y="12"/>
                  </a:cubicBezTo>
                  <a:cubicBezTo>
                    <a:pt x="4" y="5"/>
                    <a:pt x="7" y="8"/>
                    <a:pt x="8" y="4"/>
                  </a:cubicBezTo>
                  <a:cubicBezTo>
                    <a:pt x="9" y="0"/>
                    <a:pt x="12" y="0"/>
                    <a:pt x="32" y="12"/>
                  </a:cubicBezTo>
                  <a:cubicBezTo>
                    <a:pt x="33" y="12"/>
                    <a:pt x="33" y="12"/>
                    <a:pt x="34" y="13"/>
                  </a:cubicBezTo>
                  <a:cubicBezTo>
                    <a:pt x="34" y="13"/>
                    <a:pt x="34" y="13"/>
                    <a:pt x="34" y="13"/>
                  </a:cubicBezTo>
                  <a:cubicBezTo>
                    <a:pt x="34" y="13"/>
                    <a:pt x="34" y="13"/>
                    <a:pt x="34" y="13"/>
                  </a:cubicBezTo>
                  <a:cubicBezTo>
                    <a:pt x="35" y="13"/>
                    <a:pt x="35" y="14"/>
                    <a:pt x="36" y="14"/>
                  </a:cubicBezTo>
                  <a:cubicBezTo>
                    <a:pt x="41" y="17"/>
                    <a:pt x="48" y="19"/>
                    <a:pt x="55" y="22"/>
                  </a:cubicBezTo>
                  <a:cubicBezTo>
                    <a:pt x="74" y="28"/>
                    <a:pt x="97" y="34"/>
                    <a:pt x="111" y="36"/>
                  </a:cubicBezTo>
                  <a:cubicBezTo>
                    <a:pt x="122" y="38"/>
                    <a:pt x="151" y="41"/>
                    <a:pt x="166" y="43"/>
                  </a:cubicBezTo>
                  <a:cubicBezTo>
                    <a:pt x="173" y="43"/>
                    <a:pt x="177" y="44"/>
                    <a:pt x="177" y="44"/>
                  </a:cubicBezTo>
                  <a:cubicBezTo>
                    <a:pt x="189" y="61"/>
                    <a:pt x="189" y="61"/>
                    <a:pt x="189" y="61"/>
                  </a:cubicBezTo>
                  <a:cubicBezTo>
                    <a:pt x="182" y="66"/>
                    <a:pt x="175" y="71"/>
                    <a:pt x="168" y="75"/>
                  </a:cubicBezTo>
                  <a:cubicBezTo>
                    <a:pt x="127" y="99"/>
                    <a:pt x="94" y="98"/>
                    <a:pt x="69" y="88"/>
                  </a:cubicBezTo>
                  <a:cubicBezTo>
                    <a:pt x="52" y="81"/>
                    <a:pt x="39" y="70"/>
                    <a:pt x="29" y="61"/>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3" name="Freeform 191"/>
            <p:cNvSpPr>
              <a:spLocks noEditPoints="1"/>
            </p:cNvSpPr>
            <p:nvPr/>
          </p:nvSpPr>
          <p:spPr bwMode="auto">
            <a:xfrm flipH="1">
              <a:off x="787400" y="5659438"/>
              <a:ext cx="312738" cy="204788"/>
            </a:xfrm>
            <a:custGeom>
              <a:avLst/>
              <a:gdLst>
                <a:gd name="T0" fmla="*/ 14 w 110"/>
                <a:gd name="T1" fmla="*/ 66 h 72"/>
                <a:gd name="T2" fmla="*/ 37 w 110"/>
                <a:gd name="T3" fmla="*/ 72 h 72"/>
                <a:gd name="T4" fmla="*/ 43 w 110"/>
                <a:gd name="T5" fmla="*/ 69 h 72"/>
                <a:gd name="T6" fmla="*/ 14 w 110"/>
                <a:gd name="T7" fmla="*/ 66 h 72"/>
                <a:gd name="T8" fmla="*/ 6 w 110"/>
                <a:gd name="T9" fmla="*/ 21 h 72"/>
                <a:gd name="T10" fmla="*/ 51 w 110"/>
                <a:gd name="T11" fmla="*/ 43 h 72"/>
                <a:gd name="T12" fmla="*/ 72 w 110"/>
                <a:gd name="T13" fmla="*/ 56 h 72"/>
                <a:gd name="T14" fmla="*/ 59 w 110"/>
                <a:gd name="T15" fmla="*/ 59 h 72"/>
                <a:gd name="T16" fmla="*/ 18 w 110"/>
                <a:gd name="T17" fmla="*/ 48 h 72"/>
                <a:gd name="T18" fmla="*/ 56 w 110"/>
                <a:gd name="T19" fmla="*/ 65 h 72"/>
                <a:gd name="T20" fmla="*/ 63 w 110"/>
                <a:gd name="T21" fmla="*/ 62 h 72"/>
                <a:gd name="T22" fmla="*/ 63 w 110"/>
                <a:gd name="T23" fmla="*/ 62 h 72"/>
                <a:gd name="T24" fmla="*/ 110 w 110"/>
                <a:gd name="T25" fmla="*/ 40 h 72"/>
                <a:gd name="T26" fmla="*/ 105 w 110"/>
                <a:gd name="T27" fmla="*/ 39 h 72"/>
                <a:gd name="T28" fmla="*/ 71 w 110"/>
                <a:gd name="T29" fmla="*/ 32 h 72"/>
                <a:gd name="T30" fmla="*/ 61 w 110"/>
                <a:gd name="T31" fmla="*/ 37 h 72"/>
                <a:gd name="T32" fmla="*/ 59 w 110"/>
                <a:gd name="T33" fmla="*/ 37 h 72"/>
                <a:gd name="T34" fmla="*/ 6 w 110"/>
                <a:gd name="T35" fmla="*/ 21 h 72"/>
                <a:gd name="T36" fmla="*/ 0 w 110"/>
                <a:gd name="T37" fmla="*/ 0 h 72"/>
                <a:gd name="T38" fmla="*/ 34 w 110"/>
                <a:gd name="T39" fmla="*/ 13 h 72"/>
                <a:gd name="T40" fmla="*/ 27 w 110"/>
                <a:gd name="T41" fmla="*/ 8 h 72"/>
                <a:gd name="T42" fmla="*/ 0 w 110"/>
                <a:gd name="T43"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0" h="72">
                  <a:moveTo>
                    <a:pt x="14" y="66"/>
                  </a:moveTo>
                  <a:cubicBezTo>
                    <a:pt x="21" y="68"/>
                    <a:pt x="29" y="71"/>
                    <a:pt x="37" y="72"/>
                  </a:cubicBezTo>
                  <a:cubicBezTo>
                    <a:pt x="39" y="71"/>
                    <a:pt x="41" y="70"/>
                    <a:pt x="43" y="69"/>
                  </a:cubicBezTo>
                  <a:cubicBezTo>
                    <a:pt x="33" y="69"/>
                    <a:pt x="21" y="67"/>
                    <a:pt x="14" y="66"/>
                  </a:cubicBezTo>
                  <a:moveTo>
                    <a:pt x="6" y="21"/>
                  </a:moveTo>
                  <a:cubicBezTo>
                    <a:pt x="6" y="21"/>
                    <a:pt x="28" y="38"/>
                    <a:pt x="51" y="43"/>
                  </a:cubicBezTo>
                  <a:cubicBezTo>
                    <a:pt x="73" y="49"/>
                    <a:pt x="81" y="50"/>
                    <a:pt x="72" y="56"/>
                  </a:cubicBezTo>
                  <a:cubicBezTo>
                    <a:pt x="69" y="58"/>
                    <a:pt x="64" y="59"/>
                    <a:pt x="59" y="59"/>
                  </a:cubicBezTo>
                  <a:cubicBezTo>
                    <a:pt x="48" y="59"/>
                    <a:pt x="32" y="55"/>
                    <a:pt x="18" y="48"/>
                  </a:cubicBezTo>
                  <a:cubicBezTo>
                    <a:pt x="24" y="58"/>
                    <a:pt x="45" y="62"/>
                    <a:pt x="56" y="65"/>
                  </a:cubicBezTo>
                  <a:cubicBezTo>
                    <a:pt x="58" y="64"/>
                    <a:pt x="61" y="63"/>
                    <a:pt x="63" y="62"/>
                  </a:cubicBezTo>
                  <a:cubicBezTo>
                    <a:pt x="63" y="62"/>
                    <a:pt x="63" y="62"/>
                    <a:pt x="63" y="62"/>
                  </a:cubicBezTo>
                  <a:cubicBezTo>
                    <a:pt x="81" y="56"/>
                    <a:pt x="96" y="52"/>
                    <a:pt x="110" y="40"/>
                  </a:cubicBezTo>
                  <a:cubicBezTo>
                    <a:pt x="109" y="39"/>
                    <a:pt x="107" y="39"/>
                    <a:pt x="105" y="39"/>
                  </a:cubicBezTo>
                  <a:cubicBezTo>
                    <a:pt x="94" y="38"/>
                    <a:pt x="82" y="36"/>
                    <a:pt x="71" y="32"/>
                  </a:cubicBezTo>
                  <a:cubicBezTo>
                    <a:pt x="70" y="34"/>
                    <a:pt x="67" y="36"/>
                    <a:pt x="61" y="37"/>
                  </a:cubicBezTo>
                  <a:cubicBezTo>
                    <a:pt x="60" y="37"/>
                    <a:pt x="59" y="37"/>
                    <a:pt x="59" y="37"/>
                  </a:cubicBezTo>
                  <a:cubicBezTo>
                    <a:pt x="43" y="37"/>
                    <a:pt x="6" y="21"/>
                    <a:pt x="6" y="21"/>
                  </a:cubicBezTo>
                  <a:moveTo>
                    <a:pt x="0" y="0"/>
                  </a:moveTo>
                  <a:cubicBezTo>
                    <a:pt x="6" y="7"/>
                    <a:pt x="19" y="9"/>
                    <a:pt x="34" y="13"/>
                  </a:cubicBezTo>
                  <a:cubicBezTo>
                    <a:pt x="32" y="11"/>
                    <a:pt x="30" y="10"/>
                    <a:pt x="27" y="8"/>
                  </a:cubicBezTo>
                  <a:cubicBezTo>
                    <a:pt x="18" y="6"/>
                    <a:pt x="8" y="3"/>
                    <a:pt x="0" y="0"/>
                  </a:cubicBezTo>
                </a:path>
              </a:pathLst>
            </a:custGeom>
            <a:solidFill>
              <a:srgbClr val="FCE9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4" name="Freeform 192"/>
            <p:cNvSpPr/>
            <p:nvPr/>
          </p:nvSpPr>
          <p:spPr bwMode="auto">
            <a:xfrm flipH="1">
              <a:off x="719138" y="5375275"/>
              <a:ext cx="420688" cy="433388"/>
            </a:xfrm>
            <a:custGeom>
              <a:avLst/>
              <a:gdLst>
                <a:gd name="T0" fmla="*/ 19 w 148"/>
                <a:gd name="T1" fmla="*/ 87 h 152"/>
                <a:gd name="T2" fmla="*/ 7 w 148"/>
                <a:gd name="T3" fmla="*/ 71 h 152"/>
                <a:gd name="T4" fmla="*/ 0 w 148"/>
                <a:gd name="T5" fmla="*/ 39 h 152"/>
                <a:gd name="T6" fmla="*/ 0 w 148"/>
                <a:gd name="T7" fmla="*/ 39 h 152"/>
                <a:gd name="T8" fmla="*/ 4 w 148"/>
                <a:gd name="T9" fmla="*/ 18 h 152"/>
                <a:gd name="T10" fmla="*/ 12 w 148"/>
                <a:gd name="T11" fmla="*/ 14 h 152"/>
                <a:gd name="T12" fmla="*/ 19 w 148"/>
                <a:gd name="T13" fmla="*/ 13 h 152"/>
                <a:gd name="T14" fmla="*/ 22 w 148"/>
                <a:gd name="T15" fmla="*/ 7 h 152"/>
                <a:gd name="T16" fmla="*/ 28 w 148"/>
                <a:gd name="T17" fmla="*/ 1 h 152"/>
                <a:gd name="T18" fmla="*/ 57 w 148"/>
                <a:gd name="T19" fmla="*/ 4 h 152"/>
                <a:gd name="T20" fmla="*/ 57 w 148"/>
                <a:gd name="T21" fmla="*/ 4 h 152"/>
                <a:gd name="T22" fmla="*/ 68 w 148"/>
                <a:gd name="T23" fmla="*/ 7 h 152"/>
                <a:gd name="T24" fmla="*/ 94 w 148"/>
                <a:gd name="T25" fmla="*/ 20 h 152"/>
                <a:gd name="T26" fmla="*/ 94 w 148"/>
                <a:gd name="T27" fmla="*/ 21 h 152"/>
                <a:gd name="T28" fmla="*/ 98 w 148"/>
                <a:gd name="T29" fmla="*/ 23 h 152"/>
                <a:gd name="T30" fmla="*/ 99 w 148"/>
                <a:gd name="T31" fmla="*/ 24 h 152"/>
                <a:gd name="T32" fmla="*/ 134 w 148"/>
                <a:gd name="T33" fmla="*/ 67 h 152"/>
                <a:gd name="T34" fmla="*/ 148 w 148"/>
                <a:gd name="T35" fmla="*/ 133 h 152"/>
                <a:gd name="T36" fmla="*/ 19 w 148"/>
                <a:gd name="T37" fmla="*/ 8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8" h="152">
                  <a:moveTo>
                    <a:pt x="19" y="87"/>
                  </a:moveTo>
                  <a:cubicBezTo>
                    <a:pt x="13" y="81"/>
                    <a:pt x="10" y="76"/>
                    <a:pt x="7" y="71"/>
                  </a:cubicBezTo>
                  <a:cubicBezTo>
                    <a:pt x="2" y="59"/>
                    <a:pt x="0" y="48"/>
                    <a:pt x="0" y="39"/>
                  </a:cubicBezTo>
                  <a:cubicBezTo>
                    <a:pt x="0" y="39"/>
                    <a:pt x="0" y="39"/>
                    <a:pt x="0" y="39"/>
                  </a:cubicBezTo>
                  <a:cubicBezTo>
                    <a:pt x="0" y="30"/>
                    <a:pt x="2" y="23"/>
                    <a:pt x="4" y="18"/>
                  </a:cubicBezTo>
                  <a:cubicBezTo>
                    <a:pt x="5" y="15"/>
                    <a:pt x="9" y="13"/>
                    <a:pt x="12" y="14"/>
                  </a:cubicBezTo>
                  <a:cubicBezTo>
                    <a:pt x="14" y="14"/>
                    <a:pt x="17" y="14"/>
                    <a:pt x="19" y="13"/>
                  </a:cubicBezTo>
                  <a:cubicBezTo>
                    <a:pt x="21" y="12"/>
                    <a:pt x="22" y="10"/>
                    <a:pt x="22" y="7"/>
                  </a:cubicBezTo>
                  <a:cubicBezTo>
                    <a:pt x="22" y="4"/>
                    <a:pt x="25" y="1"/>
                    <a:pt x="28" y="1"/>
                  </a:cubicBezTo>
                  <a:cubicBezTo>
                    <a:pt x="34" y="0"/>
                    <a:pt x="45" y="0"/>
                    <a:pt x="57" y="4"/>
                  </a:cubicBezTo>
                  <a:cubicBezTo>
                    <a:pt x="57" y="4"/>
                    <a:pt x="57" y="4"/>
                    <a:pt x="57" y="4"/>
                  </a:cubicBezTo>
                  <a:cubicBezTo>
                    <a:pt x="61" y="5"/>
                    <a:pt x="64" y="6"/>
                    <a:pt x="68" y="7"/>
                  </a:cubicBezTo>
                  <a:cubicBezTo>
                    <a:pt x="77" y="10"/>
                    <a:pt x="86" y="15"/>
                    <a:pt x="94" y="20"/>
                  </a:cubicBezTo>
                  <a:cubicBezTo>
                    <a:pt x="94" y="21"/>
                    <a:pt x="94" y="21"/>
                    <a:pt x="94" y="21"/>
                  </a:cubicBezTo>
                  <a:cubicBezTo>
                    <a:pt x="96" y="21"/>
                    <a:pt x="97" y="22"/>
                    <a:pt x="98" y="23"/>
                  </a:cubicBezTo>
                  <a:cubicBezTo>
                    <a:pt x="99" y="24"/>
                    <a:pt x="99" y="24"/>
                    <a:pt x="99" y="24"/>
                  </a:cubicBezTo>
                  <a:cubicBezTo>
                    <a:pt x="113" y="34"/>
                    <a:pt x="126" y="49"/>
                    <a:pt x="134" y="67"/>
                  </a:cubicBezTo>
                  <a:cubicBezTo>
                    <a:pt x="148" y="98"/>
                    <a:pt x="148" y="133"/>
                    <a:pt x="148" y="133"/>
                  </a:cubicBezTo>
                  <a:cubicBezTo>
                    <a:pt x="105" y="152"/>
                    <a:pt x="45" y="118"/>
                    <a:pt x="19" y="87"/>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5" name="Freeform 193"/>
            <p:cNvSpPr/>
            <p:nvPr/>
          </p:nvSpPr>
          <p:spPr bwMode="auto">
            <a:xfrm flipH="1">
              <a:off x="806450" y="5432425"/>
              <a:ext cx="66675" cy="57150"/>
            </a:xfrm>
            <a:custGeom>
              <a:avLst/>
              <a:gdLst>
                <a:gd name="T0" fmla="*/ 0 w 23"/>
                <a:gd name="T1" fmla="*/ 0 h 20"/>
                <a:gd name="T2" fmla="*/ 0 w 23"/>
                <a:gd name="T3" fmla="*/ 0 h 20"/>
                <a:gd name="T4" fmla="*/ 0 w 23"/>
                <a:gd name="T5" fmla="*/ 1 h 20"/>
                <a:gd name="T6" fmla="*/ 4 w 23"/>
                <a:gd name="T7" fmla="*/ 3 h 20"/>
                <a:gd name="T8" fmla="*/ 5 w 23"/>
                <a:gd name="T9" fmla="*/ 4 h 20"/>
                <a:gd name="T10" fmla="*/ 23 w 23"/>
                <a:gd name="T11" fmla="*/ 20 h 20"/>
                <a:gd name="T12" fmla="*/ 23 w 23"/>
                <a:gd name="T13" fmla="*/ 20 h 20"/>
                <a:gd name="T14" fmla="*/ 5 w 23"/>
                <a:gd name="T15" fmla="*/ 4 h 20"/>
                <a:gd name="T16" fmla="*/ 4 w 23"/>
                <a:gd name="T17" fmla="*/ 3 h 20"/>
                <a:gd name="T18" fmla="*/ 0 w 23"/>
                <a:gd name="T19" fmla="*/ 1 h 20"/>
                <a:gd name="T20" fmla="*/ 0 w 23"/>
                <a:gd name="T21" fmla="*/ 0 h 20"/>
                <a:gd name="T22" fmla="*/ 0 w 23"/>
                <a:gd name="T23"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20">
                  <a:moveTo>
                    <a:pt x="0" y="0"/>
                  </a:moveTo>
                  <a:cubicBezTo>
                    <a:pt x="0" y="0"/>
                    <a:pt x="0" y="0"/>
                    <a:pt x="0" y="0"/>
                  </a:cubicBezTo>
                  <a:cubicBezTo>
                    <a:pt x="0" y="1"/>
                    <a:pt x="0" y="1"/>
                    <a:pt x="0" y="1"/>
                  </a:cubicBezTo>
                  <a:cubicBezTo>
                    <a:pt x="2" y="1"/>
                    <a:pt x="3" y="2"/>
                    <a:pt x="4" y="3"/>
                  </a:cubicBezTo>
                  <a:cubicBezTo>
                    <a:pt x="5" y="4"/>
                    <a:pt x="5" y="4"/>
                    <a:pt x="5" y="4"/>
                  </a:cubicBezTo>
                  <a:cubicBezTo>
                    <a:pt x="11" y="8"/>
                    <a:pt x="18" y="14"/>
                    <a:pt x="23" y="20"/>
                  </a:cubicBezTo>
                  <a:cubicBezTo>
                    <a:pt x="23" y="20"/>
                    <a:pt x="23" y="20"/>
                    <a:pt x="23" y="20"/>
                  </a:cubicBezTo>
                  <a:cubicBezTo>
                    <a:pt x="18" y="14"/>
                    <a:pt x="11" y="8"/>
                    <a:pt x="5" y="4"/>
                  </a:cubicBezTo>
                  <a:cubicBezTo>
                    <a:pt x="4" y="3"/>
                    <a:pt x="4" y="3"/>
                    <a:pt x="4" y="3"/>
                  </a:cubicBezTo>
                  <a:cubicBezTo>
                    <a:pt x="4" y="3"/>
                    <a:pt x="2" y="2"/>
                    <a:pt x="0" y="1"/>
                  </a:cubicBezTo>
                  <a:cubicBezTo>
                    <a:pt x="0" y="0"/>
                    <a:pt x="0" y="0"/>
                    <a:pt x="0" y="0"/>
                  </a:cubicBezTo>
                  <a:cubicBezTo>
                    <a:pt x="0" y="0"/>
                    <a:pt x="0" y="0"/>
                    <a:pt x="0" y="0"/>
                  </a:cubicBezTo>
                </a:path>
              </a:pathLst>
            </a:custGeom>
            <a:solidFill>
              <a:srgbClr val="FDEF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6" name="Freeform 194"/>
            <p:cNvSpPr>
              <a:spLocks noEditPoints="1"/>
            </p:cNvSpPr>
            <p:nvPr/>
          </p:nvSpPr>
          <p:spPr bwMode="auto">
            <a:xfrm flipH="1">
              <a:off x="725488" y="5414963"/>
              <a:ext cx="360363" cy="355600"/>
            </a:xfrm>
            <a:custGeom>
              <a:avLst/>
              <a:gdLst>
                <a:gd name="T0" fmla="*/ 100 w 127"/>
                <a:gd name="T1" fmla="*/ 125 h 125"/>
                <a:gd name="T2" fmla="*/ 35 w 127"/>
                <a:gd name="T3" fmla="*/ 97 h 125"/>
                <a:gd name="T4" fmla="*/ 39 w 127"/>
                <a:gd name="T5" fmla="*/ 68 h 125"/>
                <a:gd name="T6" fmla="*/ 71 w 127"/>
                <a:gd name="T7" fmla="*/ 107 h 125"/>
                <a:gd name="T8" fmla="*/ 69 w 127"/>
                <a:gd name="T9" fmla="*/ 110 h 125"/>
                <a:gd name="T10" fmla="*/ 108 w 127"/>
                <a:gd name="T11" fmla="*/ 123 h 125"/>
                <a:gd name="T12" fmla="*/ 65 w 127"/>
                <a:gd name="T13" fmla="*/ 90 h 125"/>
                <a:gd name="T14" fmla="*/ 95 w 127"/>
                <a:gd name="T15" fmla="*/ 66 h 125"/>
                <a:gd name="T16" fmla="*/ 103 w 127"/>
                <a:gd name="T17" fmla="*/ 86 h 125"/>
                <a:gd name="T18" fmla="*/ 98 w 127"/>
                <a:gd name="T19" fmla="*/ 85 h 125"/>
                <a:gd name="T20" fmla="*/ 117 w 127"/>
                <a:gd name="T21" fmla="*/ 113 h 125"/>
                <a:gd name="T22" fmla="*/ 121 w 127"/>
                <a:gd name="T23" fmla="*/ 98 h 125"/>
                <a:gd name="T24" fmla="*/ 95 w 127"/>
                <a:gd name="T25" fmla="*/ 66 h 125"/>
                <a:gd name="T26" fmla="*/ 72 w 127"/>
                <a:gd name="T27" fmla="*/ 69 h 125"/>
                <a:gd name="T28" fmla="*/ 92 w 127"/>
                <a:gd name="T29" fmla="*/ 100 h 125"/>
                <a:gd name="T30" fmla="*/ 110 w 127"/>
                <a:gd name="T31" fmla="*/ 121 h 125"/>
                <a:gd name="T32" fmla="*/ 96 w 127"/>
                <a:gd name="T33" fmla="*/ 84 h 125"/>
                <a:gd name="T34" fmla="*/ 32 w 127"/>
                <a:gd name="T35" fmla="*/ 61 h 125"/>
                <a:gd name="T36" fmla="*/ 37 w 127"/>
                <a:gd name="T37" fmla="*/ 65 h 125"/>
                <a:gd name="T38" fmla="*/ 62 w 127"/>
                <a:gd name="T39" fmla="*/ 59 h 125"/>
                <a:gd name="T40" fmla="*/ 71 w 127"/>
                <a:gd name="T41" fmla="*/ 63 h 125"/>
                <a:gd name="T42" fmla="*/ 62 w 127"/>
                <a:gd name="T43" fmla="*/ 59 h 125"/>
                <a:gd name="T44" fmla="*/ 77 w 127"/>
                <a:gd name="T45" fmla="*/ 52 h 125"/>
                <a:gd name="T46" fmla="*/ 94 w 127"/>
                <a:gd name="T47" fmla="*/ 65 h 125"/>
                <a:gd name="T48" fmla="*/ 78 w 127"/>
                <a:gd name="T49" fmla="*/ 48 h 125"/>
                <a:gd name="T50" fmla="*/ 74 w 127"/>
                <a:gd name="T51" fmla="*/ 48 h 125"/>
                <a:gd name="T52" fmla="*/ 76 w 127"/>
                <a:gd name="T53" fmla="*/ 46 h 125"/>
                <a:gd name="T54" fmla="*/ 62 w 127"/>
                <a:gd name="T55" fmla="*/ 0 h 125"/>
                <a:gd name="T56" fmla="*/ 98 w 127"/>
                <a:gd name="T57" fmla="*/ 37 h 125"/>
                <a:gd name="T58" fmla="*/ 98 w 127"/>
                <a:gd name="T59" fmla="*/ 26 h 125"/>
                <a:gd name="T60" fmla="*/ 79 w 127"/>
                <a:gd name="T61" fmla="*/ 9 h 125"/>
                <a:gd name="T62" fmla="*/ 75 w 127"/>
                <a:gd name="T63" fmla="*/ 6 h 125"/>
                <a:gd name="T64" fmla="*/ 62 w 127"/>
                <a:gd name="T65"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125">
                  <a:moveTo>
                    <a:pt x="0" y="73"/>
                  </a:moveTo>
                  <a:cubicBezTo>
                    <a:pt x="21" y="97"/>
                    <a:pt x="62" y="124"/>
                    <a:pt x="100" y="125"/>
                  </a:cubicBezTo>
                  <a:cubicBezTo>
                    <a:pt x="90" y="122"/>
                    <a:pt x="76" y="117"/>
                    <a:pt x="63" y="109"/>
                  </a:cubicBezTo>
                  <a:cubicBezTo>
                    <a:pt x="54" y="106"/>
                    <a:pt x="42" y="101"/>
                    <a:pt x="35" y="97"/>
                  </a:cubicBezTo>
                  <a:cubicBezTo>
                    <a:pt x="12" y="82"/>
                    <a:pt x="11" y="81"/>
                    <a:pt x="0" y="73"/>
                  </a:cubicBezTo>
                  <a:moveTo>
                    <a:pt x="39" y="68"/>
                  </a:moveTo>
                  <a:cubicBezTo>
                    <a:pt x="39" y="70"/>
                    <a:pt x="40" y="72"/>
                    <a:pt x="40" y="74"/>
                  </a:cubicBezTo>
                  <a:cubicBezTo>
                    <a:pt x="48" y="85"/>
                    <a:pt x="60" y="101"/>
                    <a:pt x="71" y="107"/>
                  </a:cubicBezTo>
                  <a:cubicBezTo>
                    <a:pt x="76" y="110"/>
                    <a:pt x="77" y="111"/>
                    <a:pt x="74" y="111"/>
                  </a:cubicBezTo>
                  <a:cubicBezTo>
                    <a:pt x="73" y="111"/>
                    <a:pt x="71" y="111"/>
                    <a:pt x="69" y="110"/>
                  </a:cubicBezTo>
                  <a:cubicBezTo>
                    <a:pt x="83" y="119"/>
                    <a:pt x="99" y="122"/>
                    <a:pt x="108" y="123"/>
                  </a:cubicBezTo>
                  <a:cubicBezTo>
                    <a:pt x="108" y="123"/>
                    <a:pt x="108" y="123"/>
                    <a:pt x="108" y="123"/>
                  </a:cubicBezTo>
                  <a:cubicBezTo>
                    <a:pt x="102" y="119"/>
                    <a:pt x="90" y="111"/>
                    <a:pt x="81" y="98"/>
                  </a:cubicBezTo>
                  <a:cubicBezTo>
                    <a:pt x="75" y="97"/>
                    <a:pt x="70" y="94"/>
                    <a:pt x="65" y="90"/>
                  </a:cubicBezTo>
                  <a:cubicBezTo>
                    <a:pt x="55" y="84"/>
                    <a:pt x="46" y="74"/>
                    <a:pt x="39" y="68"/>
                  </a:cubicBezTo>
                  <a:moveTo>
                    <a:pt x="95" y="66"/>
                  </a:moveTo>
                  <a:cubicBezTo>
                    <a:pt x="95" y="68"/>
                    <a:pt x="95" y="71"/>
                    <a:pt x="96" y="74"/>
                  </a:cubicBezTo>
                  <a:cubicBezTo>
                    <a:pt x="100" y="80"/>
                    <a:pt x="103" y="84"/>
                    <a:pt x="103" y="86"/>
                  </a:cubicBezTo>
                  <a:cubicBezTo>
                    <a:pt x="103" y="87"/>
                    <a:pt x="102" y="87"/>
                    <a:pt x="102" y="87"/>
                  </a:cubicBezTo>
                  <a:cubicBezTo>
                    <a:pt x="101" y="87"/>
                    <a:pt x="100" y="87"/>
                    <a:pt x="98" y="85"/>
                  </a:cubicBezTo>
                  <a:cubicBezTo>
                    <a:pt x="100" y="90"/>
                    <a:pt x="102" y="95"/>
                    <a:pt x="105" y="99"/>
                  </a:cubicBezTo>
                  <a:cubicBezTo>
                    <a:pt x="109" y="105"/>
                    <a:pt x="113" y="110"/>
                    <a:pt x="117" y="113"/>
                  </a:cubicBezTo>
                  <a:cubicBezTo>
                    <a:pt x="119" y="112"/>
                    <a:pt x="123" y="109"/>
                    <a:pt x="127" y="106"/>
                  </a:cubicBezTo>
                  <a:cubicBezTo>
                    <a:pt x="121" y="98"/>
                    <a:pt x="121" y="98"/>
                    <a:pt x="121" y="98"/>
                  </a:cubicBezTo>
                  <a:cubicBezTo>
                    <a:pt x="116" y="90"/>
                    <a:pt x="111" y="82"/>
                    <a:pt x="107" y="74"/>
                  </a:cubicBezTo>
                  <a:cubicBezTo>
                    <a:pt x="105" y="74"/>
                    <a:pt x="101" y="72"/>
                    <a:pt x="95" y="66"/>
                  </a:cubicBezTo>
                  <a:moveTo>
                    <a:pt x="72" y="64"/>
                  </a:moveTo>
                  <a:cubicBezTo>
                    <a:pt x="72" y="66"/>
                    <a:pt x="72" y="68"/>
                    <a:pt x="72" y="69"/>
                  </a:cubicBezTo>
                  <a:cubicBezTo>
                    <a:pt x="82" y="78"/>
                    <a:pt x="97" y="90"/>
                    <a:pt x="98" y="95"/>
                  </a:cubicBezTo>
                  <a:cubicBezTo>
                    <a:pt x="99" y="99"/>
                    <a:pt x="97" y="100"/>
                    <a:pt x="92" y="100"/>
                  </a:cubicBezTo>
                  <a:cubicBezTo>
                    <a:pt x="89" y="100"/>
                    <a:pt x="86" y="100"/>
                    <a:pt x="83" y="99"/>
                  </a:cubicBezTo>
                  <a:cubicBezTo>
                    <a:pt x="92" y="111"/>
                    <a:pt x="104" y="118"/>
                    <a:pt x="110" y="121"/>
                  </a:cubicBezTo>
                  <a:cubicBezTo>
                    <a:pt x="112" y="119"/>
                    <a:pt x="114" y="117"/>
                    <a:pt x="115" y="115"/>
                  </a:cubicBezTo>
                  <a:cubicBezTo>
                    <a:pt x="108" y="108"/>
                    <a:pt x="100" y="98"/>
                    <a:pt x="96" y="84"/>
                  </a:cubicBezTo>
                  <a:cubicBezTo>
                    <a:pt x="90" y="79"/>
                    <a:pt x="81" y="70"/>
                    <a:pt x="72" y="64"/>
                  </a:cubicBezTo>
                  <a:moveTo>
                    <a:pt x="32" y="61"/>
                  </a:moveTo>
                  <a:cubicBezTo>
                    <a:pt x="32" y="61"/>
                    <a:pt x="34" y="64"/>
                    <a:pt x="37" y="69"/>
                  </a:cubicBezTo>
                  <a:cubicBezTo>
                    <a:pt x="37" y="68"/>
                    <a:pt x="37" y="67"/>
                    <a:pt x="37" y="65"/>
                  </a:cubicBezTo>
                  <a:cubicBezTo>
                    <a:pt x="34" y="62"/>
                    <a:pt x="32" y="61"/>
                    <a:pt x="32" y="61"/>
                  </a:cubicBezTo>
                  <a:moveTo>
                    <a:pt x="62" y="59"/>
                  </a:moveTo>
                  <a:cubicBezTo>
                    <a:pt x="60" y="59"/>
                    <a:pt x="64" y="63"/>
                    <a:pt x="70" y="68"/>
                  </a:cubicBezTo>
                  <a:cubicBezTo>
                    <a:pt x="70" y="66"/>
                    <a:pt x="71" y="65"/>
                    <a:pt x="71" y="63"/>
                  </a:cubicBezTo>
                  <a:cubicBezTo>
                    <a:pt x="69" y="62"/>
                    <a:pt x="67" y="60"/>
                    <a:pt x="65" y="60"/>
                  </a:cubicBezTo>
                  <a:cubicBezTo>
                    <a:pt x="64" y="59"/>
                    <a:pt x="63" y="59"/>
                    <a:pt x="62" y="59"/>
                  </a:cubicBezTo>
                  <a:moveTo>
                    <a:pt x="78" y="48"/>
                  </a:moveTo>
                  <a:cubicBezTo>
                    <a:pt x="78" y="49"/>
                    <a:pt x="78" y="51"/>
                    <a:pt x="77" y="52"/>
                  </a:cubicBezTo>
                  <a:cubicBezTo>
                    <a:pt x="83" y="58"/>
                    <a:pt x="89" y="66"/>
                    <a:pt x="94" y="72"/>
                  </a:cubicBezTo>
                  <a:cubicBezTo>
                    <a:pt x="94" y="70"/>
                    <a:pt x="94" y="67"/>
                    <a:pt x="94" y="65"/>
                  </a:cubicBezTo>
                  <a:cubicBezTo>
                    <a:pt x="94" y="64"/>
                    <a:pt x="94" y="64"/>
                    <a:pt x="93" y="64"/>
                  </a:cubicBezTo>
                  <a:cubicBezTo>
                    <a:pt x="88" y="58"/>
                    <a:pt x="82" y="52"/>
                    <a:pt x="78" y="48"/>
                  </a:cubicBezTo>
                  <a:moveTo>
                    <a:pt x="62" y="36"/>
                  </a:moveTo>
                  <a:cubicBezTo>
                    <a:pt x="62" y="36"/>
                    <a:pt x="67" y="41"/>
                    <a:pt x="74" y="48"/>
                  </a:cubicBezTo>
                  <a:cubicBezTo>
                    <a:pt x="74" y="48"/>
                    <a:pt x="74" y="47"/>
                    <a:pt x="75" y="47"/>
                  </a:cubicBezTo>
                  <a:cubicBezTo>
                    <a:pt x="75" y="47"/>
                    <a:pt x="76" y="46"/>
                    <a:pt x="76" y="46"/>
                  </a:cubicBezTo>
                  <a:cubicBezTo>
                    <a:pt x="68" y="40"/>
                    <a:pt x="62" y="36"/>
                    <a:pt x="62" y="36"/>
                  </a:cubicBezTo>
                  <a:moveTo>
                    <a:pt x="62" y="0"/>
                  </a:moveTo>
                  <a:cubicBezTo>
                    <a:pt x="61" y="0"/>
                    <a:pt x="61" y="0"/>
                    <a:pt x="61" y="0"/>
                  </a:cubicBezTo>
                  <a:cubicBezTo>
                    <a:pt x="68" y="5"/>
                    <a:pt x="85" y="18"/>
                    <a:pt x="98" y="37"/>
                  </a:cubicBezTo>
                  <a:cubicBezTo>
                    <a:pt x="98" y="34"/>
                    <a:pt x="98" y="31"/>
                    <a:pt x="98" y="29"/>
                  </a:cubicBezTo>
                  <a:cubicBezTo>
                    <a:pt x="98" y="28"/>
                    <a:pt x="98" y="27"/>
                    <a:pt x="98" y="26"/>
                  </a:cubicBezTo>
                  <a:cubicBezTo>
                    <a:pt x="93" y="20"/>
                    <a:pt x="86" y="14"/>
                    <a:pt x="80" y="10"/>
                  </a:cubicBezTo>
                  <a:cubicBezTo>
                    <a:pt x="79" y="9"/>
                    <a:pt x="79" y="9"/>
                    <a:pt x="79" y="9"/>
                  </a:cubicBezTo>
                  <a:cubicBezTo>
                    <a:pt x="78" y="8"/>
                    <a:pt x="77" y="7"/>
                    <a:pt x="75" y="7"/>
                  </a:cubicBezTo>
                  <a:cubicBezTo>
                    <a:pt x="75" y="6"/>
                    <a:pt x="75" y="6"/>
                    <a:pt x="75" y="6"/>
                  </a:cubicBezTo>
                  <a:cubicBezTo>
                    <a:pt x="75" y="6"/>
                    <a:pt x="75" y="6"/>
                    <a:pt x="75" y="6"/>
                  </a:cubicBezTo>
                  <a:cubicBezTo>
                    <a:pt x="73" y="5"/>
                    <a:pt x="64" y="0"/>
                    <a:pt x="62" y="0"/>
                  </a:cubicBezTo>
                </a:path>
              </a:pathLst>
            </a:custGeom>
            <a:solidFill>
              <a:srgbClr val="FCE9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7" name="Freeform 195"/>
            <p:cNvSpPr/>
            <p:nvPr/>
          </p:nvSpPr>
          <p:spPr bwMode="auto">
            <a:xfrm flipH="1">
              <a:off x="498475" y="5232400"/>
              <a:ext cx="320675" cy="508000"/>
            </a:xfrm>
            <a:custGeom>
              <a:avLst/>
              <a:gdLst>
                <a:gd name="T0" fmla="*/ 39 w 113"/>
                <a:gd name="T1" fmla="*/ 178 h 178"/>
                <a:gd name="T2" fmla="*/ 27 w 113"/>
                <a:gd name="T3" fmla="*/ 162 h 178"/>
                <a:gd name="T4" fmla="*/ 6 w 113"/>
                <a:gd name="T5" fmla="*/ 75 h 178"/>
                <a:gd name="T6" fmla="*/ 6 w 113"/>
                <a:gd name="T7" fmla="*/ 75 h 178"/>
                <a:gd name="T8" fmla="*/ 7 w 113"/>
                <a:gd name="T9" fmla="*/ 67 h 178"/>
                <a:gd name="T10" fmla="*/ 15 w 113"/>
                <a:gd name="T11" fmla="*/ 46 h 178"/>
                <a:gd name="T12" fmla="*/ 37 w 113"/>
                <a:gd name="T13" fmla="*/ 14 h 178"/>
                <a:gd name="T14" fmla="*/ 37 w 113"/>
                <a:gd name="T15" fmla="*/ 14 h 178"/>
                <a:gd name="T16" fmla="*/ 40 w 113"/>
                <a:gd name="T17" fmla="*/ 11 h 178"/>
                <a:gd name="T18" fmla="*/ 41 w 113"/>
                <a:gd name="T19" fmla="*/ 10 h 178"/>
                <a:gd name="T20" fmla="*/ 61 w 113"/>
                <a:gd name="T21" fmla="*/ 4 h 178"/>
                <a:gd name="T22" fmla="*/ 63 w 113"/>
                <a:gd name="T23" fmla="*/ 7 h 178"/>
                <a:gd name="T24" fmla="*/ 71 w 113"/>
                <a:gd name="T25" fmla="*/ 8 h 178"/>
                <a:gd name="T26" fmla="*/ 82 w 113"/>
                <a:gd name="T27" fmla="*/ 9 h 178"/>
                <a:gd name="T28" fmla="*/ 82 w 113"/>
                <a:gd name="T29" fmla="*/ 9 h 178"/>
                <a:gd name="T30" fmla="*/ 89 w 113"/>
                <a:gd name="T31" fmla="*/ 16 h 178"/>
                <a:gd name="T32" fmla="*/ 98 w 113"/>
                <a:gd name="T33" fmla="*/ 28 h 178"/>
                <a:gd name="T34" fmla="*/ 112 w 113"/>
                <a:gd name="T35" fmla="*/ 78 h 178"/>
                <a:gd name="T36" fmla="*/ 112 w 113"/>
                <a:gd name="T37" fmla="*/ 78 h 178"/>
                <a:gd name="T38" fmla="*/ 106 w 113"/>
                <a:gd name="T39" fmla="*/ 110 h 178"/>
                <a:gd name="T40" fmla="*/ 66 w 113"/>
                <a:gd name="T41" fmla="*/ 159 h 178"/>
                <a:gd name="T42" fmla="*/ 39 w 113"/>
                <a:gd name="T43" fmla="*/ 17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3" h="178">
                  <a:moveTo>
                    <a:pt x="39" y="178"/>
                  </a:moveTo>
                  <a:cubicBezTo>
                    <a:pt x="27" y="162"/>
                    <a:pt x="27" y="162"/>
                    <a:pt x="27" y="162"/>
                  </a:cubicBezTo>
                  <a:cubicBezTo>
                    <a:pt x="9" y="137"/>
                    <a:pt x="0" y="105"/>
                    <a:pt x="6" y="75"/>
                  </a:cubicBezTo>
                  <a:cubicBezTo>
                    <a:pt x="6" y="75"/>
                    <a:pt x="6" y="75"/>
                    <a:pt x="6" y="75"/>
                  </a:cubicBezTo>
                  <a:cubicBezTo>
                    <a:pt x="6" y="72"/>
                    <a:pt x="7" y="69"/>
                    <a:pt x="7" y="67"/>
                  </a:cubicBezTo>
                  <a:cubicBezTo>
                    <a:pt x="9" y="60"/>
                    <a:pt x="11" y="53"/>
                    <a:pt x="15" y="46"/>
                  </a:cubicBezTo>
                  <a:cubicBezTo>
                    <a:pt x="22" y="32"/>
                    <a:pt x="30" y="22"/>
                    <a:pt x="37" y="14"/>
                  </a:cubicBezTo>
                  <a:cubicBezTo>
                    <a:pt x="37" y="14"/>
                    <a:pt x="37" y="14"/>
                    <a:pt x="37" y="14"/>
                  </a:cubicBezTo>
                  <a:cubicBezTo>
                    <a:pt x="38" y="13"/>
                    <a:pt x="39" y="12"/>
                    <a:pt x="40" y="11"/>
                  </a:cubicBezTo>
                  <a:cubicBezTo>
                    <a:pt x="41" y="10"/>
                    <a:pt x="41" y="10"/>
                    <a:pt x="41" y="10"/>
                  </a:cubicBezTo>
                  <a:cubicBezTo>
                    <a:pt x="51" y="2"/>
                    <a:pt x="59" y="0"/>
                    <a:pt x="61" y="4"/>
                  </a:cubicBezTo>
                  <a:cubicBezTo>
                    <a:pt x="61" y="5"/>
                    <a:pt x="63" y="7"/>
                    <a:pt x="63" y="7"/>
                  </a:cubicBezTo>
                  <a:cubicBezTo>
                    <a:pt x="65" y="9"/>
                    <a:pt x="68" y="9"/>
                    <a:pt x="71" y="8"/>
                  </a:cubicBezTo>
                  <a:cubicBezTo>
                    <a:pt x="75" y="7"/>
                    <a:pt x="78" y="7"/>
                    <a:pt x="82" y="9"/>
                  </a:cubicBezTo>
                  <a:cubicBezTo>
                    <a:pt x="82" y="9"/>
                    <a:pt x="82" y="9"/>
                    <a:pt x="82" y="9"/>
                  </a:cubicBezTo>
                  <a:cubicBezTo>
                    <a:pt x="84" y="11"/>
                    <a:pt x="87" y="14"/>
                    <a:pt x="89" y="16"/>
                  </a:cubicBezTo>
                  <a:cubicBezTo>
                    <a:pt x="92" y="20"/>
                    <a:pt x="95" y="24"/>
                    <a:pt x="98" y="28"/>
                  </a:cubicBezTo>
                  <a:cubicBezTo>
                    <a:pt x="109" y="46"/>
                    <a:pt x="113" y="63"/>
                    <a:pt x="112" y="78"/>
                  </a:cubicBezTo>
                  <a:cubicBezTo>
                    <a:pt x="112" y="78"/>
                    <a:pt x="112" y="78"/>
                    <a:pt x="112" y="78"/>
                  </a:cubicBezTo>
                  <a:cubicBezTo>
                    <a:pt x="112" y="90"/>
                    <a:pt x="110" y="101"/>
                    <a:pt x="106" y="110"/>
                  </a:cubicBezTo>
                  <a:cubicBezTo>
                    <a:pt x="99" y="130"/>
                    <a:pt x="84" y="147"/>
                    <a:pt x="66" y="159"/>
                  </a:cubicBezTo>
                  <a:cubicBezTo>
                    <a:pt x="39" y="178"/>
                    <a:pt x="39" y="178"/>
                    <a:pt x="39" y="178"/>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8" name="Freeform 196"/>
            <p:cNvSpPr>
              <a:spLocks noEditPoints="1"/>
            </p:cNvSpPr>
            <p:nvPr/>
          </p:nvSpPr>
          <p:spPr bwMode="auto">
            <a:xfrm flipH="1">
              <a:off x="500063" y="5407025"/>
              <a:ext cx="306388" cy="309563"/>
            </a:xfrm>
            <a:custGeom>
              <a:avLst/>
              <a:gdLst>
                <a:gd name="T0" fmla="*/ 6 w 108"/>
                <a:gd name="T1" fmla="*/ 67 h 109"/>
                <a:gd name="T2" fmla="*/ 23 w 108"/>
                <a:gd name="T3" fmla="*/ 101 h 109"/>
                <a:gd name="T4" fmla="*/ 29 w 108"/>
                <a:gd name="T5" fmla="*/ 109 h 109"/>
                <a:gd name="T6" fmla="*/ 35 w 108"/>
                <a:gd name="T7" fmla="*/ 105 h 109"/>
                <a:gd name="T8" fmla="*/ 32 w 108"/>
                <a:gd name="T9" fmla="*/ 94 h 109"/>
                <a:gd name="T10" fmla="*/ 26 w 108"/>
                <a:gd name="T11" fmla="*/ 85 h 109"/>
                <a:gd name="T12" fmla="*/ 25 w 108"/>
                <a:gd name="T13" fmla="*/ 87 h 109"/>
                <a:gd name="T14" fmla="*/ 24 w 108"/>
                <a:gd name="T15" fmla="*/ 87 h 109"/>
                <a:gd name="T16" fmla="*/ 15 w 108"/>
                <a:gd name="T17" fmla="*/ 73 h 109"/>
                <a:gd name="T18" fmla="*/ 6 w 108"/>
                <a:gd name="T19" fmla="*/ 67 h 109"/>
                <a:gd name="T20" fmla="*/ 28 w 108"/>
                <a:gd name="T21" fmla="*/ 61 h 109"/>
                <a:gd name="T22" fmla="*/ 27 w 108"/>
                <a:gd name="T23" fmla="*/ 83 h 109"/>
                <a:gd name="T24" fmla="*/ 38 w 108"/>
                <a:gd name="T25" fmla="*/ 104 h 109"/>
                <a:gd name="T26" fmla="*/ 44 w 108"/>
                <a:gd name="T27" fmla="*/ 100 h 109"/>
                <a:gd name="T28" fmla="*/ 40 w 108"/>
                <a:gd name="T29" fmla="*/ 80 h 109"/>
                <a:gd name="T30" fmla="*/ 39 w 108"/>
                <a:gd name="T31" fmla="*/ 81 h 109"/>
                <a:gd name="T32" fmla="*/ 39 w 108"/>
                <a:gd name="T33" fmla="*/ 81 h 109"/>
                <a:gd name="T34" fmla="*/ 33 w 108"/>
                <a:gd name="T35" fmla="*/ 68 h 109"/>
                <a:gd name="T36" fmla="*/ 28 w 108"/>
                <a:gd name="T37" fmla="*/ 61 h 109"/>
                <a:gd name="T38" fmla="*/ 50 w 108"/>
                <a:gd name="T39" fmla="*/ 43 h 109"/>
                <a:gd name="T40" fmla="*/ 41 w 108"/>
                <a:gd name="T41" fmla="*/ 78 h 109"/>
                <a:gd name="T42" fmla="*/ 46 w 108"/>
                <a:gd name="T43" fmla="*/ 95 h 109"/>
                <a:gd name="T44" fmla="*/ 50 w 108"/>
                <a:gd name="T45" fmla="*/ 80 h 109"/>
                <a:gd name="T46" fmla="*/ 48 w 108"/>
                <a:gd name="T47" fmla="*/ 82 h 109"/>
                <a:gd name="T48" fmla="*/ 52 w 108"/>
                <a:gd name="T49" fmla="*/ 59 h 109"/>
                <a:gd name="T50" fmla="*/ 50 w 108"/>
                <a:gd name="T51" fmla="*/ 43 h 109"/>
                <a:gd name="T52" fmla="*/ 27 w 108"/>
                <a:gd name="T53" fmla="*/ 39 h 109"/>
                <a:gd name="T54" fmla="*/ 28 w 108"/>
                <a:gd name="T55" fmla="*/ 59 h 109"/>
                <a:gd name="T56" fmla="*/ 32 w 108"/>
                <a:gd name="T57" fmla="*/ 64 h 109"/>
                <a:gd name="T58" fmla="*/ 27 w 108"/>
                <a:gd name="T59" fmla="*/ 39 h 109"/>
                <a:gd name="T60" fmla="*/ 51 w 108"/>
                <a:gd name="T61" fmla="*/ 25 h 109"/>
                <a:gd name="T62" fmla="*/ 50 w 108"/>
                <a:gd name="T63" fmla="*/ 38 h 109"/>
                <a:gd name="T64" fmla="*/ 52 w 108"/>
                <a:gd name="T65" fmla="*/ 47 h 109"/>
                <a:gd name="T66" fmla="*/ 51 w 108"/>
                <a:gd name="T67" fmla="*/ 25 h 109"/>
                <a:gd name="T68" fmla="*/ 81 w 108"/>
                <a:gd name="T69" fmla="*/ 16 h 109"/>
                <a:gd name="T70" fmla="*/ 53 w 108"/>
                <a:gd name="T71" fmla="*/ 77 h 109"/>
                <a:gd name="T72" fmla="*/ 48 w 108"/>
                <a:gd name="T73" fmla="*/ 98 h 109"/>
                <a:gd name="T74" fmla="*/ 56 w 108"/>
                <a:gd name="T75" fmla="*/ 94 h 109"/>
                <a:gd name="T76" fmla="*/ 54 w 108"/>
                <a:gd name="T77" fmla="*/ 92 h 109"/>
                <a:gd name="T78" fmla="*/ 81 w 108"/>
                <a:gd name="T79" fmla="*/ 16 h 109"/>
                <a:gd name="T80" fmla="*/ 106 w 108"/>
                <a:gd name="T81" fmla="*/ 12 h 109"/>
                <a:gd name="T82" fmla="*/ 105 w 108"/>
                <a:gd name="T83" fmla="*/ 13 h 109"/>
                <a:gd name="T84" fmla="*/ 79 w 108"/>
                <a:gd name="T85" fmla="*/ 81 h 109"/>
                <a:gd name="T86" fmla="*/ 89 w 108"/>
                <a:gd name="T87" fmla="*/ 73 h 109"/>
                <a:gd name="T88" fmla="*/ 102 w 108"/>
                <a:gd name="T89" fmla="*/ 49 h 109"/>
                <a:gd name="T90" fmla="*/ 108 w 108"/>
                <a:gd name="T91" fmla="*/ 17 h 109"/>
                <a:gd name="T92" fmla="*/ 108 w 108"/>
                <a:gd name="T93" fmla="*/ 17 h 109"/>
                <a:gd name="T94" fmla="*/ 108 w 108"/>
                <a:gd name="T95" fmla="*/ 17 h 109"/>
                <a:gd name="T96" fmla="*/ 106 w 108"/>
                <a:gd name="T97" fmla="*/ 12 h 109"/>
                <a:gd name="T98" fmla="*/ 7 w 108"/>
                <a:gd name="T99" fmla="*/ 0 h 109"/>
                <a:gd name="T100" fmla="*/ 2 w 108"/>
                <a:gd name="T101" fmla="*/ 14 h 109"/>
                <a:gd name="T102" fmla="*/ 2 w 108"/>
                <a:gd name="T103" fmla="*/ 14 h 109"/>
                <a:gd name="T104" fmla="*/ 2 w 108"/>
                <a:gd name="T105" fmla="*/ 14 h 109"/>
                <a:gd name="T106" fmla="*/ 0 w 108"/>
                <a:gd name="T107" fmla="*/ 29 h 109"/>
                <a:gd name="T108" fmla="*/ 0 w 108"/>
                <a:gd name="T109" fmla="*/ 32 h 109"/>
                <a:gd name="T110" fmla="*/ 5 w 108"/>
                <a:gd name="T111" fmla="*/ 66 h 109"/>
                <a:gd name="T112" fmla="*/ 14 w 108"/>
                <a:gd name="T113" fmla="*/ 71 h 109"/>
                <a:gd name="T114" fmla="*/ 8 w 108"/>
                <a:gd name="T115" fmla="*/ 49 h 109"/>
                <a:gd name="T116" fmla="*/ 8 w 108"/>
                <a:gd name="T117" fmla="*/ 49 h 109"/>
                <a:gd name="T118" fmla="*/ 7 w 108"/>
                <a:gd name="T119" fmla="*/ 44 h 109"/>
                <a:gd name="T120" fmla="*/ 8 w 108"/>
                <a:gd name="T121" fmla="*/ 0 h 109"/>
                <a:gd name="T122" fmla="*/ 7 w 108"/>
                <a:gd name="T123"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8" h="109">
                  <a:moveTo>
                    <a:pt x="6" y="67"/>
                  </a:moveTo>
                  <a:cubicBezTo>
                    <a:pt x="10" y="79"/>
                    <a:pt x="16" y="91"/>
                    <a:pt x="23" y="101"/>
                  </a:cubicBezTo>
                  <a:cubicBezTo>
                    <a:pt x="29" y="109"/>
                    <a:pt x="29" y="109"/>
                    <a:pt x="29" y="109"/>
                  </a:cubicBezTo>
                  <a:cubicBezTo>
                    <a:pt x="31" y="108"/>
                    <a:pt x="33" y="106"/>
                    <a:pt x="35" y="105"/>
                  </a:cubicBezTo>
                  <a:cubicBezTo>
                    <a:pt x="35" y="102"/>
                    <a:pt x="33" y="98"/>
                    <a:pt x="32" y="94"/>
                  </a:cubicBezTo>
                  <a:cubicBezTo>
                    <a:pt x="30" y="91"/>
                    <a:pt x="28" y="88"/>
                    <a:pt x="26" y="85"/>
                  </a:cubicBezTo>
                  <a:cubicBezTo>
                    <a:pt x="26" y="86"/>
                    <a:pt x="26" y="86"/>
                    <a:pt x="25" y="87"/>
                  </a:cubicBezTo>
                  <a:cubicBezTo>
                    <a:pt x="25" y="87"/>
                    <a:pt x="25" y="87"/>
                    <a:pt x="24" y="87"/>
                  </a:cubicBezTo>
                  <a:cubicBezTo>
                    <a:pt x="22" y="87"/>
                    <a:pt x="19" y="82"/>
                    <a:pt x="15" y="73"/>
                  </a:cubicBezTo>
                  <a:cubicBezTo>
                    <a:pt x="12" y="70"/>
                    <a:pt x="8" y="68"/>
                    <a:pt x="6" y="67"/>
                  </a:cubicBezTo>
                  <a:moveTo>
                    <a:pt x="28" y="61"/>
                  </a:moveTo>
                  <a:cubicBezTo>
                    <a:pt x="28" y="69"/>
                    <a:pt x="28" y="78"/>
                    <a:pt x="27" y="83"/>
                  </a:cubicBezTo>
                  <a:cubicBezTo>
                    <a:pt x="32" y="90"/>
                    <a:pt x="36" y="97"/>
                    <a:pt x="38" y="104"/>
                  </a:cubicBezTo>
                  <a:cubicBezTo>
                    <a:pt x="40" y="102"/>
                    <a:pt x="42" y="101"/>
                    <a:pt x="44" y="100"/>
                  </a:cubicBezTo>
                  <a:cubicBezTo>
                    <a:pt x="44" y="95"/>
                    <a:pt x="42" y="88"/>
                    <a:pt x="40" y="80"/>
                  </a:cubicBezTo>
                  <a:cubicBezTo>
                    <a:pt x="39" y="81"/>
                    <a:pt x="39" y="81"/>
                    <a:pt x="39" y="81"/>
                  </a:cubicBezTo>
                  <a:cubicBezTo>
                    <a:pt x="39" y="81"/>
                    <a:pt x="39" y="81"/>
                    <a:pt x="39" y="81"/>
                  </a:cubicBezTo>
                  <a:cubicBezTo>
                    <a:pt x="37" y="81"/>
                    <a:pt x="35" y="75"/>
                    <a:pt x="33" y="68"/>
                  </a:cubicBezTo>
                  <a:cubicBezTo>
                    <a:pt x="32" y="65"/>
                    <a:pt x="30" y="63"/>
                    <a:pt x="28" y="61"/>
                  </a:cubicBezTo>
                  <a:moveTo>
                    <a:pt x="50" y="43"/>
                  </a:moveTo>
                  <a:cubicBezTo>
                    <a:pt x="49" y="55"/>
                    <a:pt x="46" y="69"/>
                    <a:pt x="41" y="78"/>
                  </a:cubicBezTo>
                  <a:cubicBezTo>
                    <a:pt x="44" y="84"/>
                    <a:pt x="45" y="90"/>
                    <a:pt x="46" y="95"/>
                  </a:cubicBezTo>
                  <a:cubicBezTo>
                    <a:pt x="48" y="90"/>
                    <a:pt x="49" y="85"/>
                    <a:pt x="50" y="80"/>
                  </a:cubicBezTo>
                  <a:cubicBezTo>
                    <a:pt x="49" y="80"/>
                    <a:pt x="49" y="81"/>
                    <a:pt x="48" y="82"/>
                  </a:cubicBezTo>
                  <a:cubicBezTo>
                    <a:pt x="50" y="74"/>
                    <a:pt x="51" y="66"/>
                    <a:pt x="52" y="59"/>
                  </a:cubicBezTo>
                  <a:cubicBezTo>
                    <a:pt x="52" y="54"/>
                    <a:pt x="51" y="49"/>
                    <a:pt x="50" y="43"/>
                  </a:cubicBezTo>
                  <a:moveTo>
                    <a:pt x="27" y="39"/>
                  </a:moveTo>
                  <a:cubicBezTo>
                    <a:pt x="27" y="39"/>
                    <a:pt x="28" y="48"/>
                    <a:pt x="28" y="59"/>
                  </a:cubicBezTo>
                  <a:cubicBezTo>
                    <a:pt x="30" y="61"/>
                    <a:pt x="31" y="62"/>
                    <a:pt x="32" y="64"/>
                  </a:cubicBezTo>
                  <a:cubicBezTo>
                    <a:pt x="29" y="52"/>
                    <a:pt x="27" y="39"/>
                    <a:pt x="27" y="39"/>
                  </a:cubicBezTo>
                  <a:moveTo>
                    <a:pt x="51" y="25"/>
                  </a:moveTo>
                  <a:cubicBezTo>
                    <a:pt x="51" y="25"/>
                    <a:pt x="51" y="30"/>
                    <a:pt x="50" y="38"/>
                  </a:cubicBezTo>
                  <a:cubicBezTo>
                    <a:pt x="51" y="41"/>
                    <a:pt x="52" y="44"/>
                    <a:pt x="52" y="47"/>
                  </a:cubicBezTo>
                  <a:cubicBezTo>
                    <a:pt x="53" y="34"/>
                    <a:pt x="51" y="25"/>
                    <a:pt x="51" y="25"/>
                  </a:cubicBezTo>
                  <a:moveTo>
                    <a:pt x="81" y="16"/>
                  </a:moveTo>
                  <a:cubicBezTo>
                    <a:pt x="81" y="16"/>
                    <a:pt x="70" y="58"/>
                    <a:pt x="53" y="77"/>
                  </a:cubicBezTo>
                  <a:cubicBezTo>
                    <a:pt x="52" y="85"/>
                    <a:pt x="50" y="92"/>
                    <a:pt x="48" y="98"/>
                  </a:cubicBezTo>
                  <a:cubicBezTo>
                    <a:pt x="50" y="97"/>
                    <a:pt x="53" y="96"/>
                    <a:pt x="56" y="94"/>
                  </a:cubicBezTo>
                  <a:cubicBezTo>
                    <a:pt x="55" y="94"/>
                    <a:pt x="55" y="93"/>
                    <a:pt x="54" y="92"/>
                  </a:cubicBezTo>
                  <a:cubicBezTo>
                    <a:pt x="80" y="55"/>
                    <a:pt x="81" y="16"/>
                    <a:pt x="81" y="16"/>
                  </a:cubicBezTo>
                  <a:moveTo>
                    <a:pt x="106" y="12"/>
                  </a:moveTo>
                  <a:cubicBezTo>
                    <a:pt x="106" y="12"/>
                    <a:pt x="106" y="13"/>
                    <a:pt x="105" y="13"/>
                  </a:cubicBezTo>
                  <a:cubicBezTo>
                    <a:pt x="105" y="13"/>
                    <a:pt x="103" y="49"/>
                    <a:pt x="79" y="81"/>
                  </a:cubicBezTo>
                  <a:cubicBezTo>
                    <a:pt x="82" y="78"/>
                    <a:pt x="86" y="76"/>
                    <a:pt x="89" y="73"/>
                  </a:cubicBezTo>
                  <a:cubicBezTo>
                    <a:pt x="94" y="66"/>
                    <a:pt x="99" y="58"/>
                    <a:pt x="102" y="49"/>
                  </a:cubicBezTo>
                  <a:cubicBezTo>
                    <a:pt x="106" y="40"/>
                    <a:pt x="108" y="29"/>
                    <a:pt x="108" y="17"/>
                  </a:cubicBezTo>
                  <a:cubicBezTo>
                    <a:pt x="108" y="17"/>
                    <a:pt x="108" y="17"/>
                    <a:pt x="108" y="17"/>
                  </a:cubicBezTo>
                  <a:cubicBezTo>
                    <a:pt x="108" y="17"/>
                    <a:pt x="108" y="17"/>
                    <a:pt x="108" y="17"/>
                  </a:cubicBezTo>
                  <a:cubicBezTo>
                    <a:pt x="108" y="14"/>
                    <a:pt x="107" y="12"/>
                    <a:pt x="106" y="12"/>
                  </a:cubicBezTo>
                  <a:moveTo>
                    <a:pt x="7" y="0"/>
                  </a:moveTo>
                  <a:cubicBezTo>
                    <a:pt x="5" y="0"/>
                    <a:pt x="2" y="12"/>
                    <a:pt x="2" y="14"/>
                  </a:cubicBezTo>
                  <a:cubicBezTo>
                    <a:pt x="2" y="14"/>
                    <a:pt x="2" y="14"/>
                    <a:pt x="2" y="14"/>
                  </a:cubicBezTo>
                  <a:cubicBezTo>
                    <a:pt x="2" y="14"/>
                    <a:pt x="2" y="14"/>
                    <a:pt x="2" y="14"/>
                  </a:cubicBezTo>
                  <a:cubicBezTo>
                    <a:pt x="1" y="19"/>
                    <a:pt x="0" y="24"/>
                    <a:pt x="0" y="29"/>
                  </a:cubicBezTo>
                  <a:cubicBezTo>
                    <a:pt x="0" y="30"/>
                    <a:pt x="0" y="31"/>
                    <a:pt x="0" y="32"/>
                  </a:cubicBezTo>
                  <a:cubicBezTo>
                    <a:pt x="0" y="43"/>
                    <a:pt x="2" y="55"/>
                    <a:pt x="5" y="66"/>
                  </a:cubicBezTo>
                  <a:cubicBezTo>
                    <a:pt x="9" y="67"/>
                    <a:pt x="12" y="69"/>
                    <a:pt x="14" y="71"/>
                  </a:cubicBezTo>
                  <a:cubicBezTo>
                    <a:pt x="12" y="65"/>
                    <a:pt x="10" y="57"/>
                    <a:pt x="8" y="49"/>
                  </a:cubicBezTo>
                  <a:cubicBezTo>
                    <a:pt x="8" y="49"/>
                    <a:pt x="8" y="49"/>
                    <a:pt x="8" y="49"/>
                  </a:cubicBezTo>
                  <a:cubicBezTo>
                    <a:pt x="5" y="47"/>
                    <a:pt x="6" y="44"/>
                    <a:pt x="7" y="44"/>
                  </a:cubicBezTo>
                  <a:cubicBezTo>
                    <a:pt x="5" y="30"/>
                    <a:pt x="4" y="15"/>
                    <a:pt x="8" y="0"/>
                  </a:cubicBezTo>
                  <a:cubicBezTo>
                    <a:pt x="7" y="0"/>
                    <a:pt x="7" y="0"/>
                    <a:pt x="7" y="0"/>
                  </a:cubicBezTo>
                </a:path>
              </a:pathLst>
            </a:custGeom>
            <a:solidFill>
              <a:srgbClr val="FCE9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9" name="Freeform 197"/>
            <p:cNvSpPr/>
            <p:nvPr/>
          </p:nvSpPr>
          <p:spPr bwMode="auto">
            <a:xfrm flipH="1">
              <a:off x="715963" y="5572125"/>
              <a:ext cx="114300" cy="196850"/>
            </a:xfrm>
            <a:custGeom>
              <a:avLst/>
              <a:gdLst>
                <a:gd name="T0" fmla="*/ 5 w 40"/>
                <a:gd name="T1" fmla="*/ 6 h 69"/>
                <a:gd name="T2" fmla="*/ 15 w 40"/>
                <a:gd name="T3" fmla="*/ 44 h 69"/>
                <a:gd name="T4" fmla="*/ 40 w 40"/>
                <a:gd name="T5" fmla="*/ 68 h 69"/>
                <a:gd name="T6" fmla="*/ 37 w 40"/>
                <a:gd name="T7" fmla="*/ 69 h 69"/>
                <a:gd name="T8" fmla="*/ 5 w 40"/>
                <a:gd name="T9" fmla="*/ 6 h 69"/>
                <a:gd name="T10" fmla="*/ 5 w 40"/>
                <a:gd name="T11" fmla="*/ 6 h 69"/>
                <a:gd name="T12" fmla="*/ 4 w 40"/>
                <a:gd name="T13" fmla="*/ 2 h 69"/>
                <a:gd name="T14" fmla="*/ 7 w 40"/>
                <a:gd name="T15" fmla="*/ 4 h 69"/>
                <a:gd name="T16" fmla="*/ 5 w 40"/>
                <a:gd name="T17" fmla="*/ 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69">
                  <a:moveTo>
                    <a:pt x="5" y="6"/>
                  </a:moveTo>
                  <a:cubicBezTo>
                    <a:pt x="5" y="13"/>
                    <a:pt x="5" y="30"/>
                    <a:pt x="15" y="44"/>
                  </a:cubicBezTo>
                  <a:cubicBezTo>
                    <a:pt x="28" y="62"/>
                    <a:pt x="40" y="68"/>
                    <a:pt x="40" y="68"/>
                  </a:cubicBezTo>
                  <a:cubicBezTo>
                    <a:pt x="37" y="69"/>
                    <a:pt x="37" y="69"/>
                    <a:pt x="37" y="69"/>
                  </a:cubicBezTo>
                  <a:cubicBezTo>
                    <a:pt x="37" y="69"/>
                    <a:pt x="0" y="49"/>
                    <a:pt x="5" y="6"/>
                  </a:cubicBezTo>
                  <a:cubicBezTo>
                    <a:pt x="5" y="6"/>
                    <a:pt x="5" y="6"/>
                    <a:pt x="5" y="6"/>
                  </a:cubicBezTo>
                  <a:cubicBezTo>
                    <a:pt x="4" y="5"/>
                    <a:pt x="3" y="3"/>
                    <a:pt x="4" y="2"/>
                  </a:cubicBezTo>
                  <a:cubicBezTo>
                    <a:pt x="4" y="0"/>
                    <a:pt x="7" y="0"/>
                    <a:pt x="7" y="4"/>
                  </a:cubicBezTo>
                  <a:cubicBezTo>
                    <a:pt x="8" y="6"/>
                    <a:pt x="6" y="6"/>
                    <a:pt x="5" y="6"/>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0" name="Freeform 198"/>
            <p:cNvSpPr/>
            <p:nvPr/>
          </p:nvSpPr>
          <p:spPr bwMode="auto">
            <a:xfrm flipH="1">
              <a:off x="698500" y="5537200"/>
              <a:ext cx="125413" cy="200025"/>
            </a:xfrm>
            <a:custGeom>
              <a:avLst/>
              <a:gdLst>
                <a:gd name="T0" fmla="*/ 40 w 44"/>
                <a:gd name="T1" fmla="*/ 70 h 70"/>
                <a:gd name="T2" fmla="*/ 44 w 44"/>
                <a:gd name="T3" fmla="*/ 70 h 70"/>
                <a:gd name="T4" fmla="*/ 4 w 44"/>
                <a:gd name="T5" fmla="*/ 7 h 70"/>
                <a:gd name="T6" fmla="*/ 4 w 44"/>
                <a:gd name="T7" fmla="*/ 2 h 70"/>
                <a:gd name="T8" fmla="*/ 3 w 44"/>
                <a:gd name="T9" fmla="*/ 7 h 70"/>
                <a:gd name="T10" fmla="*/ 3 w 44"/>
                <a:gd name="T11" fmla="*/ 7 h 70"/>
                <a:gd name="T12" fmla="*/ 10 w 44"/>
                <a:gd name="T13" fmla="*/ 31 h 70"/>
                <a:gd name="T14" fmla="*/ 40 w 44"/>
                <a:gd name="T15" fmla="*/ 70 h 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70">
                  <a:moveTo>
                    <a:pt x="40" y="70"/>
                  </a:moveTo>
                  <a:cubicBezTo>
                    <a:pt x="44" y="70"/>
                    <a:pt x="44" y="70"/>
                    <a:pt x="44" y="70"/>
                  </a:cubicBezTo>
                  <a:cubicBezTo>
                    <a:pt x="44" y="70"/>
                    <a:pt x="8" y="41"/>
                    <a:pt x="4" y="7"/>
                  </a:cubicBezTo>
                  <a:cubicBezTo>
                    <a:pt x="4" y="7"/>
                    <a:pt x="6" y="4"/>
                    <a:pt x="4" y="2"/>
                  </a:cubicBezTo>
                  <a:cubicBezTo>
                    <a:pt x="2" y="0"/>
                    <a:pt x="0" y="4"/>
                    <a:pt x="3" y="7"/>
                  </a:cubicBezTo>
                  <a:cubicBezTo>
                    <a:pt x="3" y="7"/>
                    <a:pt x="3" y="7"/>
                    <a:pt x="3" y="7"/>
                  </a:cubicBezTo>
                  <a:cubicBezTo>
                    <a:pt x="3" y="12"/>
                    <a:pt x="6" y="22"/>
                    <a:pt x="10" y="31"/>
                  </a:cubicBezTo>
                  <a:cubicBezTo>
                    <a:pt x="17" y="46"/>
                    <a:pt x="34" y="65"/>
                    <a:pt x="40" y="70"/>
                  </a:cubicBezTo>
                  <a:close/>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1" name="Freeform 199"/>
            <p:cNvSpPr/>
            <p:nvPr/>
          </p:nvSpPr>
          <p:spPr bwMode="auto">
            <a:xfrm flipH="1">
              <a:off x="574675" y="5389563"/>
              <a:ext cx="204788" cy="358775"/>
            </a:xfrm>
            <a:custGeom>
              <a:avLst/>
              <a:gdLst>
                <a:gd name="T0" fmla="*/ 10 w 72"/>
                <a:gd name="T1" fmla="*/ 5 h 126"/>
                <a:gd name="T2" fmla="*/ 4 w 72"/>
                <a:gd name="T3" fmla="*/ 1 h 126"/>
                <a:gd name="T4" fmla="*/ 10 w 72"/>
                <a:gd name="T5" fmla="*/ 8 h 126"/>
                <a:gd name="T6" fmla="*/ 26 w 72"/>
                <a:gd name="T7" fmla="*/ 124 h 126"/>
                <a:gd name="T8" fmla="*/ 30 w 72"/>
                <a:gd name="T9" fmla="*/ 126 h 126"/>
                <a:gd name="T10" fmla="*/ 10 w 72"/>
                <a:gd name="T11" fmla="*/ 5 h 126"/>
              </a:gdLst>
              <a:ahLst/>
              <a:cxnLst>
                <a:cxn ang="0">
                  <a:pos x="T0" y="T1"/>
                </a:cxn>
                <a:cxn ang="0">
                  <a:pos x="T2" y="T3"/>
                </a:cxn>
                <a:cxn ang="0">
                  <a:pos x="T4" y="T5"/>
                </a:cxn>
                <a:cxn ang="0">
                  <a:pos x="T6" y="T7"/>
                </a:cxn>
                <a:cxn ang="0">
                  <a:pos x="T8" y="T9"/>
                </a:cxn>
                <a:cxn ang="0">
                  <a:pos x="T10" y="T11"/>
                </a:cxn>
              </a:cxnLst>
              <a:rect l="0" t="0" r="r" b="b"/>
              <a:pathLst>
                <a:path w="72" h="126">
                  <a:moveTo>
                    <a:pt x="10" y="5"/>
                  </a:moveTo>
                  <a:cubicBezTo>
                    <a:pt x="9" y="3"/>
                    <a:pt x="7" y="0"/>
                    <a:pt x="4" y="1"/>
                  </a:cubicBezTo>
                  <a:cubicBezTo>
                    <a:pt x="0" y="2"/>
                    <a:pt x="6" y="12"/>
                    <a:pt x="10" y="8"/>
                  </a:cubicBezTo>
                  <a:cubicBezTo>
                    <a:pt x="70" y="47"/>
                    <a:pt x="27" y="124"/>
                    <a:pt x="26" y="124"/>
                  </a:cubicBezTo>
                  <a:cubicBezTo>
                    <a:pt x="30" y="126"/>
                    <a:pt x="30" y="126"/>
                    <a:pt x="30" y="126"/>
                  </a:cubicBezTo>
                  <a:cubicBezTo>
                    <a:pt x="30" y="125"/>
                    <a:pt x="72" y="43"/>
                    <a:pt x="10" y="5"/>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2" name="Freeform 200"/>
            <p:cNvSpPr/>
            <p:nvPr/>
          </p:nvSpPr>
          <p:spPr bwMode="auto">
            <a:xfrm flipH="1">
              <a:off x="787400" y="5575300"/>
              <a:ext cx="169863" cy="215900"/>
            </a:xfrm>
            <a:custGeom>
              <a:avLst/>
              <a:gdLst>
                <a:gd name="T0" fmla="*/ 15 w 60"/>
                <a:gd name="T1" fmla="*/ 5 h 76"/>
                <a:gd name="T2" fmla="*/ 15 w 60"/>
                <a:gd name="T3" fmla="*/ 1 h 76"/>
                <a:gd name="T4" fmla="*/ 16 w 60"/>
                <a:gd name="T5" fmla="*/ 8 h 76"/>
                <a:gd name="T6" fmla="*/ 60 w 60"/>
                <a:gd name="T7" fmla="*/ 74 h 76"/>
                <a:gd name="T8" fmla="*/ 59 w 60"/>
                <a:gd name="T9" fmla="*/ 76 h 76"/>
                <a:gd name="T10" fmla="*/ 15 w 60"/>
                <a:gd name="T11" fmla="*/ 5 h 76"/>
              </a:gdLst>
              <a:ahLst/>
              <a:cxnLst>
                <a:cxn ang="0">
                  <a:pos x="T0" y="T1"/>
                </a:cxn>
                <a:cxn ang="0">
                  <a:pos x="T2" y="T3"/>
                </a:cxn>
                <a:cxn ang="0">
                  <a:pos x="T4" y="T5"/>
                </a:cxn>
                <a:cxn ang="0">
                  <a:pos x="T6" y="T7"/>
                </a:cxn>
                <a:cxn ang="0">
                  <a:pos x="T8" y="T9"/>
                </a:cxn>
                <a:cxn ang="0">
                  <a:pos x="T10" y="T11"/>
                </a:cxn>
              </a:cxnLst>
              <a:rect l="0" t="0" r="r" b="b"/>
              <a:pathLst>
                <a:path w="60" h="76">
                  <a:moveTo>
                    <a:pt x="15" y="5"/>
                  </a:moveTo>
                  <a:cubicBezTo>
                    <a:pt x="14" y="4"/>
                    <a:pt x="14" y="2"/>
                    <a:pt x="15" y="1"/>
                  </a:cubicBezTo>
                  <a:cubicBezTo>
                    <a:pt x="18" y="0"/>
                    <a:pt x="20" y="7"/>
                    <a:pt x="16" y="8"/>
                  </a:cubicBezTo>
                  <a:cubicBezTo>
                    <a:pt x="3" y="54"/>
                    <a:pt x="60" y="73"/>
                    <a:pt x="60" y="74"/>
                  </a:cubicBezTo>
                  <a:cubicBezTo>
                    <a:pt x="59" y="76"/>
                    <a:pt x="59" y="76"/>
                    <a:pt x="59" y="76"/>
                  </a:cubicBezTo>
                  <a:cubicBezTo>
                    <a:pt x="59" y="76"/>
                    <a:pt x="0" y="53"/>
                    <a:pt x="15" y="5"/>
                  </a:cubicBezTo>
                  <a:close/>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3" name="Freeform 201"/>
            <p:cNvSpPr/>
            <p:nvPr/>
          </p:nvSpPr>
          <p:spPr bwMode="auto">
            <a:xfrm flipH="1">
              <a:off x="593725" y="5483225"/>
              <a:ext cx="147638" cy="233363"/>
            </a:xfrm>
            <a:custGeom>
              <a:avLst/>
              <a:gdLst>
                <a:gd name="T0" fmla="*/ 6 w 52"/>
                <a:gd name="T1" fmla="*/ 2 h 82"/>
                <a:gd name="T2" fmla="*/ 3 w 52"/>
                <a:gd name="T3" fmla="*/ 0 h 82"/>
                <a:gd name="T4" fmla="*/ 7 w 52"/>
                <a:gd name="T5" fmla="*/ 5 h 82"/>
                <a:gd name="T6" fmla="*/ 29 w 52"/>
                <a:gd name="T7" fmla="*/ 81 h 82"/>
                <a:gd name="T8" fmla="*/ 31 w 52"/>
                <a:gd name="T9" fmla="*/ 82 h 82"/>
                <a:gd name="T10" fmla="*/ 6 w 52"/>
                <a:gd name="T11" fmla="*/ 2 h 82"/>
              </a:gdLst>
              <a:ahLst/>
              <a:cxnLst>
                <a:cxn ang="0">
                  <a:pos x="T0" y="T1"/>
                </a:cxn>
                <a:cxn ang="0">
                  <a:pos x="T2" y="T3"/>
                </a:cxn>
                <a:cxn ang="0">
                  <a:pos x="T4" y="T5"/>
                </a:cxn>
                <a:cxn ang="0">
                  <a:pos x="T6" y="T7"/>
                </a:cxn>
                <a:cxn ang="0">
                  <a:pos x="T8" y="T9"/>
                </a:cxn>
                <a:cxn ang="0">
                  <a:pos x="T10" y="T11"/>
                </a:cxn>
              </a:cxnLst>
              <a:rect l="0" t="0" r="r" b="b"/>
              <a:pathLst>
                <a:path w="52" h="82">
                  <a:moveTo>
                    <a:pt x="6" y="2"/>
                  </a:moveTo>
                  <a:cubicBezTo>
                    <a:pt x="6" y="1"/>
                    <a:pt x="4" y="0"/>
                    <a:pt x="3" y="0"/>
                  </a:cubicBezTo>
                  <a:cubicBezTo>
                    <a:pt x="0" y="1"/>
                    <a:pt x="4" y="7"/>
                    <a:pt x="7" y="5"/>
                  </a:cubicBezTo>
                  <a:cubicBezTo>
                    <a:pt x="51" y="26"/>
                    <a:pt x="29" y="81"/>
                    <a:pt x="29" y="81"/>
                  </a:cubicBezTo>
                  <a:cubicBezTo>
                    <a:pt x="31" y="82"/>
                    <a:pt x="31" y="82"/>
                    <a:pt x="31" y="82"/>
                  </a:cubicBezTo>
                  <a:cubicBezTo>
                    <a:pt x="31" y="82"/>
                    <a:pt x="52" y="23"/>
                    <a:pt x="6" y="2"/>
                  </a:cubicBezTo>
                  <a:close/>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4" name="Freeform 202"/>
            <p:cNvSpPr/>
            <p:nvPr/>
          </p:nvSpPr>
          <p:spPr bwMode="auto">
            <a:xfrm flipH="1">
              <a:off x="755650" y="5551488"/>
              <a:ext cx="233363" cy="225425"/>
            </a:xfrm>
            <a:custGeom>
              <a:avLst/>
              <a:gdLst>
                <a:gd name="T0" fmla="*/ 2 w 82"/>
                <a:gd name="T1" fmla="*/ 8 h 79"/>
                <a:gd name="T2" fmla="*/ 2 w 82"/>
                <a:gd name="T3" fmla="*/ 3 h 79"/>
                <a:gd name="T4" fmla="*/ 4 w 82"/>
                <a:gd name="T5" fmla="*/ 11 h 79"/>
                <a:gd name="T6" fmla="*/ 82 w 82"/>
                <a:gd name="T7" fmla="*/ 76 h 79"/>
                <a:gd name="T8" fmla="*/ 81 w 82"/>
                <a:gd name="T9" fmla="*/ 79 h 79"/>
                <a:gd name="T10" fmla="*/ 2 w 82"/>
                <a:gd name="T11" fmla="*/ 8 h 79"/>
              </a:gdLst>
              <a:ahLst/>
              <a:cxnLst>
                <a:cxn ang="0">
                  <a:pos x="T0" y="T1"/>
                </a:cxn>
                <a:cxn ang="0">
                  <a:pos x="T2" y="T3"/>
                </a:cxn>
                <a:cxn ang="0">
                  <a:pos x="T4" y="T5"/>
                </a:cxn>
                <a:cxn ang="0">
                  <a:pos x="T6" y="T7"/>
                </a:cxn>
                <a:cxn ang="0">
                  <a:pos x="T8" y="T9"/>
                </a:cxn>
                <a:cxn ang="0">
                  <a:pos x="T10" y="T11"/>
                </a:cxn>
              </a:cxnLst>
              <a:rect l="0" t="0" r="r" b="b"/>
              <a:pathLst>
                <a:path w="82" h="79">
                  <a:moveTo>
                    <a:pt x="2" y="8"/>
                  </a:moveTo>
                  <a:cubicBezTo>
                    <a:pt x="1" y="7"/>
                    <a:pt x="0" y="4"/>
                    <a:pt x="2" y="3"/>
                  </a:cubicBezTo>
                  <a:cubicBezTo>
                    <a:pt x="5" y="0"/>
                    <a:pt x="9" y="9"/>
                    <a:pt x="4" y="11"/>
                  </a:cubicBezTo>
                  <a:cubicBezTo>
                    <a:pt x="5" y="72"/>
                    <a:pt x="81" y="76"/>
                    <a:pt x="82" y="76"/>
                  </a:cubicBezTo>
                  <a:cubicBezTo>
                    <a:pt x="81" y="79"/>
                    <a:pt x="81" y="79"/>
                    <a:pt x="81" y="79"/>
                  </a:cubicBezTo>
                  <a:cubicBezTo>
                    <a:pt x="81" y="79"/>
                    <a:pt x="1" y="71"/>
                    <a:pt x="2" y="8"/>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5" name="Freeform 203"/>
            <p:cNvSpPr/>
            <p:nvPr/>
          </p:nvSpPr>
          <p:spPr bwMode="auto">
            <a:xfrm flipH="1">
              <a:off x="765175" y="5543550"/>
              <a:ext cx="160338" cy="227013"/>
            </a:xfrm>
            <a:custGeom>
              <a:avLst/>
              <a:gdLst>
                <a:gd name="T0" fmla="*/ 18 w 57"/>
                <a:gd name="T1" fmla="*/ 6 h 80"/>
                <a:gd name="T2" fmla="*/ 19 w 57"/>
                <a:gd name="T3" fmla="*/ 2 h 80"/>
                <a:gd name="T4" fmla="*/ 19 w 57"/>
                <a:gd name="T5" fmla="*/ 8 h 80"/>
                <a:gd name="T6" fmla="*/ 57 w 57"/>
                <a:gd name="T7" fmla="*/ 78 h 80"/>
                <a:gd name="T8" fmla="*/ 56 w 57"/>
                <a:gd name="T9" fmla="*/ 80 h 80"/>
                <a:gd name="T10" fmla="*/ 18 w 57"/>
                <a:gd name="T11" fmla="*/ 6 h 80"/>
              </a:gdLst>
              <a:ahLst/>
              <a:cxnLst>
                <a:cxn ang="0">
                  <a:pos x="T0" y="T1"/>
                </a:cxn>
                <a:cxn ang="0">
                  <a:pos x="T2" y="T3"/>
                </a:cxn>
                <a:cxn ang="0">
                  <a:pos x="T4" y="T5"/>
                </a:cxn>
                <a:cxn ang="0">
                  <a:pos x="T6" y="T7"/>
                </a:cxn>
                <a:cxn ang="0">
                  <a:pos x="T8" y="T9"/>
                </a:cxn>
                <a:cxn ang="0">
                  <a:pos x="T10" y="T11"/>
                </a:cxn>
              </a:cxnLst>
              <a:rect l="0" t="0" r="r" b="b"/>
              <a:pathLst>
                <a:path w="57" h="80">
                  <a:moveTo>
                    <a:pt x="18" y="6"/>
                  </a:moveTo>
                  <a:cubicBezTo>
                    <a:pt x="18" y="4"/>
                    <a:pt x="18" y="2"/>
                    <a:pt x="19" y="2"/>
                  </a:cubicBezTo>
                  <a:cubicBezTo>
                    <a:pt x="22" y="0"/>
                    <a:pt x="23" y="8"/>
                    <a:pt x="19" y="8"/>
                  </a:cubicBezTo>
                  <a:cubicBezTo>
                    <a:pt x="2" y="53"/>
                    <a:pt x="57" y="78"/>
                    <a:pt x="57" y="78"/>
                  </a:cubicBezTo>
                  <a:cubicBezTo>
                    <a:pt x="56" y="80"/>
                    <a:pt x="56" y="80"/>
                    <a:pt x="56" y="80"/>
                  </a:cubicBezTo>
                  <a:cubicBezTo>
                    <a:pt x="56" y="80"/>
                    <a:pt x="0" y="52"/>
                    <a:pt x="18" y="6"/>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6" name="Freeform 204"/>
            <p:cNvSpPr/>
            <p:nvPr/>
          </p:nvSpPr>
          <p:spPr bwMode="auto">
            <a:xfrm flipH="1">
              <a:off x="665163" y="5529263"/>
              <a:ext cx="127000" cy="190500"/>
            </a:xfrm>
            <a:custGeom>
              <a:avLst/>
              <a:gdLst>
                <a:gd name="T0" fmla="*/ 6 w 45"/>
                <a:gd name="T1" fmla="*/ 5 h 67"/>
                <a:gd name="T2" fmla="*/ 33 w 45"/>
                <a:gd name="T3" fmla="*/ 33 h 67"/>
                <a:gd name="T4" fmla="*/ 40 w 45"/>
                <a:gd name="T5" fmla="*/ 67 h 67"/>
                <a:gd name="T6" fmla="*/ 42 w 45"/>
                <a:gd name="T7" fmla="*/ 65 h 67"/>
                <a:gd name="T8" fmla="*/ 6 w 45"/>
                <a:gd name="T9" fmla="*/ 4 h 67"/>
                <a:gd name="T10" fmla="*/ 6 w 45"/>
                <a:gd name="T11" fmla="*/ 4 h 67"/>
                <a:gd name="T12" fmla="*/ 3 w 45"/>
                <a:gd name="T13" fmla="*/ 1 h 67"/>
                <a:gd name="T14" fmla="*/ 3 w 45"/>
                <a:gd name="T15" fmla="*/ 6 h 67"/>
                <a:gd name="T16" fmla="*/ 6 w 45"/>
                <a:gd name="T17"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67">
                  <a:moveTo>
                    <a:pt x="6" y="5"/>
                  </a:moveTo>
                  <a:cubicBezTo>
                    <a:pt x="12" y="9"/>
                    <a:pt x="26" y="17"/>
                    <a:pt x="33" y="33"/>
                  </a:cubicBezTo>
                  <a:cubicBezTo>
                    <a:pt x="42" y="54"/>
                    <a:pt x="40" y="67"/>
                    <a:pt x="40" y="67"/>
                  </a:cubicBezTo>
                  <a:cubicBezTo>
                    <a:pt x="42" y="65"/>
                    <a:pt x="42" y="65"/>
                    <a:pt x="42" y="65"/>
                  </a:cubicBezTo>
                  <a:cubicBezTo>
                    <a:pt x="42" y="65"/>
                    <a:pt x="45" y="23"/>
                    <a:pt x="6" y="4"/>
                  </a:cubicBezTo>
                  <a:cubicBezTo>
                    <a:pt x="6" y="4"/>
                    <a:pt x="6" y="4"/>
                    <a:pt x="6" y="4"/>
                  </a:cubicBezTo>
                  <a:cubicBezTo>
                    <a:pt x="5" y="3"/>
                    <a:pt x="4" y="2"/>
                    <a:pt x="3" y="1"/>
                  </a:cubicBezTo>
                  <a:cubicBezTo>
                    <a:pt x="1" y="0"/>
                    <a:pt x="0" y="3"/>
                    <a:pt x="3" y="6"/>
                  </a:cubicBezTo>
                  <a:cubicBezTo>
                    <a:pt x="5" y="7"/>
                    <a:pt x="6" y="6"/>
                    <a:pt x="6" y="5"/>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 name="Freeform 206"/>
            <p:cNvSpPr/>
            <p:nvPr/>
          </p:nvSpPr>
          <p:spPr bwMode="auto">
            <a:xfrm flipH="1">
              <a:off x="682625" y="5580063"/>
              <a:ext cx="127000" cy="190500"/>
            </a:xfrm>
            <a:custGeom>
              <a:avLst/>
              <a:gdLst>
                <a:gd name="T0" fmla="*/ 6 w 45"/>
                <a:gd name="T1" fmla="*/ 5 h 67"/>
                <a:gd name="T2" fmla="*/ 33 w 45"/>
                <a:gd name="T3" fmla="*/ 33 h 67"/>
                <a:gd name="T4" fmla="*/ 39 w 45"/>
                <a:gd name="T5" fmla="*/ 67 h 67"/>
                <a:gd name="T6" fmla="*/ 42 w 45"/>
                <a:gd name="T7" fmla="*/ 65 h 67"/>
                <a:gd name="T8" fmla="*/ 6 w 45"/>
                <a:gd name="T9" fmla="*/ 4 h 67"/>
                <a:gd name="T10" fmla="*/ 6 w 45"/>
                <a:gd name="T11" fmla="*/ 4 h 67"/>
                <a:gd name="T12" fmla="*/ 3 w 45"/>
                <a:gd name="T13" fmla="*/ 1 h 67"/>
                <a:gd name="T14" fmla="*/ 2 w 45"/>
                <a:gd name="T15" fmla="*/ 6 h 67"/>
                <a:gd name="T16" fmla="*/ 6 w 45"/>
                <a:gd name="T17"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67">
                  <a:moveTo>
                    <a:pt x="6" y="5"/>
                  </a:moveTo>
                  <a:cubicBezTo>
                    <a:pt x="12" y="9"/>
                    <a:pt x="26" y="17"/>
                    <a:pt x="33" y="33"/>
                  </a:cubicBezTo>
                  <a:cubicBezTo>
                    <a:pt x="41" y="54"/>
                    <a:pt x="39" y="67"/>
                    <a:pt x="39" y="67"/>
                  </a:cubicBezTo>
                  <a:cubicBezTo>
                    <a:pt x="42" y="65"/>
                    <a:pt x="42" y="65"/>
                    <a:pt x="42" y="65"/>
                  </a:cubicBezTo>
                  <a:cubicBezTo>
                    <a:pt x="42" y="65"/>
                    <a:pt x="45" y="23"/>
                    <a:pt x="6" y="4"/>
                  </a:cubicBezTo>
                  <a:cubicBezTo>
                    <a:pt x="6" y="4"/>
                    <a:pt x="6" y="4"/>
                    <a:pt x="6" y="4"/>
                  </a:cubicBezTo>
                  <a:cubicBezTo>
                    <a:pt x="5" y="4"/>
                    <a:pt x="4" y="2"/>
                    <a:pt x="3" y="1"/>
                  </a:cubicBezTo>
                  <a:cubicBezTo>
                    <a:pt x="1" y="0"/>
                    <a:pt x="0" y="3"/>
                    <a:pt x="2" y="6"/>
                  </a:cubicBezTo>
                  <a:cubicBezTo>
                    <a:pt x="4" y="7"/>
                    <a:pt x="5" y="6"/>
                    <a:pt x="6" y="5"/>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 name="Freeform 207"/>
            <p:cNvSpPr/>
            <p:nvPr/>
          </p:nvSpPr>
          <p:spPr bwMode="auto">
            <a:xfrm flipH="1">
              <a:off x="704849" y="5580063"/>
              <a:ext cx="153988" cy="161925"/>
            </a:xfrm>
            <a:custGeom>
              <a:avLst/>
              <a:gdLst>
                <a:gd name="T0" fmla="*/ 3 w 54"/>
                <a:gd name="T1" fmla="*/ 6 h 57"/>
                <a:gd name="T2" fmla="*/ 23 w 54"/>
                <a:gd name="T3" fmla="*/ 39 h 57"/>
                <a:gd name="T4" fmla="*/ 54 w 54"/>
                <a:gd name="T5" fmla="*/ 55 h 57"/>
                <a:gd name="T6" fmla="*/ 52 w 54"/>
                <a:gd name="T7" fmla="*/ 57 h 57"/>
                <a:gd name="T8" fmla="*/ 2 w 54"/>
                <a:gd name="T9" fmla="*/ 6 h 57"/>
                <a:gd name="T10" fmla="*/ 2 w 54"/>
                <a:gd name="T11" fmla="*/ 6 h 57"/>
                <a:gd name="T12" fmla="*/ 0 w 54"/>
                <a:gd name="T13" fmla="*/ 2 h 57"/>
                <a:gd name="T14" fmla="*/ 4 w 54"/>
                <a:gd name="T15" fmla="*/ 3 h 57"/>
                <a:gd name="T16" fmla="*/ 3 w 54"/>
                <a:gd name="T17" fmla="*/ 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3" y="6"/>
                  </a:moveTo>
                  <a:cubicBezTo>
                    <a:pt x="5" y="13"/>
                    <a:pt x="10" y="29"/>
                    <a:pt x="23" y="39"/>
                  </a:cubicBezTo>
                  <a:cubicBezTo>
                    <a:pt x="41" y="53"/>
                    <a:pt x="54" y="55"/>
                    <a:pt x="54" y="55"/>
                  </a:cubicBezTo>
                  <a:cubicBezTo>
                    <a:pt x="52" y="57"/>
                    <a:pt x="52" y="57"/>
                    <a:pt x="52" y="57"/>
                  </a:cubicBezTo>
                  <a:cubicBezTo>
                    <a:pt x="52" y="57"/>
                    <a:pt x="10" y="49"/>
                    <a:pt x="2" y="6"/>
                  </a:cubicBezTo>
                  <a:cubicBezTo>
                    <a:pt x="2" y="6"/>
                    <a:pt x="2" y="6"/>
                    <a:pt x="2" y="6"/>
                  </a:cubicBezTo>
                  <a:cubicBezTo>
                    <a:pt x="2" y="5"/>
                    <a:pt x="0" y="3"/>
                    <a:pt x="0" y="2"/>
                  </a:cubicBezTo>
                  <a:cubicBezTo>
                    <a:pt x="0" y="0"/>
                    <a:pt x="3" y="0"/>
                    <a:pt x="4" y="3"/>
                  </a:cubicBezTo>
                  <a:cubicBezTo>
                    <a:pt x="5" y="5"/>
                    <a:pt x="4" y="6"/>
                    <a:pt x="3" y="6"/>
                  </a:cubicBezTo>
                  <a:close/>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 name="Freeform 208"/>
            <p:cNvSpPr/>
            <p:nvPr/>
          </p:nvSpPr>
          <p:spPr bwMode="auto">
            <a:xfrm flipH="1">
              <a:off x="415925" y="5446713"/>
              <a:ext cx="692150" cy="466725"/>
            </a:xfrm>
            <a:custGeom>
              <a:avLst/>
              <a:gdLst>
                <a:gd name="T0" fmla="*/ 57 w 244"/>
                <a:gd name="T1" fmla="*/ 140 h 164"/>
                <a:gd name="T2" fmla="*/ 66 w 244"/>
                <a:gd name="T3" fmla="*/ 137 h 164"/>
                <a:gd name="T4" fmla="*/ 66 w 244"/>
                <a:gd name="T5" fmla="*/ 137 h 164"/>
                <a:gd name="T6" fmla="*/ 123 w 244"/>
                <a:gd name="T7" fmla="*/ 104 h 164"/>
                <a:gd name="T8" fmla="*/ 142 w 244"/>
                <a:gd name="T9" fmla="*/ 90 h 164"/>
                <a:gd name="T10" fmla="*/ 142 w 244"/>
                <a:gd name="T11" fmla="*/ 90 h 164"/>
                <a:gd name="T12" fmla="*/ 152 w 244"/>
                <a:gd name="T13" fmla="*/ 85 h 164"/>
                <a:gd name="T14" fmla="*/ 207 w 244"/>
                <a:gd name="T15" fmla="*/ 48 h 164"/>
                <a:gd name="T16" fmla="*/ 209 w 244"/>
                <a:gd name="T17" fmla="*/ 46 h 164"/>
                <a:gd name="T18" fmla="*/ 235 w 244"/>
                <a:gd name="T19" fmla="*/ 31 h 164"/>
                <a:gd name="T20" fmla="*/ 217 w 244"/>
                <a:gd name="T21" fmla="*/ 68 h 164"/>
                <a:gd name="T22" fmla="*/ 195 w 244"/>
                <a:gd name="T23" fmla="*/ 96 h 164"/>
                <a:gd name="T24" fmla="*/ 195 w 244"/>
                <a:gd name="T25" fmla="*/ 96 h 164"/>
                <a:gd name="T26" fmla="*/ 194 w 244"/>
                <a:gd name="T27" fmla="*/ 97 h 164"/>
                <a:gd name="T28" fmla="*/ 193 w 244"/>
                <a:gd name="T29" fmla="*/ 98 h 164"/>
                <a:gd name="T30" fmla="*/ 192 w 244"/>
                <a:gd name="T31" fmla="*/ 98 h 164"/>
                <a:gd name="T32" fmla="*/ 178 w 244"/>
                <a:gd name="T33" fmla="*/ 108 h 164"/>
                <a:gd name="T34" fmla="*/ 144 w 244"/>
                <a:gd name="T35" fmla="*/ 116 h 164"/>
                <a:gd name="T36" fmla="*/ 135 w 244"/>
                <a:gd name="T37" fmla="*/ 120 h 164"/>
                <a:gd name="T38" fmla="*/ 115 w 244"/>
                <a:gd name="T39" fmla="*/ 140 h 164"/>
                <a:gd name="T40" fmla="*/ 89 w 244"/>
                <a:gd name="T41" fmla="*/ 155 h 164"/>
                <a:gd name="T42" fmla="*/ 89 w 244"/>
                <a:gd name="T43" fmla="*/ 155 h 164"/>
                <a:gd name="T44" fmla="*/ 62 w 244"/>
                <a:gd name="T45" fmla="*/ 163 h 164"/>
                <a:gd name="T46" fmla="*/ 41 w 244"/>
                <a:gd name="T47" fmla="*/ 163 h 164"/>
                <a:gd name="T48" fmla="*/ 57 w 244"/>
                <a:gd name="T49" fmla="*/ 14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4" h="164">
                  <a:moveTo>
                    <a:pt x="57" y="140"/>
                  </a:moveTo>
                  <a:cubicBezTo>
                    <a:pt x="60" y="139"/>
                    <a:pt x="63" y="138"/>
                    <a:pt x="66" y="137"/>
                  </a:cubicBezTo>
                  <a:cubicBezTo>
                    <a:pt x="66" y="137"/>
                    <a:pt x="66" y="137"/>
                    <a:pt x="66" y="137"/>
                  </a:cubicBezTo>
                  <a:cubicBezTo>
                    <a:pt x="89" y="129"/>
                    <a:pt x="106" y="126"/>
                    <a:pt x="123" y="104"/>
                  </a:cubicBezTo>
                  <a:cubicBezTo>
                    <a:pt x="123" y="104"/>
                    <a:pt x="132" y="97"/>
                    <a:pt x="142" y="90"/>
                  </a:cubicBezTo>
                  <a:cubicBezTo>
                    <a:pt x="142" y="90"/>
                    <a:pt x="142" y="90"/>
                    <a:pt x="142" y="90"/>
                  </a:cubicBezTo>
                  <a:cubicBezTo>
                    <a:pt x="146" y="88"/>
                    <a:pt x="149" y="87"/>
                    <a:pt x="152" y="85"/>
                  </a:cubicBezTo>
                  <a:cubicBezTo>
                    <a:pt x="167" y="79"/>
                    <a:pt x="195" y="61"/>
                    <a:pt x="207" y="48"/>
                  </a:cubicBezTo>
                  <a:cubicBezTo>
                    <a:pt x="208" y="47"/>
                    <a:pt x="209" y="46"/>
                    <a:pt x="209" y="46"/>
                  </a:cubicBezTo>
                  <a:cubicBezTo>
                    <a:pt x="244" y="0"/>
                    <a:pt x="240" y="24"/>
                    <a:pt x="235" y="31"/>
                  </a:cubicBezTo>
                  <a:cubicBezTo>
                    <a:pt x="229" y="41"/>
                    <a:pt x="224" y="54"/>
                    <a:pt x="217" y="68"/>
                  </a:cubicBezTo>
                  <a:cubicBezTo>
                    <a:pt x="211" y="77"/>
                    <a:pt x="205" y="87"/>
                    <a:pt x="195" y="96"/>
                  </a:cubicBezTo>
                  <a:cubicBezTo>
                    <a:pt x="195" y="96"/>
                    <a:pt x="195" y="96"/>
                    <a:pt x="195" y="96"/>
                  </a:cubicBezTo>
                  <a:cubicBezTo>
                    <a:pt x="194" y="97"/>
                    <a:pt x="194" y="97"/>
                    <a:pt x="194" y="97"/>
                  </a:cubicBezTo>
                  <a:cubicBezTo>
                    <a:pt x="194" y="97"/>
                    <a:pt x="193" y="97"/>
                    <a:pt x="193" y="98"/>
                  </a:cubicBezTo>
                  <a:cubicBezTo>
                    <a:pt x="192" y="98"/>
                    <a:pt x="192" y="98"/>
                    <a:pt x="192" y="98"/>
                  </a:cubicBezTo>
                  <a:cubicBezTo>
                    <a:pt x="188" y="102"/>
                    <a:pt x="183" y="105"/>
                    <a:pt x="178" y="108"/>
                  </a:cubicBezTo>
                  <a:cubicBezTo>
                    <a:pt x="164" y="116"/>
                    <a:pt x="153" y="118"/>
                    <a:pt x="144" y="116"/>
                  </a:cubicBezTo>
                  <a:cubicBezTo>
                    <a:pt x="141" y="115"/>
                    <a:pt x="137" y="117"/>
                    <a:pt x="135" y="120"/>
                  </a:cubicBezTo>
                  <a:cubicBezTo>
                    <a:pt x="131" y="126"/>
                    <a:pt x="125" y="133"/>
                    <a:pt x="115" y="140"/>
                  </a:cubicBezTo>
                  <a:cubicBezTo>
                    <a:pt x="107" y="147"/>
                    <a:pt x="98" y="152"/>
                    <a:pt x="89" y="155"/>
                  </a:cubicBezTo>
                  <a:cubicBezTo>
                    <a:pt x="89" y="155"/>
                    <a:pt x="89" y="155"/>
                    <a:pt x="89" y="155"/>
                  </a:cubicBezTo>
                  <a:cubicBezTo>
                    <a:pt x="80" y="159"/>
                    <a:pt x="70" y="162"/>
                    <a:pt x="62" y="163"/>
                  </a:cubicBezTo>
                  <a:cubicBezTo>
                    <a:pt x="54" y="164"/>
                    <a:pt x="47" y="164"/>
                    <a:pt x="41" y="163"/>
                  </a:cubicBezTo>
                  <a:cubicBezTo>
                    <a:pt x="0" y="155"/>
                    <a:pt x="30" y="151"/>
                    <a:pt x="57" y="140"/>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 name="Freeform 209"/>
            <p:cNvSpPr/>
            <p:nvPr/>
          </p:nvSpPr>
          <p:spPr bwMode="auto">
            <a:xfrm flipH="1">
              <a:off x="542925" y="5683250"/>
              <a:ext cx="327025" cy="207963"/>
            </a:xfrm>
            <a:custGeom>
              <a:avLst/>
              <a:gdLst>
                <a:gd name="T0" fmla="*/ 93 w 115"/>
                <a:gd name="T1" fmla="*/ 0 h 73"/>
                <a:gd name="T2" fmla="*/ 82 w 115"/>
                <a:gd name="T3" fmla="*/ 15 h 73"/>
                <a:gd name="T4" fmla="*/ 65 w 115"/>
                <a:gd name="T5" fmla="*/ 27 h 73"/>
                <a:gd name="T6" fmla="*/ 64 w 115"/>
                <a:gd name="T7" fmla="*/ 27 h 73"/>
                <a:gd name="T8" fmla="*/ 69 w 115"/>
                <a:gd name="T9" fmla="*/ 10 h 73"/>
                <a:gd name="T10" fmla="*/ 62 w 115"/>
                <a:gd name="T11" fmla="*/ 22 h 73"/>
                <a:gd name="T12" fmla="*/ 57 w 115"/>
                <a:gd name="T13" fmla="*/ 28 h 73"/>
                <a:gd name="T14" fmla="*/ 36 w 115"/>
                <a:gd name="T15" fmla="*/ 31 h 73"/>
                <a:gd name="T16" fmla="*/ 36 w 115"/>
                <a:gd name="T17" fmla="*/ 31 h 73"/>
                <a:gd name="T18" fmla="*/ 43 w 115"/>
                <a:gd name="T19" fmla="*/ 33 h 73"/>
                <a:gd name="T20" fmla="*/ 48 w 115"/>
                <a:gd name="T21" fmla="*/ 32 h 73"/>
                <a:gd name="T22" fmla="*/ 51 w 115"/>
                <a:gd name="T23" fmla="*/ 31 h 73"/>
                <a:gd name="T24" fmla="*/ 51 w 115"/>
                <a:gd name="T25" fmla="*/ 32 h 73"/>
                <a:gd name="T26" fmla="*/ 36 w 115"/>
                <a:gd name="T27" fmla="*/ 41 h 73"/>
                <a:gd name="T28" fmla="*/ 10 w 115"/>
                <a:gd name="T29" fmla="*/ 49 h 73"/>
                <a:gd name="T30" fmla="*/ 15 w 115"/>
                <a:gd name="T31" fmla="*/ 49 h 73"/>
                <a:gd name="T32" fmla="*/ 30 w 115"/>
                <a:gd name="T33" fmla="*/ 47 h 73"/>
                <a:gd name="T34" fmla="*/ 37 w 115"/>
                <a:gd name="T35" fmla="*/ 44 h 73"/>
                <a:gd name="T36" fmla="*/ 37 w 115"/>
                <a:gd name="T37" fmla="*/ 44 h 73"/>
                <a:gd name="T38" fmla="*/ 27 w 115"/>
                <a:gd name="T39" fmla="*/ 57 h 73"/>
                <a:gd name="T40" fmla="*/ 3 w 115"/>
                <a:gd name="T41" fmla="*/ 73 h 73"/>
                <a:gd name="T42" fmla="*/ 5 w 115"/>
                <a:gd name="T43" fmla="*/ 72 h 73"/>
                <a:gd name="T44" fmla="*/ 5 w 115"/>
                <a:gd name="T45" fmla="*/ 72 h 73"/>
                <a:gd name="T46" fmla="*/ 31 w 115"/>
                <a:gd name="T47" fmla="*/ 57 h 73"/>
                <a:gd name="T48" fmla="*/ 51 w 115"/>
                <a:gd name="T49" fmla="*/ 37 h 73"/>
                <a:gd name="T50" fmla="*/ 59 w 115"/>
                <a:gd name="T51" fmla="*/ 33 h 73"/>
                <a:gd name="T52" fmla="*/ 60 w 115"/>
                <a:gd name="T53" fmla="*/ 33 h 73"/>
                <a:gd name="T54" fmla="*/ 67 w 115"/>
                <a:gd name="T55" fmla="*/ 34 h 73"/>
                <a:gd name="T56" fmla="*/ 94 w 115"/>
                <a:gd name="T57" fmla="*/ 25 h 73"/>
                <a:gd name="T58" fmla="*/ 108 w 115"/>
                <a:gd name="T59" fmla="*/ 15 h 73"/>
                <a:gd name="T60" fmla="*/ 109 w 115"/>
                <a:gd name="T61" fmla="*/ 15 h 73"/>
                <a:gd name="T62" fmla="*/ 110 w 115"/>
                <a:gd name="T63" fmla="*/ 14 h 73"/>
                <a:gd name="T64" fmla="*/ 111 w 115"/>
                <a:gd name="T65" fmla="*/ 13 h 73"/>
                <a:gd name="T66" fmla="*/ 111 w 115"/>
                <a:gd name="T67" fmla="*/ 13 h 73"/>
                <a:gd name="T68" fmla="*/ 115 w 115"/>
                <a:gd name="T69" fmla="*/ 7 h 73"/>
                <a:gd name="T70" fmla="*/ 114 w 115"/>
                <a:gd name="T71" fmla="*/ 7 h 73"/>
                <a:gd name="T72" fmla="*/ 78 w 115"/>
                <a:gd name="T73" fmla="*/ 29 h 73"/>
                <a:gd name="T74" fmla="*/ 76 w 115"/>
                <a:gd name="T75" fmla="*/ 29 h 73"/>
                <a:gd name="T76" fmla="*/ 91 w 115"/>
                <a:gd name="T77" fmla="*/ 4 h 73"/>
                <a:gd name="T78" fmla="*/ 93 w 115"/>
                <a:gd name="T79"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5" h="73">
                  <a:moveTo>
                    <a:pt x="93" y="0"/>
                  </a:moveTo>
                  <a:cubicBezTo>
                    <a:pt x="93" y="0"/>
                    <a:pt x="89" y="5"/>
                    <a:pt x="82" y="15"/>
                  </a:cubicBezTo>
                  <a:cubicBezTo>
                    <a:pt x="76" y="24"/>
                    <a:pt x="70" y="25"/>
                    <a:pt x="65" y="27"/>
                  </a:cubicBezTo>
                  <a:cubicBezTo>
                    <a:pt x="65" y="27"/>
                    <a:pt x="64" y="27"/>
                    <a:pt x="64" y="27"/>
                  </a:cubicBezTo>
                  <a:cubicBezTo>
                    <a:pt x="62" y="27"/>
                    <a:pt x="71" y="19"/>
                    <a:pt x="69" y="10"/>
                  </a:cubicBezTo>
                  <a:cubicBezTo>
                    <a:pt x="67" y="15"/>
                    <a:pt x="67" y="18"/>
                    <a:pt x="62" y="22"/>
                  </a:cubicBezTo>
                  <a:cubicBezTo>
                    <a:pt x="58" y="25"/>
                    <a:pt x="59" y="27"/>
                    <a:pt x="57" y="28"/>
                  </a:cubicBezTo>
                  <a:cubicBezTo>
                    <a:pt x="53" y="29"/>
                    <a:pt x="44" y="31"/>
                    <a:pt x="36" y="31"/>
                  </a:cubicBezTo>
                  <a:cubicBezTo>
                    <a:pt x="36" y="31"/>
                    <a:pt x="36" y="31"/>
                    <a:pt x="36" y="31"/>
                  </a:cubicBezTo>
                  <a:cubicBezTo>
                    <a:pt x="38" y="32"/>
                    <a:pt x="40" y="33"/>
                    <a:pt x="43" y="33"/>
                  </a:cubicBezTo>
                  <a:cubicBezTo>
                    <a:pt x="45" y="33"/>
                    <a:pt x="46" y="32"/>
                    <a:pt x="48" y="32"/>
                  </a:cubicBezTo>
                  <a:cubicBezTo>
                    <a:pt x="49" y="32"/>
                    <a:pt x="50" y="31"/>
                    <a:pt x="51" y="31"/>
                  </a:cubicBezTo>
                  <a:cubicBezTo>
                    <a:pt x="51" y="31"/>
                    <a:pt x="51" y="32"/>
                    <a:pt x="51" y="32"/>
                  </a:cubicBezTo>
                  <a:cubicBezTo>
                    <a:pt x="51" y="34"/>
                    <a:pt x="50" y="35"/>
                    <a:pt x="36" y="41"/>
                  </a:cubicBezTo>
                  <a:cubicBezTo>
                    <a:pt x="27" y="45"/>
                    <a:pt x="23" y="46"/>
                    <a:pt x="10" y="49"/>
                  </a:cubicBezTo>
                  <a:cubicBezTo>
                    <a:pt x="12" y="49"/>
                    <a:pt x="14" y="49"/>
                    <a:pt x="15" y="49"/>
                  </a:cubicBezTo>
                  <a:cubicBezTo>
                    <a:pt x="22" y="49"/>
                    <a:pt x="26" y="48"/>
                    <a:pt x="30" y="47"/>
                  </a:cubicBezTo>
                  <a:cubicBezTo>
                    <a:pt x="33" y="45"/>
                    <a:pt x="35" y="44"/>
                    <a:pt x="37" y="44"/>
                  </a:cubicBezTo>
                  <a:cubicBezTo>
                    <a:pt x="37" y="44"/>
                    <a:pt x="37" y="44"/>
                    <a:pt x="37" y="44"/>
                  </a:cubicBezTo>
                  <a:cubicBezTo>
                    <a:pt x="41" y="45"/>
                    <a:pt x="35" y="50"/>
                    <a:pt x="27" y="57"/>
                  </a:cubicBezTo>
                  <a:cubicBezTo>
                    <a:pt x="18" y="65"/>
                    <a:pt x="0" y="73"/>
                    <a:pt x="3" y="73"/>
                  </a:cubicBezTo>
                  <a:cubicBezTo>
                    <a:pt x="3" y="73"/>
                    <a:pt x="4" y="73"/>
                    <a:pt x="5" y="72"/>
                  </a:cubicBezTo>
                  <a:cubicBezTo>
                    <a:pt x="5" y="72"/>
                    <a:pt x="5" y="72"/>
                    <a:pt x="5" y="72"/>
                  </a:cubicBezTo>
                  <a:cubicBezTo>
                    <a:pt x="14" y="69"/>
                    <a:pt x="23" y="64"/>
                    <a:pt x="31" y="57"/>
                  </a:cubicBezTo>
                  <a:cubicBezTo>
                    <a:pt x="41" y="50"/>
                    <a:pt x="47" y="43"/>
                    <a:pt x="51" y="37"/>
                  </a:cubicBezTo>
                  <a:cubicBezTo>
                    <a:pt x="53" y="34"/>
                    <a:pt x="56" y="33"/>
                    <a:pt x="59" y="33"/>
                  </a:cubicBezTo>
                  <a:cubicBezTo>
                    <a:pt x="59" y="33"/>
                    <a:pt x="60" y="33"/>
                    <a:pt x="60" y="33"/>
                  </a:cubicBezTo>
                  <a:cubicBezTo>
                    <a:pt x="62" y="33"/>
                    <a:pt x="64" y="34"/>
                    <a:pt x="67" y="34"/>
                  </a:cubicBezTo>
                  <a:cubicBezTo>
                    <a:pt x="74" y="34"/>
                    <a:pt x="83" y="31"/>
                    <a:pt x="94" y="25"/>
                  </a:cubicBezTo>
                  <a:cubicBezTo>
                    <a:pt x="99" y="22"/>
                    <a:pt x="104" y="19"/>
                    <a:pt x="108" y="15"/>
                  </a:cubicBezTo>
                  <a:cubicBezTo>
                    <a:pt x="109" y="15"/>
                    <a:pt x="109" y="15"/>
                    <a:pt x="109" y="15"/>
                  </a:cubicBezTo>
                  <a:cubicBezTo>
                    <a:pt x="109" y="14"/>
                    <a:pt x="110" y="14"/>
                    <a:pt x="110" y="14"/>
                  </a:cubicBezTo>
                  <a:cubicBezTo>
                    <a:pt x="111" y="13"/>
                    <a:pt x="111" y="13"/>
                    <a:pt x="111" y="13"/>
                  </a:cubicBezTo>
                  <a:cubicBezTo>
                    <a:pt x="111" y="13"/>
                    <a:pt x="111" y="13"/>
                    <a:pt x="111" y="13"/>
                  </a:cubicBezTo>
                  <a:cubicBezTo>
                    <a:pt x="113" y="11"/>
                    <a:pt x="115" y="7"/>
                    <a:pt x="115" y="7"/>
                  </a:cubicBezTo>
                  <a:cubicBezTo>
                    <a:pt x="115" y="7"/>
                    <a:pt x="114" y="7"/>
                    <a:pt x="114" y="7"/>
                  </a:cubicBezTo>
                  <a:cubicBezTo>
                    <a:pt x="106" y="14"/>
                    <a:pt x="90" y="29"/>
                    <a:pt x="78" y="29"/>
                  </a:cubicBezTo>
                  <a:cubicBezTo>
                    <a:pt x="77" y="29"/>
                    <a:pt x="77" y="29"/>
                    <a:pt x="76" y="29"/>
                  </a:cubicBezTo>
                  <a:cubicBezTo>
                    <a:pt x="64" y="27"/>
                    <a:pt x="81" y="29"/>
                    <a:pt x="91" y="4"/>
                  </a:cubicBezTo>
                  <a:cubicBezTo>
                    <a:pt x="93" y="1"/>
                    <a:pt x="93" y="0"/>
                    <a:pt x="93" y="0"/>
                  </a:cubicBezTo>
                </a:path>
              </a:pathLst>
            </a:custGeom>
            <a:solidFill>
              <a:srgbClr val="FCE9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 name="Freeform 210"/>
            <p:cNvSpPr/>
            <p:nvPr/>
          </p:nvSpPr>
          <p:spPr bwMode="auto">
            <a:xfrm flipH="1">
              <a:off x="565149" y="5238750"/>
              <a:ext cx="147638" cy="39688"/>
            </a:xfrm>
            <a:custGeom>
              <a:avLst/>
              <a:gdLst>
                <a:gd name="T0" fmla="*/ 20 w 52"/>
                <a:gd name="T1" fmla="*/ 0 h 14"/>
                <a:gd name="T2" fmla="*/ 4 w 52"/>
                <a:gd name="T3" fmla="*/ 8 h 14"/>
                <a:gd name="T4" fmla="*/ 3 w 52"/>
                <a:gd name="T5" fmla="*/ 9 h 14"/>
                <a:gd name="T6" fmla="*/ 2 w 52"/>
                <a:gd name="T7" fmla="*/ 10 h 14"/>
                <a:gd name="T8" fmla="*/ 0 w 52"/>
                <a:gd name="T9" fmla="*/ 12 h 14"/>
                <a:gd name="T10" fmla="*/ 0 w 52"/>
                <a:gd name="T11" fmla="*/ 12 h 14"/>
                <a:gd name="T12" fmla="*/ 0 w 52"/>
                <a:gd name="T13" fmla="*/ 12 h 14"/>
                <a:gd name="T14" fmla="*/ 0 w 52"/>
                <a:gd name="T15" fmla="*/ 12 h 14"/>
                <a:gd name="T16" fmla="*/ 0 w 52"/>
                <a:gd name="T17" fmla="*/ 12 h 14"/>
                <a:gd name="T18" fmla="*/ 3 w 52"/>
                <a:gd name="T19" fmla="*/ 9 h 14"/>
                <a:gd name="T20" fmla="*/ 4 w 52"/>
                <a:gd name="T21" fmla="*/ 8 h 14"/>
                <a:gd name="T22" fmla="*/ 20 w 52"/>
                <a:gd name="T23" fmla="*/ 0 h 14"/>
                <a:gd name="T24" fmla="*/ 24 w 52"/>
                <a:gd name="T25" fmla="*/ 2 h 14"/>
                <a:gd name="T26" fmla="*/ 26 w 52"/>
                <a:gd name="T27" fmla="*/ 5 h 14"/>
                <a:gd name="T28" fmla="*/ 30 w 52"/>
                <a:gd name="T29" fmla="*/ 7 h 14"/>
                <a:gd name="T30" fmla="*/ 34 w 52"/>
                <a:gd name="T31" fmla="*/ 6 h 14"/>
                <a:gd name="T32" fmla="*/ 39 w 52"/>
                <a:gd name="T33" fmla="*/ 5 h 14"/>
                <a:gd name="T34" fmla="*/ 45 w 52"/>
                <a:gd name="T35" fmla="*/ 7 h 14"/>
                <a:gd name="T36" fmla="*/ 45 w 52"/>
                <a:gd name="T37" fmla="*/ 7 h 14"/>
                <a:gd name="T38" fmla="*/ 52 w 52"/>
                <a:gd name="T39" fmla="*/ 14 h 14"/>
                <a:gd name="T40" fmla="*/ 52 w 52"/>
                <a:gd name="T41" fmla="*/ 14 h 14"/>
                <a:gd name="T42" fmla="*/ 52 w 52"/>
                <a:gd name="T43" fmla="*/ 14 h 14"/>
                <a:gd name="T44" fmla="*/ 45 w 52"/>
                <a:gd name="T45" fmla="*/ 7 h 14"/>
                <a:gd name="T46" fmla="*/ 45 w 52"/>
                <a:gd name="T47" fmla="*/ 7 h 14"/>
                <a:gd name="T48" fmla="*/ 39 w 52"/>
                <a:gd name="T49" fmla="*/ 5 h 14"/>
                <a:gd name="T50" fmla="*/ 34 w 52"/>
                <a:gd name="T51" fmla="*/ 6 h 14"/>
                <a:gd name="T52" fmla="*/ 30 w 52"/>
                <a:gd name="T53" fmla="*/ 7 h 14"/>
                <a:gd name="T54" fmla="*/ 26 w 52"/>
                <a:gd name="T55" fmla="*/ 5 h 14"/>
                <a:gd name="T56" fmla="*/ 24 w 52"/>
                <a:gd name="T57" fmla="*/ 2 h 14"/>
                <a:gd name="T58" fmla="*/ 20 w 52"/>
                <a:gd name="T5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2" h="14">
                  <a:moveTo>
                    <a:pt x="20" y="0"/>
                  </a:moveTo>
                  <a:cubicBezTo>
                    <a:pt x="16" y="0"/>
                    <a:pt x="11" y="3"/>
                    <a:pt x="4" y="8"/>
                  </a:cubicBezTo>
                  <a:cubicBezTo>
                    <a:pt x="3" y="9"/>
                    <a:pt x="3" y="9"/>
                    <a:pt x="3" y="9"/>
                  </a:cubicBezTo>
                  <a:cubicBezTo>
                    <a:pt x="2" y="10"/>
                    <a:pt x="2" y="10"/>
                    <a:pt x="2" y="10"/>
                  </a:cubicBezTo>
                  <a:cubicBezTo>
                    <a:pt x="1" y="11"/>
                    <a:pt x="1" y="12"/>
                    <a:pt x="0" y="12"/>
                  </a:cubicBezTo>
                  <a:cubicBezTo>
                    <a:pt x="0" y="12"/>
                    <a:pt x="0" y="12"/>
                    <a:pt x="0" y="12"/>
                  </a:cubicBezTo>
                  <a:cubicBezTo>
                    <a:pt x="0" y="12"/>
                    <a:pt x="0" y="12"/>
                    <a:pt x="0" y="12"/>
                  </a:cubicBezTo>
                  <a:cubicBezTo>
                    <a:pt x="0" y="12"/>
                    <a:pt x="0" y="12"/>
                    <a:pt x="0" y="12"/>
                  </a:cubicBezTo>
                  <a:cubicBezTo>
                    <a:pt x="0" y="12"/>
                    <a:pt x="0" y="12"/>
                    <a:pt x="0" y="12"/>
                  </a:cubicBezTo>
                  <a:cubicBezTo>
                    <a:pt x="1" y="11"/>
                    <a:pt x="2" y="10"/>
                    <a:pt x="3" y="9"/>
                  </a:cubicBezTo>
                  <a:cubicBezTo>
                    <a:pt x="4" y="8"/>
                    <a:pt x="4" y="8"/>
                    <a:pt x="4" y="8"/>
                  </a:cubicBezTo>
                  <a:cubicBezTo>
                    <a:pt x="11" y="3"/>
                    <a:pt x="16" y="0"/>
                    <a:pt x="20" y="0"/>
                  </a:cubicBezTo>
                  <a:cubicBezTo>
                    <a:pt x="22" y="0"/>
                    <a:pt x="23" y="1"/>
                    <a:pt x="24" y="2"/>
                  </a:cubicBezTo>
                  <a:cubicBezTo>
                    <a:pt x="24" y="3"/>
                    <a:pt x="26" y="5"/>
                    <a:pt x="26" y="5"/>
                  </a:cubicBezTo>
                  <a:cubicBezTo>
                    <a:pt x="27" y="6"/>
                    <a:pt x="29" y="7"/>
                    <a:pt x="30" y="7"/>
                  </a:cubicBezTo>
                  <a:cubicBezTo>
                    <a:pt x="32" y="7"/>
                    <a:pt x="33" y="6"/>
                    <a:pt x="34" y="6"/>
                  </a:cubicBezTo>
                  <a:cubicBezTo>
                    <a:pt x="36" y="6"/>
                    <a:pt x="37" y="5"/>
                    <a:pt x="39" y="5"/>
                  </a:cubicBezTo>
                  <a:cubicBezTo>
                    <a:pt x="41" y="5"/>
                    <a:pt x="43" y="6"/>
                    <a:pt x="45" y="7"/>
                  </a:cubicBezTo>
                  <a:cubicBezTo>
                    <a:pt x="45" y="7"/>
                    <a:pt x="45" y="7"/>
                    <a:pt x="45" y="7"/>
                  </a:cubicBezTo>
                  <a:cubicBezTo>
                    <a:pt x="47" y="9"/>
                    <a:pt x="50" y="12"/>
                    <a:pt x="52" y="14"/>
                  </a:cubicBezTo>
                  <a:cubicBezTo>
                    <a:pt x="52" y="14"/>
                    <a:pt x="52" y="14"/>
                    <a:pt x="52" y="14"/>
                  </a:cubicBezTo>
                  <a:cubicBezTo>
                    <a:pt x="52" y="14"/>
                    <a:pt x="52" y="14"/>
                    <a:pt x="52" y="14"/>
                  </a:cubicBezTo>
                  <a:cubicBezTo>
                    <a:pt x="50" y="12"/>
                    <a:pt x="47" y="9"/>
                    <a:pt x="45" y="7"/>
                  </a:cubicBezTo>
                  <a:cubicBezTo>
                    <a:pt x="45" y="7"/>
                    <a:pt x="45" y="7"/>
                    <a:pt x="45" y="7"/>
                  </a:cubicBezTo>
                  <a:cubicBezTo>
                    <a:pt x="43" y="6"/>
                    <a:pt x="41" y="5"/>
                    <a:pt x="39" y="5"/>
                  </a:cubicBezTo>
                  <a:cubicBezTo>
                    <a:pt x="37" y="5"/>
                    <a:pt x="36" y="6"/>
                    <a:pt x="34" y="6"/>
                  </a:cubicBezTo>
                  <a:cubicBezTo>
                    <a:pt x="33" y="6"/>
                    <a:pt x="32" y="7"/>
                    <a:pt x="30" y="7"/>
                  </a:cubicBezTo>
                  <a:cubicBezTo>
                    <a:pt x="29" y="7"/>
                    <a:pt x="27" y="6"/>
                    <a:pt x="26" y="5"/>
                  </a:cubicBezTo>
                  <a:cubicBezTo>
                    <a:pt x="26" y="5"/>
                    <a:pt x="24" y="3"/>
                    <a:pt x="24" y="2"/>
                  </a:cubicBezTo>
                  <a:cubicBezTo>
                    <a:pt x="23" y="1"/>
                    <a:pt x="22" y="0"/>
                    <a:pt x="2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 name="Freeform 211"/>
            <p:cNvSpPr>
              <a:spLocks noEditPoints="1"/>
            </p:cNvSpPr>
            <p:nvPr/>
          </p:nvSpPr>
          <p:spPr bwMode="auto">
            <a:xfrm flipH="1">
              <a:off x="531812" y="5238750"/>
              <a:ext cx="204788" cy="136525"/>
            </a:xfrm>
            <a:custGeom>
              <a:avLst/>
              <a:gdLst>
                <a:gd name="T0" fmla="*/ 39 w 72"/>
                <a:gd name="T1" fmla="*/ 43 h 48"/>
                <a:gd name="T2" fmla="*/ 35 w 72"/>
                <a:gd name="T3" fmla="*/ 48 h 48"/>
                <a:gd name="T4" fmla="*/ 35 w 72"/>
                <a:gd name="T5" fmla="*/ 48 h 48"/>
                <a:gd name="T6" fmla="*/ 39 w 72"/>
                <a:gd name="T7" fmla="*/ 43 h 48"/>
                <a:gd name="T8" fmla="*/ 50 w 72"/>
                <a:gd name="T9" fmla="*/ 15 h 48"/>
                <a:gd name="T10" fmla="*/ 48 w 72"/>
                <a:gd name="T11" fmla="*/ 17 h 48"/>
                <a:gd name="T12" fmla="*/ 50 w 72"/>
                <a:gd name="T13" fmla="*/ 15 h 48"/>
                <a:gd name="T14" fmla="*/ 50 w 72"/>
                <a:gd name="T15" fmla="*/ 15 h 48"/>
                <a:gd name="T16" fmla="*/ 28 w 72"/>
                <a:gd name="T17" fmla="*/ 0 h 48"/>
                <a:gd name="T18" fmla="*/ 12 w 72"/>
                <a:gd name="T19" fmla="*/ 8 h 48"/>
                <a:gd name="T20" fmla="*/ 11 w 72"/>
                <a:gd name="T21" fmla="*/ 9 h 48"/>
                <a:gd name="T22" fmla="*/ 8 w 72"/>
                <a:gd name="T23" fmla="*/ 12 h 48"/>
                <a:gd name="T24" fmla="*/ 8 w 72"/>
                <a:gd name="T25" fmla="*/ 12 h 48"/>
                <a:gd name="T26" fmla="*/ 8 w 72"/>
                <a:gd name="T27" fmla="*/ 12 h 48"/>
                <a:gd name="T28" fmla="*/ 1 w 72"/>
                <a:gd name="T29" fmla="*/ 32 h 48"/>
                <a:gd name="T30" fmla="*/ 14 w 72"/>
                <a:gd name="T31" fmla="*/ 14 h 48"/>
                <a:gd name="T32" fmla="*/ 14 w 72"/>
                <a:gd name="T33" fmla="*/ 14 h 48"/>
                <a:gd name="T34" fmla="*/ 14 w 72"/>
                <a:gd name="T35" fmla="*/ 17 h 48"/>
                <a:gd name="T36" fmla="*/ 14 w 72"/>
                <a:gd name="T37" fmla="*/ 14 h 48"/>
                <a:gd name="T38" fmla="*/ 20 w 72"/>
                <a:gd name="T39" fmla="*/ 12 h 48"/>
                <a:gd name="T40" fmla="*/ 7 w 72"/>
                <a:gd name="T41" fmla="*/ 38 h 48"/>
                <a:gd name="T42" fmla="*/ 8 w 72"/>
                <a:gd name="T43" fmla="*/ 28 h 48"/>
                <a:gd name="T44" fmla="*/ 7 w 72"/>
                <a:gd name="T45" fmla="*/ 38 h 48"/>
                <a:gd name="T46" fmla="*/ 20 w 72"/>
                <a:gd name="T47" fmla="*/ 12 h 48"/>
                <a:gd name="T48" fmla="*/ 28 w 72"/>
                <a:gd name="T49" fmla="*/ 6 h 48"/>
                <a:gd name="T50" fmla="*/ 34 w 72"/>
                <a:gd name="T51" fmla="*/ 10 h 48"/>
                <a:gd name="T52" fmla="*/ 30 w 72"/>
                <a:gd name="T53" fmla="*/ 30 h 48"/>
                <a:gd name="T54" fmla="*/ 42 w 72"/>
                <a:gd name="T55" fmla="*/ 13 h 48"/>
                <a:gd name="T56" fmla="*/ 43 w 72"/>
                <a:gd name="T57" fmla="*/ 14 h 48"/>
                <a:gd name="T58" fmla="*/ 44 w 72"/>
                <a:gd name="T59" fmla="*/ 17 h 48"/>
                <a:gd name="T60" fmla="*/ 43 w 72"/>
                <a:gd name="T61" fmla="*/ 14 h 48"/>
                <a:gd name="T62" fmla="*/ 50 w 72"/>
                <a:gd name="T63" fmla="*/ 15 h 48"/>
                <a:gd name="T64" fmla="*/ 50 w 72"/>
                <a:gd name="T65" fmla="*/ 15 h 48"/>
                <a:gd name="T66" fmla="*/ 50 w 72"/>
                <a:gd name="T67" fmla="*/ 15 h 48"/>
                <a:gd name="T68" fmla="*/ 50 w 72"/>
                <a:gd name="T69" fmla="*/ 15 h 48"/>
                <a:gd name="T70" fmla="*/ 50 w 72"/>
                <a:gd name="T71" fmla="*/ 15 h 48"/>
                <a:gd name="T72" fmla="*/ 53 w 72"/>
                <a:gd name="T73" fmla="*/ 28 h 48"/>
                <a:gd name="T74" fmla="*/ 50 w 72"/>
                <a:gd name="T75" fmla="*/ 15 h 48"/>
                <a:gd name="T76" fmla="*/ 56 w 72"/>
                <a:gd name="T77" fmla="*/ 16 h 48"/>
                <a:gd name="T78" fmla="*/ 56 w 72"/>
                <a:gd name="T79" fmla="*/ 16 h 48"/>
                <a:gd name="T80" fmla="*/ 56 w 72"/>
                <a:gd name="T81" fmla="*/ 16 h 48"/>
                <a:gd name="T82" fmla="*/ 58 w 72"/>
                <a:gd name="T83" fmla="*/ 17 h 48"/>
                <a:gd name="T84" fmla="*/ 58 w 72"/>
                <a:gd name="T85" fmla="*/ 17 h 48"/>
                <a:gd name="T86" fmla="*/ 58 w 72"/>
                <a:gd name="T87" fmla="*/ 17 h 48"/>
                <a:gd name="T88" fmla="*/ 70 w 72"/>
                <a:gd name="T89" fmla="*/ 40 h 48"/>
                <a:gd name="T90" fmla="*/ 60 w 72"/>
                <a:gd name="T91" fmla="*/ 14 h 48"/>
                <a:gd name="T92" fmla="*/ 60 w 72"/>
                <a:gd name="T93" fmla="*/ 14 h 48"/>
                <a:gd name="T94" fmla="*/ 53 w 72"/>
                <a:gd name="T95" fmla="*/ 7 h 48"/>
                <a:gd name="T96" fmla="*/ 53 w 72"/>
                <a:gd name="T97" fmla="*/ 7 h 48"/>
                <a:gd name="T98" fmla="*/ 47 w 72"/>
                <a:gd name="T99" fmla="*/ 5 h 48"/>
                <a:gd name="T100" fmla="*/ 42 w 72"/>
                <a:gd name="T101" fmla="*/ 6 h 48"/>
                <a:gd name="T102" fmla="*/ 38 w 72"/>
                <a:gd name="T103" fmla="*/ 7 h 48"/>
                <a:gd name="T104" fmla="*/ 34 w 72"/>
                <a:gd name="T105" fmla="*/ 5 h 48"/>
                <a:gd name="T106" fmla="*/ 32 w 72"/>
                <a:gd name="T107" fmla="*/ 2 h 48"/>
                <a:gd name="T108" fmla="*/ 28 w 72"/>
                <a:gd name="T10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2" h="48">
                  <a:moveTo>
                    <a:pt x="39" y="43"/>
                  </a:moveTo>
                  <a:cubicBezTo>
                    <a:pt x="38" y="45"/>
                    <a:pt x="36" y="47"/>
                    <a:pt x="35" y="48"/>
                  </a:cubicBezTo>
                  <a:cubicBezTo>
                    <a:pt x="35" y="48"/>
                    <a:pt x="35" y="48"/>
                    <a:pt x="35" y="48"/>
                  </a:cubicBezTo>
                  <a:cubicBezTo>
                    <a:pt x="36" y="47"/>
                    <a:pt x="38" y="46"/>
                    <a:pt x="39" y="43"/>
                  </a:cubicBezTo>
                  <a:moveTo>
                    <a:pt x="50" y="15"/>
                  </a:moveTo>
                  <a:cubicBezTo>
                    <a:pt x="49" y="15"/>
                    <a:pt x="49" y="16"/>
                    <a:pt x="48" y="17"/>
                  </a:cubicBezTo>
                  <a:cubicBezTo>
                    <a:pt x="49" y="16"/>
                    <a:pt x="49" y="15"/>
                    <a:pt x="50" y="15"/>
                  </a:cubicBezTo>
                  <a:cubicBezTo>
                    <a:pt x="50" y="15"/>
                    <a:pt x="50" y="15"/>
                    <a:pt x="50" y="15"/>
                  </a:cubicBezTo>
                  <a:moveTo>
                    <a:pt x="28" y="0"/>
                  </a:moveTo>
                  <a:cubicBezTo>
                    <a:pt x="24" y="0"/>
                    <a:pt x="19" y="3"/>
                    <a:pt x="12" y="8"/>
                  </a:cubicBezTo>
                  <a:cubicBezTo>
                    <a:pt x="11" y="9"/>
                    <a:pt x="11" y="9"/>
                    <a:pt x="11" y="9"/>
                  </a:cubicBezTo>
                  <a:cubicBezTo>
                    <a:pt x="10" y="10"/>
                    <a:pt x="9" y="11"/>
                    <a:pt x="8" y="12"/>
                  </a:cubicBezTo>
                  <a:cubicBezTo>
                    <a:pt x="8" y="12"/>
                    <a:pt x="8" y="12"/>
                    <a:pt x="8" y="12"/>
                  </a:cubicBezTo>
                  <a:cubicBezTo>
                    <a:pt x="8" y="12"/>
                    <a:pt x="8" y="12"/>
                    <a:pt x="8" y="12"/>
                  </a:cubicBezTo>
                  <a:cubicBezTo>
                    <a:pt x="2" y="19"/>
                    <a:pt x="0" y="28"/>
                    <a:pt x="1" y="32"/>
                  </a:cubicBezTo>
                  <a:cubicBezTo>
                    <a:pt x="1" y="26"/>
                    <a:pt x="11" y="14"/>
                    <a:pt x="14" y="14"/>
                  </a:cubicBezTo>
                  <a:cubicBezTo>
                    <a:pt x="14" y="14"/>
                    <a:pt x="14" y="14"/>
                    <a:pt x="14" y="14"/>
                  </a:cubicBezTo>
                  <a:cubicBezTo>
                    <a:pt x="15" y="14"/>
                    <a:pt x="14" y="15"/>
                    <a:pt x="14" y="17"/>
                  </a:cubicBezTo>
                  <a:cubicBezTo>
                    <a:pt x="14" y="15"/>
                    <a:pt x="15" y="14"/>
                    <a:pt x="14" y="14"/>
                  </a:cubicBezTo>
                  <a:cubicBezTo>
                    <a:pt x="20" y="12"/>
                    <a:pt x="20" y="12"/>
                    <a:pt x="20" y="12"/>
                  </a:cubicBezTo>
                  <a:cubicBezTo>
                    <a:pt x="12" y="23"/>
                    <a:pt x="9" y="32"/>
                    <a:pt x="7" y="38"/>
                  </a:cubicBezTo>
                  <a:cubicBezTo>
                    <a:pt x="6" y="36"/>
                    <a:pt x="7" y="32"/>
                    <a:pt x="8" y="28"/>
                  </a:cubicBezTo>
                  <a:cubicBezTo>
                    <a:pt x="6" y="33"/>
                    <a:pt x="5" y="38"/>
                    <a:pt x="7" y="38"/>
                  </a:cubicBezTo>
                  <a:cubicBezTo>
                    <a:pt x="9" y="32"/>
                    <a:pt x="12" y="23"/>
                    <a:pt x="20" y="12"/>
                  </a:cubicBezTo>
                  <a:cubicBezTo>
                    <a:pt x="23" y="7"/>
                    <a:pt x="26" y="6"/>
                    <a:pt x="28" y="6"/>
                  </a:cubicBezTo>
                  <a:cubicBezTo>
                    <a:pt x="30" y="6"/>
                    <a:pt x="32" y="8"/>
                    <a:pt x="34" y="10"/>
                  </a:cubicBezTo>
                  <a:cubicBezTo>
                    <a:pt x="38" y="15"/>
                    <a:pt x="33" y="24"/>
                    <a:pt x="30" y="30"/>
                  </a:cubicBezTo>
                  <a:cubicBezTo>
                    <a:pt x="35" y="28"/>
                    <a:pt x="39" y="13"/>
                    <a:pt x="42" y="13"/>
                  </a:cubicBezTo>
                  <a:cubicBezTo>
                    <a:pt x="42" y="13"/>
                    <a:pt x="43" y="13"/>
                    <a:pt x="43" y="14"/>
                  </a:cubicBezTo>
                  <a:cubicBezTo>
                    <a:pt x="43" y="14"/>
                    <a:pt x="44" y="15"/>
                    <a:pt x="44" y="17"/>
                  </a:cubicBezTo>
                  <a:cubicBezTo>
                    <a:pt x="44" y="15"/>
                    <a:pt x="43" y="14"/>
                    <a:pt x="43" y="14"/>
                  </a:cubicBezTo>
                  <a:cubicBezTo>
                    <a:pt x="50" y="15"/>
                    <a:pt x="50" y="15"/>
                    <a:pt x="50" y="15"/>
                  </a:cubicBezTo>
                  <a:cubicBezTo>
                    <a:pt x="50" y="15"/>
                    <a:pt x="50" y="15"/>
                    <a:pt x="50" y="15"/>
                  </a:cubicBezTo>
                  <a:cubicBezTo>
                    <a:pt x="50" y="15"/>
                    <a:pt x="50" y="15"/>
                    <a:pt x="50" y="15"/>
                  </a:cubicBezTo>
                  <a:cubicBezTo>
                    <a:pt x="50" y="15"/>
                    <a:pt x="50" y="15"/>
                    <a:pt x="50" y="15"/>
                  </a:cubicBezTo>
                  <a:cubicBezTo>
                    <a:pt x="50" y="15"/>
                    <a:pt x="50" y="15"/>
                    <a:pt x="50" y="15"/>
                  </a:cubicBezTo>
                  <a:cubicBezTo>
                    <a:pt x="53" y="17"/>
                    <a:pt x="53" y="22"/>
                    <a:pt x="53" y="28"/>
                  </a:cubicBezTo>
                  <a:cubicBezTo>
                    <a:pt x="53" y="22"/>
                    <a:pt x="53" y="17"/>
                    <a:pt x="50" y="15"/>
                  </a:cubicBezTo>
                  <a:cubicBezTo>
                    <a:pt x="56" y="16"/>
                    <a:pt x="56" y="16"/>
                    <a:pt x="56" y="16"/>
                  </a:cubicBezTo>
                  <a:cubicBezTo>
                    <a:pt x="56" y="16"/>
                    <a:pt x="56" y="16"/>
                    <a:pt x="56" y="16"/>
                  </a:cubicBezTo>
                  <a:cubicBezTo>
                    <a:pt x="56" y="16"/>
                    <a:pt x="56" y="16"/>
                    <a:pt x="56" y="16"/>
                  </a:cubicBezTo>
                  <a:cubicBezTo>
                    <a:pt x="57" y="16"/>
                    <a:pt x="57" y="16"/>
                    <a:pt x="58" y="17"/>
                  </a:cubicBezTo>
                  <a:cubicBezTo>
                    <a:pt x="58" y="17"/>
                    <a:pt x="58" y="17"/>
                    <a:pt x="58" y="17"/>
                  </a:cubicBezTo>
                  <a:cubicBezTo>
                    <a:pt x="58" y="17"/>
                    <a:pt x="58" y="17"/>
                    <a:pt x="58" y="17"/>
                  </a:cubicBezTo>
                  <a:cubicBezTo>
                    <a:pt x="64" y="22"/>
                    <a:pt x="68" y="33"/>
                    <a:pt x="70" y="40"/>
                  </a:cubicBezTo>
                  <a:cubicBezTo>
                    <a:pt x="72" y="28"/>
                    <a:pt x="60" y="14"/>
                    <a:pt x="60" y="14"/>
                  </a:cubicBezTo>
                  <a:cubicBezTo>
                    <a:pt x="60" y="14"/>
                    <a:pt x="60" y="14"/>
                    <a:pt x="60" y="14"/>
                  </a:cubicBezTo>
                  <a:cubicBezTo>
                    <a:pt x="58" y="12"/>
                    <a:pt x="55" y="9"/>
                    <a:pt x="53" y="7"/>
                  </a:cubicBezTo>
                  <a:cubicBezTo>
                    <a:pt x="53" y="7"/>
                    <a:pt x="53" y="7"/>
                    <a:pt x="53" y="7"/>
                  </a:cubicBezTo>
                  <a:cubicBezTo>
                    <a:pt x="51" y="6"/>
                    <a:pt x="49" y="5"/>
                    <a:pt x="47" y="5"/>
                  </a:cubicBezTo>
                  <a:cubicBezTo>
                    <a:pt x="45" y="5"/>
                    <a:pt x="44" y="6"/>
                    <a:pt x="42" y="6"/>
                  </a:cubicBezTo>
                  <a:cubicBezTo>
                    <a:pt x="41" y="6"/>
                    <a:pt x="40" y="7"/>
                    <a:pt x="38" y="7"/>
                  </a:cubicBezTo>
                  <a:cubicBezTo>
                    <a:pt x="37" y="7"/>
                    <a:pt x="35" y="6"/>
                    <a:pt x="34" y="5"/>
                  </a:cubicBezTo>
                  <a:cubicBezTo>
                    <a:pt x="34" y="5"/>
                    <a:pt x="32" y="3"/>
                    <a:pt x="32" y="2"/>
                  </a:cubicBezTo>
                  <a:cubicBezTo>
                    <a:pt x="31" y="1"/>
                    <a:pt x="30" y="0"/>
                    <a:pt x="28"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 name="Freeform 212"/>
            <p:cNvSpPr/>
            <p:nvPr/>
          </p:nvSpPr>
          <p:spPr bwMode="auto">
            <a:xfrm flipH="1">
              <a:off x="906462" y="5378450"/>
              <a:ext cx="234950" cy="182563"/>
            </a:xfrm>
            <a:custGeom>
              <a:avLst/>
              <a:gdLst>
                <a:gd name="T0" fmla="*/ 36 w 83"/>
                <a:gd name="T1" fmla="*/ 0 h 64"/>
                <a:gd name="T2" fmla="*/ 29 w 83"/>
                <a:gd name="T3" fmla="*/ 0 h 64"/>
                <a:gd name="T4" fmla="*/ 23 w 83"/>
                <a:gd name="T5" fmla="*/ 6 h 64"/>
                <a:gd name="T6" fmla="*/ 20 w 83"/>
                <a:gd name="T7" fmla="*/ 12 h 64"/>
                <a:gd name="T8" fmla="*/ 16 w 83"/>
                <a:gd name="T9" fmla="*/ 13 h 64"/>
                <a:gd name="T10" fmla="*/ 13 w 83"/>
                <a:gd name="T11" fmla="*/ 13 h 64"/>
                <a:gd name="T12" fmla="*/ 11 w 83"/>
                <a:gd name="T13" fmla="*/ 12 h 64"/>
                <a:gd name="T14" fmla="*/ 5 w 83"/>
                <a:gd name="T15" fmla="*/ 17 h 64"/>
                <a:gd name="T16" fmla="*/ 1 w 83"/>
                <a:gd name="T17" fmla="*/ 38 h 64"/>
                <a:gd name="T18" fmla="*/ 1 w 83"/>
                <a:gd name="T19" fmla="*/ 38 h 64"/>
                <a:gd name="T20" fmla="*/ 15 w 83"/>
                <a:gd name="T21" fmla="*/ 64 h 64"/>
                <a:gd name="T22" fmla="*/ 14 w 83"/>
                <a:gd name="T23" fmla="*/ 23 h 64"/>
                <a:gd name="T24" fmla="*/ 35 w 83"/>
                <a:gd name="T25" fmla="*/ 62 h 64"/>
                <a:gd name="T26" fmla="*/ 19 w 83"/>
                <a:gd name="T27" fmla="*/ 21 h 64"/>
                <a:gd name="T28" fmla="*/ 19 w 83"/>
                <a:gd name="T29" fmla="*/ 21 h 64"/>
                <a:gd name="T30" fmla="*/ 40 w 83"/>
                <a:gd name="T31" fmla="*/ 40 h 64"/>
                <a:gd name="T32" fmla="*/ 25 w 83"/>
                <a:gd name="T33" fmla="*/ 19 h 64"/>
                <a:gd name="T34" fmla="*/ 25 w 83"/>
                <a:gd name="T35" fmla="*/ 19 h 64"/>
                <a:gd name="T36" fmla="*/ 45 w 83"/>
                <a:gd name="T37" fmla="*/ 37 h 64"/>
                <a:gd name="T38" fmla="*/ 32 w 83"/>
                <a:gd name="T39" fmla="*/ 14 h 64"/>
                <a:gd name="T40" fmla="*/ 32 w 83"/>
                <a:gd name="T41" fmla="*/ 14 h 64"/>
                <a:gd name="T42" fmla="*/ 58 w 83"/>
                <a:gd name="T43" fmla="*/ 40 h 64"/>
                <a:gd name="T44" fmla="*/ 36 w 83"/>
                <a:gd name="T45" fmla="*/ 9 h 64"/>
                <a:gd name="T46" fmla="*/ 37 w 83"/>
                <a:gd name="T47" fmla="*/ 9 h 64"/>
                <a:gd name="T48" fmla="*/ 71 w 83"/>
                <a:gd name="T49" fmla="*/ 32 h 64"/>
                <a:gd name="T50" fmla="*/ 39 w 83"/>
                <a:gd name="T51" fmla="*/ 3 h 64"/>
                <a:gd name="T52" fmla="*/ 43 w 83"/>
                <a:gd name="T53" fmla="*/ 3 h 64"/>
                <a:gd name="T54" fmla="*/ 83 w 83"/>
                <a:gd name="T55" fmla="*/ 19 h 64"/>
                <a:gd name="T56" fmla="*/ 58 w 83"/>
                <a:gd name="T57" fmla="*/ 3 h 64"/>
                <a:gd name="T58" fmla="*/ 58 w 83"/>
                <a:gd name="T59" fmla="*/ 3 h 64"/>
                <a:gd name="T60" fmla="*/ 58 w 83"/>
                <a:gd name="T61" fmla="*/ 3 h 64"/>
                <a:gd name="T62" fmla="*/ 36 w 83"/>
                <a:gd name="T63"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3" h="64">
                  <a:moveTo>
                    <a:pt x="36" y="0"/>
                  </a:moveTo>
                  <a:cubicBezTo>
                    <a:pt x="33" y="0"/>
                    <a:pt x="31" y="0"/>
                    <a:pt x="29" y="0"/>
                  </a:cubicBezTo>
                  <a:cubicBezTo>
                    <a:pt x="26" y="0"/>
                    <a:pt x="23" y="3"/>
                    <a:pt x="23" y="6"/>
                  </a:cubicBezTo>
                  <a:cubicBezTo>
                    <a:pt x="23" y="9"/>
                    <a:pt x="22" y="11"/>
                    <a:pt x="20" y="12"/>
                  </a:cubicBezTo>
                  <a:cubicBezTo>
                    <a:pt x="19" y="13"/>
                    <a:pt x="18" y="13"/>
                    <a:pt x="16" y="13"/>
                  </a:cubicBezTo>
                  <a:cubicBezTo>
                    <a:pt x="15" y="13"/>
                    <a:pt x="14" y="13"/>
                    <a:pt x="13" y="13"/>
                  </a:cubicBezTo>
                  <a:cubicBezTo>
                    <a:pt x="12" y="12"/>
                    <a:pt x="12" y="12"/>
                    <a:pt x="11" y="12"/>
                  </a:cubicBezTo>
                  <a:cubicBezTo>
                    <a:pt x="8" y="12"/>
                    <a:pt x="6" y="14"/>
                    <a:pt x="5" y="17"/>
                  </a:cubicBezTo>
                  <a:cubicBezTo>
                    <a:pt x="3" y="22"/>
                    <a:pt x="1" y="29"/>
                    <a:pt x="1" y="38"/>
                  </a:cubicBezTo>
                  <a:cubicBezTo>
                    <a:pt x="1" y="38"/>
                    <a:pt x="1" y="38"/>
                    <a:pt x="1" y="38"/>
                  </a:cubicBezTo>
                  <a:cubicBezTo>
                    <a:pt x="5" y="57"/>
                    <a:pt x="9" y="59"/>
                    <a:pt x="15" y="64"/>
                  </a:cubicBezTo>
                  <a:cubicBezTo>
                    <a:pt x="0" y="42"/>
                    <a:pt x="9" y="24"/>
                    <a:pt x="14" y="23"/>
                  </a:cubicBezTo>
                  <a:cubicBezTo>
                    <a:pt x="12" y="32"/>
                    <a:pt x="17" y="55"/>
                    <a:pt x="35" y="62"/>
                  </a:cubicBezTo>
                  <a:cubicBezTo>
                    <a:pt x="24" y="56"/>
                    <a:pt x="13" y="22"/>
                    <a:pt x="19" y="21"/>
                  </a:cubicBezTo>
                  <a:cubicBezTo>
                    <a:pt x="19" y="21"/>
                    <a:pt x="19" y="21"/>
                    <a:pt x="19" y="21"/>
                  </a:cubicBezTo>
                  <a:cubicBezTo>
                    <a:pt x="25" y="21"/>
                    <a:pt x="31" y="33"/>
                    <a:pt x="40" y="40"/>
                  </a:cubicBezTo>
                  <a:cubicBezTo>
                    <a:pt x="37" y="33"/>
                    <a:pt x="26" y="23"/>
                    <a:pt x="25" y="19"/>
                  </a:cubicBezTo>
                  <a:cubicBezTo>
                    <a:pt x="25" y="19"/>
                    <a:pt x="25" y="19"/>
                    <a:pt x="25" y="19"/>
                  </a:cubicBezTo>
                  <a:cubicBezTo>
                    <a:pt x="31" y="19"/>
                    <a:pt x="41" y="33"/>
                    <a:pt x="45" y="37"/>
                  </a:cubicBezTo>
                  <a:cubicBezTo>
                    <a:pt x="42" y="24"/>
                    <a:pt x="27" y="15"/>
                    <a:pt x="32" y="14"/>
                  </a:cubicBezTo>
                  <a:cubicBezTo>
                    <a:pt x="32" y="14"/>
                    <a:pt x="32" y="14"/>
                    <a:pt x="32" y="14"/>
                  </a:cubicBezTo>
                  <a:cubicBezTo>
                    <a:pt x="37" y="14"/>
                    <a:pt x="55" y="32"/>
                    <a:pt x="58" y="40"/>
                  </a:cubicBezTo>
                  <a:cubicBezTo>
                    <a:pt x="61" y="28"/>
                    <a:pt x="30" y="10"/>
                    <a:pt x="36" y="9"/>
                  </a:cubicBezTo>
                  <a:cubicBezTo>
                    <a:pt x="36" y="9"/>
                    <a:pt x="36" y="9"/>
                    <a:pt x="37" y="9"/>
                  </a:cubicBezTo>
                  <a:cubicBezTo>
                    <a:pt x="43" y="9"/>
                    <a:pt x="65" y="19"/>
                    <a:pt x="71" y="32"/>
                  </a:cubicBezTo>
                  <a:cubicBezTo>
                    <a:pt x="68" y="9"/>
                    <a:pt x="30" y="3"/>
                    <a:pt x="39" y="3"/>
                  </a:cubicBezTo>
                  <a:cubicBezTo>
                    <a:pt x="40" y="3"/>
                    <a:pt x="41" y="3"/>
                    <a:pt x="43" y="3"/>
                  </a:cubicBezTo>
                  <a:cubicBezTo>
                    <a:pt x="63" y="4"/>
                    <a:pt x="70" y="12"/>
                    <a:pt x="83" y="19"/>
                  </a:cubicBezTo>
                  <a:cubicBezTo>
                    <a:pt x="77" y="10"/>
                    <a:pt x="61" y="4"/>
                    <a:pt x="58" y="3"/>
                  </a:cubicBezTo>
                  <a:cubicBezTo>
                    <a:pt x="58" y="3"/>
                    <a:pt x="58" y="3"/>
                    <a:pt x="58" y="3"/>
                  </a:cubicBezTo>
                  <a:cubicBezTo>
                    <a:pt x="58" y="3"/>
                    <a:pt x="58" y="3"/>
                    <a:pt x="58" y="3"/>
                  </a:cubicBezTo>
                  <a:cubicBezTo>
                    <a:pt x="49" y="0"/>
                    <a:pt x="41" y="0"/>
                    <a:pt x="36"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 name="Freeform 213"/>
            <p:cNvSpPr/>
            <p:nvPr/>
          </p:nvSpPr>
          <p:spPr bwMode="auto">
            <a:xfrm flipH="1">
              <a:off x="1119187" y="5603875"/>
              <a:ext cx="127000" cy="166688"/>
            </a:xfrm>
            <a:custGeom>
              <a:avLst/>
              <a:gdLst>
                <a:gd name="T0" fmla="*/ 8 w 45"/>
                <a:gd name="T1" fmla="*/ 0 h 59"/>
                <a:gd name="T2" fmla="*/ 5 w 45"/>
                <a:gd name="T3" fmla="*/ 2 h 59"/>
                <a:gd name="T4" fmla="*/ 1 w 45"/>
                <a:gd name="T5" fmla="*/ 10 h 59"/>
                <a:gd name="T6" fmla="*/ 0 w 45"/>
                <a:gd name="T7" fmla="*/ 13 h 59"/>
                <a:gd name="T8" fmla="*/ 22 w 45"/>
                <a:gd name="T9" fmla="*/ 55 h 59"/>
                <a:gd name="T10" fmla="*/ 26 w 45"/>
                <a:gd name="T11" fmla="*/ 59 h 59"/>
                <a:gd name="T12" fmla="*/ 6 w 45"/>
                <a:gd name="T13" fmla="*/ 23 h 59"/>
                <a:gd name="T14" fmla="*/ 10 w 45"/>
                <a:gd name="T15" fmla="*/ 28 h 59"/>
                <a:gd name="T16" fmla="*/ 35 w 45"/>
                <a:gd name="T17" fmla="*/ 50 h 59"/>
                <a:gd name="T18" fmla="*/ 33 w 45"/>
                <a:gd name="T19" fmla="*/ 47 h 59"/>
                <a:gd name="T20" fmla="*/ 6 w 45"/>
                <a:gd name="T21" fmla="*/ 12 h 59"/>
                <a:gd name="T22" fmla="*/ 6 w 45"/>
                <a:gd name="T23" fmla="*/ 12 h 59"/>
                <a:gd name="T24" fmla="*/ 16 w 45"/>
                <a:gd name="T25" fmla="*/ 22 h 59"/>
                <a:gd name="T26" fmla="*/ 27 w 45"/>
                <a:gd name="T27" fmla="*/ 31 h 59"/>
                <a:gd name="T28" fmla="*/ 27 w 45"/>
                <a:gd name="T29" fmla="*/ 30 h 59"/>
                <a:gd name="T30" fmla="*/ 8 w 45"/>
                <a:gd name="T31" fmla="*/ 8 h 59"/>
                <a:gd name="T32" fmla="*/ 9 w 45"/>
                <a:gd name="T33" fmla="*/ 8 h 59"/>
                <a:gd name="T34" fmla="*/ 43 w 45"/>
                <a:gd name="T35" fmla="*/ 34 h 59"/>
                <a:gd name="T36" fmla="*/ 44 w 45"/>
                <a:gd name="T37" fmla="*/ 33 h 59"/>
                <a:gd name="T38" fmla="*/ 13 w 45"/>
                <a:gd name="T39" fmla="*/ 5 h 59"/>
                <a:gd name="T40" fmla="*/ 13 w 45"/>
                <a:gd name="T41" fmla="*/ 5 h 59"/>
                <a:gd name="T42" fmla="*/ 43 w 45"/>
                <a:gd name="T43" fmla="*/ 21 h 59"/>
                <a:gd name="T44" fmla="*/ 44 w 45"/>
                <a:gd name="T45" fmla="*/ 21 h 59"/>
                <a:gd name="T46" fmla="*/ 33 w 45"/>
                <a:gd name="T47" fmla="*/ 12 h 59"/>
                <a:gd name="T48" fmla="*/ 33 w 45"/>
                <a:gd name="T49" fmla="*/ 12 h 59"/>
                <a:gd name="T50" fmla="*/ 31 w 45"/>
                <a:gd name="T51" fmla="*/ 11 h 59"/>
                <a:gd name="T52" fmla="*/ 31 w 45"/>
                <a:gd name="T53" fmla="*/ 11 h 59"/>
                <a:gd name="T54" fmla="*/ 31 w 45"/>
                <a:gd name="T55" fmla="*/ 11 h 59"/>
                <a:gd name="T56" fmla="*/ 29 w 45"/>
                <a:gd name="T57" fmla="*/ 10 h 59"/>
                <a:gd name="T58" fmla="*/ 8 w 45"/>
                <a:gd name="T5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5" h="59">
                  <a:moveTo>
                    <a:pt x="8" y="0"/>
                  </a:moveTo>
                  <a:cubicBezTo>
                    <a:pt x="6" y="0"/>
                    <a:pt x="5" y="1"/>
                    <a:pt x="5" y="2"/>
                  </a:cubicBezTo>
                  <a:cubicBezTo>
                    <a:pt x="4" y="6"/>
                    <a:pt x="1" y="3"/>
                    <a:pt x="1" y="10"/>
                  </a:cubicBezTo>
                  <a:cubicBezTo>
                    <a:pt x="0" y="11"/>
                    <a:pt x="0" y="12"/>
                    <a:pt x="0" y="13"/>
                  </a:cubicBezTo>
                  <a:cubicBezTo>
                    <a:pt x="0" y="21"/>
                    <a:pt x="7" y="42"/>
                    <a:pt x="22" y="55"/>
                  </a:cubicBezTo>
                  <a:cubicBezTo>
                    <a:pt x="23" y="56"/>
                    <a:pt x="24" y="58"/>
                    <a:pt x="26" y="59"/>
                  </a:cubicBezTo>
                  <a:cubicBezTo>
                    <a:pt x="17" y="50"/>
                    <a:pt x="3" y="23"/>
                    <a:pt x="6" y="23"/>
                  </a:cubicBezTo>
                  <a:cubicBezTo>
                    <a:pt x="6" y="23"/>
                    <a:pt x="8" y="25"/>
                    <a:pt x="10" y="28"/>
                  </a:cubicBezTo>
                  <a:cubicBezTo>
                    <a:pt x="21" y="42"/>
                    <a:pt x="33" y="50"/>
                    <a:pt x="35" y="50"/>
                  </a:cubicBezTo>
                  <a:cubicBezTo>
                    <a:pt x="36" y="50"/>
                    <a:pt x="35" y="49"/>
                    <a:pt x="33" y="47"/>
                  </a:cubicBezTo>
                  <a:cubicBezTo>
                    <a:pt x="24" y="40"/>
                    <a:pt x="4" y="13"/>
                    <a:pt x="6" y="12"/>
                  </a:cubicBezTo>
                  <a:cubicBezTo>
                    <a:pt x="6" y="12"/>
                    <a:pt x="6" y="12"/>
                    <a:pt x="6" y="12"/>
                  </a:cubicBezTo>
                  <a:cubicBezTo>
                    <a:pt x="7" y="12"/>
                    <a:pt x="11" y="17"/>
                    <a:pt x="16" y="22"/>
                  </a:cubicBezTo>
                  <a:cubicBezTo>
                    <a:pt x="20" y="26"/>
                    <a:pt x="25" y="31"/>
                    <a:pt x="27" y="31"/>
                  </a:cubicBezTo>
                  <a:cubicBezTo>
                    <a:pt x="27" y="31"/>
                    <a:pt x="27" y="31"/>
                    <a:pt x="27" y="30"/>
                  </a:cubicBezTo>
                  <a:cubicBezTo>
                    <a:pt x="26" y="24"/>
                    <a:pt x="5" y="8"/>
                    <a:pt x="8" y="8"/>
                  </a:cubicBezTo>
                  <a:cubicBezTo>
                    <a:pt x="9" y="8"/>
                    <a:pt x="9" y="8"/>
                    <a:pt x="9" y="8"/>
                  </a:cubicBezTo>
                  <a:cubicBezTo>
                    <a:pt x="15" y="10"/>
                    <a:pt x="41" y="34"/>
                    <a:pt x="43" y="34"/>
                  </a:cubicBezTo>
                  <a:cubicBezTo>
                    <a:pt x="44" y="34"/>
                    <a:pt x="44" y="33"/>
                    <a:pt x="44" y="33"/>
                  </a:cubicBezTo>
                  <a:cubicBezTo>
                    <a:pt x="42" y="28"/>
                    <a:pt x="7" y="5"/>
                    <a:pt x="13" y="5"/>
                  </a:cubicBezTo>
                  <a:cubicBezTo>
                    <a:pt x="13" y="5"/>
                    <a:pt x="13" y="5"/>
                    <a:pt x="13" y="5"/>
                  </a:cubicBezTo>
                  <a:cubicBezTo>
                    <a:pt x="19" y="5"/>
                    <a:pt x="39" y="21"/>
                    <a:pt x="43" y="21"/>
                  </a:cubicBezTo>
                  <a:cubicBezTo>
                    <a:pt x="43" y="21"/>
                    <a:pt x="43" y="21"/>
                    <a:pt x="44" y="21"/>
                  </a:cubicBezTo>
                  <a:cubicBezTo>
                    <a:pt x="45" y="19"/>
                    <a:pt x="37" y="14"/>
                    <a:pt x="33" y="12"/>
                  </a:cubicBezTo>
                  <a:cubicBezTo>
                    <a:pt x="33" y="12"/>
                    <a:pt x="33" y="12"/>
                    <a:pt x="33" y="12"/>
                  </a:cubicBezTo>
                  <a:cubicBezTo>
                    <a:pt x="32" y="12"/>
                    <a:pt x="32" y="11"/>
                    <a:pt x="31" y="11"/>
                  </a:cubicBezTo>
                  <a:cubicBezTo>
                    <a:pt x="31" y="11"/>
                    <a:pt x="31" y="11"/>
                    <a:pt x="31" y="11"/>
                  </a:cubicBezTo>
                  <a:cubicBezTo>
                    <a:pt x="31" y="11"/>
                    <a:pt x="31" y="11"/>
                    <a:pt x="31" y="11"/>
                  </a:cubicBezTo>
                  <a:cubicBezTo>
                    <a:pt x="30" y="10"/>
                    <a:pt x="30" y="10"/>
                    <a:pt x="29" y="10"/>
                  </a:cubicBezTo>
                  <a:cubicBezTo>
                    <a:pt x="17" y="2"/>
                    <a:pt x="11" y="0"/>
                    <a:pt x="8"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0" name="Freeform 214"/>
            <p:cNvSpPr/>
            <p:nvPr/>
          </p:nvSpPr>
          <p:spPr bwMode="auto">
            <a:xfrm flipH="1">
              <a:off x="873125" y="5834063"/>
              <a:ext cx="174625" cy="79375"/>
            </a:xfrm>
            <a:custGeom>
              <a:avLst/>
              <a:gdLst>
                <a:gd name="T0" fmla="*/ 53 w 62"/>
                <a:gd name="T1" fmla="*/ 0 h 28"/>
                <a:gd name="T2" fmla="*/ 45 w 62"/>
                <a:gd name="T3" fmla="*/ 1 h 28"/>
                <a:gd name="T4" fmla="*/ 45 w 62"/>
                <a:gd name="T5" fmla="*/ 1 h 28"/>
                <a:gd name="T6" fmla="*/ 45 w 62"/>
                <a:gd name="T7" fmla="*/ 1 h 28"/>
                <a:gd name="T8" fmla="*/ 45 w 62"/>
                <a:gd name="T9" fmla="*/ 1 h 28"/>
                <a:gd name="T10" fmla="*/ 36 w 62"/>
                <a:gd name="T11" fmla="*/ 4 h 28"/>
                <a:gd name="T12" fmla="*/ 25 w 62"/>
                <a:gd name="T13" fmla="*/ 8 h 28"/>
                <a:gd name="T14" fmla="*/ 19 w 62"/>
                <a:gd name="T15" fmla="*/ 11 h 28"/>
                <a:gd name="T16" fmla="*/ 0 w 62"/>
                <a:gd name="T17" fmla="*/ 20 h 28"/>
                <a:gd name="T18" fmla="*/ 20 w 62"/>
                <a:gd name="T19" fmla="*/ 27 h 28"/>
                <a:gd name="T20" fmla="*/ 30 w 62"/>
                <a:gd name="T21" fmla="*/ 28 h 28"/>
                <a:gd name="T22" fmla="*/ 41 w 62"/>
                <a:gd name="T23" fmla="*/ 27 h 28"/>
                <a:gd name="T24" fmla="*/ 61 w 62"/>
                <a:gd name="T25" fmla="*/ 14 h 28"/>
                <a:gd name="T26" fmla="*/ 61 w 62"/>
                <a:gd name="T27" fmla="*/ 12 h 28"/>
                <a:gd name="T28" fmla="*/ 56 w 62"/>
                <a:gd name="T29" fmla="*/ 16 h 28"/>
                <a:gd name="T30" fmla="*/ 28 w 62"/>
                <a:gd name="T31" fmla="*/ 25 h 28"/>
                <a:gd name="T32" fmla="*/ 21 w 62"/>
                <a:gd name="T33" fmla="*/ 24 h 28"/>
                <a:gd name="T34" fmla="*/ 45 w 62"/>
                <a:gd name="T35" fmla="*/ 15 h 28"/>
                <a:gd name="T36" fmla="*/ 48 w 62"/>
                <a:gd name="T37" fmla="*/ 12 h 28"/>
                <a:gd name="T38" fmla="*/ 38 w 62"/>
                <a:gd name="T39" fmla="*/ 14 h 28"/>
                <a:gd name="T40" fmla="*/ 17 w 62"/>
                <a:gd name="T41" fmla="*/ 18 h 28"/>
                <a:gd name="T42" fmla="*/ 15 w 62"/>
                <a:gd name="T43" fmla="*/ 18 h 28"/>
                <a:gd name="T44" fmla="*/ 49 w 62"/>
                <a:gd name="T45" fmla="*/ 4 h 28"/>
                <a:gd name="T46" fmla="*/ 53 w 62"/>
                <a:gd name="T4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 h="28">
                  <a:moveTo>
                    <a:pt x="53" y="0"/>
                  </a:moveTo>
                  <a:cubicBezTo>
                    <a:pt x="51" y="0"/>
                    <a:pt x="49" y="0"/>
                    <a:pt x="45" y="1"/>
                  </a:cubicBezTo>
                  <a:cubicBezTo>
                    <a:pt x="45" y="1"/>
                    <a:pt x="45" y="1"/>
                    <a:pt x="45" y="1"/>
                  </a:cubicBezTo>
                  <a:cubicBezTo>
                    <a:pt x="45" y="1"/>
                    <a:pt x="45" y="1"/>
                    <a:pt x="45" y="1"/>
                  </a:cubicBezTo>
                  <a:cubicBezTo>
                    <a:pt x="45" y="1"/>
                    <a:pt x="45" y="1"/>
                    <a:pt x="45" y="1"/>
                  </a:cubicBezTo>
                  <a:cubicBezTo>
                    <a:pt x="42" y="2"/>
                    <a:pt x="39" y="3"/>
                    <a:pt x="36" y="4"/>
                  </a:cubicBezTo>
                  <a:cubicBezTo>
                    <a:pt x="33" y="6"/>
                    <a:pt x="29" y="7"/>
                    <a:pt x="25" y="8"/>
                  </a:cubicBezTo>
                  <a:cubicBezTo>
                    <a:pt x="23" y="9"/>
                    <a:pt x="21" y="10"/>
                    <a:pt x="19" y="11"/>
                  </a:cubicBezTo>
                  <a:cubicBezTo>
                    <a:pt x="8" y="14"/>
                    <a:pt x="0" y="17"/>
                    <a:pt x="0" y="20"/>
                  </a:cubicBezTo>
                  <a:cubicBezTo>
                    <a:pt x="0" y="22"/>
                    <a:pt x="6" y="24"/>
                    <a:pt x="20" y="27"/>
                  </a:cubicBezTo>
                  <a:cubicBezTo>
                    <a:pt x="23" y="27"/>
                    <a:pt x="26" y="28"/>
                    <a:pt x="30" y="28"/>
                  </a:cubicBezTo>
                  <a:cubicBezTo>
                    <a:pt x="34" y="28"/>
                    <a:pt x="37" y="27"/>
                    <a:pt x="41" y="27"/>
                  </a:cubicBezTo>
                  <a:cubicBezTo>
                    <a:pt x="41" y="27"/>
                    <a:pt x="56" y="22"/>
                    <a:pt x="61" y="14"/>
                  </a:cubicBezTo>
                  <a:cubicBezTo>
                    <a:pt x="61" y="14"/>
                    <a:pt x="62" y="12"/>
                    <a:pt x="61" y="12"/>
                  </a:cubicBezTo>
                  <a:cubicBezTo>
                    <a:pt x="60" y="12"/>
                    <a:pt x="59" y="13"/>
                    <a:pt x="56" y="16"/>
                  </a:cubicBezTo>
                  <a:cubicBezTo>
                    <a:pt x="50" y="20"/>
                    <a:pt x="40" y="25"/>
                    <a:pt x="28" y="25"/>
                  </a:cubicBezTo>
                  <a:cubicBezTo>
                    <a:pt x="26" y="25"/>
                    <a:pt x="24" y="25"/>
                    <a:pt x="21" y="24"/>
                  </a:cubicBezTo>
                  <a:cubicBezTo>
                    <a:pt x="7" y="21"/>
                    <a:pt x="33" y="20"/>
                    <a:pt x="45" y="15"/>
                  </a:cubicBezTo>
                  <a:cubicBezTo>
                    <a:pt x="51" y="13"/>
                    <a:pt x="51" y="12"/>
                    <a:pt x="48" y="12"/>
                  </a:cubicBezTo>
                  <a:cubicBezTo>
                    <a:pt x="46" y="12"/>
                    <a:pt x="42" y="13"/>
                    <a:pt x="38" y="14"/>
                  </a:cubicBezTo>
                  <a:cubicBezTo>
                    <a:pt x="31" y="16"/>
                    <a:pt x="21" y="18"/>
                    <a:pt x="17" y="18"/>
                  </a:cubicBezTo>
                  <a:cubicBezTo>
                    <a:pt x="16" y="18"/>
                    <a:pt x="16" y="18"/>
                    <a:pt x="15" y="18"/>
                  </a:cubicBezTo>
                  <a:cubicBezTo>
                    <a:pt x="11" y="17"/>
                    <a:pt x="40" y="10"/>
                    <a:pt x="49" y="4"/>
                  </a:cubicBezTo>
                  <a:cubicBezTo>
                    <a:pt x="54" y="1"/>
                    <a:pt x="55" y="0"/>
                    <a:pt x="53"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1" name="Freeform 215"/>
            <p:cNvSpPr/>
            <p:nvPr/>
          </p:nvSpPr>
          <p:spPr bwMode="auto">
            <a:xfrm flipH="1">
              <a:off x="431800" y="5497513"/>
              <a:ext cx="88900" cy="147638"/>
            </a:xfrm>
            <a:custGeom>
              <a:avLst/>
              <a:gdLst>
                <a:gd name="T0" fmla="*/ 29 w 31"/>
                <a:gd name="T1" fmla="*/ 0 h 52"/>
                <a:gd name="T2" fmla="*/ 2 w 31"/>
                <a:gd name="T3" fmla="*/ 28 h 52"/>
                <a:gd name="T4" fmla="*/ 0 w 31"/>
                <a:gd name="T5" fmla="*/ 30 h 52"/>
                <a:gd name="T6" fmla="*/ 21 w 31"/>
                <a:gd name="T7" fmla="*/ 12 h 52"/>
                <a:gd name="T8" fmla="*/ 21 w 31"/>
                <a:gd name="T9" fmla="*/ 12 h 52"/>
                <a:gd name="T10" fmla="*/ 7 w 31"/>
                <a:gd name="T11" fmla="*/ 37 h 52"/>
                <a:gd name="T12" fmla="*/ 7 w 31"/>
                <a:gd name="T13" fmla="*/ 36 h 52"/>
                <a:gd name="T14" fmla="*/ 24 w 31"/>
                <a:gd name="T15" fmla="*/ 15 h 52"/>
                <a:gd name="T16" fmla="*/ 22 w 31"/>
                <a:gd name="T17" fmla="*/ 19 h 52"/>
                <a:gd name="T18" fmla="*/ 6 w 31"/>
                <a:gd name="T19" fmla="*/ 52 h 52"/>
                <a:gd name="T20" fmla="*/ 6 w 31"/>
                <a:gd name="T21" fmla="*/ 52 h 52"/>
                <a:gd name="T22" fmla="*/ 10 w 31"/>
                <a:gd name="T23" fmla="*/ 50 h 52"/>
                <a:gd name="T24" fmla="*/ 28 w 31"/>
                <a:gd name="T25" fmla="*/ 13 h 52"/>
                <a:gd name="T26" fmla="*/ 31 w 31"/>
                <a:gd name="T27" fmla="*/ 3 h 52"/>
                <a:gd name="T28" fmla="*/ 29 w 31"/>
                <a:gd name="T2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52">
                  <a:moveTo>
                    <a:pt x="29" y="0"/>
                  </a:moveTo>
                  <a:cubicBezTo>
                    <a:pt x="26" y="0"/>
                    <a:pt x="18" y="7"/>
                    <a:pt x="2" y="28"/>
                  </a:cubicBezTo>
                  <a:cubicBezTo>
                    <a:pt x="2" y="28"/>
                    <a:pt x="1" y="29"/>
                    <a:pt x="0" y="30"/>
                  </a:cubicBezTo>
                  <a:cubicBezTo>
                    <a:pt x="7" y="26"/>
                    <a:pt x="18" y="12"/>
                    <a:pt x="21" y="12"/>
                  </a:cubicBezTo>
                  <a:cubicBezTo>
                    <a:pt x="21" y="12"/>
                    <a:pt x="21" y="12"/>
                    <a:pt x="21" y="12"/>
                  </a:cubicBezTo>
                  <a:cubicBezTo>
                    <a:pt x="21" y="17"/>
                    <a:pt x="4" y="37"/>
                    <a:pt x="7" y="37"/>
                  </a:cubicBezTo>
                  <a:cubicBezTo>
                    <a:pt x="7" y="37"/>
                    <a:pt x="7" y="37"/>
                    <a:pt x="7" y="36"/>
                  </a:cubicBezTo>
                  <a:cubicBezTo>
                    <a:pt x="12" y="34"/>
                    <a:pt x="23" y="15"/>
                    <a:pt x="24" y="15"/>
                  </a:cubicBezTo>
                  <a:cubicBezTo>
                    <a:pt x="24" y="15"/>
                    <a:pt x="24" y="16"/>
                    <a:pt x="22" y="19"/>
                  </a:cubicBezTo>
                  <a:cubicBezTo>
                    <a:pt x="16" y="32"/>
                    <a:pt x="2" y="52"/>
                    <a:pt x="6" y="52"/>
                  </a:cubicBezTo>
                  <a:cubicBezTo>
                    <a:pt x="6" y="52"/>
                    <a:pt x="6" y="52"/>
                    <a:pt x="6" y="52"/>
                  </a:cubicBezTo>
                  <a:cubicBezTo>
                    <a:pt x="8" y="52"/>
                    <a:pt x="9" y="51"/>
                    <a:pt x="10" y="50"/>
                  </a:cubicBezTo>
                  <a:cubicBezTo>
                    <a:pt x="17" y="36"/>
                    <a:pt x="22" y="23"/>
                    <a:pt x="28" y="13"/>
                  </a:cubicBezTo>
                  <a:cubicBezTo>
                    <a:pt x="30" y="11"/>
                    <a:pt x="31" y="6"/>
                    <a:pt x="31" y="3"/>
                  </a:cubicBezTo>
                  <a:cubicBezTo>
                    <a:pt x="31" y="2"/>
                    <a:pt x="30" y="0"/>
                    <a:pt x="29"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2" name="Freeform 216"/>
            <p:cNvSpPr/>
            <p:nvPr/>
          </p:nvSpPr>
          <p:spPr bwMode="auto">
            <a:xfrm flipH="1">
              <a:off x="600075" y="5287963"/>
              <a:ext cx="25400" cy="73025"/>
            </a:xfrm>
            <a:custGeom>
              <a:avLst/>
              <a:gdLst>
                <a:gd name="T0" fmla="*/ 9 w 9"/>
                <a:gd name="T1" fmla="*/ 0 h 26"/>
                <a:gd name="T2" fmla="*/ 0 w 9"/>
                <a:gd name="T3" fmla="*/ 26 h 26"/>
                <a:gd name="T4" fmla="*/ 9 w 9"/>
                <a:gd name="T5" fmla="*/ 0 h 26"/>
              </a:gdLst>
              <a:ahLst/>
              <a:cxnLst>
                <a:cxn ang="0">
                  <a:pos x="T0" y="T1"/>
                </a:cxn>
                <a:cxn ang="0">
                  <a:pos x="T2" y="T3"/>
                </a:cxn>
                <a:cxn ang="0">
                  <a:pos x="T4" y="T5"/>
                </a:cxn>
              </a:cxnLst>
              <a:rect l="0" t="0" r="r" b="b"/>
              <a:pathLst>
                <a:path w="9" h="26">
                  <a:moveTo>
                    <a:pt x="9" y="0"/>
                  </a:moveTo>
                  <a:cubicBezTo>
                    <a:pt x="7" y="4"/>
                    <a:pt x="4" y="18"/>
                    <a:pt x="0" y="26"/>
                  </a:cubicBezTo>
                  <a:cubicBezTo>
                    <a:pt x="6" y="17"/>
                    <a:pt x="7" y="4"/>
                    <a:pt x="9"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3" name="Freeform 217"/>
            <p:cNvSpPr/>
            <p:nvPr/>
          </p:nvSpPr>
          <p:spPr bwMode="auto">
            <a:xfrm flipH="1">
              <a:off x="593724" y="5278438"/>
              <a:ext cx="42863" cy="96838"/>
            </a:xfrm>
            <a:custGeom>
              <a:avLst/>
              <a:gdLst>
                <a:gd name="T0" fmla="*/ 8 w 15"/>
                <a:gd name="T1" fmla="*/ 0 h 34"/>
                <a:gd name="T2" fmla="*/ 9 w 15"/>
                <a:gd name="T3" fmla="*/ 3 h 34"/>
                <a:gd name="T4" fmla="*/ 0 w 15"/>
                <a:gd name="T5" fmla="*/ 34 h 34"/>
                <a:gd name="T6" fmla="*/ 4 w 15"/>
                <a:gd name="T7" fmla="*/ 29 h 34"/>
                <a:gd name="T8" fmla="*/ 13 w 15"/>
                <a:gd name="T9" fmla="*/ 3 h 34"/>
                <a:gd name="T10" fmla="*/ 15 w 15"/>
                <a:gd name="T11" fmla="*/ 1 h 34"/>
                <a:gd name="T12" fmla="*/ 8 w 15"/>
                <a:gd name="T13" fmla="*/ 0 h 34"/>
              </a:gdLst>
              <a:ahLst/>
              <a:cxnLst>
                <a:cxn ang="0">
                  <a:pos x="T0" y="T1"/>
                </a:cxn>
                <a:cxn ang="0">
                  <a:pos x="T2" y="T3"/>
                </a:cxn>
                <a:cxn ang="0">
                  <a:pos x="T4" y="T5"/>
                </a:cxn>
                <a:cxn ang="0">
                  <a:pos x="T6" y="T7"/>
                </a:cxn>
                <a:cxn ang="0">
                  <a:pos x="T8" y="T9"/>
                </a:cxn>
                <a:cxn ang="0">
                  <a:pos x="T10" y="T11"/>
                </a:cxn>
                <a:cxn ang="0">
                  <a:pos x="T12" y="T13"/>
                </a:cxn>
              </a:cxnLst>
              <a:rect l="0" t="0" r="r" b="b"/>
              <a:pathLst>
                <a:path w="15" h="34">
                  <a:moveTo>
                    <a:pt x="8" y="0"/>
                  </a:moveTo>
                  <a:cubicBezTo>
                    <a:pt x="8" y="0"/>
                    <a:pt x="9" y="1"/>
                    <a:pt x="9" y="3"/>
                  </a:cubicBezTo>
                  <a:cubicBezTo>
                    <a:pt x="9" y="9"/>
                    <a:pt x="3" y="25"/>
                    <a:pt x="0" y="34"/>
                  </a:cubicBezTo>
                  <a:cubicBezTo>
                    <a:pt x="1" y="33"/>
                    <a:pt x="3" y="31"/>
                    <a:pt x="4" y="29"/>
                  </a:cubicBezTo>
                  <a:cubicBezTo>
                    <a:pt x="8" y="21"/>
                    <a:pt x="11" y="7"/>
                    <a:pt x="13" y="3"/>
                  </a:cubicBezTo>
                  <a:cubicBezTo>
                    <a:pt x="14" y="2"/>
                    <a:pt x="14" y="1"/>
                    <a:pt x="15" y="1"/>
                  </a:cubicBezTo>
                  <a:cubicBezTo>
                    <a:pt x="8" y="0"/>
                    <a:pt x="8" y="0"/>
                    <a:pt x="8" y="0"/>
                  </a:cubicBezTo>
                </a:path>
              </a:pathLst>
            </a:custGeom>
            <a:solidFill>
              <a:srgbClr val="FFFC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4" name="Freeform 218"/>
            <p:cNvSpPr/>
            <p:nvPr/>
          </p:nvSpPr>
          <p:spPr bwMode="auto">
            <a:xfrm flipH="1">
              <a:off x="593725" y="52816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5" name="Freeform 219"/>
            <p:cNvSpPr/>
            <p:nvPr/>
          </p:nvSpPr>
          <p:spPr bwMode="auto">
            <a:xfrm flipH="1">
              <a:off x="593725" y="5281613"/>
              <a:ext cx="0" cy="0"/>
            </a:xfrm>
            <a:custGeom>
              <a:avLst/>
              <a:gdLst/>
              <a:ahLst/>
              <a:cxnLst>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FFFC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6" name="Freeform 220"/>
            <p:cNvSpPr/>
            <p:nvPr/>
          </p:nvSpPr>
          <p:spPr bwMode="auto">
            <a:xfrm flipH="1">
              <a:off x="571499" y="5284788"/>
              <a:ext cx="11113" cy="68263"/>
            </a:xfrm>
            <a:custGeom>
              <a:avLst/>
              <a:gdLst>
                <a:gd name="T0" fmla="*/ 2 w 4"/>
                <a:gd name="T1" fmla="*/ 0 h 24"/>
                <a:gd name="T2" fmla="*/ 0 w 4"/>
                <a:gd name="T3" fmla="*/ 24 h 24"/>
                <a:gd name="T4" fmla="*/ 2 w 4"/>
                <a:gd name="T5" fmla="*/ 0 h 24"/>
                <a:gd name="T6" fmla="*/ 2 w 4"/>
                <a:gd name="T7" fmla="*/ 0 h 24"/>
              </a:gdLst>
              <a:ahLst/>
              <a:cxnLst>
                <a:cxn ang="0">
                  <a:pos x="T0" y="T1"/>
                </a:cxn>
                <a:cxn ang="0">
                  <a:pos x="T2" y="T3"/>
                </a:cxn>
                <a:cxn ang="0">
                  <a:pos x="T4" y="T5"/>
                </a:cxn>
                <a:cxn ang="0">
                  <a:pos x="T6" y="T7"/>
                </a:cxn>
              </a:cxnLst>
              <a:rect l="0" t="0" r="r" b="b"/>
              <a:pathLst>
                <a:path w="4" h="24">
                  <a:moveTo>
                    <a:pt x="2" y="0"/>
                  </a:moveTo>
                  <a:cubicBezTo>
                    <a:pt x="0" y="3"/>
                    <a:pt x="3" y="18"/>
                    <a:pt x="0" y="24"/>
                  </a:cubicBezTo>
                  <a:cubicBezTo>
                    <a:pt x="4" y="17"/>
                    <a:pt x="0" y="3"/>
                    <a:pt x="2" y="0"/>
                  </a:cubicBezTo>
                  <a:cubicBezTo>
                    <a:pt x="2" y="0"/>
                    <a:pt x="2" y="0"/>
                    <a:pt x="2"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7" name="Freeform 221"/>
            <p:cNvSpPr/>
            <p:nvPr/>
          </p:nvSpPr>
          <p:spPr bwMode="auto">
            <a:xfrm flipH="1">
              <a:off x="574675" y="5281613"/>
              <a:ext cx="19050" cy="71438"/>
            </a:xfrm>
            <a:custGeom>
              <a:avLst/>
              <a:gdLst>
                <a:gd name="T0" fmla="*/ 0 w 7"/>
                <a:gd name="T1" fmla="*/ 0 h 25"/>
                <a:gd name="T2" fmla="*/ 3 w 7"/>
                <a:gd name="T3" fmla="*/ 13 h 25"/>
                <a:gd name="T4" fmla="*/ 3 w 7"/>
                <a:gd name="T5" fmla="*/ 20 h 25"/>
                <a:gd name="T6" fmla="*/ 4 w 7"/>
                <a:gd name="T7" fmla="*/ 25 h 25"/>
                <a:gd name="T8" fmla="*/ 4 w 7"/>
                <a:gd name="T9" fmla="*/ 25 h 25"/>
                <a:gd name="T10" fmla="*/ 6 w 7"/>
                <a:gd name="T11" fmla="*/ 1 h 25"/>
                <a:gd name="T12" fmla="*/ 0 w 7"/>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7" h="25">
                  <a:moveTo>
                    <a:pt x="0" y="0"/>
                  </a:moveTo>
                  <a:cubicBezTo>
                    <a:pt x="3" y="2"/>
                    <a:pt x="3" y="7"/>
                    <a:pt x="3" y="13"/>
                  </a:cubicBezTo>
                  <a:cubicBezTo>
                    <a:pt x="3" y="15"/>
                    <a:pt x="3" y="18"/>
                    <a:pt x="3" y="20"/>
                  </a:cubicBezTo>
                  <a:cubicBezTo>
                    <a:pt x="3" y="22"/>
                    <a:pt x="3" y="24"/>
                    <a:pt x="4" y="25"/>
                  </a:cubicBezTo>
                  <a:cubicBezTo>
                    <a:pt x="4" y="25"/>
                    <a:pt x="4" y="25"/>
                    <a:pt x="4" y="25"/>
                  </a:cubicBezTo>
                  <a:cubicBezTo>
                    <a:pt x="7" y="19"/>
                    <a:pt x="4" y="4"/>
                    <a:pt x="6" y="1"/>
                  </a:cubicBezTo>
                  <a:cubicBezTo>
                    <a:pt x="0" y="0"/>
                    <a:pt x="0" y="0"/>
                    <a:pt x="0" y="0"/>
                  </a:cubicBezTo>
                </a:path>
              </a:pathLst>
            </a:custGeom>
            <a:solidFill>
              <a:srgbClr val="FFFC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8" name="Freeform 222"/>
            <p:cNvSpPr/>
            <p:nvPr/>
          </p:nvSpPr>
          <p:spPr bwMode="auto">
            <a:xfrm flipH="1">
              <a:off x="571500" y="5284788"/>
              <a:ext cx="6350" cy="3175"/>
            </a:xfrm>
            <a:custGeom>
              <a:avLst/>
              <a:gdLst>
                <a:gd name="T0" fmla="*/ 0 w 2"/>
                <a:gd name="T1" fmla="*/ 0 h 1"/>
                <a:gd name="T2" fmla="*/ 0 w 2"/>
                <a:gd name="T3" fmla="*/ 0 h 1"/>
                <a:gd name="T4" fmla="*/ 0 w 2"/>
                <a:gd name="T5" fmla="*/ 0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0" y="0"/>
                    <a:pt x="0" y="0"/>
                    <a:pt x="0" y="0"/>
                  </a:cubicBezTo>
                  <a:cubicBezTo>
                    <a:pt x="2" y="1"/>
                    <a:pt x="2" y="1"/>
                    <a:pt x="2" y="1"/>
                  </a:cubicBezTo>
                  <a:cubicBezTo>
                    <a:pt x="1" y="0"/>
                    <a:pt x="1" y="0"/>
                    <a:pt x="0"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9" name="Freeform 223"/>
            <p:cNvSpPr/>
            <p:nvPr/>
          </p:nvSpPr>
          <p:spPr bwMode="auto">
            <a:xfrm flipH="1">
              <a:off x="571500" y="5284788"/>
              <a:ext cx="6350" cy="3175"/>
            </a:xfrm>
            <a:custGeom>
              <a:avLst/>
              <a:gdLst>
                <a:gd name="T0" fmla="*/ 0 w 2"/>
                <a:gd name="T1" fmla="*/ 0 h 1"/>
                <a:gd name="T2" fmla="*/ 0 w 2"/>
                <a:gd name="T3" fmla="*/ 0 h 1"/>
                <a:gd name="T4" fmla="*/ 0 w 2"/>
                <a:gd name="T5" fmla="*/ 0 h 1"/>
                <a:gd name="T6" fmla="*/ 2 w 2"/>
                <a:gd name="T7" fmla="*/ 1 h 1"/>
                <a:gd name="T8" fmla="*/ 2 w 2"/>
                <a:gd name="T9" fmla="*/ 1 h 1"/>
                <a:gd name="T10" fmla="*/ 0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0" y="0"/>
                  </a:moveTo>
                  <a:cubicBezTo>
                    <a:pt x="0" y="0"/>
                    <a:pt x="0" y="0"/>
                    <a:pt x="0" y="0"/>
                  </a:cubicBezTo>
                  <a:cubicBezTo>
                    <a:pt x="0" y="0"/>
                    <a:pt x="0" y="0"/>
                    <a:pt x="0" y="0"/>
                  </a:cubicBezTo>
                  <a:cubicBezTo>
                    <a:pt x="1" y="0"/>
                    <a:pt x="1" y="0"/>
                    <a:pt x="2" y="1"/>
                  </a:cubicBezTo>
                  <a:cubicBezTo>
                    <a:pt x="2" y="1"/>
                    <a:pt x="2" y="1"/>
                    <a:pt x="2" y="1"/>
                  </a:cubicBezTo>
                  <a:cubicBezTo>
                    <a:pt x="1" y="0"/>
                    <a:pt x="1" y="0"/>
                    <a:pt x="0" y="0"/>
                  </a:cubicBezTo>
                </a:path>
              </a:pathLst>
            </a:custGeom>
            <a:solidFill>
              <a:srgbClr val="FFFC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0" name="Freeform 224"/>
            <p:cNvSpPr/>
            <p:nvPr/>
          </p:nvSpPr>
          <p:spPr bwMode="auto">
            <a:xfrm flipH="1">
              <a:off x="696912" y="5287963"/>
              <a:ext cx="15875" cy="30163"/>
            </a:xfrm>
            <a:custGeom>
              <a:avLst/>
              <a:gdLst>
                <a:gd name="T0" fmla="*/ 6 w 6"/>
                <a:gd name="T1" fmla="*/ 0 h 11"/>
                <a:gd name="T2" fmla="*/ 0 w 6"/>
                <a:gd name="T3" fmla="*/ 11 h 11"/>
                <a:gd name="T4" fmla="*/ 6 w 6"/>
                <a:gd name="T5" fmla="*/ 0 h 11"/>
              </a:gdLst>
              <a:ahLst/>
              <a:cxnLst>
                <a:cxn ang="0">
                  <a:pos x="T0" y="T1"/>
                </a:cxn>
                <a:cxn ang="0">
                  <a:pos x="T2" y="T3"/>
                </a:cxn>
                <a:cxn ang="0">
                  <a:pos x="T4" y="T5"/>
                </a:cxn>
              </a:cxnLst>
              <a:rect l="0" t="0" r="r" b="b"/>
              <a:pathLst>
                <a:path w="6" h="11">
                  <a:moveTo>
                    <a:pt x="6" y="0"/>
                  </a:moveTo>
                  <a:cubicBezTo>
                    <a:pt x="4" y="3"/>
                    <a:pt x="2" y="7"/>
                    <a:pt x="0" y="11"/>
                  </a:cubicBezTo>
                  <a:cubicBezTo>
                    <a:pt x="2" y="7"/>
                    <a:pt x="4" y="3"/>
                    <a:pt x="6"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1" name="Freeform 225"/>
            <p:cNvSpPr/>
            <p:nvPr/>
          </p:nvSpPr>
          <p:spPr bwMode="auto">
            <a:xfrm flipH="1">
              <a:off x="679449" y="5273675"/>
              <a:ext cx="39688" cy="73025"/>
            </a:xfrm>
            <a:custGeom>
              <a:avLst/>
              <a:gdLst>
                <a:gd name="T0" fmla="*/ 14 w 14"/>
                <a:gd name="T1" fmla="*/ 0 h 26"/>
                <a:gd name="T2" fmla="*/ 8 w 14"/>
                <a:gd name="T3" fmla="*/ 2 h 26"/>
                <a:gd name="T4" fmla="*/ 8 w 14"/>
                <a:gd name="T5" fmla="*/ 5 h 26"/>
                <a:gd name="T6" fmla="*/ 2 w 14"/>
                <a:gd name="T7" fmla="*/ 16 h 26"/>
                <a:gd name="T8" fmla="*/ 1 w 14"/>
                <a:gd name="T9" fmla="*/ 26 h 26"/>
                <a:gd name="T10" fmla="*/ 14 w 14"/>
                <a:gd name="T11" fmla="*/ 0 h 26"/>
              </a:gdLst>
              <a:ahLst/>
              <a:cxnLst>
                <a:cxn ang="0">
                  <a:pos x="T0" y="T1"/>
                </a:cxn>
                <a:cxn ang="0">
                  <a:pos x="T2" y="T3"/>
                </a:cxn>
                <a:cxn ang="0">
                  <a:pos x="T4" y="T5"/>
                </a:cxn>
                <a:cxn ang="0">
                  <a:pos x="T6" y="T7"/>
                </a:cxn>
                <a:cxn ang="0">
                  <a:pos x="T8" y="T9"/>
                </a:cxn>
                <a:cxn ang="0">
                  <a:pos x="T10" y="T11"/>
                </a:cxn>
              </a:cxnLst>
              <a:rect l="0" t="0" r="r" b="b"/>
              <a:pathLst>
                <a:path w="14" h="26">
                  <a:moveTo>
                    <a:pt x="14" y="0"/>
                  </a:moveTo>
                  <a:cubicBezTo>
                    <a:pt x="8" y="2"/>
                    <a:pt x="8" y="2"/>
                    <a:pt x="8" y="2"/>
                  </a:cubicBezTo>
                  <a:cubicBezTo>
                    <a:pt x="9" y="2"/>
                    <a:pt x="8" y="3"/>
                    <a:pt x="8" y="5"/>
                  </a:cubicBezTo>
                  <a:cubicBezTo>
                    <a:pt x="6" y="8"/>
                    <a:pt x="4" y="12"/>
                    <a:pt x="2" y="16"/>
                  </a:cubicBezTo>
                  <a:cubicBezTo>
                    <a:pt x="1" y="20"/>
                    <a:pt x="0" y="24"/>
                    <a:pt x="1" y="26"/>
                  </a:cubicBezTo>
                  <a:cubicBezTo>
                    <a:pt x="3" y="20"/>
                    <a:pt x="6" y="11"/>
                    <a:pt x="14" y="0"/>
                  </a:cubicBezTo>
                </a:path>
              </a:pathLst>
            </a:custGeom>
            <a:solidFill>
              <a:srgbClr val="FFFC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2" name="Freeform 226"/>
            <p:cNvSpPr/>
            <p:nvPr/>
          </p:nvSpPr>
          <p:spPr bwMode="auto">
            <a:xfrm flipH="1">
              <a:off x="1147762" y="5597525"/>
              <a:ext cx="655638" cy="649288"/>
            </a:xfrm>
            <a:custGeom>
              <a:avLst/>
              <a:gdLst>
                <a:gd name="T0" fmla="*/ 202 w 231"/>
                <a:gd name="T1" fmla="*/ 160 h 228"/>
                <a:gd name="T2" fmla="*/ 186 w 231"/>
                <a:gd name="T3" fmla="*/ 160 h 228"/>
                <a:gd name="T4" fmla="*/ 121 w 231"/>
                <a:gd name="T5" fmla="*/ 118 h 228"/>
                <a:gd name="T6" fmla="*/ 167 w 231"/>
                <a:gd name="T7" fmla="*/ 166 h 228"/>
                <a:gd name="T8" fmla="*/ 166 w 231"/>
                <a:gd name="T9" fmla="*/ 196 h 228"/>
                <a:gd name="T10" fmla="*/ 147 w 231"/>
                <a:gd name="T11" fmla="*/ 222 h 228"/>
                <a:gd name="T12" fmla="*/ 113 w 231"/>
                <a:gd name="T13" fmla="*/ 212 h 228"/>
                <a:gd name="T14" fmla="*/ 112 w 231"/>
                <a:gd name="T15" fmla="*/ 211 h 228"/>
                <a:gd name="T16" fmla="*/ 112 w 231"/>
                <a:gd name="T17" fmla="*/ 211 h 228"/>
                <a:gd name="T18" fmla="*/ 100 w 231"/>
                <a:gd name="T19" fmla="*/ 146 h 228"/>
                <a:gd name="T20" fmla="*/ 92 w 231"/>
                <a:gd name="T21" fmla="*/ 142 h 228"/>
                <a:gd name="T22" fmla="*/ 63 w 231"/>
                <a:gd name="T23" fmla="*/ 171 h 228"/>
                <a:gd name="T24" fmla="*/ 43 w 231"/>
                <a:gd name="T25" fmla="*/ 176 h 228"/>
                <a:gd name="T26" fmla="*/ 6 w 231"/>
                <a:gd name="T27" fmla="*/ 153 h 228"/>
                <a:gd name="T28" fmla="*/ 19 w 231"/>
                <a:gd name="T29" fmla="*/ 115 h 228"/>
                <a:gd name="T30" fmla="*/ 25 w 231"/>
                <a:gd name="T31" fmla="*/ 109 h 228"/>
                <a:gd name="T32" fmla="*/ 100 w 231"/>
                <a:gd name="T33" fmla="*/ 106 h 228"/>
                <a:gd name="T34" fmla="*/ 67 w 231"/>
                <a:gd name="T35" fmla="*/ 93 h 228"/>
                <a:gd name="T36" fmla="*/ 40 w 231"/>
                <a:gd name="T37" fmla="*/ 80 h 228"/>
                <a:gd name="T38" fmla="*/ 37 w 231"/>
                <a:gd name="T39" fmla="*/ 78 h 228"/>
                <a:gd name="T40" fmla="*/ 26 w 231"/>
                <a:gd name="T41" fmla="*/ 63 h 228"/>
                <a:gd name="T42" fmla="*/ 25 w 231"/>
                <a:gd name="T43" fmla="*/ 32 h 228"/>
                <a:gd name="T44" fmla="*/ 55 w 231"/>
                <a:gd name="T45" fmla="*/ 19 h 228"/>
                <a:gd name="T46" fmla="*/ 64 w 231"/>
                <a:gd name="T47" fmla="*/ 21 h 228"/>
                <a:gd name="T48" fmla="*/ 102 w 231"/>
                <a:gd name="T49" fmla="*/ 49 h 228"/>
                <a:gd name="T50" fmla="*/ 112 w 231"/>
                <a:gd name="T51" fmla="*/ 90 h 228"/>
                <a:gd name="T52" fmla="*/ 123 w 231"/>
                <a:gd name="T53" fmla="*/ 32 h 228"/>
                <a:gd name="T54" fmla="*/ 140 w 231"/>
                <a:gd name="T55" fmla="*/ 10 h 228"/>
                <a:gd name="T56" fmla="*/ 169 w 231"/>
                <a:gd name="T57" fmla="*/ 3 h 228"/>
                <a:gd name="T58" fmla="*/ 188 w 231"/>
                <a:gd name="T59" fmla="*/ 30 h 228"/>
                <a:gd name="T60" fmla="*/ 188 w 231"/>
                <a:gd name="T61" fmla="*/ 40 h 228"/>
                <a:gd name="T62" fmla="*/ 184 w 231"/>
                <a:gd name="T63" fmla="*/ 62 h 228"/>
                <a:gd name="T64" fmla="*/ 182 w 231"/>
                <a:gd name="T65" fmla="*/ 67 h 228"/>
                <a:gd name="T66" fmla="*/ 166 w 231"/>
                <a:gd name="T67" fmla="*/ 83 h 228"/>
                <a:gd name="T68" fmla="*/ 127 w 231"/>
                <a:gd name="T69" fmla="*/ 102 h 228"/>
                <a:gd name="T70" fmla="*/ 126 w 231"/>
                <a:gd name="T71" fmla="*/ 102 h 228"/>
                <a:gd name="T72" fmla="*/ 178 w 231"/>
                <a:gd name="T73" fmla="*/ 88 h 228"/>
                <a:gd name="T74" fmla="*/ 185 w 231"/>
                <a:gd name="T75" fmla="*/ 89 h 228"/>
                <a:gd name="T76" fmla="*/ 187 w 231"/>
                <a:gd name="T77" fmla="*/ 89 h 228"/>
                <a:gd name="T78" fmla="*/ 203 w 231"/>
                <a:gd name="T79" fmla="*/ 96 h 228"/>
                <a:gd name="T80" fmla="*/ 207 w 231"/>
                <a:gd name="T81" fmla="*/ 99 h 228"/>
                <a:gd name="T82" fmla="*/ 221 w 231"/>
                <a:gd name="T83" fmla="*/ 114 h 228"/>
                <a:gd name="T84" fmla="*/ 225 w 231"/>
                <a:gd name="T85" fmla="*/ 14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1" h="228">
                  <a:moveTo>
                    <a:pt x="225" y="146"/>
                  </a:moveTo>
                  <a:cubicBezTo>
                    <a:pt x="225" y="150"/>
                    <a:pt x="215" y="157"/>
                    <a:pt x="202" y="160"/>
                  </a:cubicBezTo>
                  <a:cubicBezTo>
                    <a:pt x="201" y="160"/>
                    <a:pt x="200" y="160"/>
                    <a:pt x="198" y="160"/>
                  </a:cubicBezTo>
                  <a:cubicBezTo>
                    <a:pt x="195" y="161"/>
                    <a:pt x="191" y="161"/>
                    <a:pt x="186" y="160"/>
                  </a:cubicBezTo>
                  <a:cubicBezTo>
                    <a:pt x="165" y="158"/>
                    <a:pt x="152" y="141"/>
                    <a:pt x="142" y="132"/>
                  </a:cubicBezTo>
                  <a:cubicBezTo>
                    <a:pt x="135" y="125"/>
                    <a:pt x="125" y="120"/>
                    <a:pt x="121" y="118"/>
                  </a:cubicBezTo>
                  <a:cubicBezTo>
                    <a:pt x="126" y="125"/>
                    <a:pt x="140" y="131"/>
                    <a:pt x="156" y="148"/>
                  </a:cubicBezTo>
                  <a:cubicBezTo>
                    <a:pt x="162" y="154"/>
                    <a:pt x="165" y="160"/>
                    <a:pt x="167" y="166"/>
                  </a:cubicBezTo>
                  <a:cubicBezTo>
                    <a:pt x="170" y="176"/>
                    <a:pt x="169" y="186"/>
                    <a:pt x="167" y="194"/>
                  </a:cubicBezTo>
                  <a:cubicBezTo>
                    <a:pt x="167" y="195"/>
                    <a:pt x="167" y="195"/>
                    <a:pt x="166" y="196"/>
                  </a:cubicBezTo>
                  <a:cubicBezTo>
                    <a:pt x="166" y="199"/>
                    <a:pt x="165" y="202"/>
                    <a:pt x="164" y="204"/>
                  </a:cubicBezTo>
                  <a:cubicBezTo>
                    <a:pt x="159" y="220"/>
                    <a:pt x="151" y="223"/>
                    <a:pt x="147" y="222"/>
                  </a:cubicBezTo>
                  <a:cubicBezTo>
                    <a:pt x="143" y="221"/>
                    <a:pt x="143" y="224"/>
                    <a:pt x="139" y="226"/>
                  </a:cubicBezTo>
                  <a:cubicBezTo>
                    <a:pt x="136" y="228"/>
                    <a:pt x="123" y="223"/>
                    <a:pt x="113" y="212"/>
                  </a:cubicBezTo>
                  <a:cubicBezTo>
                    <a:pt x="113" y="212"/>
                    <a:pt x="113" y="212"/>
                    <a:pt x="113" y="212"/>
                  </a:cubicBezTo>
                  <a:cubicBezTo>
                    <a:pt x="113" y="212"/>
                    <a:pt x="112" y="211"/>
                    <a:pt x="112" y="211"/>
                  </a:cubicBezTo>
                  <a:cubicBezTo>
                    <a:pt x="112" y="211"/>
                    <a:pt x="112" y="211"/>
                    <a:pt x="112" y="211"/>
                  </a:cubicBezTo>
                  <a:cubicBezTo>
                    <a:pt x="112" y="211"/>
                    <a:pt x="112" y="211"/>
                    <a:pt x="112" y="211"/>
                  </a:cubicBezTo>
                  <a:cubicBezTo>
                    <a:pt x="110" y="208"/>
                    <a:pt x="108" y="205"/>
                    <a:pt x="106" y="202"/>
                  </a:cubicBezTo>
                  <a:cubicBezTo>
                    <a:pt x="97" y="183"/>
                    <a:pt x="93" y="158"/>
                    <a:pt x="100" y="146"/>
                  </a:cubicBezTo>
                  <a:cubicBezTo>
                    <a:pt x="104" y="137"/>
                    <a:pt x="102" y="133"/>
                    <a:pt x="105" y="127"/>
                  </a:cubicBezTo>
                  <a:cubicBezTo>
                    <a:pt x="102" y="131"/>
                    <a:pt x="97" y="137"/>
                    <a:pt x="92" y="142"/>
                  </a:cubicBezTo>
                  <a:cubicBezTo>
                    <a:pt x="85" y="150"/>
                    <a:pt x="77" y="163"/>
                    <a:pt x="63" y="171"/>
                  </a:cubicBezTo>
                  <a:cubicBezTo>
                    <a:pt x="63" y="171"/>
                    <a:pt x="63" y="171"/>
                    <a:pt x="63" y="171"/>
                  </a:cubicBezTo>
                  <a:cubicBezTo>
                    <a:pt x="60" y="172"/>
                    <a:pt x="57" y="174"/>
                    <a:pt x="53" y="175"/>
                  </a:cubicBezTo>
                  <a:cubicBezTo>
                    <a:pt x="50" y="176"/>
                    <a:pt x="46" y="176"/>
                    <a:pt x="43" y="176"/>
                  </a:cubicBezTo>
                  <a:cubicBezTo>
                    <a:pt x="26" y="176"/>
                    <a:pt x="9" y="166"/>
                    <a:pt x="8" y="162"/>
                  </a:cubicBezTo>
                  <a:cubicBezTo>
                    <a:pt x="7" y="158"/>
                    <a:pt x="9" y="155"/>
                    <a:pt x="6" y="153"/>
                  </a:cubicBezTo>
                  <a:cubicBezTo>
                    <a:pt x="3" y="151"/>
                    <a:pt x="0" y="144"/>
                    <a:pt x="8" y="129"/>
                  </a:cubicBezTo>
                  <a:cubicBezTo>
                    <a:pt x="11" y="125"/>
                    <a:pt x="15" y="119"/>
                    <a:pt x="19" y="115"/>
                  </a:cubicBezTo>
                  <a:cubicBezTo>
                    <a:pt x="19" y="114"/>
                    <a:pt x="19" y="114"/>
                    <a:pt x="19" y="114"/>
                  </a:cubicBezTo>
                  <a:cubicBezTo>
                    <a:pt x="21" y="112"/>
                    <a:pt x="23" y="111"/>
                    <a:pt x="25" y="109"/>
                  </a:cubicBezTo>
                  <a:cubicBezTo>
                    <a:pt x="33" y="102"/>
                    <a:pt x="43" y="98"/>
                    <a:pt x="57" y="99"/>
                  </a:cubicBezTo>
                  <a:cubicBezTo>
                    <a:pt x="79" y="100"/>
                    <a:pt x="91" y="106"/>
                    <a:pt x="100" y="106"/>
                  </a:cubicBezTo>
                  <a:cubicBezTo>
                    <a:pt x="96" y="103"/>
                    <a:pt x="88" y="98"/>
                    <a:pt x="80" y="96"/>
                  </a:cubicBezTo>
                  <a:cubicBezTo>
                    <a:pt x="76" y="95"/>
                    <a:pt x="72" y="94"/>
                    <a:pt x="67" y="93"/>
                  </a:cubicBezTo>
                  <a:cubicBezTo>
                    <a:pt x="67" y="93"/>
                    <a:pt x="67" y="93"/>
                    <a:pt x="67" y="93"/>
                  </a:cubicBezTo>
                  <a:cubicBezTo>
                    <a:pt x="58" y="90"/>
                    <a:pt x="48" y="87"/>
                    <a:pt x="40" y="80"/>
                  </a:cubicBezTo>
                  <a:cubicBezTo>
                    <a:pt x="40" y="80"/>
                    <a:pt x="40" y="80"/>
                    <a:pt x="40" y="80"/>
                  </a:cubicBezTo>
                  <a:cubicBezTo>
                    <a:pt x="39" y="79"/>
                    <a:pt x="38" y="78"/>
                    <a:pt x="37" y="78"/>
                  </a:cubicBezTo>
                  <a:cubicBezTo>
                    <a:pt x="35" y="76"/>
                    <a:pt x="34" y="74"/>
                    <a:pt x="32" y="72"/>
                  </a:cubicBezTo>
                  <a:cubicBezTo>
                    <a:pt x="30" y="69"/>
                    <a:pt x="28" y="66"/>
                    <a:pt x="26" y="63"/>
                  </a:cubicBezTo>
                  <a:cubicBezTo>
                    <a:pt x="26" y="62"/>
                    <a:pt x="26" y="62"/>
                    <a:pt x="26" y="62"/>
                  </a:cubicBezTo>
                  <a:cubicBezTo>
                    <a:pt x="20" y="48"/>
                    <a:pt x="21" y="34"/>
                    <a:pt x="25" y="32"/>
                  </a:cubicBezTo>
                  <a:cubicBezTo>
                    <a:pt x="28" y="29"/>
                    <a:pt x="31" y="30"/>
                    <a:pt x="32" y="26"/>
                  </a:cubicBezTo>
                  <a:cubicBezTo>
                    <a:pt x="33" y="22"/>
                    <a:pt x="38" y="17"/>
                    <a:pt x="55" y="19"/>
                  </a:cubicBezTo>
                  <a:cubicBezTo>
                    <a:pt x="58" y="19"/>
                    <a:pt x="60" y="20"/>
                    <a:pt x="63" y="20"/>
                  </a:cubicBezTo>
                  <a:cubicBezTo>
                    <a:pt x="64" y="21"/>
                    <a:pt x="64" y="21"/>
                    <a:pt x="64" y="21"/>
                  </a:cubicBezTo>
                  <a:cubicBezTo>
                    <a:pt x="78" y="23"/>
                    <a:pt x="94" y="30"/>
                    <a:pt x="102" y="49"/>
                  </a:cubicBezTo>
                  <a:cubicBezTo>
                    <a:pt x="102" y="49"/>
                    <a:pt x="102" y="49"/>
                    <a:pt x="102" y="49"/>
                  </a:cubicBezTo>
                  <a:cubicBezTo>
                    <a:pt x="102" y="51"/>
                    <a:pt x="102" y="51"/>
                    <a:pt x="102" y="51"/>
                  </a:cubicBezTo>
                  <a:cubicBezTo>
                    <a:pt x="109" y="69"/>
                    <a:pt x="110" y="82"/>
                    <a:pt x="112" y="90"/>
                  </a:cubicBezTo>
                  <a:cubicBezTo>
                    <a:pt x="114" y="85"/>
                    <a:pt x="117" y="77"/>
                    <a:pt x="117" y="69"/>
                  </a:cubicBezTo>
                  <a:cubicBezTo>
                    <a:pt x="118" y="60"/>
                    <a:pt x="118" y="45"/>
                    <a:pt x="123" y="32"/>
                  </a:cubicBezTo>
                  <a:cubicBezTo>
                    <a:pt x="125" y="27"/>
                    <a:pt x="127" y="22"/>
                    <a:pt x="131" y="18"/>
                  </a:cubicBezTo>
                  <a:cubicBezTo>
                    <a:pt x="134" y="15"/>
                    <a:pt x="137" y="12"/>
                    <a:pt x="140" y="10"/>
                  </a:cubicBezTo>
                  <a:cubicBezTo>
                    <a:pt x="140" y="10"/>
                    <a:pt x="140" y="10"/>
                    <a:pt x="140" y="10"/>
                  </a:cubicBezTo>
                  <a:cubicBezTo>
                    <a:pt x="152" y="1"/>
                    <a:pt x="166" y="0"/>
                    <a:pt x="169" y="3"/>
                  </a:cubicBezTo>
                  <a:cubicBezTo>
                    <a:pt x="172" y="6"/>
                    <a:pt x="172" y="9"/>
                    <a:pt x="176" y="9"/>
                  </a:cubicBezTo>
                  <a:cubicBezTo>
                    <a:pt x="180" y="9"/>
                    <a:pt x="186" y="13"/>
                    <a:pt x="188" y="30"/>
                  </a:cubicBezTo>
                  <a:cubicBezTo>
                    <a:pt x="188" y="33"/>
                    <a:pt x="188" y="36"/>
                    <a:pt x="188" y="40"/>
                  </a:cubicBezTo>
                  <a:cubicBezTo>
                    <a:pt x="188" y="40"/>
                    <a:pt x="188" y="40"/>
                    <a:pt x="188" y="40"/>
                  </a:cubicBezTo>
                  <a:cubicBezTo>
                    <a:pt x="188" y="47"/>
                    <a:pt x="187" y="55"/>
                    <a:pt x="184" y="62"/>
                  </a:cubicBezTo>
                  <a:cubicBezTo>
                    <a:pt x="184" y="62"/>
                    <a:pt x="184" y="62"/>
                    <a:pt x="184" y="62"/>
                  </a:cubicBezTo>
                  <a:cubicBezTo>
                    <a:pt x="184" y="62"/>
                    <a:pt x="184" y="62"/>
                    <a:pt x="184" y="62"/>
                  </a:cubicBezTo>
                  <a:cubicBezTo>
                    <a:pt x="183" y="64"/>
                    <a:pt x="183" y="65"/>
                    <a:pt x="182" y="67"/>
                  </a:cubicBezTo>
                  <a:cubicBezTo>
                    <a:pt x="182" y="67"/>
                    <a:pt x="182" y="67"/>
                    <a:pt x="182" y="67"/>
                  </a:cubicBezTo>
                  <a:cubicBezTo>
                    <a:pt x="178" y="73"/>
                    <a:pt x="173" y="78"/>
                    <a:pt x="166" y="83"/>
                  </a:cubicBezTo>
                  <a:cubicBezTo>
                    <a:pt x="149" y="93"/>
                    <a:pt x="136" y="96"/>
                    <a:pt x="128" y="101"/>
                  </a:cubicBezTo>
                  <a:cubicBezTo>
                    <a:pt x="128" y="101"/>
                    <a:pt x="127" y="101"/>
                    <a:pt x="127" y="102"/>
                  </a:cubicBezTo>
                  <a:cubicBezTo>
                    <a:pt x="126" y="102"/>
                    <a:pt x="126" y="102"/>
                    <a:pt x="126" y="102"/>
                  </a:cubicBezTo>
                  <a:cubicBezTo>
                    <a:pt x="126" y="102"/>
                    <a:pt x="126" y="102"/>
                    <a:pt x="126" y="102"/>
                  </a:cubicBezTo>
                  <a:cubicBezTo>
                    <a:pt x="135" y="101"/>
                    <a:pt x="147" y="93"/>
                    <a:pt x="169" y="89"/>
                  </a:cubicBezTo>
                  <a:cubicBezTo>
                    <a:pt x="172" y="88"/>
                    <a:pt x="175" y="88"/>
                    <a:pt x="178" y="88"/>
                  </a:cubicBezTo>
                  <a:cubicBezTo>
                    <a:pt x="178" y="88"/>
                    <a:pt x="179" y="88"/>
                    <a:pt x="179" y="88"/>
                  </a:cubicBezTo>
                  <a:cubicBezTo>
                    <a:pt x="181" y="88"/>
                    <a:pt x="183" y="88"/>
                    <a:pt x="185" y="89"/>
                  </a:cubicBezTo>
                  <a:cubicBezTo>
                    <a:pt x="186" y="89"/>
                    <a:pt x="186" y="89"/>
                    <a:pt x="187" y="89"/>
                  </a:cubicBezTo>
                  <a:cubicBezTo>
                    <a:pt x="187" y="89"/>
                    <a:pt x="187" y="89"/>
                    <a:pt x="187" y="89"/>
                  </a:cubicBezTo>
                  <a:cubicBezTo>
                    <a:pt x="188" y="89"/>
                    <a:pt x="189" y="90"/>
                    <a:pt x="189" y="90"/>
                  </a:cubicBezTo>
                  <a:cubicBezTo>
                    <a:pt x="194" y="91"/>
                    <a:pt x="199" y="93"/>
                    <a:pt x="203" y="96"/>
                  </a:cubicBezTo>
                  <a:cubicBezTo>
                    <a:pt x="203" y="96"/>
                    <a:pt x="203" y="96"/>
                    <a:pt x="203" y="96"/>
                  </a:cubicBezTo>
                  <a:cubicBezTo>
                    <a:pt x="204" y="97"/>
                    <a:pt x="206" y="98"/>
                    <a:pt x="207" y="99"/>
                  </a:cubicBezTo>
                  <a:cubicBezTo>
                    <a:pt x="207" y="99"/>
                    <a:pt x="207" y="99"/>
                    <a:pt x="207" y="99"/>
                  </a:cubicBezTo>
                  <a:cubicBezTo>
                    <a:pt x="213" y="104"/>
                    <a:pt x="217" y="109"/>
                    <a:pt x="221" y="114"/>
                  </a:cubicBezTo>
                  <a:cubicBezTo>
                    <a:pt x="231" y="127"/>
                    <a:pt x="229" y="134"/>
                    <a:pt x="226" y="137"/>
                  </a:cubicBezTo>
                  <a:cubicBezTo>
                    <a:pt x="223" y="140"/>
                    <a:pt x="225" y="142"/>
                    <a:pt x="225" y="146"/>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3" name="Rectangle 227"/>
            <p:cNvSpPr>
              <a:spLocks noChangeArrowheads="1"/>
            </p:cNvSpPr>
            <p:nvPr/>
          </p:nvSpPr>
          <p:spPr bwMode="auto">
            <a:xfrm flipH="1">
              <a:off x="1279524" y="5773738"/>
              <a:ext cx="1588" cy="1588"/>
            </a:xfrm>
            <a:prstGeom prst="rect">
              <a:avLst/>
            </a:prstGeom>
            <a:solidFill>
              <a:srgbClr val="FDEF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4" name="Rectangle 228"/>
            <p:cNvSpPr>
              <a:spLocks noChangeArrowheads="1"/>
            </p:cNvSpPr>
            <p:nvPr/>
          </p:nvSpPr>
          <p:spPr bwMode="auto">
            <a:xfrm flipH="1">
              <a:off x="1279524" y="5773738"/>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5" name="Freeform 229"/>
            <p:cNvSpPr>
              <a:spLocks noEditPoints="1"/>
            </p:cNvSpPr>
            <p:nvPr/>
          </p:nvSpPr>
          <p:spPr bwMode="auto">
            <a:xfrm flipH="1">
              <a:off x="1227137" y="5819775"/>
              <a:ext cx="471488" cy="50800"/>
            </a:xfrm>
            <a:custGeom>
              <a:avLst/>
              <a:gdLst>
                <a:gd name="T0" fmla="*/ 148 w 166"/>
                <a:gd name="T1" fmla="*/ 11 h 18"/>
                <a:gd name="T2" fmla="*/ 148 w 166"/>
                <a:gd name="T3" fmla="*/ 11 h 18"/>
                <a:gd name="T4" fmla="*/ 150 w 166"/>
                <a:gd name="T5" fmla="*/ 11 h 18"/>
                <a:gd name="T6" fmla="*/ 150 w 166"/>
                <a:gd name="T7" fmla="*/ 11 h 18"/>
                <a:gd name="T8" fmla="*/ 152 w 166"/>
                <a:gd name="T9" fmla="*/ 12 h 18"/>
                <a:gd name="T10" fmla="*/ 166 w 166"/>
                <a:gd name="T11" fmla="*/ 18 h 18"/>
                <a:gd name="T12" fmla="*/ 166 w 166"/>
                <a:gd name="T13" fmla="*/ 18 h 18"/>
                <a:gd name="T14" fmla="*/ 166 w 166"/>
                <a:gd name="T15" fmla="*/ 18 h 18"/>
                <a:gd name="T16" fmla="*/ 166 w 166"/>
                <a:gd name="T17" fmla="*/ 18 h 18"/>
                <a:gd name="T18" fmla="*/ 152 w 166"/>
                <a:gd name="T19" fmla="*/ 12 h 18"/>
                <a:gd name="T20" fmla="*/ 150 w 166"/>
                <a:gd name="T21" fmla="*/ 11 h 18"/>
                <a:gd name="T22" fmla="*/ 150 w 166"/>
                <a:gd name="T23" fmla="*/ 11 h 18"/>
                <a:gd name="T24" fmla="*/ 148 w 166"/>
                <a:gd name="T25" fmla="*/ 11 h 18"/>
                <a:gd name="T26" fmla="*/ 148 w 166"/>
                <a:gd name="T27" fmla="*/ 11 h 18"/>
                <a:gd name="T28" fmla="*/ 0 w 166"/>
                <a:gd name="T29" fmla="*/ 0 h 18"/>
                <a:gd name="T30" fmla="*/ 3 w 166"/>
                <a:gd name="T31" fmla="*/ 2 h 18"/>
                <a:gd name="T32" fmla="*/ 0 w 166"/>
                <a:gd name="T33"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 h="18">
                  <a:moveTo>
                    <a:pt x="148" y="11"/>
                  </a:moveTo>
                  <a:cubicBezTo>
                    <a:pt x="148" y="11"/>
                    <a:pt x="148" y="11"/>
                    <a:pt x="148" y="11"/>
                  </a:cubicBezTo>
                  <a:cubicBezTo>
                    <a:pt x="149" y="11"/>
                    <a:pt x="149" y="11"/>
                    <a:pt x="150" y="11"/>
                  </a:cubicBezTo>
                  <a:cubicBezTo>
                    <a:pt x="150" y="11"/>
                    <a:pt x="150" y="11"/>
                    <a:pt x="150" y="11"/>
                  </a:cubicBezTo>
                  <a:cubicBezTo>
                    <a:pt x="151" y="11"/>
                    <a:pt x="152" y="12"/>
                    <a:pt x="152" y="12"/>
                  </a:cubicBezTo>
                  <a:cubicBezTo>
                    <a:pt x="157" y="13"/>
                    <a:pt x="162" y="15"/>
                    <a:pt x="166" y="18"/>
                  </a:cubicBezTo>
                  <a:cubicBezTo>
                    <a:pt x="166" y="18"/>
                    <a:pt x="166" y="18"/>
                    <a:pt x="166" y="18"/>
                  </a:cubicBezTo>
                  <a:cubicBezTo>
                    <a:pt x="166" y="18"/>
                    <a:pt x="166" y="18"/>
                    <a:pt x="166" y="18"/>
                  </a:cubicBezTo>
                  <a:cubicBezTo>
                    <a:pt x="166" y="18"/>
                    <a:pt x="166" y="18"/>
                    <a:pt x="166" y="18"/>
                  </a:cubicBezTo>
                  <a:cubicBezTo>
                    <a:pt x="162" y="15"/>
                    <a:pt x="157" y="13"/>
                    <a:pt x="152" y="12"/>
                  </a:cubicBezTo>
                  <a:cubicBezTo>
                    <a:pt x="152" y="12"/>
                    <a:pt x="151" y="11"/>
                    <a:pt x="150" y="11"/>
                  </a:cubicBezTo>
                  <a:cubicBezTo>
                    <a:pt x="150" y="11"/>
                    <a:pt x="150" y="11"/>
                    <a:pt x="150" y="11"/>
                  </a:cubicBezTo>
                  <a:cubicBezTo>
                    <a:pt x="149" y="11"/>
                    <a:pt x="149" y="11"/>
                    <a:pt x="148" y="11"/>
                  </a:cubicBezTo>
                  <a:cubicBezTo>
                    <a:pt x="148" y="11"/>
                    <a:pt x="148" y="11"/>
                    <a:pt x="148" y="11"/>
                  </a:cubicBezTo>
                  <a:moveTo>
                    <a:pt x="0" y="0"/>
                  </a:moveTo>
                  <a:cubicBezTo>
                    <a:pt x="1" y="0"/>
                    <a:pt x="2" y="1"/>
                    <a:pt x="3" y="2"/>
                  </a:cubicBezTo>
                  <a:cubicBezTo>
                    <a:pt x="2" y="1"/>
                    <a:pt x="1" y="0"/>
                    <a:pt x="0" y="0"/>
                  </a:cubicBezTo>
                </a:path>
              </a:pathLst>
            </a:custGeom>
            <a:solidFill>
              <a:srgbClr val="B78B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6" name="Freeform 230"/>
            <p:cNvSpPr/>
            <p:nvPr/>
          </p:nvSpPr>
          <p:spPr bwMode="auto">
            <a:xfrm flipH="1">
              <a:off x="1227137" y="5651500"/>
              <a:ext cx="504825" cy="546100"/>
            </a:xfrm>
            <a:custGeom>
              <a:avLst/>
              <a:gdLst>
                <a:gd name="T0" fmla="*/ 98 w 178"/>
                <a:gd name="T1" fmla="*/ 13 h 192"/>
                <a:gd name="T2" fmla="*/ 87 w 178"/>
                <a:gd name="T3" fmla="*/ 71 h 192"/>
                <a:gd name="T4" fmla="*/ 77 w 178"/>
                <a:gd name="T5" fmla="*/ 32 h 192"/>
                <a:gd name="T6" fmla="*/ 77 w 178"/>
                <a:gd name="T7" fmla="*/ 30 h 192"/>
                <a:gd name="T8" fmla="*/ 67 w 178"/>
                <a:gd name="T9" fmla="*/ 22 h 192"/>
                <a:gd name="T10" fmla="*/ 61 w 178"/>
                <a:gd name="T11" fmla="*/ 29 h 192"/>
                <a:gd name="T12" fmla="*/ 75 w 178"/>
                <a:gd name="T13" fmla="*/ 66 h 192"/>
                <a:gd name="T14" fmla="*/ 71 w 178"/>
                <a:gd name="T15" fmla="*/ 68 h 192"/>
                <a:gd name="T16" fmla="*/ 65 w 178"/>
                <a:gd name="T17" fmla="*/ 69 h 192"/>
                <a:gd name="T18" fmla="*/ 20 w 178"/>
                <a:gd name="T19" fmla="*/ 43 h 192"/>
                <a:gd name="T20" fmla="*/ 18 w 178"/>
                <a:gd name="T21" fmla="*/ 61 h 192"/>
                <a:gd name="T22" fmla="*/ 12 w 178"/>
                <a:gd name="T23" fmla="*/ 59 h 192"/>
                <a:gd name="T24" fmla="*/ 15 w 178"/>
                <a:gd name="T25" fmla="*/ 61 h 192"/>
                <a:gd name="T26" fmla="*/ 55 w 178"/>
                <a:gd name="T27" fmla="*/ 77 h 192"/>
                <a:gd name="T28" fmla="*/ 75 w 178"/>
                <a:gd name="T29" fmla="*/ 87 h 192"/>
                <a:gd name="T30" fmla="*/ 32 w 178"/>
                <a:gd name="T31" fmla="*/ 80 h 192"/>
                <a:gd name="T32" fmla="*/ 34 w 178"/>
                <a:gd name="T33" fmla="*/ 85 h 192"/>
                <a:gd name="T34" fmla="*/ 14 w 178"/>
                <a:gd name="T35" fmla="*/ 107 h 192"/>
                <a:gd name="T36" fmla="*/ 42 w 178"/>
                <a:gd name="T37" fmla="*/ 111 h 192"/>
                <a:gd name="T38" fmla="*/ 43 w 178"/>
                <a:gd name="T39" fmla="*/ 122 h 192"/>
                <a:gd name="T40" fmla="*/ 72 w 178"/>
                <a:gd name="T41" fmla="*/ 110 h 192"/>
                <a:gd name="T42" fmla="*/ 80 w 178"/>
                <a:gd name="T43" fmla="*/ 108 h 192"/>
                <a:gd name="T44" fmla="*/ 75 w 178"/>
                <a:gd name="T45" fmla="*/ 127 h 192"/>
                <a:gd name="T46" fmla="*/ 87 w 178"/>
                <a:gd name="T47" fmla="*/ 192 h 192"/>
                <a:gd name="T48" fmla="*/ 85 w 178"/>
                <a:gd name="T49" fmla="*/ 124 h 192"/>
                <a:gd name="T50" fmla="*/ 94 w 178"/>
                <a:gd name="T51" fmla="*/ 125 h 192"/>
                <a:gd name="T52" fmla="*/ 100 w 178"/>
                <a:gd name="T53" fmla="*/ 114 h 192"/>
                <a:gd name="T54" fmla="*/ 117 w 178"/>
                <a:gd name="T55" fmla="*/ 122 h 192"/>
                <a:gd name="T56" fmla="*/ 96 w 178"/>
                <a:gd name="T57" fmla="*/ 99 h 192"/>
                <a:gd name="T58" fmla="*/ 117 w 178"/>
                <a:gd name="T59" fmla="*/ 113 h 192"/>
                <a:gd name="T60" fmla="*/ 173 w 178"/>
                <a:gd name="T61" fmla="*/ 141 h 192"/>
                <a:gd name="T62" fmla="*/ 137 w 178"/>
                <a:gd name="T63" fmla="*/ 117 h 192"/>
                <a:gd name="T64" fmla="*/ 119 w 178"/>
                <a:gd name="T65" fmla="*/ 105 h 192"/>
                <a:gd name="T66" fmla="*/ 143 w 178"/>
                <a:gd name="T67" fmla="*/ 105 h 192"/>
                <a:gd name="T68" fmla="*/ 163 w 178"/>
                <a:gd name="T69" fmla="*/ 92 h 192"/>
                <a:gd name="T70" fmla="*/ 117 w 178"/>
                <a:gd name="T71" fmla="*/ 88 h 192"/>
                <a:gd name="T72" fmla="*/ 178 w 178"/>
                <a:gd name="T73" fmla="*/ 77 h 192"/>
                <a:gd name="T74" fmla="*/ 162 w 178"/>
                <a:gd name="T75" fmla="*/ 70 h 192"/>
                <a:gd name="T76" fmla="*/ 154 w 178"/>
                <a:gd name="T77" fmla="*/ 69 h 192"/>
                <a:gd name="T78" fmla="*/ 153 w 178"/>
                <a:gd name="T79" fmla="*/ 69 h 192"/>
                <a:gd name="T80" fmla="*/ 101 w 178"/>
                <a:gd name="T81" fmla="*/ 83 h 192"/>
                <a:gd name="T82" fmla="*/ 101 w 178"/>
                <a:gd name="T83" fmla="*/ 83 h 192"/>
                <a:gd name="T84" fmla="*/ 157 w 178"/>
                <a:gd name="T85" fmla="*/ 48 h 192"/>
                <a:gd name="T86" fmla="*/ 159 w 178"/>
                <a:gd name="T87" fmla="*/ 43 h 192"/>
                <a:gd name="T88" fmla="*/ 122 w 178"/>
                <a:gd name="T89" fmla="*/ 69 h 192"/>
                <a:gd name="T90" fmla="*/ 145 w 178"/>
                <a:gd name="T91" fmla="*/ 34 h 192"/>
                <a:gd name="T92" fmla="*/ 112 w 178"/>
                <a:gd name="T93" fmla="*/ 59 h 192"/>
                <a:gd name="T94" fmla="*/ 100 w 178"/>
                <a:gd name="T95" fmla="*/ 50 h 192"/>
                <a:gd name="T96" fmla="*/ 97 w 178"/>
                <a:gd name="T97" fmla="*/ 40 h 192"/>
                <a:gd name="T98" fmla="*/ 114 w 178"/>
                <a:gd name="T99"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8" h="192">
                  <a:moveTo>
                    <a:pt x="114" y="0"/>
                  </a:moveTo>
                  <a:cubicBezTo>
                    <a:pt x="111" y="0"/>
                    <a:pt x="104" y="4"/>
                    <a:pt x="98" y="13"/>
                  </a:cubicBezTo>
                  <a:cubicBezTo>
                    <a:pt x="98" y="13"/>
                    <a:pt x="98" y="13"/>
                    <a:pt x="98" y="13"/>
                  </a:cubicBezTo>
                  <a:cubicBezTo>
                    <a:pt x="93" y="26"/>
                    <a:pt x="93" y="41"/>
                    <a:pt x="92" y="50"/>
                  </a:cubicBezTo>
                  <a:cubicBezTo>
                    <a:pt x="92" y="58"/>
                    <a:pt x="90" y="65"/>
                    <a:pt x="88" y="70"/>
                  </a:cubicBezTo>
                  <a:cubicBezTo>
                    <a:pt x="87" y="70"/>
                    <a:pt x="87" y="71"/>
                    <a:pt x="87" y="71"/>
                  </a:cubicBezTo>
                  <a:cubicBezTo>
                    <a:pt x="87" y="71"/>
                    <a:pt x="87" y="70"/>
                    <a:pt x="87" y="69"/>
                  </a:cubicBezTo>
                  <a:cubicBezTo>
                    <a:pt x="86" y="68"/>
                    <a:pt x="86" y="66"/>
                    <a:pt x="86" y="65"/>
                  </a:cubicBezTo>
                  <a:cubicBezTo>
                    <a:pt x="84" y="57"/>
                    <a:pt x="83" y="46"/>
                    <a:pt x="77" y="32"/>
                  </a:cubicBezTo>
                  <a:cubicBezTo>
                    <a:pt x="77" y="30"/>
                    <a:pt x="77" y="30"/>
                    <a:pt x="77" y="30"/>
                  </a:cubicBezTo>
                  <a:cubicBezTo>
                    <a:pt x="77" y="30"/>
                    <a:pt x="77" y="30"/>
                    <a:pt x="77" y="30"/>
                  </a:cubicBezTo>
                  <a:cubicBezTo>
                    <a:pt x="77" y="30"/>
                    <a:pt x="77" y="30"/>
                    <a:pt x="77" y="30"/>
                  </a:cubicBezTo>
                  <a:cubicBezTo>
                    <a:pt x="76" y="29"/>
                    <a:pt x="71" y="20"/>
                    <a:pt x="64" y="17"/>
                  </a:cubicBezTo>
                  <a:cubicBezTo>
                    <a:pt x="62" y="16"/>
                    <a:pt x="61" y="16"/>
                    <a:pt x="60" y="16"/>
                  </a:cubicBezTo>
                  <a:cubicBezTo>
                    <a:pt x="60" y="16"/>
                    <a:pt x="64" y="19"/>
                    <a:pt x="67" y="22"/>
                  </a:cubicBezTo>
                  <a:cubicBezTo>
                    <a:pt x="71" y="26"/>
                    <a:pt x="80" y="45"/>
                    <a:pt x="80" y="56"/>
                  </a:cubicBezTo>
                  <a:cubicBezTo>
                    <a:pt x="80" y="57"/>
                    <a:pt x="80" y="58"/>
                    <a:pt x="80" y="58"/>
                  </a:cubicBezTo>
                  <a:cubicBezTo>
                    <a:pt x="78" y="58"/>
                    <a:pt x="70" y="32"/>
                    <a:pt x="61" y="29"/>
                  </a:cubicBezTo>
                  <a:cubicBezTo>
                    <a:pt x="66" y="36"/>
                    <a:pt x="68" y="37"/>
                    <a:pt x="71" y="49"/>
                  </a:cubicBezTo>
                  <a:cubicBezTo>
                    <a:pt x="75" y="60"/>
                    <a:pt x="76" y="64"/>
                    <a:pt x="75" y="66"/>
                  </a:cubicBezTo>
                  <a:cubicBezTo>
                    <a:pt x="75" y="66"/>
                    <a:pt x="75" y="66"/>
                    <a:pt x="75" y="66"/>
                  </a:cubicBezTo>
                  <a:cubicBezTo>
                    <a:pt x="74" y="66"/>
                    <a:pt x="66" y="36"/>
                    <a:pt x="50" y="33"/>
                  </a:cubicBezTo>
                  <a:cubicBezTo>
                    <a:pt x="63" y="44"/>
                    <a:pt x="69" y="57"/>
                    <a:pt x="72" y="66"/>
                  </a:cubicBezTo>
                  <a:cubicBezTo>
                    <a:pt x="72" y="68"/>
                    <a:pt x="72" y="68"/>
                    <a:pt x="71" y="68"/>
                  </a:cubicBezTo>
                  <a:cubicBezTo>
                    <a:pt x="67" y="68"/>
                    <a:pt x="52" y="56"/>
                    <a:pt x="46" y="49"/>
                  </a:cubicBezTo>
                  <a:cubicBezTo>
                    <a:pt x="45" y="47"/>
                    <a:pt x="45" y="47"/>
                    <a:pt x="44" y="47"/>
                  </a:cubicBezTo>
                  <a:cubicBezTo>
                    <a:pt x="43" y="47"/>
                    <a:pt x="51" y="62"/>
                    <a:pt x="65" y="69"/>
                  </a:cubicBezTo>
                  <a:cubicBezTo>
                    <a:pt x="71" y="72"/>
                    <a:pt x="71" y="74"/>
                    <a:pt x="68" y="74"/>
                  </a:cubicBezTo>
                  <a:cubicBezTo>
                    <a:pt x="62" y="74"/>
                    <a:pt x="49" y="70"/>
                    <a:pt x="42" y="65"/>
                  </a:cubicBezTo>
                  <a:cubicBezTo>
                    <a:pt x="32" y="56"/>
                    <a:pt x="27" y="53"/>
                    <a:pt x="20" y="43"/>
                  </a:cubicBezTo>
                  <a:cubicBezTo>
                    <a:pt x="20" y="48"/>
                    <a:pt x="32" y="63"/>
                    <a:pt x="45" y="69"/>
                  </a:cubicBezTo>
                  <a:cubicBezTo>
                    <a:pt x="47" y="71"/>
                    <a:pt x="48" y="71"/>
                    <a:pt x="47" y="71"/>
                  </a:cubicBezTo>
                  <a:cubicBezTo>
                    <a:pt x="43" y="71"/>
                    <a:pt x="23" y="65"/>
                    <a:pt x="18" y="61"/>
                  </a:cubicBezTo>
                  <a:cubicBezTo>
                    <a:pt x="12" y="55"/>
                    <a:pt x="11" y="55"/>
                    <a:pt x="6" y="46"/>
                  </a:cubicBezTo>
                  <a:cubicBezTo>
                    <a:pt x="6" y="47"/>
                    <a:pt x="10" y="56"/>
                    <a:pt x="12" y="59"/>
                  </a:cubicBezTo>
                  <a:cubicBezTo>
                    <a:pt x="12" y="59"/>
                    <a:pt x="12" y="59"/>
                    <a:pt x="12" y="59"/>
                  </a:cubicBezTo>
                  <a:cubicBezTo>
                    <a:pt x="13" y="59"/>
                    <a:pt x="14" y="60"/>
                    <a:pt x="15" y="61"/>
                  </a:cubicBezTo>
                  <a:cubicBezTo>
                    <a:pt x="15" y="61"/>
                    <a:pt x="15" y="61"/>
                    <a:pt x="15" y="61"/>
                  </a:cubicBezTo>
                  <a:cubicBezTo>
                    <a:pt x="15" y="61"/>
                    <a:pt x="15" y="61"/>
                    <a:pt x="15" y="61"/>
                  </a:cubicBezTo>
                  <a:cubicBezTo>
                    <a:pt x="23" y="68"/>
                    <a:pt x="33" y="71"/>
                    <a:pt x="42" y="74"/>
                  </a:cubicBezTo>
                  <a:cubicBezTo>
                    <a:pt x="42" y="74"/>
                    <a:pt x="42" y="74"/>
                    <a:pt x="42" y="74"/>
                  </a:cubicBezTo>
                  <a:cubicBezTo>
                    <a:pt x="47" y="75"/>
                    <a:pt x="51" y="76"/>
                    <a:pt x="55" y="77"/>
                  </a:cubicBezTo>
                  <a:cubicBezTo>
                    <a:pt x="63" y="79"/>
                    <a:pt x="71" y="84"/>
                    <a:pt x="75" y="87"/>
                  </a:cubicBezTo>
                  <a:cubicBezTo>
                    <a:pt x="75" y="87"/>
                    <a:pt x="75" y="87"/>
                    <a:pt x="75" y="87"/>
                  </a:cubicBezTo>
                  <a:cubicBezTo>
                    <a:pt x="75" y="87"/>
                    <a:pt x="75" y="87"/>
                    <a:pt x="75" y="87"/>
                  </a:cubicBezTo>
                  <a:cubicBezTo>
                    <a:pt x="73" y="87"/>
                    <a:pt x="71" y="87"/>
                    <a:pt x="69" y="86"/>
                  </a:cubicBezTo>
                  <a:cubicBezTo>
                    <a:pt x="61" y="85"/>
                    <a:pt x="51" y="81"/>
                    <a:pt x="35" y="80"/>
                  </a:cubicBezTo>
                  <a:cubicBezTo>
                    <a:pt x="34" y="80"/>
                    <a:pt x="33" y="80"/>
                    <a:pt x="32" y="80"/>
                  </a:cubicBezTo>
                  <a:cubicBezTo>
                    <a:pt x="31" y="80"/>
                    <a:pt x="30" y="80"/>
                    <a:pt x="29" y="80"/>
                  </a:cubicBezTo>
                  <a:cubicBezTo>
                    <a:pt x="16" y="80"/>
                    <a:pt x="7" y="84"/>
                    <a:pt x="0" y="90"/>
                  </a:cubicBezTo>
                  <a:cubicBezTo>
                    <a:pt x="0" y="90"/>
                    <a:pt x="17" y="85"/>
                    <a:pt x="34" y="85"/>
                  </a:cubicBezTo>
                  <a:cubicBezTo>
                    <a:pt x="40" y="85"/>
                    <a:pt x="47" y="85"/>
                    <a:pt x="52" y="87"/>
                  </a:cubicBezTo>
                  <a:cubicBezTo>
                    <a:pt x="52" y="87"/>
                    <a:pt x="56" y="89"/>
                    <a:pt x="54" y="93"/>
                  </a:cubicBezTo>
                  <a:cubicBezTo>
                    <a:pt x="52" y="96"/>
                    <a:pt x="32" y="93"/>
                    <a:pt x="14" y="107"/>
                  </a:cubicBezTo>
                  <a:cubicBezTo>
                    <a:pt x="14" y="107"/>
                    <a:pt x="44" y="98"/>
                    <a:pt x="56" y="98"/>
                  </a:cubicBezTo>
                  <a:cubicBezTo>
                    <a:pt x="57" y="98"/>
                    <a:pt x="59" y="98"/>
                    <a:pt x="59" y="99"/>
                  </a:cubicBezTo>
                  <a:cubicBezTo>
                    <a:pt x="67" y="101"/>
                    <a:pt x="45" y="110"/>
                    <a:pt x="42" y="111"/>
                  </a:cubicBezTo>
                  <a:cubicBezTo>
                    <a:pt x="44" y="111"/>
                    <a:pt x="59" y="108"/>
                    <a:pt x="64" y="105"/>
                  </a:cubicBezTo>
                  <a:cubicBezTo>
                    <a:pt x="65" y="105"/>
                    <a:pt x="65" y="105"/>
                    <a:pt x="66" y="105"/>
                  </a:cubicBezTo>
                  <a:cubicBezTo>
                    <a:pt x="69" y="105"/>
                    <a:pt x="66" y="114"/>
                    <a:pt x="43" y="122"/>
                  </a:cubicBezTo>
                  <a:cubicBezTo>
                    <a:pt x="44" y="122"/>
                    <a:pt x="62" y="120"/>
                    <a:pt x="70" y="109"/>
                  </a:cubicBezTo>
                  <a:cubicBezTo>
                    <a:pt x="70" y="109"/>
                    <a:pt x="71" y="108"/>
                    <a:pt x="71" y="108"/>
                  </a:cubicBezTo>
                  <a:cubicBezTo>
                    <a:pt x="72" y="108"/>
                    <a:pt x="72" y="109"/>
                    <a:pt x="72" y="110"/>
                  </a:cubicBezTo>
                  <a:cubicBezTo>
                    <a:pt x="72" y="114"/>
                    <a:pt x="49" y="143"/>
                    <a:pt x="38" y="152"/>
                  </a:cubicBezTo>
                  <a:cubicBezTo>
                    <a:pt x="52" y="144"/>
                    <a:pt x="60" y="131"/>
                    <a:pt x="67" y="123"/>
                  </a:cubicBezTo>
                  <a:cubicBezTo>
                    <a:pt x="72" y="118"/>
                    <a:pt x="77" y="112"/>
                    <a:pt x="80" y="108"/>
                  </a:cubicBezTo>
                  <a:cubicBezTo>
                    <a:pt x="80" y="108"/>
                    <a:pt x="80" y="108"/>
                    <a:pt x="80" y="108"/>
                  </a:cubicBezTo>
                  <a:cubicBezTo>
                    <a:pt x="80" y="108"/>
                    <a:pt x="80" y="108"/>
                    <a:pt x="80" y="108"/>
                  </a:cubicBezTo>
                  <a:cubicBezTo>
                    <a:pt x="77" y="114"/>
                    <a:pt x="79" y="118"/>
                    <a:pt x="75" y="127"/>
                  </a:cubicBezTo>
                  <a:cubicBezTo>
                    <a:pt x="72" y="131"/>
                    <a:pt x="71" y="137"/>
                    <a:pt x="71" y="143"/>
                  </a:cubicBezTo>
                  <a:cubicBezTo>
                    <a:pt x="71" y="155"/>
                    <a:pt x="75" y="170"/>
                    <a:pt x="81" y="183"/>
                  </a:cubicBezTo>
                  <a:cubicBezTo>
                    <a:pt x="83" y="186"/>
                    <a:pt x="85" y="189"/>
                    <a:pt x="87" y="192"/>
                  </a:cubicBezTo>
                  <a:cubicBezTo>
                    <a:pt x="85" y="189"/>
                    <a:pt x="67" y="155"/>
                    <a:pt x="79" y="127"/>
                  </a:cubicBezTo>
                  <a:cubicBezTo>
                    <a:pt x="79" y="127"/>
                    <a:pt x="81" y="124"/>
                    <a:pt x="83" y="124"/>
                  </a:cubicBezTo>
                  <a:cubicBezTo>
                    <a:pt x="84" y="124"/>
                    <a:pt x="84" y="124"/>
                    <a:pt x="85" y="124"/>
                  </a:cubicBezTo>
                  <a:cubicBezTo>
                    <a:pt x="89" y="127"/>
                    <a:pt x="81" y="147"/>
                    <a:pt x="90" y="161"/>
                  </a:cubicBezTo>
                  <a:cubicBezTo>
                    <a:pt x="90" y="159"/>
                    <a:pt x="87" y="127"/>
                    <a:pt x="93" y="125"/>
                  </a:cubicBezTo>
                  <a:cubicBezTo>
                    <a:pt x="94" y="125"/>
                    <a:pt x="94" y="125"/>
                    <a:pt x="94" y="125"/>
                  </a:cubicBezTo>
                  <a:cubicBezTo>
                    <a:pt x="101" y="125"/>
                    <a:pt x="106" y="150"/>
                    <a:pt x="106" y="150"/>
                  </a:cubicBezTo>
                  <a:cubicBezTo>
                    <a:pt x="106" y="150"/>
                    <a:pt x="108" y="132"/>
                    <a:pt x="101" y="119"/>
                  </a:cubicBezTo>
                  <a:cubicBezTo>
                    <a:pt x="99" y="115"/>
                    <a:pt x="99" y="114"/>
                    <a:pt x="100" y="114"/>
                  </a:cubicBezTo>
                  <a:cubicBezTo>
                    <a:pt x="103" y="114"/>
                    <a:pt x="113" y="123"/>
                    <a:pt x="116" y="130"/>
                  </a:cubicBezTo>
                  <a:cubicBezTo>
                    <a:pt x="123" y="146"/>
                    <a:pt x="123" y="153"/>
                    <a:pt x="123" y="166"/>
                  </a:cubicBezTo>
                  <a:cubicBezTo>
                    <a:pt x="123" y="166"/>
                    <a:pt x="132" y="143"/>
                    <a:pt x="117" y="122"/>
                  </a:cubicBezTo>
                  <a:cubicBezTo>
                    <a:pt x="117" y="122"/>
                    <a:pt x="132" y="128"/>
                    <a:pt x="142" y="147"/>
                  </a:cubicBezTo>
                  <a:cubicBezTo>
                    <a:pt x="140" y="141"/>
                    <a:pt x="137" y="135"/>
                    <a:pt x="131" y="129"/>
                  </a:cubicBezTo>
                  <a:cubicBezTo>
                    <a:pt x="115" y="112"/>
                    <a:pt x="101" y="106"/>
                    <a:pt x="96" y="99"/>
                  </a:cubicBezTo>
                  <a:cubicBezTo>
                    <a:pt x="96" y="99"/>
                    <a:pt x="96" y="99"/>
                    <a:pt x="96" y="99"/>
                  </a:cubicBezTo>
                  <a:cubicBezTo>
                    <a:pt x="96" y="99"/>
                    <a:pt x="96" y="99"/>
                    <a:pt x="96" y="99"/>
                  </a:cubicBezTo>
                  <a:cubicBezTo>
                    <a:pt x="100" y="101"/>
                    <a:pt x="110" y="106"/>
                    <a:pt x="117" y="113"/>
                  </a:cubicBezTo>
                  <a:cubicBezTo>
                    <a:pt x="127" y="122"/>
                    <a:pt x="140" y="139"/>
                    <a:pt x="161" y="141"/>
                  </a:cubicBezTo>
                  <a:cubicBezTo>
                    <a:pt x="163" y="142"/>
                    <a:pt x="165" y="142"/>
                    <a:pt x="167" y="142"/>
                  </a:cubicBezTo>
                  <a:cubicBezTo>
                    <a:pt x="170" y="142"/>
                    <a:pt x="172" y="142"/>
                    <a:pt x="173" y="141"/>
                  </a:cubicBezTo>
                  <a:cubicBezTo>
                    <a:pt x="163" y="141"/>
                    <a:pt x="152" y="136"/>
                    <a:pt x="152" y="136"/>
                  </a:cubicBezTo>
                  <a:cubicBezTo>
                    <a:pt x="122" y="119"/>
                    <a:pt x="127" y="115"/>
                    <a:pt x="127" y="115"/>
                  </a:cubicBezTo>
                  <a:cubicBezTo>
                    <a:pt x="130" y="116"/>
                    <a:pt x="133" y="117"/>
                    <a:pt x="137" y="117"/>
                  </a:cubicBezTo>
                  <a:cubicBezTo>
                    <a:pt x="146" y="117"/>
                    <a:pt x="155" y="114"/>
                    <a:pt x="155" y="114"/>
                  </a:cubicBezTo>
                  <a:cubicBezTo>
                    <a:pt x="126" y="113"/>
                    <a:pt x="110" y="104"/>
                    <a:pt x="114" y="104"/>
                  </a:cubicBezTo>
                  <a:cubicBezTo>
                    <a:pt x="115" y="104"/>
                    <a:pt x="117" y="104"/>
                    <a:pt x="119" y="105"/>
                  </a:cubicBezTo>
                  <a:cubicBezTo>
                    <a:pt x="125" y="106"/>
                    <a:pt x="129" y="107"/>
                    <a:pt x="133" y="107"/>
                  </a:cubicBezTo>
                  <a:cubicBezTo>
                    <a:pt x="142" y="107"/>
                    <a:pt x="147" y="105"/>
                    <a:pt x="147" y="105"/>
                  </a:cubicBezTo>
                  <a:cubicBezTo>
                    <a:pt x="146" y="105"/>
                    <a:pt x="145" y="105"/>
                    <a:pt x="143" y="105"/>
                  </a:cubicBezTo>
                  <a:cubicBezTo>
                    <a:pt x="131" y="105"/>
                    <a:pt x="111" y="99"/>
                    <a:pt x="117" y="94"/>
                  </a:cubicBezTo>
                  <a:cubicBezTo>
                    <a:pt x="121" y="92"/>
                    <a:pt x="133" y="91"/>
                    <a:pt x="143" y="91"/>
                  </a:cubicBezTo>
                  <a:cubicBezTo>
                    <a:pt x="154" y="91"/>
                    <a:pt x="163" y="92"/>
                    <a:pt x="163" y="92"/>
                  </a:cubicBezTo>
                  <a:cubicBezTo>
                    <a:pt x="156" y="88"/>
                    <a:pt x="148" y="87"/>
                    <a:pt x="140" y="87"/>
                  </a:cubicBezTo>
                  <a:cubicBezTo>
                    <a:pt x="135" y="87"/>
                    <a:pt x="130" y="87"/>
                    <a:pt x="126" y="88"/>
                  </a:cubicBezTo>
                  <a:cubicBezTo>
                    <a:pt x="122" y="88"/>
                    <a:pt x="119" y="88"/>
                    <a:pt x="117" y="88"/>
                  </a:cubicBezTo>
                  <a:cubicBezTo>
                    <a:pt x="113" y="88"/>
                    <a:pt x="114" y="87"/>
                    <a:pt x="123" y="82"/>
                  </a:cubicBezTo>
                  <a:cubicBezTo>
                    <a:pt x="133" y="75"/>
                    <a:pt x="145" y="73"/>
                    <a:pt x="154" y="73"/>
                  </a:cubicBezTo>
                  <a:cubicBezTo>
                    <a:pt x="167" y="73"/>
                    <a:pt x="177" y="77"/>
                    <a:pt x="178" y="77"/>
                  </a:cubicBezTo>
                  <a:cubicBezTo>
                    <a:pt x="174" y="74"/>
                    <a:pt x="169" y="72"/>
                    <a:pt x="164" y="71"/>
                  </a:cubicBezTo>
                  <a:cubicBezTo>
                    <a:pt x="164" y="71"/>
                    <a:pt x="163" y="70"/>
                    <a:pt x="162" y="70"/>
                  </a:cubicBezTo>
                  <a:cubicBezTo>
                    <a:pt x="162" y="70"/>
                    <a:pt x="162" y="70"/>
                    <a:pt x="162" y="70"/>
                  </a:cubicBezTo>
                  <a:cubicBezTo>
                    <a:pt x="161" y="70"/>
                    <a:pt x="161" y="70"/>
                    <a:pt x="160" y="70"/>
                  </a:cubicBezTo>
                  <a:cubicBezTo>
                    <a:pt x="160" y="70"/>
                    <a:pt x="160" y="70"/>
                    <a:pt x="160" y="70"/>
                  </a:cubicBezTo>
                  <a:cubicBezTo>
                    <a:pt x="158" y="70"/>
                    <a:pt x="156" y="69"/>
                    <a:pt x="154" y="69"/>
                  </a:cubicBezTo>
                  <a:cubicBezTo>
                    <a:pt x="154" y="69"/>
                    <a:pt x="154" y="69"/>
                    <a:pt x="154" y="69"/>
                  </a:cubicBezTo>
                  <a:cubicBezTo>
                    <a:pt x="154" y="69"/>
                    <a:pt x="154" y="69"/>
                    <a:pt x="153" y="69"/>
                  </a:cubicBezTo>
                  <a:cubicBezTo>
                    <a:pt x="153" y="69"/>
                    <a:pt x="153" y="69"/>
                    <a:pt x="153" y="69"/>
                  </a:cubicBezTo>
                  <a:cubicBezTo>
                    <a:pt x="153" y="69"/>
                    <a:pt x="153" y="69"/>
                    <a:pt x="153" y="69"/>
                  </a:cubicBezTo>
                  <a:cubicBezTo>
                    <a:pt x="150" y="69"/>
                    <a:pt x="147" y="69"/>
                    <a:pt x="144" y="70"/>
                  </a:cubicBezTo>
                  <a:cubicBezTo>
                    <a:pt x="122" y="74"/>
                    <a:pt x="110" y="82"/>
                    <a:pt x="101" y="83"/>
                  </a:cubicBezTo>
                  <a:cubicBezTo>
                    <a:pt x="101" y="83"/>
                    <a:pt x="101" y="83"/>
                    <a:pt x="101" y="83"/>
                  </a:cubicBezTo>
                  <a:cubicBezTo>
                    <a:pt x="101" y="83"/>
                    <a:pt x="101" y="83"/>
                    <a:pt x="101" y="83"/>
                  </a:cubicBezTo>
                  <a:cubicBezTo>
                    <a:pt x="101" y="83"/>
                    <a:pt x="101" y="83"/>
                    <a:pt x="101" y="83"/>
                  </a:cubicBezTo>
                  <a:cubicBezTo>
                    <a:pt x="102" y="82"/>
                    <a:pt x="102" y="82"/>
                    <a:pt x="103" y="82"/>
                  </a:cubicBezTo>
                  <a:cubicBezTo>
                    <a:pt x="111" y="77"/>
                    <a:pt x="124" y="74"/>
                    <a:pt x="141" y="64"/>
                  </a:cubicBezTo>
                  <a:cubicBezTo>
                    <a:pt x="148" y="59"/>
                    <a:pt x="153" y="54"/>
                    <a:pt x="157" y="48"/>
                  </a:cubicBezTo>
                  <a:cubicBezTo>
                    <a:pt x="157" y="48"/>
                    <a:pt x="157" y="48"/>
                    <a:pt x="157" y="48"/>
                  </a:cubicBezTo>
                  <a:cubicBezTo>
                    <a:pt x="159" y="43"/>
                    <a:pt x="159" y="43"/>
                    <a:pt x="159" y="43"/>
                  </a:cubicBezTo>
                  <a:cubicBezTo>
                    <a:pt x="159" y="43"/>
                    <a:pt x="159" y="43"/>
                    <a:pt x="159" y="43"/>
                  </a:cubicBezTo>
                  <a:cubicBezTo>
                    <a:pt x="159" y="43"/>
                    <a:pt x="159" y="43"/>
                    <a:pt x="159" y="43"/>
                  </a:cubicBezTo>
                  <a:cubicBezTo>
                    <a:pt x="159" y="43"/>
                    <a:pt x="159" y="43"/>
                    <a:pt x="159" y="43"/>
                  </a:cubicBezTo>
                  <a:cubicBezTo>
                    <a:pt x="153" y="54"/>
                    <a:pt x="127" y="69"/>
                    <a:pt x="122" y="69"/>
                  </a:cubicBezTo>
                  <a:cubicBezTo>
                    <a:pt x="121" y="69"/>
                    <a:pt x="121" y="69"/>
                    <a:pt x="121" y="69"/>
                  </a:cubicBezTo>
                  <a:cubicBezTo>
                    <a:pt x="118" y="69"/>
                    <a:pt x="119" y="68"/>
                    <a:pt x="119" y="68"/>
                  </a:cubicBezTo>
                  <a:cubicBezTo>
                    <a:pt x="137" y="60"/>
                    <a:pt x="143" y="40"/>
                    <a:pt x="145" y="34"/>
                  </a:cubicBezTo>
                  <a:cubicBezTo>
                    <a:pt x="140" y="49"/>
                    <a:pt x="115" y="66"/>
                    <a:pt x="110" y="66"/>
                  </a:cubicBezTo>
                  <a:cubicBezTo>
                    <a:pt x="109" y="66"/>
                    <a:pt x="109" y="66"/>
                    <a:pt x="109" y="66"/>
                  </a:cubicBezTo>
                  <a:cubicBezTo>
                    <a:pt x="108" y="63"/>
                    <a:pt x="112" y="59"/>
                    <a:pt x="112" y="59"/>
                  </a:cubicBezTo>
                  <a:cubicBezTo>
                    <a:pt x="123" y="45"/>
                    <a:pt x="126" y="32"/>
                    <a:pt x="126" y="31"/>
                  </a:cubicBezTo>
                  <a:cubicBezTo>
                    <a:pt x="123" y="38"/>
                    <a:pt x="108" y="57"/>
                    <a:pt x="103" y="57"/>
                  </a:cubicBezTo>
                  <a:cubicBezTo>
                    <a:pt x="101" y="57"/>
                    <a:pt x="100" y="55"/>
                    <a:pt x="100" y="50"/>
                  </a:cubicBezTo>
                  <a:cubicBezTo>
                    <a:pt x="103" y="28"/>
                    <a:pt x="122" y="10"/>
                    <a:pt x="122" y="10"/>
                  </a:cubicBezTo>
                  <a:cubicBezTo>
                    <a:pt x="115" y="11"/>
                    <a:pt x="110" y="18"/>
                    <a:pt x="105" y="25"/>
                  </a:cubicBezTo>
                  <a:cubicBezTo>
                    <a:pt x="103" y="29"/>
                    <a:pt x="98" y="40"/>
                    <a:pt x="97" y="40"/>
                  </a:cubicBezTo>
                  <a:cubicBezTo>
                    <a:pt x="96" y="40"/>
                    <a:pt x="96" y="38"/>
                    <a:pt x="96" y="30"/>
                  </a:cubicBezTo>
                  <a:cubicBezTo>
                    <a:pt x="99" y="8"/>
                    <a:pt x="114" y="0"/>
                    <a:pt x="114" y="0"/>
                  </a:cubicBezTo>
                  <a:cubicBezTo>
                    <a:pt x="114" y="0"/>
                    <a:pt x="114" y="0"/>
                    <a:pt x="114" y="0"/>
                  </a:cubicBezTo>
                </a:path>
              </a:pathLst>
            </a:custGeom>
            <a:solidFill>
              <a:srgbClr val="FCE9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7" name="Freeform 231"/>
            <p:cNvSpPr/>
            <p:nvPr/>
          </p:nvSpPr>
          <p:spPr bwMode="auto">
            <a:xfrm flipH="1">
              <a:off x="1346200" y="5741988"/>
              <a:ext cx="292100" cy="315913"/>
            </a:xfrm>
            <a:custGeom>
              <a:avLst/>
              <a:gdLst>
                <a:gd name="T0" fmla="*/ 61 w 103"/>
                <a:gd name="T1" fmla="*/ 53 h 111"/>
                <a:gd name="T2" fmla="*/ 94 w 103"/>
                <a:gd name="T3" fmla="*/ 52 h 111"/>
                <a:gd name="T4" fmla="*/ 94 w 103"/>
                <a:gd name="T5" fmla="*/ 51 h 111"/>
                <a:gd name="T6" fmla="*/ 58 w 103"/>
                <a:gd name="T7" fmla="*/ 53 h 111"/>
                <a:gd name="T8" fmla="*/ 91 w 103"/>
                <a:gd name="T9" fmla="*/ 25 h 111"/>
                <a:gd name="T10" fmla="*/ 58 w 103"/>
                <a:gd name="T11" fmla="*/ 50 h 111"/>
                <a:gd name="T12" fmla="*/ 57 w 103"/>
                <a:gd name="T13" fmla="*/ 3 h 111"/>
                <a:gd name="T14" fmla="*/ 55 w 103"/>
                <a:gd name="T15" fmla="*/ 3 h 111"/>
                <a:gd name="T16" fmla="*/ 56 w 103"/>
                <a:gd name="T17" fmla="*/ 5 h 111"/>
                <a:gd name="T18" fmla="*/ 54 w 103"/>
                <a:gd name="T19" fmla="*/ 30 h 111"/>
                <a:gd name="T20" fmla="*/ 52 w 103"/>
                <a:gd name="T21" fmla="*/ 30 h 111"/>
                <a:gd name="T22" fmla="*/ 54 w 103"/>
                <a:gd name="T23" fmla="*/ 32 h 111"/>
                <a:gd name="T24" fmla="*/ 55 w 103"/>
                <a:gd name="T25" fmla="*/ 51 h 111"/>
                <a:gd name="T26" fmla="*/ 34 w 103"/>
                <a:gd name="T27" fmla="*/ 16 h 111"/>
                <a:gd name="T28" fmla="*/ 32 w 103"/>
                <a:gd name="T29" fmla="*/ 16 h 111"/>
                <a:gd name="T30" fmla="*/ 34 w 103"/>
                <a:gd name="T31" fmla="*/ 17 h 111"/>
                <a:gd name="T32" fmla="*/ 54 w 103"/>
                <a:gd name="T33" fmla="*/ 51 h 111"/>
                <a:gd name="T34" fmla="*/ 36 w 103"/>
                <a:gd name="T35" fmla="*/ 28 h 111"/>
                <a:gd name="T36" fmla="*/ 33 w 103"/>
                <a:gd name="T37" fmla="*/ 27 h 111"/>
                <a:gd name="T38" fmla="*/ 36 w 103"/>
                <a:gd name="T39" fmla="*/ 29 h 111"/>
                <a:gd name="T40" fmla="*/ 53 w 103"/>
                <a:gd name="T41" fmla="*/ 52 h 111"/>
                <a:gd name="T42" fmla="*/ 7 w 103"/>
                <a:gd name="T43" fmla="*/ 36 h 111"/>
                <a:gd name="T44" fmla="*/ 7 w 103"/>
                <a:gd name="T45" fmla="*/ 37 h 111"/>
                <a:gd name="T46" fmla="*/ 22 w 103"/>
                <a:gd name="T47" fmla="*/ 48 h 111"/>
                <a:gd name="T48" fmla="*/ 19 w 103"/>
                <a:gd name="T49" fmla="*/ 49 h 111"/>
                <a:gd name="T50" fmla="*/ 51 w 103"/>
                <a:gd name="T51" fmla="*/ 54 h 111"/>
                <a:gd name="T52" fmla="*/ 9 w 103"/>
                <a:gd name="T53" fmla="*/ 72 h 111"/>
                <a:gd name="T54" fmla="*/ 10 w 103"/>
                <a:gd name="T55" fmla="*/ 73 h 111"/>
                <a:gd name="T56" fmla="*/ 20 w 103"/>
                <a:gd name="T57" fmla="*/ 79 h 111"/>
                <a:gd name="T58" fmla="*/ 19 w 103"/>
                <a:gd name="T59" fmla="*/ 84 h 111"/>
                <a:gd name="T60" fmla="*/ 53 w 103"/>
                <a:gd name="T61" fmla="*/ 57 h 111"/>
                <a:gd name="T62" fmla="*/ 32 w 103"/>
                <a:gd name="T63" fmla="*/ 78 h 111"/>
                <a:gd name="T64" fmla="*/ 35 w 103"/>
                <a:gd name="T65" fmla="*/ 76 h 111"/>
                <a:gd name="T66" fmla="*/ 33 w 103"/>
                <a:gd name="T67" fmla="*/ 85 h 111"/>
                <a:gd name="T68" fmla="*/ 33 w 103"/>
                <a:gd name="T69" fmla="*/ 87 h 111"/>
                <a:gd name="T70" fmla="*/ 55 w 103"/>
                <a:gd name="T71" fmla="*/ 61 h 111"/>
                <a:gd name="T72" fmla="*/ 45 w 103"/>
                <a:gd name="T73" fmla="*/ 92 h 111"/>
                <a:gd name="T74" fmla="*/ 43 w 103"/>
                <a:gd name="T75" fmla="*/ 97 h 111"/>
                <a:gd name="T76" fmla="*/ 46 w 103"/>
                <a:gd name="T77" fmla="*/ 93 h 111"/>
                <a:gd name="T78" fmla="*/ 56 w 103"/>
                <a:gd name="T79" fmla="*/ 62 h 111"/>
                <a:gd name="T80" fmla="*/ 50 w 103"/>
                <a:gd name="T81" fmla="*/ 104 h 111"/>
                <a:gd name="T82" fmla="*/ 51 w 103"/>
                <a:gd name="T83" fmla="*/ 105 h 111"/>
                <a:gd name="T84" fmla="*/ 58 w 103"/>
                <a:gd name="T85" fmla="*/ 64 h 111"/>
                <a:gd name="T86" fmla="*/ 63 w 103"/>
                <a:gd name="T87" fmla="*/ 97 h 111"/>
                <a:gd name="T88" fmla="*/ 63 w 103"/>
                <a:gd name="T89" fmla="*/ 103 h 111"/>
                <a:gd name="T90" fmla="*/ 65 w 103"/>
                <a:gd name="T91" fmla="*/ 98 h 111"/>
                <a:gd name="T92" fmla="*/ 86 w 103"/>
                <a:gd name="T93" fmla="*/ 84 h 111"/>
                <a:gd name="T94" fmla="*/ 91 w 103"/>
                <a:gd name="T95" fmla="*/ 85 h 111"/>
                <a:gd name="T96" fmla="*/ 67 w 103"/>
                <a:gd name="T97" fmla="*/ 70 h 111"/>
                <a:gd name="T98" fmla="*/ 85 w 103"/>
                <a:gd name="T99" fmla="*/ 76 h 111"/>
                <a:gd name="T100" fmla="*/ 88 w 103"/>
                <a:gd name="T101" fmla="*/ 77 h 111"/>
                <a:gd name="T102" fmla="*/ 89 w 103"/>
                <a:gd name="T103" fmla="*/ 76 h 111"/>
                <a:gd name="T104" fmla="*/ 61 w 103"/>
                <a:gd name="T105" fmla="*/ 59 h 111"/>
                <a:gd name="T106" fmla="*/ 90 w 103"/>
                <a:gd name="T107" fmla="*/ 70 h 111"/>
                <a:gd name="T108" fmla="*/ 94 w 103"/>
                <a:gd name="T109" fmla="*/ 69 h 111"/>
                <a:gd name="T110" fmla="*/ 60 w 103"/>
                <a:gd name="T111" fmla="*/ 56 h 111"/>
                <a:gd name="T112" fmla="*/ 80 w 103"/>
                <a:gd name="T113" fmla="*/ 63 h 111"/>
                <a:gd name="T114" fmla="*/ 78 w 103"/>
                <a:gd name="T115" fmla="*/ 60 h 111"/>
                <a:gd name="T116" fmla="*/ 91 w 103"/>
                <a:gd name="T117" fmla="*/ 57 h 111"/>
                <a:gd name="T118" fmla="*/ 101 w 103"/>
                <a:gd name="T119" fmla="*/ 6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3" h="111">
                  <a:moveTo>
                    <a:pt x="96" y="58"/>
                  </a:moveTo>
                  <a:cubicBezTo>
                    <a:pt x="85" y="51"/>
                    <a:pt x="69" y="52"/>
                    <a:pt x="61" y="53"/>
                  </a:cubicBezTo>
                  <a:cubicBezTo>
                    <a:pt x="63" y="52"/>
                    <a:pt x="67" y="50"/>
                    <a:pt x="73" y="49"/>
                  </a:cubicBezTo>
                  <a:cubicBezTo>
                    <a:pt x="81" y="48"/>
                    <a:pt x="90" y="51"/>
                    <a:pt x="94" y="52"/>
                  </a:cubicBezTo>
                  <a:cubicBezTo>
                    <a:pt x="94" y="53"/>
                    <a:pt x="97" y="56"/>
                    <a:pt x="98" y="53"/>
                  </a:cubicBezTo>
                  <a:cubicBezTo>
                    <a:pt x="100" y="51"/>
                    <a:pt x="94" y="51"/>
                    <a:pt x="94" y="51"/>
                  </a:cubicBezTo>
                  <a:cubicBezTo>
                    <a:pt x="94" y="51"/>
                    <a:pt x="94" y="51"/>
                    <a:pt x="94" y="51"/>
                  </a:cubicBezTo>
                  <a:cubicBezTo>
                    <a:pt x="76" y="45"/>
                    <a:pt x="64" y="50"/>
                    <a:pt x="58" y="53"/>
                  </a:cubicBezTo>
                  <a:cubicBezTo>
                    <a:pt x="68" y="36"/>
                    <a:pt x="79" y="30"/>
                    <a:pt x="84" y="28"/>
                  </a:cubicBezTo>
                  <a:cubicBezTo>
                    <a:pt x="84" y="28"/>
                    <a:pt x="93" y="29"/>
                    <a:pt x="91" y="25"/>
                  </a:cubicBezTo>
                  <a:cubicBezTo>
                    <a:pt x="89" y="21"/>
                    <a:pt x="86" y="25"/>
                    <a:pt x="86" y="25"/>
                  </a:cubicBezTo>
                  <a:cubicBezTo>
                    <a:pt x="72" y="29"/>
                    <a:pt x="62" y="44"/>
                    <a:pt x="58" y="50"/>
                  </a:cubicBezTo>
                  <a:cubicBezTo>
                    <a:pt x="64" y="29"/>
                    <a:pt x="59" y="9"/>
                    <a:pt x="57" y="3"/>
                  </a:cubicBezTo>
                  <a:cubicBezTo>
                    <a:pt x="57" y="3"/>
                    <a:pt x="57" y="3"/>
                    <a:pt x="57" y="3"/>
                  </a:cubicBezTo>
                  <a:cubicBezTo>
                    <a:pt x="58" y="2"/>
                    <a:pt x="57" y="1"/>
                    <a:pt x="56" y="0"/>
                  </a:cubicBezTo>
                  <a:cubicBezTo>
                    <a:pt x="56" y="0"/>
                    <a:pt x="55" y="1"/>
                    <a:pt x="55" y="3"/>
                  </a:cubicBezTo>
                  <a:cubicBezTo>
                    <a:pt x="55" y="4"/>
                    <a:pt x="55" y="5"/>
                    <a:pt x="56" y="5"/>
                  </a:cubicBezTo>
                  <a:cubicBezTo>
                    <a:pt x="56" y="5"/>
                    <a:pt x="56" y="5"/>
                    <a:pt x="56" y="5"/>
                  </a:cubicBezTo>
                  <a:cubicBezTo>
                    <a:pt x="62" y="22"/>
                    <a:pt x="59" y="42"/>
                    <a:pt x="57" y="50"/>
                  </a:cubicBezTo>
                  <a:cubicBezTo>
                    <a:pt x="57" y="40"/>
                    <a:pt x="55" y="32"/>
                    <a:pt x="54" y="30"/>
                  </a:cubicBezTo>
                  <a:cubicBezTo>
                    <a:pt x="54" y="29"/>
                    <a:pt x="54" y="29"/>
                    <a:pt x="54" y="29"/>
                  </a:cubicBezTo>
                  <a:cubicBezTo>
                    <a:pt x="53" y="29"/>
                    <a:pt x="53" y="29"/>
                    <a:pt x="52" y="30"/>
                  </a:cubicBezTo>
                  <a:cubicBezTo>
                    <a:pt x="52" y="31"/>
                    <a:pt x="52" y="32"/>
                    <a:pt x="53" y="32"/>
                  </a:cubicBezTo>
                  <a:cubicBezTo>
                    <a:pt x="54" y="32"/>
                    <a:pt x="54" y="32"/>
                    <a:pt x="54" y="32"/>
                  </a:cubicBezTo>
                  <a:cubicBezTo>
                    <a:pt x="54" y="32"/>
                    <a:pt x="54" y="32"/>
                    <a:pt x="54" y="32"/>
                  </a:cubicBezTo>
                  <a:cubicBezTo>
                    <a:pt x="56" y="39"/>
                    <a:pt x="56" y="47"/>
                    <a:pt x="55" y="51"/>
                  </a:cubicBezTo>
                  <a:cubicBezTo>
                    <a:pt x="52" y="41"/>
                    <a:pt x="46" y="29"/>
                    <a:pt x="42" y="23"/>
                  </a:cubicBezTo>
                  <a:cubicBezTo>
                    <a:pt x="38" y="19"/>
                    <a:pt x="36" y="17"/>
                    <a:pt x="34" y="16"/>
                  </a:cubicBezTo>
                  <a:cubicBezTo>
                    <a:pt x="34" y="15"/>
                    <a:pt x="34" y="15"/>
                    <a:pt x="34" y="14"/>
                  </a:cubicBezTo>
                  <a:cubicBezTo>
                    <a:pt x="33" y="14"/>
                    <a:pt x="32" y="15"/>
                    <a:pt x="32" y="16"/>
                  </a:cubicBezTo>
                  <a:cubicBezTo>
                    <a:pt x="32" y="17"/>
                    <a:pt x="32" y="18"/>
                    <a:pt x="33" y="18"/>
                  </a:cubicBezTo>
                  <a:cubicBezTo>
                    <a:pt x="33" y="18"/>
                    <a:pt x="34" y="18"/>
                    <a:pt x="34" y="17"/>
                  </a:cubicBezTo>
                  <a:cubicBezTo>
                    <a:pt x="35" y="18"/>
                    <a:pt x="37" y="20"/>
                    <a:pt x="37" y="20"/>
                  </a:cubicBezTo>
                  <a:cubicBezTo>
                    <a:pt x="47" y="30"/>
                    <a:pt x="52" y="45"/>
                    <a:pt x="54" y="51"/>
                  </a:cubicBezTo>
                  <a:cubicBezTo>
                    <a:pt x="51" y="46"/>
                    <a:pt x="43" y="32"/>
                    <a:pt x="36" y="28"/>
                  </a:cubicBezTo>
                  <a:cubicBezTo>
                    <a:pt x="36" y="28"/>
                    <a:pt x="36" y="28"/>
                    <a:pt x="36" y="28"/>
                  </a:cubicBezTo>
                  <a:cubicBezTo>
                    <a:pt x="36" y="28"/>
                    <a:pt x="35" y="27"/>
                    <a:pt x="35" y="27"/>
                  </a:cubicBezTo>
                  <a:cubicBezTo>
                    <a:pt x="34" y="26"/>
                    <a:pt x="33" y="26"/>
                    <a:pt x="33" y="27"/>
                  </a:cubicBezTo>
                  <a:cubicBezTo>
                    <a:pt x="33" y="27"/>
                    <a:pt x="33" y="28"/>
                    <a:pt x="34" y="29"/>
                  </a:cubicBezTo>
                  <a:cubicBezTo>
                    <a:pt x="35" y="29"/>
                    <a:pt x="35" y="29"/>
                    <a:pt x="36" y="29"/>
                  </a:cubicBezTo>
                  <a:cubicBezTo>
                    <a:pt x="36" y="29"/>
                    <a:pt x="36" y="29"/>
                    <a:pt x="36" y="29"/>
                  </a:cubicBezTo>
                  <a:cubicBezTo>
                    <a:pt x="39" y="32"/>
                    <a:pt x="47" y="39"/>
                    <a:pt x="53" y="52"/>
                  </a:cubicBezTo>
                  <a:cubicBezTo>
                    <a:pt x="35" y="39"/>
                    <a:pt x="13" y="36"/>
                    <a:pt x="7" y="36"/>
                  </a:cubicBezTo>
                  <a:cubicBezTo>
                    <a:pt x="7" y="36"/>
                    <a:pt x="7" y="36"/>
                    <a:pt x="7" y="36"/>
                  </a:cubicBezTo>
                  <a:cubicBezTo>
                    <a:pt x="7" y="36"/>
                    <a:pt x="4" y="34"/>
                    <a:pt x="2" y="36"/>
                  </a:cubicBezTo>
                  <a:cubicBezTo>
                    <a:pt x="0" y="38"/>
                    <a:pt x="4" y="39"/>
                    <a:pt x="7" y="37"/>
                  </a:cubicBezTo>
                  <a:cubicBezTo>
                    <a:pt x="25" y="37"/>
                    <a:pt x="42" y="47"/>
                    <a:pt x="50" y="52"/>
                  </a:cubicBezTo>
                  <a:cubicBezTo>
                    <a:pt x="43" y="49"/>
                    <a:pt x="32" y="45"/>
                    <a:pt x="22" y="48"/>
                  </a:cubicBezTo>
                  <a:cubicBezTo>
                    <a:pt x="22" y="48"/>
                    <a:pt x="22" y="48"/>
                    <a:pt x="22" y="48"/>
                  </a:cubicBezTo>
                  <a:cubicBezTo>
                    <a:pt x="22" y="48"/>
                    <a:pt x="19" y="47"/>
                    <a:pt x="19" y="49"/>
                  </a:cubicBezTo>
                  <a:cubicBezTo>
                    <a:pt x="20" y="51"/>
                    <a:pt x="23" y="49"/>
                    <a:pt x="23" y="49"/>
                  </a:cubicBezTo>
                  <a:cubicBezTo>
                    <a:pt x="27" y="49"/>
                    <a:pt x="37" y="47"/>
                    <a:pt x="51" y="54"/>
                  </a:cubicBezTo>
                  <a:cubicBezTo>
                    <a:pt x="43" y="54"/>
                    <a:pt x="24" y="56"/>
                    <a:pt x="9" y="72"/>
                  </a:cubicBezTo>
                  <a:cubicBezTo>
                    <a:pt x="9" y="72"/>
                    <a:pt x="9" y="72"/>
                    <a:pt x="9" y="72"/>
                  </a:cubicBezTo>
                  <a:cubicBezTo>
                    <a:pt x="9" y="72"/>
                    <a:pt x="5" y="74"/>
                    <a:pt x="6" y="76"/>
                  </a:cubicBezTo>
                  <a:cubicBezTo>
                    <a:pt x="8" y="78"/>
                    <a:pt x="10" y="73"/>
                    <a:pt x="10" y="73"/>
                  </a:cubicBezTo>
                  <a:cubicBezTo>
                    <a:pt x="15" y="69"/>
                    <a:pt x="29" y="55"/>
                    <a:pt x="52" y="55"/>
                  </a:cubicBezTo>
                  <a:cubicBezTo>
                    <a:pt x="45" y="57"/>
                    <a:pt x="28" y="62"/>
                    <a:pt x="20" y="79"/>
                  </a:cubicBezTo>
                  <a:cubicBezTo>
                    <a:pt x="20" y="79"/>
                    <a:pt x="20" y="79"/>
                    <a:pt x="20" y="79"/>
                  </a:cubicBezTo>
                  <a:cubicBezTo>
                    <a:pt x="20" y="79"/>
                    <a:pt x="16" y="82"/>
                    <a:pt x="19" y="84"/>
                  </a:cubicBezTo>
                  <a:cubicBezTo>
                    <a:pt x="22" y="85"/>
                    <a:pt x="22" y="80"/>
                    <a:pt x="22" y="80"/>
                  </a:cubicBezTo>
                  <a:cubicBezTo>
                    <a:pt x="25" y="74"/>
                    <a:pt x="30" y="61"/>
                    <a:pt x="53" y="57"/>
                  </a:cubicBezTo>
                  <a:cubicBezTo>
                    <a:pt x="51" y="60"/>
                    <a:pt x="44" y="68"/>
                    <a:pt x="35" y="75"/>
                  </a:cubicBezTo>
                  <a:cubicBezTo>
                    <a:pt x="35" y="75"/>
                    <a:pt x="30" y="75"/>
                    <a:pt x="32" y="78"/>
                  </a:cubicBezTo>
                  <a:cubicBezTo>
                    <a:pt x="33" y="80"/>
                    <a:pt x="35" y="76"/>
                    <a:pt x="35" y="76"/>
                  </a:cubicBezTo>
                  <a:cubicBezTo>
                    <a:pt x="35" y="76"/>
                    <a:pt x="35" y="76"/>
                    <a:pt x="35" y="76"/>
                  </a:cubicBezTo>
                  <a:cubicBezTo>
                    <a:pt x="40" y="72"/>
                    <a:pt x="50" y="63"/>
                    <a:pt x="54" y="57"/>
                  </a:cubicBezTo>
                  <a:cubicBezTo>
                    <a:pt x="54" y="62"/>
                    <a:pt x="49" y="79"/>
                    <a:pt x="33" y="85"/>
                  </a:cubicBezTo>
                  <a:cubicBezTo>
                    <a:pt x="32" y="85"/>
                    <a:pt x="28" y="84"/>
                    <a:pt x="28" y="88"/>
                  </a:cubicBezTo>
                  <a:cubicBezTo>
                    <a:pt x="28" y="92"/>
                    <a:pt x="33" y="87"/>
                    <a:pt x="33" y="87"/>
                  </a:cubicBezTo>
                  <a:cubicBezTo>
                    <a:pt x="37" y="85"/>
                    <a:pt x="44" y="81"/>
                    <a:pt x="48" y="75"/>
                  </a:cubicBezTo>
                  <a:cubicBezTo>
                    <a:pt x="51" y="70"/>
                    <a:pt x="53" y="65"/>
                    <a:pt x="55" y="61"/>
                  </a:cubicBezTo>
                  <a:cubicBezTo>
                    <a:pt x="54" y="67"/>
                    <a:pt x="52" y="79"/>
                    <a:pt x="45" y="91"/>
                  </a:cubicBezTo>
                  <a:cubicBezTo>
                    <a:pt x="45" y="91"/>
                    <a:pt x="45" y="91"/>
                    <a:pt x="45" y="92"/>
                  </a:cubicBezTo>
                  <a:cubicBezTo>
                    <a:pt x="45" y="92"/>
                    <a:pt x="45" y="92"/>
                    <a:pt x="45" y="92"/>
                  </a:cubicBezTo>
                  <a:cubicBezTo>
                    <a:pt x="45" y="92"/>
                    <a:pt x="40" y="95"/>
                    <a:pt x="43" y="97"/>
                  </a:cubicBezTo>
                  <a:cubicBezTo>
                    <a:pt x="45" y="99"/>
                    <a:pt x="46" y="93"/>
                    <a:pt x="46" y="93"/>
                  </a:cubicBezTo>
                  <a:cubicBezTo>
                    <a:pt x="46" y="93"/>
                    <a:pt x="46" y="93"/>
                    <a:pt x="46" y="93"/>
                  </a:cubicBezTo>
                  <a:cubicBezTo>
                    <a:pt x="48" y="90"/>
                    <a:pt x="50" y="85"/>
                    <a:pt x="52" y="81"/>
                  </a:cubicBezTo>
                  <a:cubicBezTo>
                    <a:pt x="54" y="75"/>
                    <a:pt x="56" y="67"/>
                    <a:pt x="56" y="62"/>
                  </a:cubicBezTo>
                  <a:cubicBezTo>
                    <a:pt x="58" y="72"/>
                    <a:pt x="59" y="91"/>
                    <a:pt x="50" y="104"/>
                  </a:cubicBezTo>
                  <a:cubicBezTo>
                    <a:pt x="50" y="104"/>
                    <a:pt x="50" y="104"/>
                    <a:pt x="50" y="104"/>
                  </a:cubicBezTo>
                  <a:cubicBezTo>
                    <a:pt x="50" y="104"/>
                    <a:pt x="45" y="106"/>
                    <a:pt x="46" y="108"/>
                  </a:cubicBezTo>
                  <a:cubicBezTo>
                    <a:pt x="48" y="111"/>
                    <a:pt x="51" y="105"/>
                    <a:pt x="51" y="105"/>
                  </a:cubicBezTo>
                  <a:cubicBezTo>
                    <a:pt x="51" y="105"/>
                    <a:pt x="51" y="105"/>
                    <a:pt x="51" y="105"/>
                  </a:cubicBezTo>
                  <a:cubicBezTo>
                    <a:pt x="55" y="101"/>
                    <a:pt x="61" y="88"/>
                    <a:pt x="58" y="64"/>
                  </a:cubicBezTo>
                  <a:cubicBezTo>
                    <a:pt x="61" y="70"/>
                    <a:pt x="65" y="83"/>
                    <a:pt x="63" y="96"/>
                  </a:cubicBezTo>
                  <a:cubicBezTo>
                    <a:pt x="63" y="96"/>
                    <a:pt x="63" y="97"/>
                    <a:pt x="63" y="97"/>
                  </a:cubicBezTo>
                  <a:cubicBezTo>
                    <a:pt x="63" y="97"/>
                    <a:pt x="63" y="97"/>
                    <a:pt x="63" y="97"/>
                  </a:cubicBezTo>
                  <a:cubicBezTo>
                    <a:pt x="63" y="97"/>
                    <a:pt x="60" y="102"/>
                    <a:pt x="63" y="103"/>
                  </a:cubicBezTo>
                  <a:cubicBezTo>
                    <a:pt x="67" y="104"/>
                    <a:pt x="65" y="98"/>
                    <a:pt x="65" y="98"/>
                  </a:cubicBezTo>
                  <a:cubicBezTo>
                    <a:pt x="65" y="98"/>
                    <a:pt x="65" y="98"/>
                    <a:pt x="65" y="98"/>
                  </a:cubicBezTo>
                  <a:cubicBezTo>
                    <a:pt x="66" y="92"/>
                    <a:pt x="65" y="77"/>
                    <a:pt x="60" y="65"/>
                  </a:cubicBezTo>
                  <a:cubicBezTo>
                    <a:pt x="64" y="71"/>
                    <a:pt x="72" y="80"/>
                    <a:pt x="86" y="84"/>
                  </a:cubicBezTo>
                  <a:cubicBezTo>
                    <a:pt x="86" y="84"/>
                    <a:pt x="86" y="84"/>
                    <a:pt x="86" y="84"/>
                  </a:cubicBezTo>
                  <a:cubicBezTo>
                    <a:pt x="86" y="84"/>
                    <a:pt x="92" y="87"/>
                    <a:pt x="91" y="85"/>
                  </a:cubicBezTo>
                  <a:cubicBezTo>
                    <a:pt x="91" y="83"/>
                    <a:pt x="86" y="83"/>
                    <a:pt x="86" y="83"/>
                  </a:cubicBezTo>
                  <a:cubicBezTo>
                    <a:pt x="82" y="82"/>
                    <a:pt x="73" y="78"/>
                    <a:pt x="67" y="70"/>
                  </a:cubicBezTo>
                  <a:cubicBezTo>
                    <a:pt x="60" y="64"/>
                    <a:pt x="58" y="59"/>
                    <a:pt x="58" y="57"/>
                  </a:cubicBezTo>
                  <a:cubicBezTo>
                    <a:pt x="60" y="60"/>
                    <a:pt x="70" y="71"/>
                    <a:pt x="85" y="76"/>
                  </a:cubicBezTo>
                  <a:cubicBezTo>
                    <a:pt x="85" y="76"/>
                    <a:pt x="86" y="77"/>
                    <a:pt x="88" y="77"/>
                  </a:cubicBezTo>
                  <a:cubicBezTo>
                    <a:pt x="88" y="77"/>
                    <a:pt x="88" y="77"/>
                    <a:pt x="88" y="77"/>
                  </a:cubicBezTo>
                  <a:cubicBezTo>
                    <a:pt x="88" y="77"/>
                    <a:pt x="93" y="79"/>
                    <a:pt x="92" y="77"/>
                  </a:cubicBezTo>
                  <a:cubicBezTo>
                    <a:pt x="92" y="76"/>
                    <a:pt x="89" y="76"/>
                    <a:pt x="89" y="76"/>
                  </a:cubicBezTo>
                  <a:cubicBezTo>
                    <a:pt x="86" y="76"/>
                    <a:pt x="81" y="74"/>
                    <a:pt x="77" y="71"/>
                  </a:cubicBezTo>
                  <a:cubicBezTo>
                    <a:pt x="69" y="66"/>
                    <a:pt x="64" y="62"/>
                    <a:pt x="61" y="59"/>
                  </a:cubicBezTo>
                  <a:cubicBezTo>
                    <a:pt x="71" y="66"/>
                    <a:pt x="85" y="70"/>
                    <a:pt x="88" y="70"/>
                  </a:cubicBezTo>
                  <a:cubicBezTo>
                    <a:pt x="89" y="70"/>
                    <a:pt x="89" y="70"/>
                    <a:pt x="90" y="70"/>
                  </a:cubicBezTo>
                  <a:cubicBezTo>
                    <a:pt x="90" y="70"/>
                    <a:pt x="90" y="70"/>
                    <a:pt x="90" y="70"/>
                  </a:cubicBezTo>
                  <a:cubicBezTo>
                    <a:pt x="90" y="70"/>
                    <a:pt x="95" y="71"/>
                    <a:pt x="94" y="69"/>
                  </a:cubicBezTo>
                  <a:cubicBezTo>
                    <a:pt x="93" y="67"/>
                    <a:pt x="90" y="69"/>
                    <a:pt x="90" y="69"/>
                  </a:cubicBezTo>
                  <a:cubicBezTo>
                    <a:pt x="80" y="69"/>
                    <a:pt x="64" y="59"/>
                    <a:pt x="60" y="56"/>
                  </a:cubicBezTo>
                  <a:cubicBezTo>
                    <a:pt x="68" y="56"/>
                    <a:pt x="75" y="59"/>
                    <a:pt x="77" y="61"/>
                  </a:cubicBezTo>
                  <a:cubicBezTo>
                    <a:pt x="77" y="61"/>
                    <a:pt x="78" y="64"/>
                    <a:pt x="80" y="63"/>
                  </a:cubicBezTo>
                  <a:cubicBezTo>
                    <a:pt x="83" y="62"/>
                    <a:pt x="78" y="60"/>
                    <a:pt x="78" y="60"/>
                  </a:cubicBezTo>
                  <a:cubicBezTo>
                    <a:pt x="78" y="60"/>
                    <a:pt x="78" y="60"/>
                    <a:pt x="78" y="60"/>
                  </a:cubicBezTo>
                  <a:cubicBezTo>
                    <a:pt x="73" y="56"/>
                    <a:pt x="66" y="55"/>
                    <a:pt x="61" y="55"/>
                  </a:cubicBezTo>
                  <a:cubicBezTo>
                    <a:pt x="68" y="54"/>
                    <a:pt x="82" y="53"/>
                    <a:pt x="91" y="57"/>
                  </a:cubicBezTo>
                  <a:cubicBezTo>
                    <a:pt x="93" y="58"/>
                    <a:pt x="94" y="58"/>
                    <a:pt x="95" y="59"/>
                  </a:cubicBezTo>
                  <a:cubicBezTo>
                    <a:pt x="95" y="59"/>
                    <a:pt x="99" y="65"/>
                    <a:pt x="101" y="62"/>
                  </a:cubicBezTo>
                  <a:cubicBezTo>
                    <a:pt x="103" y="59"/>
                    <a:pt x="96" y="58"/>
                    <a:pt x="96" y="58"/>
                  </a:cubicBezTo>
                  <a:close/>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8" name="Freeform 232"/>
            <p:cNvSpPr/>
            <p:nvPr/>
          </p:nvSpPr>
          <p:spPr bwMode="auto">
            <a:xfrm flipH="1">
              <a:off x="1644650" y="5683250"/>
              <a:ext cx="3175"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1" y="1"/>
                    <a:pt x="1" y="1"/>
                    <a:pt x="1" y="1"/>
                  </a:cubicBezTo>
                </a:path>
              </a:pathLst>
            </a:custGeom>
            <a:solidFill>
              <a:srgbClr val="F978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9" name="Freeform 233"/>
            <p:cNvSpPr/>
            <p:nvPr/>
          </p:nvSpPr>
          <p:spPr bwMode="auto">
            <a:xfrm flipH="1">
              <a:off x="1624012" y="5651500"/>
              <a:ext cx="115888" cy="125413"/>
            </a:xfrm>
            <a:custGeom>
              <a:avLst/>
              <a:gdLst>
                <a:gd name="T0" fmla="*/ 26 w 41"/>
                <a:gd name="T1" fmla="*/ 0 h 44"/>
                <a:gd name="T2" fmla="*/ 10 w 41"/>
                <a:gd name="T3" fmla="*/ 7 h 44"/>
                <a:gd name="T4" fmla="*/ 10 w 41"/>
                <a:gd name="T5" fmla="*/ 7 h 44"/>
                <a:gd name="T6" fmla="*/ 8 w 41"/>
                <a:gd name="T7" fmla="*/ 10 h 44"/>
                <a:gd name="T8" fmla="*/ 3 w 41"/>
                <a:gd name="T9" fmla="*/ 13 h 44"/>
                <a:gd name="T10" fmla="*/ 0 w 41"/>
                <a:gd name="T11" fmla="*/ 24 h 44"/>
                <a:gd name="T12" fmla="*/ 4 w 41"/>
                <a:gd name="T13" fmla="*/ 43 h 44"/>
                <a:gd name="T14" fmla="*/ 6 w 41"/>
                <a:gd name="T15" fmla="*/ 19 h 44"/>
                <a:gd name="T16" fmla="*/ 7 w 41"/>
                <a:gd name="T17" fmla="*/ 19 h 44"/>
                <a:gd name="T18" fmla="*/ 17 w 41"/>
                <a:gd name="T19" fmla="*/ 44 h 44"/>
                <a:gd name="T20" fmla="*/ 14 w 41"/>
                <a:gd name="T21" fmla="*/ 16 h 44"/>
                <a:gd name="T22" fmla="*/ 16 w 41"/>
                <a:gd name="T23" fmla="*/ 15 h 44"/>
                <a:gd name="T24" fmla="*/ 31 w 41"/>
                <a:gd name="T25" fmla="*/ 26 h 44"/>
                <a:gd name="T26" fmla="*/ 19 w 41"/>
                <a:gd name="T27" fmla="*/ 11 h 44"/>
                <a:gd name="T28" fmla="*/ 19 w 41"/>
                <a:gd name="T29" fmla="*/ 7 h 44"/>
                <a:gd name="T30" fmla="*/ 33 w 41"/>
                <a:gd name="T31" fmla="*/ 11 h 44"/>
                <a:gd name="T32" fmla="*/ 23 w 41"/>
                <a:gd name="T33" fmla="*/ 4 h 44"/>
                <a:gd name="T34" fmla="*/ 37 w 41"/>
                <a:gd name="T35" fmla="*/ 1 h 44"/>
                <a:gd name="T36" fmla="*/ 41 w 41"/>
                <a:gd name="T37" fmla="*/ 1 h 44"/>
                <a:gd name="T38" fmla="*/ 33 w 41"/>
                <a:gd name="T39" fmla="*/ 0 h 44"/>
                <a:gd name="T40" fmla="*/ 33 w 41"/>
                <a:gd name="T41" fmla="*/ 0 h 44"/>
                <a:gd name="T42" fmla="*/ 26 w 41"/>
                <a:gd name="T4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44">
                  <a:moveTo>
                    <a:pt x="26" y="0"/>
                  </a:moveTo>
                  <a:cubicBezTo>
                    <a:pt x="15" y="0"/>
                    <a:pt x="11" y="4"/>
                    <a:pt x="10" y="7"/>
                  </a:cubicBezTo>
                  <a:cubicBezTo>
                    <a:pt x="10" y="7"/>
                    <a:pt x="10" y="7"/>
                    <a:pt x="10" y="7"/>
                  </a:cubicBezTo>
                  <a:cubicBezTo>
                    <a:pt x="10" y="9"/>
                    <a:pt x="9" y="10"/>
                    <a:pt x="8" y="10"/>
                  </a:cubicBezTo>
                  <a:cubicBezTo>
                    <a:pt x="7" y="11"/>
                    <a:pt x="5" y="11"/>
                    <a:pt x="3" y="13"/>
                  </a:cubicBezTo>
                  <a:cubicBezTo>
                    <a:pt x="1" y="14"/>
                    <a:pt x="0" y="18"/>
                    <a:pt x="0" y="24"/>
                  </a:cubicBezTo>
                  <a:cubicBezTo>
                    <a:pt x="0" y="29"/>
                    <a:pt x="1" y="36"/>
                    <a:pt x="4" y="43"/>
                  </a:cubicBezTo>
                  <a:cubicBezTo>
                    <a:pt x="4" y="42"/>
                    <a:pt x="1" y="24"/>
                    <a:pt x="6" y="19"/>
                  </a:cubicBezTo>
                  <a:cubicBezTo>
                    <a:pt x="6" y="19"/>
                    <a:pt x="7" y="19"/>
                    <a:pt x="7" y="19"/>
                  </a:cubicBezTo>
                  <a:cubicBezTo>
                    <a:pt x="11" y="19"/>
                    <a:pt x="10" y="36"/>
                    <a:pt x="17" y="44"/>
                  </a:cubicBezTo>
                  <a:cubicBezTo>
                    <a:pt x="17" y="44"/>
                    <a:pt x="11" y="19"/>
                    <a:pt x="14" y="16"/>
                  </a:cubicBezTo>
                  <a:cubicBezTo>
                    <a:pt x="14" y="16"/>
                    <a:pt x="15" y="15"/>
                    <a:pt x="16" y="15"/>
                  </a:cubicBezTo>
                  <a:cubicBezTo>
                    <a:pt x="20" y="15"/>
                    <a:pt x="29" y="22"/>
                    <a:pt x="31" y="26"/>
                  </a:cubicBezTo>
                  <a:cubicBezTo>
                    <a:pt x="31" y="26"/>
                    <a:pt x="28" y="18"/>
                    <a:pt x="19" y="11"/>
                  </a:cubicBezTo>
                  <a:cubicBezTo>
                    <a:pt x="16" y="8"/>
                    <a:pt x="17" y="7"/>
                    <a:pt x="19" y="7"/>
                  </a:cubicBezTo>
                  <a:cubicBezTo>
                    <a:pt x="23" y="7"/>
                    <a:pt x="30" y="9"/>
                    <a:pt x="33" y="11"/>
                  </a:cubicBezTo>
                  <a:cubicBezTo>
                    <a:pt x="30" y="9"/>
                    <a:pt x="23" y="5"/>
                    <a:pt x="23" y="4"/>
                  </a:cubicBezTo>
                  <a:cubicBezTo>
                    <a:pt x="22" y="3"/>
                    <a:pt x="30" y="1"/>
                    <a:pt x="37" y="1"/>
                  </a:cubicBezTo>
                  <a:cubicBezTo>
                    <a:pt x="39" y="1"/>
                    <a:pt x="40" y="1"/>
                    <a:pt x="41" y="1"/>
                  </a:cubicBezTo>
                  <a:cubicBezTo>
                    <a:pt x="38" y="1"/>
                    <a:pt x="36" y="0"/>
                    <a:pt x="33" y="0"/>
                  </a:cubicBezTo>
                  <a:cubicBezTo>
                    <a:pt x="33" y="0"/>
                    <a:pt x="33" y="0"/>
                    <a:pt x="33" y="0"/>
                  </a:cubicBezTo>
                  <a:cubicBezTo>
                    <a:pt x="30" y="0"/>
                    <a:pt x="28" y="0"/>
                    <a:pt x="26"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0" name="Freeform 234"/>
            <p:cNvSpPr/>
            <p:nvPr/>
          </p:nvSpPr>
          <p:spPr bwMode="auto">
            <a:xfrm flipH="1">
              <a:off x="1270000" y="5600700"/>
              <a:ext cx="136525" cy="111125"/>
            </a:xfrm>
            <a:custGeom>
              <a:avLst/>
              <a:gdLst>
                <a:gd name="T0" fmla="*/ 24 w 48"/>
                <a:gd name="T1" fmla="*/ 0 h 39"/>
                <a:gd name="T2" fmla="*/ 17 w 48"/>
                <a:gd name="T3" fmla="*/ 1 h 39"/>
                <a:gd name="T4" fmla="*/ 15 w 48"/>
                <a:gd name="T5" fmla="*/ 2 h 39"/>
                <a:gd name="T6" fmla="*/ 0 w 48"/>
                <a:gd name="T7" fmla="*/ 9 h 39"/>
                <a:gd name="T8" fmla="*/ 17 w 48"/>
                <a:gd name="T9" fmla="*/ 5 h 39"/>
                <a:gd name="T10" fmla="*/ 24 w 48"/>
                <a:gd name="T11" fmla="*/ 6 h 39"/>
                <a:gd name="T12" fmla="*/ 3 w 48"/>
                <a:gd name="T13" fmla="*/ 23 h 39"/>
                <a:gd name="T14" fmla="*/ 26 w 48"/>
                <a:gd name="T15" fmla="*/ 11 h 39"/>
                <a:gd name="T16" fmla="*/ 27 w 48"/>
                <a:gd name="T17" fmla="*/ 12 h 39"/>
                <a:gd name="T18" fmla="*/ 26 w 48"/>
                <a:gd name="T19" fmla="*/ 29 h 39"/>
                <a:gd name="T20" fmla="*/ 35 w 48"/>
                <a:gd name="T21" fmla="*/ 15 h 39"/>
                <a:gd name="T22" fmla="*/ 36 w 48"/>
                <a:gd name="T23" fmla="*/ 14 h 39"/>
                <a:gd name="T24" fmla="*/ 37 w 48"/>
                <a:gd name="T25" fmla="*/ 31 h 39"/>
                <a:gd name="T26" fmla="*/ 42 w 48"/>
                <a:gd name="T27" fmla="*/ 18 h 39"/>
                <a:gd name="T28" fmla="*/ 48 w 48"/>
                <a:gd name="T29" fmla="*/ 39 h 39"/>
                <a:gd name="T30" fmla="*/ 48 w 48"/>
                <a:gd name="T31" fmla="*/ 38 h 39"/>
                <a:gd name="T32" fmla="*/ 48 w 48"/>
                <a:gd name="T33" fmla="*/ 29 h 39"/>
                <a:gd name="T34" fmla="*/ 36 w 48"/>
                <a:gd name="T35" fmla="*/ 8 h 39"/>
                <a:gd name="T36" fmla="*/ 36 w 48"/>
                <a:gd name="T37" fmla="*/ 8 h 39"/>
                <a:gd name="T38" fmla="*/ 36 w 48"/>
                <a:gd name="T39" fmla="*/ 8 h 39"/>
                <a:gd name="T40" fmla="*/ 29 w 48"/>
                <a:gd name="T41" fmla="*/ 2 h 39"/>
                <a:gd name="T42" fmla="*/ 29 w 48"/>
                <a:gd name="T43" fmla="*/ 2 h 39"/>
                <a:gd name="T44" fmla="*/ 29 w 48"/>
                <a:gd name="T45" fmla="*/ 2 h 39"/>
                <a:gd name="T46" fmla="*/ 24 w 48"/>
                <a:gd name="T4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 h="39">
                  <a:moveTo>
                    <a:pt x="24" y="0"/>
                  </a:moveTo>
                  <a:cubicBezTo>
                    <a:pt x="22" y="0"/>
                    <a:pt x="19" y="1"/>
                    <a:pt x="17" y="1"/>
                  </a:cubicBezTo>
                  <a:cubicBezTo>
                    <a:pt x="16" y="1"/>
                    <a:pt x="16" y="2"/>
                    <a:pt x="15" y="2"/>
                  </a:cubicBezTo>
                  <a:cubicBezTo>
                    <a:pt x="10" y="3"/>
                    <a:pt x="5" y="5"/>
                    <a:pt x="0" y="9"/>
                  </a:cubicBezTo>
                  <a:cubicBezTo>
                    <a:pt x="1" y="8"/>
                    <a:pt x="10" y="5"/>
                    <a:pt x="17" y="5"/>
                  </a:cubicBezTo>
                  <a:cubicBezTo>
                    <a:pt x="20" y="5"/>
                    <a:pt x="22" y="5"/>
                    <a:pt x="24" y="6"/>
                  </a:cubicBezTo>
                  <a:cubicBezTo>
                    <a:pt x="24" y="6"/>
                    <a:pt x="14" y="10"/>
                    <a:pt x="3" y="23"/>
                  </a:cubicBezTo>
                  <a:cubicBezTo>
                    <a:pt x="4" y="22"/>
                    <a:pt x="19" y="11"/>
                    <a:pt x="26" y="11"/>
                  </a:cubicBezTo>
                  <a:cubicBezTo>
                    <a:pt x="26" y="11"/>
                    <a:pt x="27" y="12"/>
                    <a:pt x="27" y="12"/>
                  </a:cubicBezTo>
                  <a:cubicBezTo>
                    <a:pt x="32" y="14"/>
                    <a:pt x="26" y="29"/>
                    <a:pt x="26" y="29"/>
                  </a:cubicBezTo>
                  <a:cubicBezTo>
                    <a:pt x="26" y="29"/>
                    <a:pt x="34" y="21"/>
                    <a:pt x="35" y="15"/>
                  </a:cubicBezTo>
                  <a:cubicBezTo>
                    <a:pt x="35" y="14"/>
                    <a:pt x="35" y="14"/>
                    <a:pt x="36" y="14"/>
                  </a:cubicBezTo>
                  <a:cubicBezTo>
                    <a:pt x="37" y="14"/>
                    <a:pt x="39" y="23"/>
                    <a:pt x="37" y="31"/>
                  </a:cubicBezTo>
                  <a:cubicBezTo>
                    <a:pt x="37" y="31"/>
                    <a:pt x="42" y="23"/>
                    <a:pt x="42" y="18"/>
                  </a:cubicBezTo>
                  <a:cubicBezTo>
                    <a:pt x="42" y="18"/>
                    <a:pt x="48" y="29"/>
                    <a:pt x="48" y="39"/>
                  </a:cubicBezTo>
                  <a:cubicBezTo>
                    <a:pt x="48" y="39"/>
                    <a:pt x="48" y="38"/>
                    <a:pt x="48" y="38"/>
                  </a:cubicBezTo>
                  <a:cubicBezTo>
                    <a:pt x="48" y="35"/>
                    <a:pt x="48" y="32"/>
                    <a:pt x="48" y="29"/>
                  </a:cubicBezTo>
                  <a:cubicBezTo>
                    <a:pt x="46" y="12"/>
                    <a:pt x="40" y="8"/>
                    <a:pt x="36" y="8"/>
                  </a:cubicBezTo>
                  <a:cubicBezTo>
                    <a:pt x="36" y="8"/>
                    <a:pt x="36" y="8"/>
                    <a:pt x="36" y="8"/>
                  </a:cubicBezTo>
                  <a:cubicBezTo>
                    <a:pt x="36" y="8"/>
                    <a:pt x="36" y="8"/>
                    <a:pt x="36" y="8"/>
                  </a:cubicBezTo>
                  <a:cubicBezTo>
                    <a:pt x="32" y="8"/>
                    <a:pt x="32" y="5"/>
                    <a:pt x="29" y="2"/>
                  </a:cubicBezTo>
                  <a:cubicBezTo>
                    <a:pt x="29" y="2"/>
                    <a:pt x="29" y="2"/>
                    <a:pt x="29" y="2"/>
                  </a:cubicBezTo>
                  <a:cubicBezTo>
                    <a:pt x="29" y="2"/>
                    <a:pt x="29" y="2"/>
                    <a:pt x="29" y="2"/>
                  </a:cubicBezTo>
                  <a:cubicBezTo>
                    <a:pt x="28" y="1"/>
                    <a:pt x="26" y="0"/>
                    <a:pt x="24"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1" name="Freeform 235"/>
            <p:cNvSpPr/>
            <p:nvPr/>
          </p:nvSpPr>
          <p:spPr bwMode="auto">
            <a:xfrm flipH="1">
              <a:off x="1155699" y="5878513"/>
              <a:ext cx="96838" cy="174625"/>
            </a:xfrm>
            <a:custGeom>
              <a:avLst/>
              <a:gdLst>
                <a:gd name="T0" fmla="*/ 13 w 34"/>
                <a:gd name="T1" fmla="*/ 0 h 61"/>
                <a:gd name="T2" fmla="*/ 26 w 34"/>
                <a:gd name="T3" fmla="*/ 22 h 61"/>
                <a:gd name="T4" fmla="*/ 25 w 34"/>
                <a:gd name="T5" fmla="*/ 23 h 61"/>
                <a:gd name="T6" fmla="*/ 24 w 34"/>
                <a:gd name="T7" fmla="*/ 23 h 61"/>
                <a:gd name="T8" fmla="*/ 1 w 34"/>
                <a:gd name="T9" fmla="*/ 8 h 61"/>
                <a:gd name="T10" fmla="*/ 22 w 34"/>
                <a:gd name="T11" fmla="*/ 31 h 61"/>
                <a:gd name="T12" fmla="*/ 16 w 34"/>
                <a:gd name="T13" fmla="*/ 34 h 61"/>
                <a:gd name="T14" fmla="*/ 4 w 34"/>
                <a:gd name="T15" fmla="*/ 32 h 61"/>
                <a:gd name="T16" fmla="*/ 20 w 34"/>
                <a:gd name="T17" fmla="*/ 39 h 61"/>
                <a:gd name="T18" fmla="*/ 21 w 34"/>
                <a:gd name="T19" fmla="*/ 39 h 61"/>
                <a:gd name="T20" fmla="*/ 25 w 34"/>
                <a:gd name="T21" fmla="*/ 41 h 61"/>
                <a:gd name="T22" fmla="*/ 9 w 34"/>
                <a:gd name="T23" fmla="*/ 45 h 61"/>
                <a:gd name="T24" fmla="*/ 0 w 34"/>
                <a:gd name="T25" fmla="*/ 43 h 61"/>
                <a:gd name="T26" fmla="*/ 17 w 34"/>
                <a:gd name="T27" fmla="*/ 49 h 61"/>
                <a:gd name="T28" fmla="*/ 20 w 34"/>
                <a:gd name="T29" fmla="*/ 48 h 61"/>
                <a:gd name="T30" fmla="*/ 21 w 34"/>
                <a:gd name="T31" fmla="*/ 48 h 61"/>
                <a:gd name="T32" fmla="*/ 24 w 34"/>
                <a:gd name="T33" fmla="*/ 50 h 61"/>
                <a:gd name="T34" fmla="*/ 8 w 34"/>
                <a:gd name="T35" fmla="*/ 61 h 61"/>
                <a:gd name="T36" fmla="*/ 31 w 34"/>
                <a:gd name="T37" fmla="*/ 47 h 61"/>
                <a:gd name="T38" fmla="*/ 31 w 34"/>
                <a:gd name="T39" fmla="*/ 46 h 61"/>
                <a:gd name="T40" fmla="*/ 30 w 34"/>
                <a:gd name="T41" fmla="*/ 41 h 61"/>
                <a:gd name="T42" fmla="*/ 32 w 34"/>
                <a:gd name="T43" fmla="*/ 38 h 61"/>
                <a:gd name="T44" fmla="*/ 34 w 34"/>
                <a:gd name="T45" fmla="*/ 32 h 61"/>
                <a:gd name="T46" fmla="*/ 27 w 34"/>
                <a:gd name="T47" fmla="*/ 15 h 61"/>
                <a:gd name="T48" fmla="*/ 13 w 34"/>
                <a:gd name="T4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61">
                  <a:moveTo>
                    <a:pt x="13" y="0"/>
                  </a:moveTo>
                  <a:cubicBezTo>
                    <a:pt x="14" y="1"/>
                    <a:pt x="24" y="13"/>
                    <a:pt x="26" y="22"/>
                  </a:cubicBezTo>
                  <a:cubicBezTo>
                    <a:pt x="26" y="22"/>
                    <a:pt x="26" y="23"/>
                    <a:pt x="25" y="23"/>
                  </a:cubicBezTo>
                  <a:cubicBezTo>
                    <a:pt x="25" y="23"/>
                    <a:pt x="24" y="23"/>
                    <a:pt x="24" y="23"/>
                  </a:cubicBezTo>
                  <a:cubicBezTo>
                    <a:pt x="20" y="19"/>
                    <a:pt x="12" y="11"/>
                    <a:pt x="1" y="8"/>
                  </a:cubicBezTo>
                  <a:cubicBezTo>
                    <a:pt x="1" y="8"/>
                    <a:pt x="23" y="25"/>
                    <a:pt x="22" y="31"/>
                  </a:cubicBezTo>
                  <a:cubicBezTo>
                    <a:pt x="22" y="33"/>
                    <a:pt x="19" y="34"/>
                    <a:pt x="16" y="34"/>
                  </a:cubicBezTo>
                  <a:cubicBezTo>
                    <a:pt x="11" y="34"/>
                    <a:pt x="4" y="32"/>
                    <a:pt x="4" y="32"/>
                  </a:cubicBezTo>
                  <a:cubicBezTo>
                    <a:pt x="4" y="32"/>
                    <a:pt x="14" y="39"/>
                    <a:pt x="20" y="39"/>
                  </a:cubicBezTo>
                  <a:cubicBezTo>
                    <a:pt x="20" y="39"/>
                    <a:pt x="21" y="39"/>
                    <a:pt x="21" y="39"/>
                  </a:cubicBezTo>
                  <a:cubicBezTo>
                    <a:pt x="21" y="39"/>
                    <a:pt x="26" y="39"/>
                    <a:pt x="25" y="41"/>
                  </a:cubicBezTo>
                  <a:cubicBezTo>
                    <a:pt x="24" y="43"/>
                    <a:pt x="16" y="45"/>
                    <a:pt x="9" y="45"/>
                  </a:cubicBezTo>
                  <a:cubicBezTo>
                    <a:pt x="6" y="45"/>
                    <a:pt x="3" y="44"/>
                    <a:pt x="0" y="43"/>
                  </a:cubicBezTo>
                  <a:cubicBezTo>
                    <a:pt x="1" y="44"/>
                    <a:pt x="10" y="49"/>
                    <a:pt x="17" y="49"/>
                  </a:cubicBezTo>
                  <a:cubicBezTo>
                    <a:pt x="18" y="49"/>
                    <a:pt x="19" y="49"/>
                    <a:pt x="20" y="48"/>
                  </a:cubicBezTo>
                  <a:cubicBezTo>
                    <a:pt x="20" y="48"/>
                    <a:pt x="21" y="48"/>
                    <a:pt x="21" y="48"/>
                  </a:cubicBezTo>
                  <a:cubicBezTo>
                    <a:pt x="22" y="48"/>
                    <a:pt x="24" y="49"/>
                    <a:pt x="24" y="50"/>
                  </a:cubicBezTo>
                  <a:cubicBezTo>
                    <a:pt x="25" y="51"/>
                    <a:pt x="14" y="59"/>
                    <a:pt x="8" y="61"/>
                  </a:cubicBezTo>
                  <a:cubicBezTo>
                    <a:pt x="21" y="58"/>
                    <a:pt x="31" y="51"/>
                    <a:pt x="31" y="47"/>
                  </a:cubicBezTo>
                  <a:cubicBezTo>
                    <a:pt x="31" y="47"/>
                    <a:pt x="31" y="47"/>
                    <a:pt x="31" y="46"/>
                  </a:cubicBezTo>
                  <a:cubicBezTo>
                    <a:pt x="31" y="44"/>
                    <a:pt x="30" y="42"/>
                    <a:pt x="30" y="41"/>
                  </a:cubicBezTo>
                  <a:cubicBezTo>
                    <a:pt x="30" y="40"/>
                    <a:pt x="31" y="39"/>
                    <a:pt x="32" y="38"/>
                  </a:cubicBezTo>
                  <a:cubicBezTo>
                    <a:pt x="33" y="37"/>
                    <a:pt x="34" y="35"/>
                    <a:pt x="34" y="32"/>
                  </a:cubicBezTo>
                  <a:cubicBezTo>
                    <a:pt x="34" y="28"/>
                    <a:pt x="32" y="22"/>
                    <a:pt x="27" y="15"/>
                  </a:cubicBezTo>
                  <a:cubicBezTo>
                    <a:pt x="23" y="10"/>
                    <a:pt x="19" y="5"/>
                    <a:pt x="13"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2" name="Freeform 236"/>
            <p:cNvSpPr/>
            <p:nvPr/>
          </p:nvSpPr>
          <p:spPr bwMode="auto">
            <a:xfrm flipH="1">
              <a:off x="1331912" y="6140450"/>
              <a:ext cx="150813" cy="100013"/>
            </a:xfrm>
            <a:custGeom>
              <a:avLst/>
              <a:gdLst>
                <a:gd name="T0" fmla="*/ 18 w 53"/>
                <a:gd name="T1" fmla="*/ 0 h 35"/>
                <a:gd name="T2" fmla="*/ 23 w 53"/>
                <a:gd name="T3" fmla="*/ 20 h 35"/>
                <a:gd name="T4" fmla="*/ 21 w 53"/>
                <a:gd name="T5" fmla="*/ 28 h 35"/>
                <a:gd name="T6" fmla="*/ 0 w 53"/>
                <a:gd name="T7" fmla="*/ 6 h 35"/>
                <a:gd name="T8" fmla="*/ 16 w 53"/>
                <a:gd name="T9" fmla="*/ 30 h 35"/>
                <a:gd name="T10" fmla="*/ 0 w 53"/>
                <a:gd name="T11" fmla="*/ 21 h 35"/>
                <a:gd name="T12" fmla="*/ 24 w 53"/>
                <a:gd name="T13" fmla="*/ 35 h 35"/>
                <a:gd name="T14" fmla="*/ 26 w 53"/>
                <a:gd name="T15" fmla="*/ 35 h 35"/>
                <a:gd name="T16" fmla="*/ 33 w 53"/>
                <a:gd name="T17" fmla="*/ 30 h 35"/>
                <a:gd name="T18" fmla="*/ 34 w 53"/>
                <a:gd name="T19" fmla="*/ 31 h 35"/>
                <a:gd name="T20" fmla="*/ 36 w 53"/>
                <a:gd name="T21" fmla="*/ 31 h 35"/>
                <a:gd name="T22" fmla="*/ 51 w 53"/>
                <a:gd name="T23" fmla="*/ 13 h 35"/>
                <a:gd name="T24" fmla="*/ 53 w 53"/>
                <a:gd name="T25" fmla="*/ 5 h 35"/>
                <a:gd name="T26" fmla="*/ 43 w 53"/>
                <a:gd name="T27" fmla="*/ 22 h 35"/>
                <a:gd name="T28" fmla="*/ 45 w 53"/>
                <a:gd name="T29" fmla="*/ 2 h 35"/>
                <a:gd name="T30" fmla="*/ 36 w 53"/>
                <a:gd name="T31" fmla="*/ 23 h 35"/>
                <a:gd name="T32" fmla="*/ 35 w 53"/>
                <a:gd name="T33" fmla="*/ 23 h 35"/>
                <a:gd name="T34" fmla="*/ 31 w 53"/>
                <a:gd name="T35" fmla="*/ 3 h 35"/>
                <a:gd name="T36" fmla="*/ 29 w 53"/>
                <a:gd name="T37" fmla="*/ 23 h 35"/>
                <a:gd name="T38" fmla="*/ 29 w 53"/>
                <a:gd name="T39" fmla="*/ 23 h 35"/>
                <a:gd name="T40" fmla="*/ 18 w 53"/>
                <a:gd name="T4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 h="35">
                  <a:moveTo>
                    <a:pt x="18" y="0"/>
                  </a:moveTo>
                  <a:cubicBezTo>
                    <a:pt x="19" y="3"/>
                    <a:pt x="22" y="15"/>
                    <a:pt x="23" y="20"/>
                  </a:cubicBezTo>
                  <a:cubicBezTo>
                    <a:pt x="24" y="26"/>
                    <a:pt x="21" y="28"/>
                    <a:pt x="21" y="28"/>
                  </a:cubicBezTo>
                  <a:cubicBezTo>
                    <a:pt x="13" y="26"/>
                    <a:pt x="0" y="6"/>
                    <a:pt x="0" y="6"/>
                  </a:cubicBezTo>
                  <a:cubicBezTo>
                    <a:pt x="4" y="20"/>
                    <a:pt x="16" y="30"/>
                    <a:pt x="16" y="30"/>
                  </a:cubicBezTo>
                  <a:cubicBezTo>
                    <a:pt x="9" y="28"/>
                    <a:pt x="1" y="22"/>
                    <a:pt x="0" y="21"/>
                  </a:cubicBezTo>
                  <a:cubicBezTo>
                    <a:pt x="9" y="31"/>
                    <a:pt x="19" y="35"/>
                    <a:pt x="24" y="35"/>
                  </a:cubicBezTo>
                  <a:cubicBezTo>
                    <a:pt x="25" y="35"/>
                    <a:pt x="26" y="35"/>
                    <a:pt x="26" y="35"/>
                  </a:cubicBezTo>
                  <a:cubicBezTo>
                    <a:pt x="30" y="33"/>
                    <a:pt x="30" y="30"/>
                    <a:pt x="33" y="30"/>
                  </a:cubicBezTo>
                  <a:cubicBezTo>
                    <a:pt x="33" y="30"/>
                    <a:pt x="34" y="31"/>
                    <a:pt x="34" y="31"/>
                  </a:cubicBezTo>
                  <a:cubicBezTo>
                    <a:pt x="35" y="31"/>
                    <a:pt x="35" y="31"/>
                    <a:pt x="36" y="31"/>
                  </a:cubicBezTo>
                  <a:cubicBezTo>
                    <a:pt x="40" y="31"/>
                    <a:pt x="46" y="27"/>
                    <a:pt x="51" y="13"/>
                  </a:cubicBezTo>
                  <a:cubicBezTo>
                    <a:pt x="52" y="11"/>
                    <a:pt x="53" y="8"/>
                    <a:pt x="53" y="5"/>
                  </a:cubicBezTo>
                  <a:cubicBezTo>
                    <a:pt x="51" y="11"/>
                    <a:pt x="43" y="22"/>
                    <a:pt x="43" y="22"/>
                  </a:cubicBezTo>
                  <a:cubicBezTo>
                    <a:pt x="44" y="18"/>
                    <a:pt x="45" y="6"/>
                    <a:pt x="45" y="2"/>
                  </a:cubicBezTo>
                  <a:cubicBezTo>
                    <a:pt x="44" y="9"/>
                    <a:pt x="38" y="23"/>
                    <a:pt x="36" y="23"/>
                  </a:cubicBezTo>
                  <a:cubicBezTo>
                    <a:pt x="35" y="23"/>
                    <a:pt x="35" y="23"/>
                    <a:pt x="35" y="23"/>
                  </a:cubicBezTo>
                  <a:cubicBezTo>
                    <a:pt x="33" y="22"/>
                    <a:pt x="31" y="6"/>
                    <a:pt x="31" y="3"/>
                  </a:cubicBezTo>
                  <a:cubicBezTo>
                    <a:pt x="31" y="6"/>
                    <a:pt x="32" y="23"/>
                    <a:pt x="29" y="23"/>
                  </a:cubicBezTo>
                  <a:cubicBezTo>
                    <a:pt x="29" y="23"/>
                    <a:pt x="29" y="23"/>
                    <a:pt x="29" y="23"/>
                  </a:cubicBezTo>
                  <a:cubicBezTo>
                    <a:pt x="26" y="22"/>
                    <a:pt x="20" y="4"/>
                    <a:pt x="18"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3" name="Freeform 237"/>
            <p:cNvSpPr/>
            <p:nvPr/>
          </p:nvSpPr>
          <p:spPr bwMode="auto">
            <a:xfrm flipH="1">
              <a:off x="1684337" y="6038850"/>
              <a:ext cx="7938" cy="3175"/>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3" y="1"/>
                    <a:pt x="2" y="1"/>
                    <a:pt x="0" y="1"/>
                  </a:cubicBezTo>
                  <a:cubicBezTo>
                    <a:pt x="2" y="1"/>
                    <a:pt x="3" y="1"/>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4" name="Freeform 238"/>
            <p:cNvSpPr/>
            <p:nvPr/>
          </p:nvSpPr>
          <p:spPr bwMode="auto">
            <a:xfrm flipH="1">
              <a:off x="1681162" y="5924550"/>
              <a:ext cx="112713" cy="173038"/>
            </a:xfrm>
            <a:custGeom>
              <a:avLst/>
              <a:gdLst>
                <a:gd name="T0" fmla="*/ 16 w 40"/>
                <a:gd name="T1" fmla="*/ 0 h 61"/>
                <a:gd name="T2" fmla="*/ 5 w 40"/>
                <a:gd name="T3" fmla="*/ 14 h 61"/>
                <a:gd name="T4" fmla="*/ 1 w 40"/>
                <a:gd name="T5" fmla="*/ 23 h 61"/>
                <a:gd name="T6" fmla="*/ 0 w 40"/>
                <a:gd name="T7" fmla="*/ 27 h 61"/>
                <a:gd name="T8" fmla="*/ 0 w 40"/>
                <a:gd name="T9" fmla="*/ 31 h 61"/>
                <a:gd name="T10" fmla="*/ 3 w 40"/>
                <a:gd name="T11" fmla="*/ 38 h 61"/>
                <a:gd name="T12" fmla="*/ 5 w 40"/>
                <a:gd name="T13" fmla="*/ 42 h 61"/>
                <a:gd name="T14" fmla="*/ 5 w 40"/>
                <a:gd name="T15" fmla="*/ 45 h 61"/>
                <a:gd name="T16" fmla="*/ 5 w 40"/>
                <a:gd name="T17" fmla="*/ 47 h 61"/>
                <a:gd name="T18" fmla="*/ 40 w 40"/>
                <a:gd name="T19" fmla="*/ 61 h 61"/>
                <a:gd name="T20" fmla="*/ 40 w 40"/>
                <a:gd name="T21" fmla="*/ 61 h 61"/>
                <a:gd name="T22" fmla="*/ 19 w 40"/>
                <a:gd name="T23" fmla="*/ 51 h 61"/>
                <a:gd name="T24" fmla="*/ 35 w 40"/>
                <a:gd name="T25" fmla="*/ 42 h 61"/>
                <a:gd name="T26" fmla="*/ 20 w 40"/>
                <a:gd name="T27" fmla="*/ 44 h 61"/>
                <a:gd name="T28" fmla="*/ 17 w 40"/>
                <a:gd name="T29" fmla="*/ 43 h 61"/>
                <a:gd name="T30" fmla="*/ 36 w 40"/>
                <a:gd name="T31" fmla="*/ 29 h 61"/>
                <a:gd name="T32" fmla="*/ 15 w 40"/>
                <a:gd name="T33" fmla="*/ 36 h 61"/>
                <a:gd name="T34" fmla="*/ 14 w 40"/>
                <a:gd name="T35" fmla="*/ 36 h 61"/>
                <a:gd name="T36" fmla="*/ 28 w 40"/>
                <a:gd name="T37" fmla="*/ 14 h 61"/>
                <a:gd name="T38" fmla="*/ 10 w 40"/>
                <a:gd name="T39" fmla="*/ 27 h 61"/>
                <a:gd name="T40" fmla="*/ 7 w 40"/>
                <a:gd name="T41" fmla="*/ 26 h 61"/>
                <a:gd name="T42" fmla="*/ 16 w 40"/>
                <a:gd name="T4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61">
                  <a:moveTo>
                    <a:pt x="16" y="0"/>
                  </a:moveTo>
                  <a:cubicBezTo>
                    <a:pt x="12" y="4"/>
                    <a:pt x="8" y="10"/>
                    <a:pt x="5" y="14"/>
                  </a:cubicBezTo>
                  <a:cubicBezTo>
                    <a:pt x="3" y="18"/>
                    <a:pt x="2" y="21"/>
                    <a:pt x="1" y="23"/>
                  </a:cubicBezTo>
                  <a:cubicBezTo>
                    <a:pt x="1" y="25"/>
                    <a:pt x="0" y="26"/>
                    <a:pt x="0" y="27"/>
                  </a:cubicBezTo>
                  <a:cubicBezTo>
                    <a:pt x="0" y="28"/>
                    <a:pt x="0" y="29"/>
                    <a:pt x="0" y="31"/>
                  </a:cubicBezTo>
                  <a:cubicBezTo>
                    <a:pt x="0" y="35"/>
                    <a:pt x="1" y="37"/>
                    <a:pt x="3" y="38"/>
                  </a:cubicBezTo>
                  <a:cubicBezTo>
                    <a:pt x="5" y="39"/>
                    <a:pt x="5" y="40"/>
                    <a:pt x="5" y="42"/>
                  </a:cubicBezTo>
                  <a:cubicBezTo>
                    <a:pt x="5" y="43"/>
                    <a:pt x="5" y="44"/>
                    <a:pt x="5" y="45"/>
                  </a:cubicBezTo>
                  <a:cubicBezTo>
                    <a:pt x="5" y="45"/>
                    <a:pt x="5" y="46"/>
                    <a:pt x="5" y="47"/>
                  </a:cubicBezTo>
                  <a:cubicBezTo>
                    <a:pt x="6" y="51"/>
                    <a:pt x="22" y="61"/>
                    <a:pt x="40" y="61"/>
                  </a:cubicBezTo>
                  <a:cubicBezTo>
                    <a:pt x="40" y="61"/>
                    <a:pt x="40" y="61"/>
                    <a:pt x="40" y="61"/>
                  </a:cubicBezTo>
                  <a:cubicBezTo>
                    <a:pt x="33" y="60"/>
                    <a:pt x="24" y="56"/>
                    <a:pt x="19" y="51"/>
                  </a:cubicBezTo>
                  <a:cubicBezTo>
                    <a:pt x="16" y="48"/>
                    <a:pt x="28" y="44"/>
                    <a:pt x="35" y="42"/>
                  </a:cubicBezTo>
                  <a:cubicBezTo>
                    <a:pt x="31" y="43"/>
                    <a:pt x="24" y="44"/>
                    <a:pt x="20" y="44"/>
                  </a:cubicBezTo>
                  <a:cubicBezTo>
                    <a:pt x="18" y="44"/>
                    <a:pt x="17" y="44"/>
                    <a:pt x="17" y="43"/>
                  </a:cubicBezTo>
                  <a:cubicBezTo>
                    <a:pt x="16" y="40"/>
                    <a:pt x="35" y="30"/>
                    <a:pt x="36" y="29"/>
                  </a:cubicBezTo>
                  <a:cubicBezTo>
                    <a:pt x="35" y="30"/>
                    <a:pt x="20" y="36"/>
                    <a:pt x="15" y="36"/>
                  </a:cubicBezTo>
                  <a:cubicBezTo>
                    <a:pt x="15" y="36"/>
                    <a:pt x="14" y="36"/>
                    <a:pt x="14" y="36"/>
                  </a:cubicBezTo>
                  <a:cubicBezTo>
                    <a:pt x="11" y="34"/>
                    <a:pt x="25" y="18"/>
                    <a:pt x="28" y="14"/>
                  </a:cubicBezTo>
                  <a:cubicBezTo>
                    <a:pt x="26" y="17"/>
                    <a:pt x="16" y="27"/>
                    <a:pt x="10" y="27"/>
                  </a:cubicBezTo>
                  <a:cubicBezTo>
                    <a:pt x="9" y="27"/>
                    <a:pt x="8" y="27"/>
                    <a:pt x="7" y="26"/>
                  </a:cubicBezTo>
                  <a:cubicBezTo>
                    <a:pt x="3" y="20"/>
                    <a:pt x="15" y="1"/>
                    <a:pt x="16" y="0"/>
                  </a:cubicBezTo>
                </a:path>
              </a:pathLst>
            </a:custGeom>
            <a:solidFill>
              <a:srgbClr val="FFF9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5" name="Freeform 239"/>
            <p:cNvSpPr/>
            <p:nvPr/>
          </p:nvSpPr>
          <p:spPr bwMode="auto">
            <a:xfrm flipH="1">
              <a:off x="2260599" y="5848350"/>
              <a:ext cx="195263" cy="184150"/>
            </a:xfrm>
            <a:custGeom>
              <a:avLst/>
              <a:gdLst>
                <a:gd name="T0" fmla="*/ 66 w 69"/>
                <a:gd name="T1" fmla="*/ 51 h 65"/>
                <a:gd name="T2" fmla="*/ 49 w 69"/>
                <a:gd name="T3" fmla="*/ 64 h 65"/>
                <a:gd name="T4" fmla="*/ 6 w 69"/>
                <a:gd name="T5" fmla="*/ 40 h 65"/>
                <a:gd name="T6" fmla="*/ 6 w 69"/>
                <a:gd name="T7" fmla="*/ 40 h 65"/>
                <a:gd name="T8" fmla="*/ 1 w 69"/>
                <a:gd name="T9" fmla="*/ 14 h 65"/>
                <a:gd name="T10" fmla="*/ 2 w 69"/>
                <a:gd name="T11" fmla="*/ 4 h 65"/>
                <a:gd name="T12" fmla="*/ 6 w 69"/>
                <a:gd name="T13" fmla="*/ 7 h 65"/>
                <a:gd name="T14" fmla="*/ 10 w 69"/>
                <a:gd name="T15" fmla="*/ 9 h 65"/>
                <a:gd name="T16" fmla="*/ 9 w 69"/>
                <a:gd name="T17" fmla="*/ 3 h 65"/>
                <a:gd name="T18" fmla="*/ 17 w 69"/>
                <a:gd name="T19" fmla="*/ 2 h 65"/>
                <a:gd name="T20" fmla="*/ 39 w 69"/>
                <a:gd name="T21" fmla="*/ 9 h 65"/>
                <a:gd name="T22" fmla="*/ 39 w 69"/>
                <a:gd name="T23" fmla="*/ 9 h 65"/>
                <a:gd name="T24" fmla="*/ 66 w 69"/>
                <a:gd name="T25" fmla="*/ 5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65">
                  <a:moveTo>
                    <a:pt x="66" y="51"/>
                  </a:moveTo>
                  <a:cubicBezTo>
                    <a:pt x="63" y="65"/>
                    <a:pt x="49" y="64"/>
                    <a:pt x="49" y="64"/>
                  </a:cubicBezTo>
                  <a:cubicBezTo>
                    <a:pt x="24" y="65"/>
                    <a:pt x="12" y="53"/>
                    <a:pt x="6" y="40"/>
                  </a:cubicBezTo>
                  <a:cubicBezTo>
                    <a:pt x="6" y="40"/>
                    <a:pt x="6" y="40"/>
                    <a:pt x="6" y="40"/>
                  </a:cubicBezTo>
                  <a:cubicBezTo>
                    <a:pt x="0" y="27"/>
                    <a:pt x="1" y="14"/>
                    <a:pt x="1" y="14"/>
                  </a:cubicBezTo>
                  <a:cubicBezTo>
                    <a:pt x="1" y="14"/>
                    <a:pt x="0" y="5"/>
                    <a:pt x="2" y="4"/>
                  </a:cubicBezTo>
                  <a:cubicBezTo>
                    <a:pt x="3" y="4"/>
                    <a:pt x="5" y="6"/>
                    <a:pt x="6" y="7"/>
                  </a:cubicBezTo>
                  <a:cubicBezTo>
                    <a:pt x="8" y="8"/>
                    <a:pt x="9" y="9"/>
                    <a:pt x="10" y="9"/>
                  </a:cubicBezTo>
                  <a:cubicBezTo>
                    <a:pt x="11" y="9"/>
                    <a:pt x="9" y="7"/>
                    <a:pt x="9" y="3"/>
                  </a:cubicBezTo>
                  <a:cubicBezTo>
                    <a:pt x="8" y="0"/>
                    <a:pt x="17" y="2"/>
                    <a:pt x="17" y="2"/>
                  </a:cubicBezTo>
                  <a:cubicBezTo>
                    <a:pt x="25" y="4"/>
                    <a:pt x="33" y="6"/>
                    <a:pt x="39" y="9"/>
                  </a:cubicBezTo>
                  <a:cubicBezTo>
                    <a:pt x="39" y="9"/>
                    <a:pt x="39" y="9"/>
                    <a:pt x="39" y="9"/>
                  </a:cubicBezTo>
                  <a:cubicBezTo>
                    <a:pt x="65" y="20"/>
                    <a:pt x="69" y="40"/>
                    <a:pt x="66" y="51"/>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6" name="Freeform 240"/>
            <p:cNvSpPr/>
            <p:nvPr/>
          </p:nvSpPr>
          <p:spPr bwMode="auto">
            <a:xfrm flipH="1">
              <a:off x="2265362" y="5873750"/>
              <a:ext cx="173038" cy="155575"/>
            </a:xfrm>
            <a:custGeom>
              <a:avLst/>
              <a:gdLst>
                <a:gd name="T0" fmla="*/ 33 w 61"/>
                <a:gd name="T1" fmla="*/ 0 h 55"/>
                <a:gd name="T2" fmla="*/ 53 w 61"/>
                <a:gd name="T3" fmla="*/ 24 h 55"/>
                <a:gd name="T4" fmla="*/ 35 w 61"/>
                <a:gd name="T5" fmla="*/ 13 h 55"/>
                <a:gd name="T6" fmla="*/ 35 w 61"/>
                <a:gd name="T7" fmla="*/ 13 h 55"/>
                <a:gd name="T8" fmla="*/ 51 w 61"/>
                <a:gd name="T9" fmla="*/ 37 h 55"/>
                <a:gd name="T10" fmla="*/ 48 w 61"/>
                <a:gd name="T11" fmla="*/ 36 h 55"/>
                <a:gd name="T12" fmla="*/ 32 w 61"/>
                <a:gd name="T13" fmla="*/ 28 h 55"/>
                <a:gd name="T14" fmla="*/ 40 w 61"/>
                <a:gd name="T15" fmla="*/ 42 h 55"/>
                <a:gd name="T16" fmla="*/ 39 w 61"/>
                <a:gd name="T17" fmla="*/ 42 h 55"/>
                <a:gd name="T18" fmla="*/ 17 w 61"/>
                <a:gd name="T19" fmla="*/ 31 h 55"/>
                <a:gd name="T20" fmla="*/ 31 w 61"/>
                <a:gd name="T21" fmla="*/ 50 h 55"/>
                <a:gd name="T22" fmla="*/ 30 w 61"/>
                <a:gd name="T23" fmla="*/ 50 h 55"/>
                <a:gd name="T24" fmla="*/ 0 w 61"/>
                <a:gd name="T25" fmla="*/ 31 h 55"/>
                <a:gd name="T26" fmla="*/ 40 w 61"/>
                <a:gd name="T27" fmla="*/ 55 h 55"/>
                <a:gd name="T28" fmla="*/ 43 w 61"/>
                <a:gd name="T29" fmla="*/ 55 h 55"/>
                <a:gd name="T30" fmla="*/ 43 w 61"/>
                <a:gd name="T31" fmla="*/ 55 h 55"/>
                <a:gd name="T32" fmla="*/ 60 w 61"/>
                <a:gd name="T33" fmla="*/ 42 h 55"/>
                <a:gd name="T34" fmla="*/ 61 w 61"/>
                <a:gd name="T35" fmla="*/ 36 h 55"/>
                <a:gd name="T36" fmla="*/ 33 w 61"/>
                <a:gd name="T3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1" h="55">
                  <a:moveTo>
                    <a:pt x="33" y="0"/>
                  </a:moveTo>
                  <a:cubicBezTo>
                    <a:pt x="46" y="9"/>
                    <a:pt x="53" y="23"/>
                    <a:pt x="53" y="24"/>
                  </a:cubicBezTo>
                  <a:cubicBezTo>
                    <a:pt x="45" y="14"/>
                    <a:pt x="37" y="13"/>
                    <a:pt x="35" y="13"/>
                  </a:cubicBezTo>
                  <a:cubicBezTo>
                    <a:pt x="35" y="13"/>
                    <a:pt x="35" y="13"/>
                    <a:pt x="35" y="13"/>
                  </a:cubicBezTo>
                  <a:cubicBezTo>
                    <a:pt x="48" y="19"/>
                    <a:pt x="54" y="37"/>
                    <a:pt x="51" y="37"/>
                  </a:cubicBezTo>
                  <a:cubicBezTo>
                    <a:pt x="50" y="37"/>
                    <a:pt x="49" y="37"/>
                    <a:pt x="48" y="36"/>
                  </a:cubicBezTo>
                  <a:cubicBezTo>
                    <a:pt x="41" y="29"/>
                    <a:pt x="32" y="28"/>
                    <a:pt x="32" y="28"/>
                  </a:cubicBezTo>
                  <a:cubicBezTo>
                    <a:pt x="36" y="29"/>
                    <a:pt x="46" y="39"/>
                    <a:pt x="40" y="42"/>
                  </a:cubicBezTo>
                  <a:cubicBezTo>
                    <a:pt x="40" y="42"/>
                    <a:pt x="39" y="42"/>
                    <a:pt x="39" y="42"/>
                  </a:cubicBezTo>
                  <a:cubicBezTo>
                    <a:pt x="32" y="42"/>
                    <a:pt x="18" y="32"/>
                    <a:pt x="17" y="31"/>
                  </a:cubicBezTo>
                  <a:cubicBezTo>
                    <a:pt x="24" y="43"/>
                    <a:pt x="46" y="49"/>
                    <a:pt x="31" y="50"/>
                  </a:cubicBezTo>
                  <a:cubicBezTo>
                    <a:pt x="31" y="50"/>
                    <a:pt x="30" y="50"/>
                    <a:pt x="30" y="50"/>
                  </a:cubicBezTo>
                  <a:cubicBezTo>
                    <a:pt x="16" y="50"/>
                    <a:pt x="2" y="32"/>
                    <a:pt x="0" y="31"/>
                  </a:cubicBezTo>
                  <a:cubicBezTo>
                    <a:pt x="6" y="43"/>
                    <a:pt x="17" y="55"/>
                    <a:pt x="40" y="55"/>
                  </a:cubicBezTo>
                  <a:cubicBezTo>
                    <a:pt x="41" y="55"/>
                    <a:pt x="42" y="55"/>
                    <a:pt x="43" y="55"/>
                  </a:cubicBezTo>
                  <a:cubicBezTo>
                    <a:pt x="43" y="55"/>
                    <a:pt x="43" y="55"/>
                    <a:pt x="43" y="55"/>
                  </a:cubicBezTo>
                  <a:cubicBezTo>
                    <a:pt x="46" y="55"/>
                    <a:pt x="58" y="54"/>
                    <a:pt x="60" y="42"/>
                  </a:cubicBezTo>
                  <a:cubicBezTo>
                    <a:pt x="61" y="40"/>
                    <a:pt x="61" y="38"/>
                    <a:pt x="61" y="36"/>
                  </a:cubicBezTo>
                  <a:cubicBezTo>
                    <a:pt x="61" y="25"/>
                    <a:pt x="55" y="9"/>
                    <a:pt x="33" y="0"/>
                  </a:cubicBezTo>
                </a:path>
              </a:pathLst>
            </a:custGeom>
            <a:solidFill>
              <a:srgbClr val="F9E3E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7" name="Freeform 241"/>
            <p:cNvSpPr/>
            <p:nvPr/>
          </p:nvSpPr>
          <p:spPr bwMode="auto">
            <a:xfrm flipH="1">
              <a:off x="2260599" y="5973763"/>
              <a:ext cx="65088" cy="61913"/>
            </a:xfrm>
            <a:custGeom>
              <a:avLst/>
              <a:gdLst>
                <a:gd name="T0" fmla="*/ 0 w 23"/>
                <a:gd name="T1" fmla="*/ 20 h 22"/>
                <a:gd name="T2" fmla="*/ 15 w 23"/>
                <a:gd name="T3" fmla="*/ 19 h 22"/>
                <a:gd name="T4" fmla="*/ 19 w 23"/>
                <a:gd name="T5" fmla="*/ 19 h 22"/>
                <a:gd name="T6" fmla="*/ 20 w 23"/>
                <a:gd name="T7" fmla="*/ 15 h 22"/>
                <a:gd name="T8" fmla="*/ 21 w 23"/>
                <a:gd name="T9" fmla="*/ 0 h 22"/>
                <a:gd name="T10" fmla="*/ 18 w 23"/>
                <a:gd name="T11" fmla="*/ 10 h 22"/>
                <a:gd name="T12" fmla="*/ 16 w 23"/>
                <a:gd name="T13" fmla="*/ 3 h 22"/>
                <a:gd name="T14" fmla="*/ 16 w 23"/>
                <a:gd name="T15" fmla="*/ 13 h 22"/>
                <a:gd name="T16" fmla="*/ 7 w 23"/>
                <a:gd name="T17" fmla="*/ 12 h 22"/>
                <a:gd name="T18" fmla="*/ 12 w 23"/>
                <a:gd name="T19" fmla="*/ 17 h 22"/>
                <a:gd name="T20" fmla="*/ 0 w 23"/>
                <a:gd name="T21"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2">
                  <a:moveTo>
                    <a:pt x="0" y="20"/>
                  </a:moveTo>
                  <a:cubicBezTo>
                    <a:pt x="0" y="20"/>
                    <a:pt x="7" y="22"/>
                    <a:pt x="15" y="19"/>
                  </a:cubicBezTo>
                  <a:cubicBezTo>
                    <a:pt x="15" y="19"/>
                    <a:pt x="16" y="20"/>
                    <a:pt x="19" y="19"/>
                  </a:cubicBezTo>
                  <a:cubicBezTo>
                    <a:pt x="21" y="18"/>
                    <a:pt x="20" y="17"/>
                    <a:pt x="20" y="15"/>
                  </a:cubicBezTo>
                  <a:cubicBezTo>
                    <a:pt x="21" y="13"/>
                    <a:pt x="23" y="7"/>
                    <a:pt x="21" y="0"/>
                  </a:cubicBezTo>
                  <a:cubicBezTo>
                    <a:pt x="21" y="0"/>
                    <a:pt x="20" y="7"/>
                    <a:pt x="18" y="10"/>
                  </a:cubicBezTo>
                  <a:cubicBezTo>
                    <a:pt x="18" y="10"/>
                    <a:pt x="17" y="6"/>
                    <a:pt x="16" y="3"/>
                  </a:cubicBezTo>
                  <a:cubicBezTo>
                    <a:pt x="16" y="3"/>
                    <a:pt x="17" y="11"/>
                    <a:pt x="16" y="13"/>
                  </a:cubicBezTo>
                  <a:cubicBezTo>
                    <a:pt x="14" y="16"/>
                    <a:pt x="7" y="12"/>
                    <a:pt x="7" y="12"/>
                  </a:cubicBezTo>
                  <a:cubicBezTo>
                    <a:pt x="7" y="12"/>
                    <a:pt x="10" y="17"/>
                    <a:pt x="12" y="17"/>
                  </a:cubicBezTo>
                  <a:cubicBezTo>
                    <a:pt x="12" y="17"/>
                    <a:pt x="8" y="20"/>
                    <a:pt x="0" y="20"/>
                  </a:cubicBezTo>
                  <a:close/>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8" name="Freeform 242"/>
            <p:cNvSpPr/>
            <p:nvPr/>
          </p:nvSpPr>
          <p:spPr bwMode="auto">
            <a:xfrm flipH="1">
              <a:off x="2239962" y="6018213"/>
              <a:ext cx="36513" cy="23813"/>
            </a:xfrm>
            <a:custGeom>
              <a:avLst/>
              <a:gdLst>
                <a:gd name="T0" fmla="*/ 0 w 13"/>
                <a:gd name="T1" fmla="*/ 4 h 8"/>
                <a:gd name="T2" fmla="*/ 7 w 13"/>
                <a:gd name="T3" fmla="*/ 8 h 8"/>
                <a:gd name="T4" fmla="*/ 13 w 13"/>
                <a:gd name="T5" fmla="*/ 7 h 8"/>
                <a:gd name="T6" fmla="*/ 3 w 13"/>
                <a:gd name="T7" fmla="*/ 0 h 8"/>
              </a:gdLst>
              <a:ahLst/>
              <a:cxnLst>
                <a:cxn ang="0">
                  <a:pos x="T0" y="T1"/>
                </a:cxn>
                <a:cxn ang="0">
                  <a:pos x="T2" y="T3"/>
                </a:cxn>
                <a:cxn ang="0">
                  <a:pos x="T4" y="T5"/>
                </a:cxn>
                <a:cxn ang="0">
                  <a:pos x="T6" y="T7"/>
                </a:cxn>
              </a:cxnLst>
              <a:rect l="0" t="0" r="r" b="b"/>
              <a:pathLst>
                <a:path w="13" h="8">
                  <a:moveTo>
                    <a:pt x="0" y="4"/>
                  </a:moveTo>
                  <a:cubicBezTo>
                    <a:pt x="0" y="4"/>
                    <a:pt x="2" y="3"/>
                    <a:pt x="7" y="8"/>
                  </a:cubicBezTo>
                  <a:cubicBezTo>
                    <a:pt x="13" y="7"/>
                    <a:pt x="13" y="7"/>
                    <a:pt x="13" y="7"/>
                  </a:cubicBezTo>
                  <a:cubicBezTo>
                    <a:pt x="13" y="7"/>
                    <a:pt x="6" y="4"/>
                    <a:pt x="3" y="0"/>
                  </a:cubicBezTo>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9" name="Freeform 243"/>
            <p:cNvSpPr/>
            <p:nvPr/>
          </p:nvSpPr>
          <p:spPr bwMode="auto">
            <a:xfrm flipH="1">
              <a:off x="2773362" y="5716588"/>
              <a:ext cx="195263" cy="188913"/>
            </a:xfrm>
            <a:custGeom>
              <a:avLst/>
              <a:gdLst>
                <a:gd name="T0" fmla="*/ 66 w 69"/>
                <a:gd name="T1" fmla="*/ 52 h 66"/>
                <a:gd name="T2" fmla="*/ 49 w 69"/>
                <a:gd name="T3" fmla="*/ 65 h 66"/>
                <a:gd name="T4" fmla="*/ 6 w 69"/>
                <a:gd name="T5" fmla="*/ 41 h 66"/>
                <a:gd name="T6" fmla="*/ 6 w 69"/>
                <a:gd name="T7" fmla="*/ 41 h 66"/>
                <a:gd name="T8" fmla="*/ 1 w 69"/>
                <a:gd name="T9" fmla="*/ 14 h 66"/>
                <a:gd name="T10" fmla="*/ 2 w 69"/>
                <a:gd name="T11" fmla="*/ 5 h 66"/>
                <a:gd name="T12" fmla="*/ 6 w 69"/>
                <a:gd name="T13" fmla="*/ 8 h 66"/>
                <a:gd name="T14" fmla="*/ 10 w 69"/>
                <a:gd name="T15" fmla="*/ 10 h 66"/>
                <a:gd name="T16" fmla="*/ 9 w 69"/>
                <a:gd name="T17" fmla="*/ 4 h 66"/>
                <a:gd name="T18" fmla="*/ 17 w 69"/>
                <a:gd name="T19" fmla="*/ 3 h 66"/>
                <a:gd name="T20" fmla="*/ 39 w 69"/>
                <a:gd name="T21" fmla="*/ 9 h 66"/>
                <a:gd name="T22" fmla="*/ 39 w 69"/>
                <a:gd name="T23" fmla="*/ 9 h 66"/>
                <a:gd name="T24" fmla="*/ 66 w 69"/>
                <a:gd name="T25" fmla="*/ 5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66">
                  <a:moveTo>
                    <a:pt x="66" y="52"/>
                  </a:moveTo>
                  <a:cubicBezTo>
                    <a:pt x="63" y="66"/>
                    <a:pt x="49" y="65"/>
                    <a:pt x="49" y="65"/>
                  </a:cubicBezTo>
                  <a:cubicBezTo>
                    <a:pt x="24" y="66"/>
                    <a:pt x="12" y="53"/>
                    <a:pt x="6" y="41"/>
                  </a:cubicBezTo>
                  <a:cubicBezTo>
                    <a:pt x="6" y="41"/>
                    <a:pt x="6" y="41"/>
                    <a:pt x="6" y="41"/>
                  </a:cubicBezTo>
                  <a:cubicBezTo>
                    <a:pt x="0" y="28"/>
                    <a:pt x="1" y="14"/>
                    <a:pt x="1" y="14"/>
                  </a:cubicBezTo>
                  <a:cubicBezTo>
                    <a:pt x="1" y="14"/>
                    <a:pt x="0" y="5"/>
                    <a:pt x="2" y="5"/>
                  </a:cubicBezTo>
                  <a:cubicBezTo>
                    <a:pt x="3" y="5"/>
                    <a:pt x="5" y="6"/>
                    <a:pt x="6" y="8"/>
                  </a:cubicBezTo>
                  <a:cubicBezTo>
                    <a:pt x="8" y="9"/>
                    <a:pt x="9" y="10"/>
                    <a:pt x="10" y="10"/>
                  </a:cubicBezTo>
                  <a:cubicBezTo>
                    <a:pt x="11" y="10"/>
                    <a:pt x="10" y="8"/>
                    <a:pt x="9" y="4"/>
                  </a:cubicBezTo>
                  <a:cubicBezTo>
                    <a:pt x="8" y="0"/>
                    <a:pt x="17" y="3"/>
                    <a:pt x="17" y="3"/>
                  </a:cubicBezTo>
                  <a:cubicBezTo>
                    <a:pt x="25" y="4"/>
                    <a:pt x="33" y="7"/>
                    <a:pt x="39" y="9"/>
                  </a:cubicBezTo>
                  <a:cubicBezTo>
                    <a:pt x="39" y="9"/>
                    <a:pt x="39" y="9"/>
                    <a:pt x="39" y="9"/>
                  </a:cubicBezTo>
                  <a:cubicBezTo>
                    <a:pt x="65" y="21"/>
                    <a:pt x="69" y="40"/>
                    <a:pt x="66" y="52"/>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0" name="Freeform 244"/>
            <p:cNvSpPr/>
            <p:nvPr/>
          </p:nvSpPr>
          <p:spPr bwMode="auto">
            <a:xfrm flipH="1">
              <a:off x="2779712" y="5741988"/>
              <a:ext cx="173038" cy="160338"/>
            </a:xfrm>
            <a:custGeom>
              <a:avLst/>
              <a:gdLst>
                <a:gd name="T0" fmla="*/ 33 w 61"/>
                <a:gd name="T1" fmla="*/ 0 h 56"/>
                <a:gd name="T2" fmla="*/ 53 w 61"/>
                <a:gd name="T3" fmla="*/ 25 h 56"/>
                <a:gd name="T4" fmla="*/ 35 w 61"/>
                <a:gd name="T5" fmla="*/ 14 h 56"/>
                <a:gd name="T6" fmla="*/ 35 w 61"/>
                <a:gd name="T7" fmla="*/ 14 h 56"/>
                <a:gd name="T8" fmla="*/ 51 w 61"/>
                <a:gd name="T9" fmla="*/ 38 h 56"/>
                <a:gd name="T10" fmla="*/ 48 w 61"/>
                <a:gd name="T11" fmla="*/ 37 h 56"/>
                <a:gd name="T12" fmla="*/ 32 w 61"/>
                <a:gd name="T13" fmla="*/ 28 h 56"/>
                <a:gd name="T14" fmla="*/ 40 w 61"/>
                <a:gd name="T15" fmla="*/ 43 h 56"/>
                <a:gd name="T16" fmla="*/ 39 w 61"/>
                <a:gd name="T17" fmla="*/ 43 h 56"/>
                <a:gd name="T18" fmla="*/ 17 w 61"/>
                <a:gd name="T19" fmla="*/ 32 h 56"/>
                <a:gd name="T20" fmla="*/ 31 w 61"/>
                <a:gd name="T21" fmla="*/ 50 h 56"/>
                <a:gd name="T22" fmla="*/ 30 w 61"/>
                <a:gd name="T23" fmla="*/ 50 h 56"/>
                <a:gd name="T24" fmla="*/ 0 w 61"/>
                <a:gd name="T25" fmla="*/ 32 h 56"/>
                <a:gd name="T26" fmla="*/ 40 w 61"/>
                <a:gd name="T27" fmla="*/ 56 h 56"/>
                <a:gd name="T28" fmla="*/ 43 w 61"/>
                <a:gd name="T29" fmla="*/ 56 h 56"/>
                <a:gd name="T30" fmla="*/ 43 w 61"/>
                <a:gd name="T31" fmla="*/ 56 h 56"/>
                <a:gd name="T32" fmla="*/ 60 w 61"/>
                <a:gd name="T33" fmla="*/ 43 h 56"/>
                <a:gd name="T34" fmla="*/ 61 w 61"/>
                <a:gd name="T35" fmla="*/ 37 h 56"/>
                <a:gd name="T36" fmla="*/ 33 w 61"/>
                <a:gd name="T37"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1" h="56">
                  <a:moveTo>
                    <a:pt x="33" y="0"/>
                  </a:moveTo>
                  <a:cubicBezTo>
                    <a:pt x="46" y="10"/>
                    <a:pt x="53" y="24"/>
                    <a:pt x="53" y="25"/>
                  </a:cubicBezTo>
                  <a:cubicBezTo>
                    <a:pt x="45" y="14"/>
                    <a:pt x="37" y="14"/>
                    <a:pt x="35" y="14"/>
                  </a:cubicBezTo>
                  <a:cubicBezTo>
                    <a:pt x="35" y="14"/>
                    <a:pt x="35" y="14"/>
                    <a:pt x="35" y="14"/>
                  </a:cubicBezTo>
                  <a:cubicBezTo>
                    <a:pt x="48" y="19"/>
                    <a:pt x="54" y="38"/>
                    <a:pt x="51" y="38"/>
                  </a:cubicBezTo>
                  <a:cubicBezTo>
                    <a:pt x="50" y="38"/>
                    <a:pt x="49" y="38"/>
                    <a:pt x="48" y="37"/>
                  </a:cubicBezTo>
                  <a:cubicBezTo>
                    <a:pt x="41" y="30"/>
                    <a:pt x="32" y="28"/>
                    <a:pt x="32" y="28"/>
                  </a:cubicBezTo>
                  <a:cubicBezTo>
                    <a:pt x="36" y="30"/>
                    <a:pt x="46" y="40"/>
                    <a:pt x="40" y="43"/>
                  </a:cubicBezTo>
                  <a:cubicBezTo>
                    <a:pt x="40" y="43"/>
                    <a:pt x="39" y="43"/>
                    <a:pt x="39" y="43"/>
                  </a:cubicBezTo>
                  <a:cubicBezTo>
                    <a:pt x="32" y="43"/>
                    <a:pt x="18" y="33"/>
                    <a:pt x="17" y="32"/>
                  </a:cubicBezTo>
                  <a:cubicBezTo>
                    <a:pt x="24" y="44"/>
                    <a:pt x="46" y="50"/>
                    <a:pt x="31" y="50"/>
                  </a:cubicBezTo>
                  <a:cubicBezTo>
                    <a:pt x="31" y="50"/>
                    <a:pt x="30" y="50"/>
                    <a:pt x="30" y="50"/>
                  </a:cubicBezTo>
                  <a:cubicBezTo>
                    <a:pt x="16" y="50"/>
                    <a:pt x="2" y="33"/>
                    <a:pt x="0" y="32"/>
                  </a:cubicBezTo>
                  <a:cubicBezTo>
                    <a:pt x="6" y="44"/>
                    <a:pt x="17" y="56"/>
                    <a:pt x="40" y="56"/>
                  </a:cubicBezTo>
                  <a:cubicBezTo>
                    <a:pt x="41" y="56"/>
                    <a:pt x="42" y="56"/>
                    <a:pt x="43" y="56"/>
                  </a:cubicBezTo>
                  <a:cubicBezTo>
                    <a:pt x="43" y="56"/>
                    <a:pt x="43" y="56"/>
                    <a:pt x="43" y="56"/>
                  </a:cubicBezTo>
                  <a:cubicBezTo>
                    <a:pt x="46" y="56"/>
                    <a:pt x="58" y="55"/>
                    <a:pt x="60" y="43"/>
                  </a:cubicBezTo>
                  <a:cubicBezTo>
                    <a:pt x="61" y="41"/>
                    <a:pt x="61" y="39"/>
                    <a:pt x="61" y="37"/>
                  </a:cubicBezTo>
                  <a:cubicBezTo>
                    <a:pt x="61" y="25"/>
                    <a:pt x="55" y="10"/>
                    <a:pt x="33" y="0"/>
                  </a:cubicBezTo>
                </a:path>
              </a:pathLst>
            </a:custGeom>
            <a:solidFill>
              <a:srgbClr val="F9E3E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1" name="Freeform 245"/>
            <p:cNvSpPr/>
            <p:nvPr/>
          </p:nvSpPr>
          <p:spPr bwMode="auto">
            <a:xfrm flipH="1">
              <a:off x="2773362" y="5842000"/>
              <a:ext cx="65088" cy="65088"/>
            </a:xfrm>
            <a:custGeom>
              <a:avLst/>
              <a:gdLst>
                <a:gd name="T0" fmla="*/ 0 w 23"/>
                <a:gd name="T1" fmla="*/ 21 h 23"/>
                <a:gd name="T2" fmla="*/ 15 w 23"/>
                <a:gd name="T3" fmla="*/ 20 h 23"/>
                <a:gd name="T4" fmla="*/ 19 w 23"/>
                <a:gd name="T5" fmla="*/ 20 h 23"/>
                <a:gd name="T6" fmla="*/ 20 w 23"/>
                <a:gd name="T7" fmla="*/ 15 h 23"/>
                <a:gd name="T8" fmla="*/ 21 w 23"/>
                <a:gd name="T9" fmla="*/ 0 h 23"/>
                <a:gd name="T10" fmla="*/ 18 w 23"/>
                <a:gd name="T11" fmla="*/ 11 h 23"/>
                <a:gd name="T12" fmla="*/ 16 w 23"/>
                <a:gd name="T13" fmla="*/ 4 h 23"/>
                <a:gd name="T14" fmla="*/ 16 w 23"/>
                <a:gd name="T15" fmla="*/ 14 h 23"/>
                <a:gd name="T16" fmla="*/ 7 w 23"/>
                <a:gd name="T17" fmla="*/ 13 h 23"/>
                <a:gd name="T18" fmla="*/ 12 w 23"/>
                <a:gd name="T19" fmla="*/ 18 h 23"/>
                <a:gd name="T20" fmla="*/ 0 w 23"/>
                <a:gd name="T21" fmla="*/ 2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3">
                  <a:moveTo>
                    <a:pt x="0" y="21"/>
                  </a:moveTo>
                  <a:cubicBezTo>
                    <a:pt x="0" y="21"/>
                    <a:pt x="7" y="23"/>
                    <a:pt x="15" y="20"/>
                  </a:cubicBezTo>
                  <a:cubicBezTo>
                    <a:pt x="15" y="20"/>
                    <a:pt x="17" y="21"/>
                    <a:pt x="19" y="20"/>
                  </a:cubicBezTo>
                  <a:cubicBezTo>
                    <a:pt x="21" y="19"/>
                    <a:pt x="20" y="17"/>
                    <a:pt x="20" y="15"/>
                  </a:cubicBezTo>
                  <a:cubicBezTo>
                    <a:pt x="21" y="13"/>
                    <a:pt x="23" y="8"/>
                    <a:pt x="21" y="0"/>
                  </a:cubicBezTo>
                  <a:cubicBezTo>
                    <a:pt x="21" y="0"/>
                    <a:pt x="20" y="8"/>
                    <a:pt x="18" y="11"/>
                  </a:cubicBezTo>
                  <a:cubicBezTo>
                    <a:pt x="18" y="11"/>
                    <a:pt x="17" y="7"/>
                    <a:pt x="16" y="4"/>
                  </a:cubicBezTo>
                  <a:cubicBezTo>
                    <a:pt x="16" y="4"/>
                    <a:pt x="17" y="12"/>
                    <a:pt x="16" y="14"/>
                  </a:cubicBezTo>
                  <a:cubicBezTo>
                    <a:pt x="14" y="17"/>
                    <a:pt x="7" y="13"/>
                    <a:pt x="7" y="13"/>
                  </a:cubicBezTo>
                  <a:cubicBezTo>
                    <a:pt x="7" y="13"/>
                    <a:pt x="10" y="17"/>
                    <a:pt x="12" y="18"/>
                  </a:cubicBezTo>
                  <a:cubicBezTo>
                    <a:pt x="12" y="18"/>
                    <a:pt x="8" y="21"/>
                    <a:pt x="0" y="21"/>
                  </a:cubicBezTo>
                  <a:close/>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2" name="Freeform 246"/>
            <p:cNvSpPr/>
            <p:nvPr/>
          </p:nvSpPr>
          <p:spPr bwMode="auto">
            <a:xfrm flipH="1">
              <a:off x="2754312" y="5891213"/>
              <a:ext cx="36513" cy="19050"/>
            </a:xfrm>
            <a:custGeom>
              <a:avLst/>
              <a:gdLst>
                <a:gd name="T0" fmla="*/ 0 w 13"/>
                <a:gd name="T1" fmla="*/ 3 h 7"/>
                <a:gd name="T2" fmla="*/ 7 w 13"/>
                <a:gd name="T3" fmla="*/ 7 h 7"/>
                <a:gd name="T4" fmla="*/ 13 w 13"/>
                <a:gd name="T5" fmla="*/ 7 h 7"/>
                <a:gd name="T6" fmla="*/ 3 w 13"/>
                <a:gd name="T7" fmla="*/ 0 h 7"/>
              </a:gdLst>
              <a:ahLst/>
              <a:cxnLst>
                <a:cxn ang="0">
                  <a:pos x="T0" y="T1"/>
                </a:cxn>
                <a:cxn ang="0">
                  <a:pos x="T2" y="T3"/>
                </a:cxn>
                <a:cxn ang="0">
                  <a:pos x="T4" y="T5"/>
                </a:cxn>
                <a:cxn ang="0">
                  <a:pos x="T6" y="T7"/>
                </a:cxn>
              </a:cxnLst>
              <a:rect l="0" t="0" r="r" b="b"/>
              <a:pathLst>
                <a:path w="13" h="7">
                  <a:moveTo>
                    <a:pt x="0" y="3"/>
                  </a:moveTo>
                  <a:cubicBezTo>
                    <a:pt x="0" y="3"/>
                    <a:pt x="2" y="3"/>
                    <a:pt x="7" y="7"/>
                  </a:cubicBezTo>
                  <a:cubicBezTo>
                    <a:pt x="13" y="7"/>
                    <a:pt x="13" y="7"/>
                    <a:pt x="13" y="7"/>
                  </a:cubicBezTo>
                  <a:cubicBezTo>
                    <a:pt x="13" y="7"/>
                    <a:pt x="6" y="4"/>
                    <a:pt x="3" y="0"/>
                  </a:cubicBezTo>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3" name="Freeform 247"/>
            <p:cNvSpPr/>
            <p:nvPr/>
          </p:nvSpPr>
          <p:spPr bwMode="auto">
            <a:xfrm flipH="1">
              <a:off x="2574925" y="5770563"/>
              <a:ext cx="187325" cy="150813"/>
            </a:xfrm>
            <a:custGeom>
              <a:avLst/>
              <a:gdLst>
                <a:gd name="T0" fmla="*/ 1 w 66"/>
                <a:gd name="T1" fmla="*/ 34 h 53"/>
                <a:gd name="T2" fmla="*/ 13 w 66"/>
                <a:gd name="T3" fmla="*/ 48 h 53"/>
                <a:gd name="T4" fmla="*/ 54 w 66"/>
                <a:gd name="T5" fmla="*/ 35 h 53"/>
                <a:gd name="T6" fmla="*/ 54 w 66"/>
                <a:gd name="T7" fmla="*/ 35 h 53"/>
                <a:gd name="T8" fmla="*/ 63 w 66"/>
                <a:gd name="T9" fmla="*/ 14 h 53"/>
                <a:gd name="T10" fmla="*/ 64 w 66"/>
                <a:gd name="T11" fmla="*/ 6 h 53"/>
                <a:gd name="T12" fmla="*/ 60 w 66"/>
                <a:gd name="T13" fmla="*/ 7 h 53"/>
                <a:gd name="T14" fmla="*/ 57 w 66"/>
                <a:gd name="T15" fmla="*/ 8 h 53"/>
                <a:gd name="T16" fmla="*/ 58 w 66"/>
                <a:gd name="T17" fmla="*/ 3 h 53"/>
                <a:gd name="T18" fmla="*/ 52 w 66"/>
                <a:gd name="T19" fmla="*/ 1 h 53"/>
                <a:gd name="T20" fmla="*/ 32 w 66"/>
                <a:gd name="T21" fmla="*/ 2 h 53"/>
                <a:gd name="T22" fmla="*/ 32 w 66"/>
                <a:gd name="T23" fmla="*/ 2 h 53"/>
                <a:gd name="T24" fmla="*/ 1 w 66"/>
                <a:gd name="T25" fmla="*/ 3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 h="53">
                  <a:moveTo>
                    <a:pt x="1" y="34"/>
                  </a:moveTo>
                  <a:cubicBezTo>
                    <a:pt x="0" y="46"/>
                    <a:pt x="13" y="48"/>
                    <a:pt x="13" y="48"/>
                  </a:cubicBezTo>
                  <a:cubicBezTo>
                    <a:pt x="34" y="53"/>
                    <a:pt x="46" y="45"/>
                    <a:pt x="54" y="35"/>
                  </a:cubicBezTo>
                  <a:cubicBezTo>
                    <a:pt x="54" y="35"/>
                    <a:pt x="54" y="35"/>
                    <a:pt x="54" y="35"/>
                  </a:cubicBezTo>
                  <a:cubicBezTo>
                    <a:pt x="61" y="25"/>
                    <a:pt x="63" y="14"/>
                    <a:pt x="63" y="14"/>
                  </a:cubicBezTo>
                  <a:cubicBezTo>
                    <a:pt x="63" y="14"/>
                    <a:pt x="66" y="6"/>
                    <a:pt x="64" y="6"/>
                  </a:cubicBezTo>
                  <a:cubicBezTo>
                    <a:pt x="63" y="5"/>
                    <a:pt x="61" y="6"/>
                    <a:pt x="60" y="7"/>
                  </a:cubicBezTo>
                  <a:cubicBezTo>
                    <a:pt x="58" y="8"/>
                    <a:pt x="57" y="8"/>
                    <a:pt x="57" y="8"/>
                  </a:cubicBezTo>
                  <a:cubicBezTo>
                    <a:pt x="55" y="8"/>
                    <a:pt x="57" y="6"/>
                    <a:pt x="58" y="3"/>
                  </a:cubicBezTo>
                  <a:cubicBezTo>
                    <a:pt x="59" y="0"/>
                    <a:pt x="52" y="1"/>
                    <a:pt x="52" y="1"/>
                  </a:cubicBezTo>
                  <a:cubicBezTo>
                    <a:pt x="44" y="1"/>
                    <a:pt x="37" y="1"/>
                    <a:pt x="32" y="2"/>
                  </a:cubicBezTo>
                  <a:cubicBezTo>
                    <a:pt x="32" y="2"/>
                    <a:pt x="32" y="2"/>
                    <a:pt x="32" y="2"/>
                  </a:cubicBezTo>
                  <a:cubicBezTo>
                    <a:pt x="7" y="8"/>
                    <a:pt x="1" y="23"/>
                    <a:pt x="1" y="34"/>
                  </a:cubicBezTo>
                </a:path>
              </a:pathLst>
            </a:custGeom>
            <a:solidFill>
              <a:srgbClr val="FEF3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4" name="Freeform 248"/>
            <p:cNvSpPr/>
            <p:nvPr/>
          </p:nvSpPr>
          <p:spPr bwMode="auto">
            <a:xfrm flipH="1">
              <a:off x="2608262" y="5776913"/>
              <a:ext cx="150813" cy="136525"/>
            </a:xfrm>
            <a:custGeom>
              <a:avLst/>
              <a:gdLst>
                <a:gd name="T0" fmla="*/ 31 w 53"/>
                <a:gd name="T1" fmla="*/ 0 h 48"/>
                <a:gd name="T2" fmla="*/ 0 w 53"/>
                <a:gd name="T3" fmla="*/ 32 h 48"/>
                <a:gd name="T4" fmla="*/ 0 w 53"/>
                <a:gd name="T5" fmla="*/ 32 h 48"/>
                <a:gd name="T6" fmla="*/ 12 w 53"/>
                <a:gd name="T7" fmla="*/ 46 h 48"/>
                <a:gd name="T8" fmla="*/ 25 w 53"/>
                <a:gd name="T9" fmla="*/ 48 h 48"/>
                <a:gd name="T10" fmla="*/ 53 w 53"/>
                <a:gd name="T11" fmla="*/ 33 h 48"/>
                <a:gd name="T12" fmla="*/ 27 w 53"/>
                <a:gd name="T13" fmla="*/ 44 h 48"/>
                <a:gd name="T14" fmla="*/ 23 w 53"/>
                <a:gd name="T15" fmla="*/ 44 h 48"/>
                <a:gd name="T16" fmla="*/ 38 w 53"/>
                <a:gd name="T17" fmla="*/ 30 h 48"/>
                <a:gd name="T18" fmla="*/ 20 w 53"/>
                <a:gd name="T19" fmla="*/ 36 h 48"/>
                <a:gd name="T20" fmla="*/ 17 w 53"/>
                <a:gd name="T21" fmla="*/ 35 h 48"/>
                <a:gd name="T22" fmla="*/ 26 w 53"/>
                <a:gd name="T23" fmla="*/ 25 h 48"/>
                <a:gd name="T24" fmla="*/ 26 w 53"/>
                <a:gd name="T25" fmla="*/ 25 h 48"/>
                <a:gd name="T26" fmla="*/ 11 w 53"/>
                <a:gd name="T27" fmla="*/ 29 h 48"/>
                <a:gd name="T28" fmla="*/ 9 w 53"/>
                <a:gd name="T29" fmla="*/ 29 h 48"/>
                <a:gd name="T30" fmla="*/ 26 w 53"/>
                <a:gd name="T31" fmla="*/ 12 h 48"/>
                <a:gd name="T32" fmla="*/ 24 w 53"/>
                <a:gd name="T33" fmla="*/ 11 h 48"/>
                <a:gd name="T34" fmla="*/ 9 w 53"/>
                <a:gd name="T35" fmla="*/ 17 h 48"/>
                <a:gd name="T36" fmla="*/ 31 w 53"/>
                <a:gd name="T3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 h="48">
                  <a:moveTo>
                    <a:pt x="31" y="0"/>
                  </a:moveTo>
                  <a:cubicBezTo>
                    <a:pt x="6" y="6"/>
                    <a:pt x="0" y="21"/>
                    <a:pt x="0" y="32"/>
                  </a:cubicBezTo>
                  <a:cubicBezTo>
                    <a:pt x="0" y="32"/>
                    <a:pt x="0" y="32"/>
                    <a:pt x="0" y="32"/>
                  </a:cubicBezTo>
                  <a:cubicBezTo>
                    <a:pt x="0" y="44"/>
                    <a:pt x="12" y="46"/>
                    <a:pt x="12" y="46"/>
                  </a:cubicBezTo>
                  <a:cubicBezTo>
                    <a:pt x="17" y="47"/>
                    <a:pt x="21" y="48"/>
                    <a:pt x="25" y="48"/>
                  </a:cubicBezTo>
                  <a:cubicBezTo>
                    <a:pt x="38" y="48"/>
                    <a:pt x="47" y="41"/>
                    <a:pt x="53" y="33"/>
                  </a:cubicBezTo>
                  <a:cubicBezTo>
                    <a:pt x="52" y="34"/>
                    <a:pt x="39" y="44"/>
                    <a:pt x="27" y="44"/>
                  </a:cubicBezTo>
                  <a:cubicBezTo>
                    <a:pt x="26" y="44"/>
                    <a:pt x="25" y="44"/>
                    <a:pt x="23" y="44"/>
                  </a:cubicBezTo>
                  <a:cubicBezTo>
                    <a:pt x="11" y="40"/>
                    <a:pt x="30" y="39"/>
                    <a:pt x="38" y="30"/>
                  </a:cubicBezTo>
                  <a:cubicBezTo>
                    <a:pt x="38" y="31"/>
                    <a:pt x="26" y="36"/>
                    <a:pt x="20" y="36"/>
                  </a:cubicBezTo>
                  <a:cubicBezTo>
                    <a:pt x="18" y="36"/>
                    <a:pt x="17" y="36"/>
                    <a:pt x="17" y="35"/>
                  </a:cubicBezTo>
                  <a:cubicBezTo>
                    <a:pt x="13" y="32"/>
                    <a:pt x="23" y="25"/>
                    <a:pt x="26" y="25"/>
                  </a:cubicBezTo>
                  <a:cubicBezTo>
                    <a:pt x="26" y="25"/>
                    <a:pt x="26" y="25"/>
                    <a:pt x="26" y="25"/>
                  </a:cubicBezTo>
                  <a:cubicBezTo>
                    <a:pt x="23" y="25"/>
                    <a:pt x="17" y="25"/>
                    <a:pt x="11" y="29"/>
                  </a:cubicBezTo>
                  <a:cubicBezTo>
                    <a:pt x="10" y="29"/>
                    <a:pt x="9" y="29"/>
                    <a:pt x="9" y="29"/>
                  </a:cubicBezTo>
                  <a:cubicBezTo>
                    <a:pt x="5" y="29"/>
                    <a:pt x="14" y="14"/>
                    <a:pt x="26" y="12"/>
                  </a:cubicBezTo>
                  <a:cubicBezTo>
                    <a:pt x="26" y="12"/>
                    <a:pt x="25" y="11"/>
                    <a:pt x="24" y="11"/>
                  </a:cubicBezTo>
                  <a:cubicBezTo>
                    <a:pt x="21" y="11"/>
                    <a:pt x="15" y="12"/>
                    <a:pt x="9" y="17"/>
                  </a:cubicBezTo>
                  <a:cubicBezTo>
                    <a:pt x="9" y="17"/>
                    <a:pt x="18" y="6"/>
                    <a:pt x="31" y="0"/>
                  </a:cubicBezTo>
                </a:path>
              </a:pathLst>
            </a:custGeom>
            <a:solidFill>
              <a:srgbClr val="F9E3E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5" name="Freeform 249"/>
            <p:cNvSpPr/>
            <p:nvPr/>
          </p:nvSpPr>
          <p:spPr bwMode="auto">
            <a:xfrm flipH="1">
              <a:off x="2719387" y="5848350"/>
              <a:ext cx="49213" cy="61913"/>
            </a:xfrm>
            <a:custGeom>
              <a:avLst/>
              <a:gdLst>
                <a:gd name="T0" fmla="*/ 17 w 17"/>
                <a:gd name="T1" fmla="*/ 21 h 22"/>
                <a:gd name="T2" fmla="*/ 5 w 17"/>
                <a:gd name="T3" fmla="*/ 18 h 22"/>
                <a:gd name="T4" fmla="*/ 2 w 17"/>
                <a:gd name="T5" fmla="*/ 17 h 22"/>
                <a:gd name="T6" fmla="*/ 1 w 17"/>
                <a:gd name="T7" fmla="*/ 13 h 22"/>
                <a:gd name="T8" fmla="*/ 3 w 17"/>
                <a:gd name="T9" fmla="*/ 0 h 22"/>
                <a:gd name="T10" fmla="*/ 4 w 17"/>
                <a:gd name="T11" fmla="*/ 10 h 22"/>
                <a:gd name="T12" fmla="*/ 7 w 17"/>
                <a:gd name="T13" fmla="*/ 4 h 22"/>
                <a:gd name="T14" fmla="*/ 5 w 17"/>
                <a:gd name="T15" fmla="*/ 13 h 22"/>
                <a:gd name="T16" fmla="*/ 13 w 17"/>
                <a:gd name="T17" fmla="*/ 14 h 22"/>
                <a:gd name="T18" fmla="*/ 8 w 17"/>
                <a:gd name="T19" fmla="*/ 17 h 22"/>
                <a:gd name="T20" fmla="*/ 17 w 17"/>
                <a:gd name="T21"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22">
                  <a:moveTo>
                    <a:pt x="17" y="21"/>
                  </a:moveTo>
                  <a:cubicBezTo>
                    <a:pt x="17" y="21"/>
                    <a:pt x="11" y="22"/>
                    <a:pt x="5" y="18"/>
                  </a:cubicBezTo>
                  <a:cubicBezTo>
                    <a:pt x="5" y="18"/>
                    <a:pt x="3" y="19"/>
                    <a:pt x="2" y="17"/>
                  </a:cubicBezTo>
                  <a:cubicBezTo>
                    <a:pt x="0" y="16"/>
                    <a:pt x="1" y="15"/>
                    <a:pt x="1" y="13"/>
                  </a:cubicBezTo>
                  <a:cubicBezTo>
                    <a:pt x="1" y="11"/>
                    <a:pt x="0" y="6"/>
                    <a:pt x="3" y="0"/>
                  </a:cubicBezTo>
                  <a:cubicBezTo>
                    <a:pt x="3" y="0"/>
                    <a:pt x="3" y="7"/>
                    <a:pt x="4" y="10"/>
                  </a:cubicBezTo>
                  <a:cubicBezTo>
                    <a:pt x="4" y="10"/>
                    <a:pt x="5" y="6"/>
                    <a:pt x="7" y="4"/>
                  </a:cubicBezTo>
                  <a:cubicBezTo>
                    <a:pt x="7" y="4"/>
                    <a:pt x="5" y="11"/>
                    <a:pt x="5" y="13"/>
                  </a:cubicBezTo>
                  <a:cubicBezTo>
                    <a:pt x="7" y="16"/>
                    <a:pt x="13" y="14"/>
                    <a:pt x="13" y="14"/>
                  </a:cubicBezTo>
                  <a:cubicBezTo>
                    <a:pt x="13" y="14"/>
                    <a:pt x="10" y="17"/>
                    <a:pt x="8" y="17"/>
                  </a:cubicBezTo>
                  <a:cubicBezTo>
                    <a:pt x="8" y="17"/>
                    <a:pt x="10" y="20"/>
                    <a:pt x="17" y="21"/>
                  </a:cubicBezTo>
                  <a:close/>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6" name="Freeform 250"/>
            <p:cNvSpPr/>
            <p:nvPr/>
          </p:nvSpPr>
          <p:spPr bwMode="auto">
            <a:xfrm flipH="1">
              <a:off x="2759075" y="5888038"/>
              <a:ext cx="31750" cy="17463"/>
            </a:xfrm>
            <a:custGeom>
              <a:avLst/>
              <a:gdLst>
                <a:gd name="T0" fmla="*/ 11 w 11"/>
                <a:gd name="T1" fmla="*/ 4 h 6"/>
                <a:gd name="T2" fmla="*/ 4 w 11"/>
                <a:gd name="T3" fmla="*/ 6 h 6"/>
                <a:gd name="T4" fmla="*/ 0 w 11"/>
                <a:gd name="T5" fmla="*/ 4 h 6"/>
                <a:gd name="T6" fmla="*/ 9 w 11"/>
                <a:gd name="T7" fmla="*/ 0 h 6"/>
              </a:gdLst>
              <a:ahLst/>
              <a:cxnLst>
                <a:cxn ang="0">
                  <a:pos x="T0" y="T1"/>
                </a:cxn>
                <a:cxn ang="0">
                  <a:pos x="T2" y="T3"/>
                </a:cxn>
                <a:cxn ang="0">
                  <a:pos x="T4" y="T5"/>
                </a:cxn>
                <a:cxn ang="0">
                  <a:pos x="T6" y="T7"/>
                </a:cxn>
              </a:cxnLst>
              <a:rect l="0" t="0" r="r" b="b"/>
              <a:pathLst>
                <a:path w="11" h="6">
                  <a:moveTo>
                    <a:pt x="11" y="4"/>
                  </a:moveTo>
                  <a:cubicBezTo>
                    <a:pt x="11" y="4"/>
                    <a:pt x="10" y="4"/>
                    <a:pt x="4" y="6"/>
                  </a:cubicBezTo>
                  <a:cubicBezTo>
                    <a:pt x="0" y="4"/>
                    <a:pt x="0" y="4"/>
                    <a:pt x="0" y="4"/>
                  </a:cubicBezTo>
                  <a:cubicBezTo>
                    <a:pt x="0" y="4"/>
                    <a:pt x="6" y="4"/>
                    <a:pt x="9" y="0"/>
                  </a:cubicBezTo>
                </a:path>
              </a:pathLst>
            </a:custGeom>
            <a:solidFill>
              <a:srgbClr val="72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439" name="Hộp Văn bản 438"/>
          <p:cNvSpPr txBox="1"/>
          <p:nvPr/>
        </p:nvSpPr>
        <p:spPr>
          <a:xfrm>
            <a:off x="7340530" y="192321"/>
            <a:ext cx="3306832" cy="523220"/>
          </a:xfrm>
          <a:prstGeom prst="rect">
            <a:avLst/>
          </a:prstGeom>
          <a:noFill/>
        </p:spPr>
        <p:txBody>
          <a:bodyPr wrap="square">
            <a:spAutoFit/>
          </a:bodyPr>
          <a:lstStyle/>
          <a:p>
            <a:pPr algn="just"/>
            <a:r>
              <a:rPr lang="en-US" sz="2800" b="1" dirty="0">
                <a:solidFill>
                  <a:schemeClr val="accent4">
                    <a:lumMod val="75000"/>
                  </a:schemeClr>
                </a:solidFill>
                <a:effectLst/>
                <a:latin typeface="Cambria" panose="02040503050406030204" pitchFamily="18" charset="0"/>
                <a:ea typeface="Cambria" panose="02040503050406030204" pitchFamily="18" charset="0"/>
                <a:cs typeface="Times New Roman" panose="02020603050405020304" pitchFamily="18" charset="0"/>
              </a:rPr>
              <a:t>I. TÌM HIỂU CHUNG</a:t>
            </a:r>
            <a:endParaRPr lang="en-US" sz="2000" dirty="0">
              <a:solidFill>
                <a:schemeClr val="accent4">
                  <a:lumMod val="75000"/>
                </a:schemeClr>
              </a:solidFill>
              <a:effectLst/>
              <a:latin typeface="Cambria" panose="02040503050406030204" pitchFamily="18" charset="0"/>
              <a:ea typeface="Cambria" panose="02040503050406030204" pitchFamily="18" charset="0"/>
              <a:cs typeface="Times New Roman" panose="02020603050405020304" pitchFamily="18" charset="0"/>
            </a:endParaRPr>
          </a:p>
        </p:txBody>
      </p:sp>
      <p:sp>
        <p:nvSpPr>
          <p:cNvPr id="440" name="Hộp Văn bản 439"/>
          <p:cNvSpPr txBox="1"/>
          <p:nvPr/>
        </p:nvSpPr>
        <p:spPr>
          <a:xfrm>
            <a:off x="2499266" y="647279"/>
            <a:ext cx="1623684" cy="645160"/>
          </a:xfrm>
          <a:prstGeom prst="rect">
            <a:avLst/>
          </a:prstGeom>
          <a:noFill/>
        </p:spPr>
        <p:txBody>
          <a:bodyPr wrap="square">
            <a:spAutoFit/>
          </a:bodyPr>
          <a:lstStyle/>
          <a:p>
            <a:pPr algn="just">
              <a:lnSpc>
                <a:spcPct val="150000"/>
              </a:lnSpc>
              <a:spcAft>
                <a:spcPts val="800"/>
              </a:spcAft>
            </a:pPr>
            <a:r>
              <a:rPr lang="en-US" sz="2400" b="1" dirty="0">
                <a:solidFill>
                  <a:schemeClr val="accent2">
                    <a:lumMod val="50000"/>
                  </a:schemeClr>
                </a:solidFill>
                <a:latin typeface="Cambria" panose="02040503050406030204" pitchFamily="18" charset="0"/>
                <a:ea typeface="Cambria" panose="02040503050406030204" pitchFamily="18" charset="0"/>
                <a:cs typeface="Times New Roman" panose="02020603050405020304" pitchFamily="18" charset="0"/>
              </a:rPr>
              <a:t>1. Tác giả</a:t>
            </a:r>
            <a:endParaRPr lang="en-US" sz="2400" b="1" dirty="0">
              <a:solidFill>
                <a:schemeClr val="accent2">
                  <a:lumMod val="50000"/>
                </a:schemeClr>
              </a:solidFill>
              <a:latin typeface="Cambria" panose="02040503050406030204" pitchFamily="18" charset="0"/>
              <a:ea typeface="Cambria" panose="02040503050406030204" pitchFamily="18" charset="0"/>
              <a:cs typeface="Times New Roman" panose="02020603050405020304" pitchFamily="18" charset="0"/>
            </a:endParaRPr>
          </a:p>
        </p:txBody>
      </p:sp>
      <p:cxnSp>
        <p:nvCxnSpPr>
          <p:cNvPr id="11" name="Đường nối Thẳng 10"/>
          <p:cNvCxnSpPr/>
          <p:nvPr/>
        </p:nvCxnSpPr>
        <p:spPr>
          <a:xfrm>
            <a:off x="4469307" y="1560882"/>
            <a:ext cx="0" cy="3600533"/>
          </a:xfrm>
          <a:prstGeom prst="line">
            <a:avLst/>
          </a:prstGeom>
          <a:ln w="38100">
            <a:solidFill>
              <a:schemeClr val="accent1">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27" name="Đường nối Thẳng 426"/>
          <p:cNvCxnSpPr/>
          <p:nvPr/>
        </p:nvCxnSpPr>
        <p:spPr>
          <a:xfrm flipH="1">
            <a:off x="7507511" y="1560882"/>
            <a:ext cx="34035" cy="3632509"/>
          </a:xfrm>
          <a:prstGeom prst="line">
            <a:avLst/>
          </a:prstGeom>
          <a:ln w="38100">
            <a:solidFill>
              <a:schemeClr val="accent1">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sp>
        <p:nvSpPr>
          <p:cNvPr id="428" name="Hộp Văn bản 427"/>
          <p:cNvSpPr txBox="1"/>
          <p:nvPr/>
        </p:nvSpPr>
        <p:spPr>
          <a:xfrm>
            <a:off x="992743" y="2303499"/>
            <a:ext cx="3231037" cy="1753235"/>
          </a:xfrm>
          <a:prstGeom prst="rect">
            <a:avLst/>
          </a:prstGeom>
          <a:noFill/>
        </p:spPr>
        <p:txBody>
          <a:bodyPr wrap="square">
            <a:spAutoFit/>
          </a:bodyPr>
          <a:lstStyle/>
          <a:p>
            <a:pPr algn="just">
              <a:lnSpc>
                <a:spcPct val="150000"/>
              </a:lnSpc>
              <a:spcAft>
                <a:spcPts val="800"/>
              </a:spcAft>
            </a:pPr>
            <a:r>
              <a:rPr lang="en-US" sz="2400" dirty="0">
                <a:solidFill>
                  <a:srgbClr val="000000"/>
                </a:solidFill>
                <a:effectLst/>
                <a:latin typeface="Cambria" panose="02040503050406030204" pitchFamily="18" charset="0"/>
                <a:ea typeface="Cambria" panose="02040503050406030204" pitchFamily="18" charset="0"/>
                <a:cs typeface="Times New Roman" panose="02020603050405020304" pitchFamily="18" charset="0"/>
              </a:rPr>
              <a:t> - Tên thật là Nguyễn Hữu Vang, sinh 1956 tại Đồng Tháp</a:t>
            </a:r>
            <a:endParaRPr lang="en-US" sz="2400" dirty="0">
              <a:solidFill>
                <a:srgbClr val="000000"/>
              </a:solidFill>
              <a:effectLst/>
              <a:latin typeface="Cambria" panose="02040503050406030204" pitchFamily="18" charset="0"/>
              <a:ea typeface="Cambria" panose="02040503050406030204" pitchFamily="18" charset="0"/>
              <a:cs typeface="Times New Roman" panose="02020603050405020304" pitchFamily="18" charset="0"/>
            </a:endParaRPr>
          </a:p>
        </p:txBody>
      </p:sp>
      <p:sp>
        <p:nvSpPr>
          <p:cNvPr id="431" name="Hộp Văn bản 430"/>
          <p:cNvSpPr txBox="1"/>
          <p:nvPr/>
        </p:nvSpPr>
        <p:spPr>
          <a:xfrm>
            <a:off x="7680508" y="2016135"/>
            <a:ext cx="3475234" cy="2306955"/>
          </a:xfrm>
          <a:prstGeom prst="rect">
            <a:avLst/>
          </a:prstGeom>
          <a:noFill/>
        </p:spPr>
        <p:txBody>
          <a:bodyPr wrap="square">
            <a:spAutoFit/>
          </a:bodyPr>
          <a:lstStyle/>
          <a:p>
            <a:pPr algn="just">
              <a:lnSpc>
                <a:spcPct val="150000"/>
              </a:lnSpc>
              <a:spcAft>
                <a:spcPts val="800"/>
              </a:spcAft>
            </a:pPr>
            <a:r>
              <a:rPr lang="en-US" sz="2400" dirty="0">
                <a:solidFill>
                  <a:srgbClr val="000000"/>
                </a:solidFill>
                <a:latin typeface="Cambria" panose="02040503050406030204" pitchFamily="18" charset="0"/>
                <a:ea typeface="Cambria" panose="02040503050406030204" pitchFamily="18" charset="0"/>
                <a:cs typeface="Times New Roman" panose="02020603050405020304" pitchFamily="18" charset="0"/>
              </a:rPr>
              <a:t>Ông là nhà nhà báo, là tác giả của nhiều tác phẩm biên khảo về lịch sử báo chí và văn hoá Sài Gòn</a:t>
            </a:r>
            <a:endParaRPr lang="en-US" sz="2400" dirty="0">
              <a:solidFill>
                <a:srgbClr val="000000"/>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432" name="Hộp Văn bản 431"/>
          <p:cNvSpPr txBox="1"/>
          <p:nvPr/>
        </p:nvSpPr>
        <p:spPr>
          <a:xfrm>
            <a:off x="4140993" y="5334801"/>
            <a:ext cx="3700280" cy="573604"/>
          </a:xfrm>
          <a:prstGeom prst="roundRect">
            <a:avLst/>
          </a:prstGeom>
          <a:solidFill>
            <a:schemeClr val="accent2">
              <a:lumMod val="60000"/>
              <a:lumOff val="40000"/>
            </a:schemeClr>
          </a:solidFill>
        </p:spPr>
        <p:txBody>
          <a:bodyPr wrap="square">
            <a:spAutoFit/>
          </a:bodyPr>
          <a:lstStyle/>
          <a:p>
            <a:pPr algn="ctr">
              <a:spcAft>
                <a:spcPts val="800"/>
              </a:spcAft>
            </a:pPr>
            <a:r>
              <a:rPr lang="en-US" sz="2800" dirty="0">
                <a:effectLst/>
                <a:latin typeface="Cambria" panose="02040503050406030204" pitchFamily="18" charset="0"/>
                <a:ea typeface="Cambria" panose="02040503050406030204" pitchFamily="18" charset="0"/>
                <a:cs typeface="Times New Roman" panose="02020603050405020304" pitchFamily="18" charset="0"/>
                <a:sym typeface="+mn-ea"/>
              </a:rPr>
              <a:t>Trần Nhật Vy</a:t>
            </a:r>
            <a:endParaRPr lang="en-US" sz="3600" dirty="0">
              <a:solidFill>
                <a:srgbClr val="000000"/>
              </a:solidFill>
              <a:latin typeface="Cambria" panose="02040503050406030204" pitchFamily="18" charset="0"/>
              <a:ea typeface="Cambria" panose="02040503050406030204" pitchFamily="18" charset="0"/>
              <a:cs typeface="Times New Roman" panose="02020603050405020304" pitchFamily="18" charset="0"/>
            </a:endParaRPr>
          </a:p>
        </p:txBody>
      </p:sp>
      <p:pic>
        <p:nvPicPr>
          <p:cNvPr id="100" name="Picture 99"/>
          <p:cNvPicPr/>
          <p:nvPr/>
        </p:nvPicPr>
        <p:blipFill>
          <a:blip r:embed="rId2"/>
          <a:stretch>
            <a:fillRect/>
          </a:stretch>
        </p:blipFill>
        <p:spPr>
          <a:xfrm>
            <a:off x="4577715" y="1547495"/>
            <a:ext cx="2909570" cy="365569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28"/>
                                        </p:tgtEl>
                                        <p:attrNameLst>
                                          <p:attrName>style.visibility</p:attrName>
                                        </p:attrNameLst>
                                      </p:cBhvr>
                                      <p:to>
                                        <p:strVal val="visible"/>
                                      </p:to>
                                    </p:set>
                                    <p:animEffect transition="in" filter="randombar(horizontal)">
                                      <p:cBhvr>
                                        <p:cTn id="7" dur="500"/>
                                        <p:tgtEl>
                                          <p:spTgt spid="42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31"/>
                                        </p:tgtEl>
                                        <p:attrNameLst>
                                          <p:attrName>style.visibility</p:attrName>
                                        </p:attrNameLst>
                                      </p:cBhvr>
                                      <p:to>
                                        <p:strVal val="visible"/>
                                      </p:to>
                                    </p:set>
                                    <p:animEffect transition="in" filter="randombar(horizontal)">
                                      <p:cBhvr>
                                        <p:cTn id="12" dur="500"/>
                                        <p:tgtEl>
                                          <p:spTgt spid="4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8" grpId="0"/>
      <p:bldP spid="428" grpId="1"/>
      <p:bldP spid="431" grpId="0"/>
      <p:bldP spid="431"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Subtitle 2"/>
          <p:cNvSpPr>
            <a:spLocks noGrp="1"/>
          </p:cNvSpPr>
          <p:nvPr>
            <p:ph type="subTitle" idx="1"/>
          </p:nvPr>
        </p:nvSpPr>
        <p:spPr/>
        <p:txBody>
          <a:bodyPr/>
          <a:p>
            <a:endParaRPr lang="en-US"/>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8610600" y="3048000"/>
            <a:ext cx="3693795" cy="4312285"/>
          </a:xfrm>
          <a:prstGeom prst="rect">
            <a:avLst/>
          </a:prstGeom>
        </p:spPr>
      </p:pic>
      <p:pic>
        <p:nvPicPr>
          <p:cNvPr id="6"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500000">
            <a:off x="-1967146" y="-932311"/>
            <a:ext cx="5356077" cy="3414499"/>
          </a:xfrm>
          <a:prstGeom prst="rect">
            <a:avLst/>
          </a:prstGeom>
        </p:spPr>
      </p:pic>
      <p:pic>
        <p:nvPicPr>
          <p:cNvPr id="101" name="Picture 100"/>
          <p:cNvPicPr/>
          <p:nvPr/>
        </p:nvPicPr>
        <p:blipFill>
          <a:blip r:embed="rId3"/>
          <a:stretch>
            <a:fillRect/>
          </a:stretch>
        </p:blipFill>
        <p:spPr>
          <a:xfrm>
            <a:off x="457200" y="2514600"/>
            <a:ext cx="2540635" cy="3909060"/>
          </a:xfrm>
          <a:prstGeom prst="rect">
            <a:avLst/>
          </a:prstGeom>
          <a:noFill/>
          <a:ln w="9525">
            <a:noFill/>
          </a:ln>
        </p:spPr>
      </p:pic>
      <p:pic>
        <p:nvPicPr>
          <p:cNvPr id="100" name="Picture 99"/>
          <p:cNvPicPr/>
          <p:nvPr/>
        </p:nvPicPr>
        <p:blipFill>
          <a:blip r:embed="rId4"/>
          <a:stretch>
            <a:fillRect/>
          </a:stretch>
        </p:blipFill>
        <p:spPr>
          <a:xfrm>
            <a:off x="9194165" y="2063750"/>
            <a:ext cx="2606675" cy="4359910"/>
          </a:xfrm>
          <a:prstGeom prst="rect">
            <a:avLst/>
          </a:prstGeom>
          <a:noFill/>
          <a:ln w="9525">
            <a:noFill/>
          </a:ln>
        </p:spPr>
      </p:pic>
      <p:pic>
        <p:nvPicPr>
          <p:cNvPr id="7" name="Picture 6"/>
          <p:cNvPicPr/>
          <p:nvPr/>
        </p:nvPicPr>
        <p:blipFill>
          <a:blip r:embed="rId5"/>
          <a:stretch>
            <a:fillRect/>
          </a:stretch>
        </p:blipFill>
        <p:spPr>
          <a:xfrm>
            <a:off x="3429000" y="685800"/>
            <a:ext cx="5334000" cy="333756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blinds(horizontal)">
                                      <p:cBhvr>
                                        <p:cTn id="7" dur="500"/>
                                        <p:tgtEl>
                                          <p:spTgt spid="101"/>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750" fill="hold">
                                          <p:stCondLst>
                                            <p:cond delay="0"/>
                                          </p:stCondLst>
                                        </p:cTn>
                                        <p:tgtEl>
                                          <p:spTgt spid="7"/>
                                        </p:tgtEl>
                                        <p:attrNameLst>
                                          <p:attrName>style.visibility</p:attrName>
                                        </p:attrNameLst>
                                      </p:cBhvr>
                                      <p:to>
                                        <p:strVal val="visible"/>
                                      </p:to>
                                    </p:set>
                                    <p:animEffect transition="in" filter="blinds(horizontal)">
                                      <p:cBhvr>
                                        <p:cTn id="11" dur="1750"/>
                                        <p:tgtEl>
                                          <p:spTgt spid="7"/>
                                        </p:tgtEl>
                                      </p:cBhvr>
                                    </p:animEffect>
                                  </p:childTnLst>
                                </p:cTn>
                              </p:par>
                            </p:childTnLst>
                          </p:cTn>
                        </p:par>
                        <p:par>
                          <p:cTn id="12" fill="hold">
                            <p:stCondLst>
                              <p:cond delay="2500"/>
                            </p:stCondLst>
                            <p:childTnLst>
                              <p:par>
                                <p:cTn id="13" presetID="3" presetClass="entr" presetSubtype="10" fill="hold" nodeType="afterEffect">
                                  <p:stCondLst>
                                    <p:cond delay="0"/>
                                  </p:stCondLst>
                                  <p:childTnLst>
                                    <p:set>
                                      <p:cBhvr>
                                        <p:cTn id="14" dur="1500" fill="hold">
                                          <p:stCondLst>
                                            <p:cond delay="0"/>
                                          </p:stCondLst>
                                        </p:cTn>
                                        <p:tgtEl>
                                          <p:spTgt spid="100"/>
                                        </p:tgtEl>
                                        <p:attrNameLst>
                                          <p:attrName>style.visibility</p:attrName>
                                        </p:attrNameLst>
                                      </p:cBhvr>
                                      <p:to>
                                        <p:strVal val="visible"/>
                                      </p:to>
                                    </p:set>
                                    <p:animEffect transition="in" filter="blinds(horizontal)">
                                      <p:cBhvr>
                                        <p:cTn id="15" dur="1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b="9923"/>
          <a:stretch>
            <a:fillRect/>
          </a:stretch>
        </p:blipFill>
        <p:spPr>
          <a:xfrm>
            <a:off x="8762745" y="2286226"/>
            <a:ext cx="4000500" cy="6177517"/>
          </a:xfrm>
          <a:prstGeom prst="rect">
            <a:avLst/>
          </a:prstGeom>
        </p:spPr>
      </p:pic>
      <p:cxnSp>
        <p:nvCxnSpPr>
          <p:cNvPr id="20" name="直接连接符 19"/>
          <p:cNvCxnSpPr/>
          <p:nvPr/>
        </p:nvCxnSpPr>
        <p:spPr>
          <a:xfrm>
            <a:off x="761884" y="1986075"/>
            <a:ext cx="5878272" cy="0"/>
          </a:xfrm>
          <a:prstGeom prst="line">
            <a:avLst/>
          </a:prstGeom>
          <a:ln w="63500">
            <a:solidFill>
              <a:srgbClr val="80BACA"/>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761770" y="3657317"/>
            <a:ext cx="5878272" cy="0"/>
          </a:xfrm>
          <a:prstGeom prst="line">
            <a:avLst/>
          </a:prstGeom>
          <a:ln w="63500">
            <a:solidFill>
              <a:srgbClr val="80BACA"/>
            </a:solidFill>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108759" y="127086"/>
            <a:ext cx="797442" cy="797442"/>
          </a:xfrm>
          <a:prstGeom prst="ellipse">
            <a:avLst/>
          </a:prstGeom>
          <a:solidFill>
            <a:srgbClr val="80B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prstClr val="white"/>
                </a:solidFill>
                <a:effectLst/>
                <a:uLnTx/>
                <a:uFillTx/>
                <a:latin typeface="Cambria" panose="02040503050406030204" pitchFamily="18" charset="0"/>
                <a:ea typeface="文悦古典明朝体 (非商业使用) W5" pitchFamily="50" charset="-122"/>
                <a:cs typeface="+mn-cs"/>
              </a:rPr>
              <a:t>T</a:t>
            </a:r>
            <a:endParaRPr kumimoji="0" lang="en-US" altLang="zh-CN" sz="2800" b="0" i="0" u="none" strike="noStrike" kern="1200" cap="none" spc="0" normalizeH="0" baseline="0" noProof="0" dirty="0">
              <a:ln>
                <a:noFill/>
              </a:ln>
              <a:solidFill>
                <a:prstClr val="white"/>
              </a:solidFill>
              <a:effectLst/>
              <a:uLnTx/>
              <a:uFillTx/>
              <a:latin typeface="Cambria" panose="02040503050406030204" pitchFamily="18" charset="0"/>
              <a:ea typeface="文悦古典明朝体 (非商业使用) W5" pitchFamily="50" charset="-122"/>
              <a:cs typeface="+mn-cs"/>
            </a:endParaRPr>
          </a:p>
        </p:txBody>
      </p:sp>
      <p:sp>
        <p:nvSpPr>
          <p:cNvPr id="25" name="椭圆 24"/>
          <p:cNvSpPr/>
          <p:nvPr/>
        </p:nvSpPr>
        <p:spPr>
          <a:xfrm>
            <a:off x="1172241" y="127086"/>
            <a:ext cx="797442" cy="797442"/>
          </a:xfrm>
          <a:prstGeom prst="ellipse">
            <a:avLst/>
          </a:prstGeom>
          <a:solidFill>
            <a:srgbClr val="80B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prstClr val="white"/>
                </a:solidFill>
                <a:effectLst/>
                <a:uLnTx/>
                <a:uFillTx/>
                <a:latin typeface="Cambria" panose="02040503050406030204" pitchFamily="18" charset="0"/>
                <a:ea typeface="文悦古典明朝体 (非商业使用) W5" pitchFamily="50" charset="-122"/>
                <a:cs typeface="+mn-cs"/>
              </a:rPr>
              <a:t>Á</a:t>
            </a:r>
            <a:endParaRPr kumimoji="0" lang="en-US" altLang="zh-CN" sz="2800" b="0" i="0" u="none" strike="noStrike" kern="1200" cap="none" spc="0" normalizeH="0" baseline="0" noProof="0" dirty="0">
              <a:ln>
                <a:noFill/>
              </a:ln>
              <a:solidFill>
                <a:prstClr val="white"/>
              </a:solidFill>
              <a:effectLst/>
              <a:uLnTx/>
              <a:uFillTx/>
              <a:latin typeface="Cambria" panose="02040503050406030204" pitchFamily="18" charset="0"/>
              <a:ea typeface="文悦古典明朝体 (非商业使用) W5" pitchFamily="50" charset="-122"/>
              <a:cs typeface="+mn-cs"/>
            </a:endParaRPr>
          </a:p>
        </p:txBody>
      </p:sp>
      <p:sp>
        <p:nvSpPr>
          <p:cNvPr id="26" name="椭圆 25"/>
          <p:cNvSpPr/>
          <p:nvPr/>
        </p:nvSpPr>
        <p:spPr>
          <a:xfrm>
            <a:off x="2235723" y="127086"/>
            <a:ext cx="797442" cy="797442"/>
          </a:xfrm>
          <a:prstGeom prst="ellipse">
            <a:avLst/>
          </a:prstGeom>
          <a:solidFill>
            <a:srgbClr val="80B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prstClr val="white"/>
                </a:solidFill>
                <a:effectLst/>
                <a:uLnTx/>
                <a:uFillTx/>
                <a:latin typeface="Cambria" panose="02040503050406030204" pitchFamily="18" charset="0"/>
                <a:ea typeface="文悦古典明朝体 (非商业使用) W5" pitchFamily="50" charset="-122"/>
                <a:cs typeface="+mn-cs"/>
              </a:rPr>
              <a:t>C</a:t>
            </a:r>
            <a:endParaRPr kumimoji="0" lang="en-US" altLang="zh-CN" sz="2800" b="0" i="0" u="none" strike="noStrike" kern="1200" cap="none" spc="0" normalizeH="0" baseline="0" noProof="0" dirty="0">
              <a:ln>
                <a:noFill/>
              </a:ln>
              <a:solidFill>
                <a:prstClr val="white"/>
              </a:solidFill>
              <a:effectLst/>
              <a:uLnTx/>
              <a:uFillTx/>
              <a:latin typeface="Cambria" panose="02040503050406030204" pitchFamily="18" charset="0"/>
              <a:ea typeface="文悦古典明朝体 (非商业使用) W5" pitchFamily="50" charset="-122"/>
              <a:cs typeface="+mn-cs"/>
            </a:endParaRPr>
          </a:p>
        </p:txBody>
      </p:sp>
      <p:sp>
        <p:nvSpPr>
          <p:cNvPr id="27" name="椭圆 26"/>
          <p:cNvSpPr/>
          <p:nvPr/>
        </p:nvSpPr>
        <p:spPr>
          <a:xfrm>
            <a:off x="3299205" y="127086"/>
            <a:ext cx="797442" cy="797442"/>
          </a:xfrm>
          <a:prstGeom prst="ellipse">
            <a:avLst/>
          </a:prstGeom>
          <a:solidFill>
            <a:srgbClr val="80B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prstClr val="white"/>
                </a:solidFill>
                <a:effectLst/>
                <a:uLnTx/>
                <a:uFillTx/>
                <a:latin typeface="Cambria" panose="02040503050406030204" pitchFamily="18" charset="0"/>
                <a:ea typeface="文悦古典明朝体 (非商业使用) W5" pitchFamily="50" charset="-122"/>
                <a:cs typeface="+mn-cs"/>
              </a:rPr>
              <a:t>P</a:t>
            </a:r>
            <a:endParaRPr kumimoji="0" lang="en-US" altLang="zh-CN" sz="2800" b="0" i="0" u="none" strike="noStrike" kern="1200" cap="none" spc="0" normalizeH="0" baseline="0" noProof="0" dirty="0">
              <a:ln>
                <a:noFill/>
              </a:ln>
              <a:solidFill>
                <a:prstClr val="white"/>
              </a:solidFill>
              <a:effectLst/>
              <a:uLnTx/>
              <a:uFillTx/>
              <a:latin typeface="Cambria" panose="02040503050406030204" pitchFamily="18" charset="0"/>
              <a:ea typeface="文悦古典明朝体 (非商业使用) W5" pitchFamily="50" charset="-122"/>
              <a:cs typeface="+mn-cs"/>
            </a:endParaRPr>
          </a:p>
        </p:txBody>
      </p:sp>
      <p:sp>
        <p:nvSpPr>
          <p:cNvPr id="28" name="椭圆 27"/>
          <p:cNvSpPr/>
          <p:nvPr/>
        </p:nvSpPr>
        <p:spPr>
          <a:xfrm>
            <a:off x="4362687" y="127086"/>
            <a:ext cx="797442" cy="797442"/>
          </a:xfrm>
          <a:prstGeom prst="ellipse">
            <a:avLst/>
          </a:prstGeom>
          <a:solidFill>
            <a:srgbClr val="80B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prstClr val="white"/>
                </a:solidFill>
                <a:effectLst/>
                <a:uLnTx/>
                <a:uFillTx/>
                <a:latin typeface="Cambria" panose="02040503050406030204" pitchFamily="18" charset="0"/>
                <a:ea typeface="文悦古典明朝体 (非商业使用) W5" pitchFamily="50" charset="-122"/>
                <a:cs typeface="+mn-cs"/>
              </a:rPr>
              <a:t>H</a:t>
            </a:r>
            <a:endParaRPr kumimoji="0" lang="en-US" altLang="zh-CN" sz="2800" b="0" i="0" u="none" strike="noStrike" kern="1200" cap="none" spc="0" normalizeH="0" baseline="0" noProof="0" dirty="0">
              <a:ln>
                <a:noFill/>
              </a:ln>
              <a:solidFill>
                <a:prstClr val="white"/>
              </a:solidFill>
              <a:effectLst/>
              <a:uLnTx/>
              <a:uFillTx/>
              <a:latin typeface="Cambria" panose="02040503050406030204" pitchFamily="18" charset="0"/>
              <a:ea typeface="文悦古典明朝体 (非商业使用) W5" pitchFamily="50" charset="-122"/>
              <a:cs typeface="+mn-cs"/>
            </a:endParaRPr>
          </a:p>
        </p:txBody>
      </p:sp>
      <p:pic>
        <p:nvPicPr>
          <p:cNvPr id="30" name="图片 29"/>
          <p:cNvPicPr>
            <a:picLocks noChangeAspect="1"/>
          </p:cNvPicPr>
          <p:nvPr/>
        </p:nvPicPr>
        <p:blipFill>
          <a:blip r:embed="rId2"/>
          <a:stretch>
            <a:fillRect/>
          </a:stretch>
        </p:blipFill>
        <p:spPr>
          <a:xfrm>
            <a:off x="763675" y="2144235"/>
            <a:ext cx="5876596" cy="1360042"/>
          </a:xfrm>
          <a:prstGeom prst="rect">
            <a:avLst/>
          </a:prstGeom>
        </p:spPr>
      </p:pic>
      <p:sp>
        <p:nvSpPr>
          <p:cNvPr id="13" name="椭圆 12"/>
          <p:cNvSpPr/>
          <p:nvPr/>
        </p:nvSpPr>
        <p:spPr>
          <a:xfrm>
            <a:off x="5431239" y="127086"/>
            <a:ext cx="797442" cy="797442"/>
          </a:xfrm>
          <a:prstGeom prst="ellipse">
            <a:avLst/>
          </a:prstGeom>
          <a:solidFill>
            <a:srgbClr val="80B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prstClr val="white"/>
                </a:solidFill>
                <a:effectLst/>
                <a:uLnTx/>
                <a:uFillTx/>
                <a:latin typeface="Cambria" panose="02040503050406030204" pitchFamily="18" charset="0"/>
                <a:ea typeface="文悦古典明朝体 (非商业使用) W5" pitchFamily="50" charset="-122"/>
                <a:cs typeface="+mn-cs"/>
              </a:rPr>
              <a:t>Ẩ</a:t>
            </a:r>
            <a:endParaRPr kumimoji="0" lang="en-US" altLang="zh-CN" sz="2800" b="0" i="0" u="none" strike="noStrike" kern="1200" cap="none" spc="0" normalizeH="0" baseline="0" noProof="0" dirty="0">
              <a:ln>
                <a:noFill/>
              </a:ln>
              <a:solidFill>
                <a:prstClr val="white"/>
              </a:solidFill>
              <a:effectLst/>
              <a:uLnTx/>
              <a:uFillTx/>
              <a:latin typeface="Cambria" panose="02040503050406030204" pitchFamily="18" charset="0"/>
              <a:ea typeface="文悦古典明朝体 (非商业使用) W5" pitchFamily="50" charset="-122"/>
              <a:cs typeface="+mn-cs"/>
            </a:endParaRPr>
          </a:p>
        </p:txBody>
      </p:sp>
      <p:sp>
        <p:nvSpPr>
          <p:cNvPr id="2" name="椭圆 12"/>
          <p:cNvSpPr/>
          <p:nvPr/>
        </p:nvSpPr>
        <p:spPr>
          <a:xfrm>
            <a:off x="6400884" y="127086"/>
            <a:ext cx="797442" cy="797442"/>
          </a:xfrm>
          <a:prstGeom prst="ellipse">
            <a:avLst/>
          </a:prstGeom>
          <a:solidFill>
            <a:srgbClr val="80B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prstClr val="white"/>
                </a:solidFill>
                <a:effectLst/>
                <a:uLnTx/>
                <a:uFillTx/>
                <a:latin typeface="Cambria" panose="02040503050406030204" pitchFamily="18" charset="0"/>
                <a:ea typeface="文悦古典明朝体 (非商业使用) W5" pitchFamily="50" charset="-122"/>
                <a:cs typeface="+mn-cs"/>
              </a:rPr>
              <a:t>M</a:t>
            </a:r>
            <a:endParaRPr kumimoji="0" lang="en-US" altLang="zh-CN" sz="2800" b="0" i="0" u="none" strike="noStrike" kern="1200" cap="none" spc="0" normalizeH="0" baseline="0" noProof="0" dirty="0">
              <a:ln>
                <a:noFill/>
              </a:ln>
              <a:solidFill>
                <a:prstClr val="white"/>
              </a:solidFill>
              <a:effectLst/>
              <a:uLnTx/>
              <a:uFillTx/>
              <a:latin typeface="Cambria" panose="02040503050406030204" pitchFamily="18" charset="0"/>
              <a:ea typeface="文悦古典明朝体 (非商业使用) W5" pitchFamily="50" charset="-122"/>
              <a:cs typeface="+mn-cs"/>
            </a:endParaRPr>
          </a:p>
        </p:txBody>
      </p:sp>
      <p:sp>
        <p:nvSpPr>
          <p:cNvPr id="4" name="Text Box 3"/>
          <p:cNvSpPr txBox="1"/>
          <p:nvPr/>
        </p:nvSpPr>
        <p:spPr>
          <a:xfrm>
            <a:off x="7239000" y="1905000"/>
            <a:ext cx="4575175" cy="1076325"/>
          </a:xfrm>
          <a:prstGeom prst="rect">
            <a:avLst/>
          </a:prstGeom>
          <a:noFill/>
        </p:spPr>
        <p:txBody>
          <a:bodyPr wrap="square" rtlCol="0">
            <a:spAutoFit/>
          </a:bodyPr>
          <a:p>
            <a:r>
              <a:rPr lang="en-US" sz="3200" b="1">
                <a:solidFill>
                  <a:schemeClr val="bg1"/>
                </a:solidFill>
                <a:latin typeface="Times New Roman" panose="02020603050405020304" pitchFamily="18" charset="0"/>
                <a:cs typeface="Times New Roman" panose="02020603050405020304" pitchFamily="18" charset="0"/>
              </a:rPr>
              <a:t>- Thể loại: Báo chí (khảo cứu lịch sử)</a:t>
            </a:r>
            <a:endParaRPr lang="en-US" sz="3200" b="1">
              <a:solidFill>
                <a:schemeClr val="bg1"/>
              </a:solidFill>
              <a:latin typeface="Times New Roman" panose="02020603050405020304" pitchFamily="18" charset="0"/>
              <a:cs typeface="Times New Roman" panose="02020603050405020304" pitchFamily="18" charset="0"/>
            </a:endParaRPr>
          </a:p>
        </p:txBody>
      </p:sp>
      <p:sp>
        <p:nvSpPr>
          <p:cNvPr id="16" name="Text Box 15"/>
          <p:cNvSpPr txBox="1"/>
          <p:nvPr/>
        </p:nvSpPr>
        <p:spPr>
          <a:xfrm>
            <a:off x="505460" y="4724400"/>
            <a:ext cx="4257675" cy="521970"/>
          </a:xfrm>
          <a:prstGeom prst="rect">
            <a:avLst/>
          </a:prstGeom>
          <a:noFill/>
        </p:spPr>
        <p:txBody>
          <a:bodyPr wrap="square" rtlCol="0">
            <a:spAutoFit/>
          </a:bodyPr>
          <a:p>
            <a:r>
              <a:rPr lang="en-US" sz="2800" b="1">
                <a:solidFill>
                  <a:schemeClr val="bg1"/>
                </a:solidFill>
                <a:latin typeface="Times New Roman" panose="02020603050405020304" pitchFamily="18" charset="0"/>
                <a:cs typeface="Times New Roman" panose="02020603050405020304" pitchFamily="18" charset="0"/>
              </a:rPr>
              <a:t>Xuất xứ: Báo Tuổi trẻ</a:t>
            </a:r>
            <a:endParaRPr lang="en-US" sz="2800" b="1">
              <a:solidFill>
                <a:schemeClr val="bg1"/>
              </a:solidFill>
              <a:latin typeface="Times New Roman" panose="02020603050405020304" pitchFamily="18" charset="0"/>
              <a:cs typeface="Times New Roman" panose="02020603050405020304" pitchFamily="18"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right)">
                                      <p:cBhvr>
                                        <p:cTn id="7" dur="1000"/>
                                        <p:tgtEl>
                                          <p:spTgt spid="20"/>
                                        </p:tgtEl>
                                      </p:cBhvr>
                                    </p:animEffect>
                                  </p:childTnLst>
                                </p:cTn>
                              </p:par>
                              <p:par>
                                <p:cTn id="8" presetID="22" presetClass="entr" presetSubtype="8"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left)">
                                      <p:cBhvr>
                                        <p:cTn id="10" dur="1000"/>
                                        <p:tgtEl>
                                          <p:spTgt spid="21"/>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blinds(horizontal)">
                                      <p:cBhvr>
                                        <p:cTn id="2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16" grpId="0"/>
      <p:bldP spid="16" grpId="1"/>
    </p:bldLst>
  </p:timing>
</p:sld>
</file>

<file path=ppt/tags/tag1.xml><?xml version="1.0" encoding="utf-8"?>
<p:tagLst xmlns:p="http://schemas.openxmlformats.org/presentationml/2006/main">
  <p:tag name="GENSWF_SLIDE_UID" val="{49490799-E238-4F21-8722-419EE0384F73}:259"/>
  <p:tag name="ISPRING_CUSTOM_TIMING_USED" val="1"/>
  <p:tag name="GENSWF_ADVANCE_TIME" val="90.987"/>
  <p:tag name="TIMING" val="|5.283|3.221|8.686|13.961|2.46|3.456|31.984|1.503|9.668"/>
  <p:tag name="GENSWF_SLIDE_TITLE" val="Thơ Đường luật"/>
  <p:tag name="ISPRING_SLIDE_INDENT_LEVEL" val="0"/>
  <p:tag name="ISPRING_PRESENTER_ID" val="{2C03E38C-5732-40CA-AB66-B0F76CA7A337}"/>
  <p:tag name="ISPRING_SLIDE_ID_2" val="{3056FC18-409B-46C2-A67D-0BF911A15D91}"/>
</p:tagLst>
</file>

<file path=ppt/theme/theme1.xml><?xml version="1.0" encoding="utf-8"?>
<a:theme xmlns:a="http://schemas.openxmlformats.org/drawingml/2006/main" name="Office 主题​​">
  <a:themeElements>
    <a:clrScheme name="Office">
      <a:dk1>
        <a:srgbClr val="000000"/>
      </a:dk1>
      <a:lt1>
        <a:srgbClr val="FFFFFF"/>
      </a:lt1>
      <a:dk2>
        <a:srgbClr val="506B9F"/>
      </a:dk2>
      <a:lt2>
        <a:srgbClr val="E7E6E6"/>
      </a:lt2>
      <a:accent1>
        <a:srgbClr val="4472C4"/>
      </a:accent1>
      <a:accent2>
        <a:srgbClr val="E0762D"/>
      </a:accent2>
      <a:accent3>
        <a:srgbClr val="A5A5A5"/>
      </a:accent3>
      <a:accent4>
        <a:srgbClr val="FF14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6018</Words>
  <Application>WPS Presentation</Application>
  <PresentationFormat>Custom</PresentationFormat>
  <Paragraphs>285</Paragraphs>
  <Slides>24</Slides>
  <Notes>49</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24</vt:i4>
      </vt:variant>
    </vt:vector>
  </HeadingPairs>
  <TitlesOfParts>
    <vt:vector size="45" baseType="lpstr">
      <vt:lpstr>Arial</vt:lpstr>
      <vt:lpstr>SimSun</vt:lpstr>
      <vt:lpstr>Wingdings</vt:lpstr>
      <vt:lpstr>Arial</vt:lpstr>
      <vt:lpstr>Lobster</vt:lpstr>
      <vt:lpstr>Pacifico</vt:lpstr>
      <vt:lpstr>Calibri</vt:lpstr>
      <vt:lpstr>等线</vt:lpstr>
      <vt:lpstr>Oswald</vt:lpstr>
      <vt:lpstr>Times New Roman</vt:lpstr>
      <vt:lpstr>Cambria</vt:lpstr>
      <vt:lpstr>文悦古典明朝体 (非商业使用) W5</vt:lpstr>
      <vt:lpstr>等线</vt:lpstr>
      <vt:lpstr>Microsoft YaHei</vt:lpstr>
      <vt:lpstr>Arial Unicode MS</vt:lpstr>
      <vt:lpstr>Calibri</vt:lpstr>
      <vt:lpstr>Quicksand</vt:lpstr>
      <vt:lpstr>Segoe Print</vt:lpstr>
      <vt:lpstr>思源黑体 CN Medium</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HP</cp:lastModifiedBy>
  <cp:revision>21</cp:revision>
  <dcterms:created xsi:type="dcterms:W3CDTF">2023-08-02T11:13:00Z</dcterms:created>
  <dcterms:modified xsi:type="dcterms:W3CDTF">2023-08-17T16:33:19Z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0F5B5362DA6E483CBF339A4B74611372</vt:lpwstr>
  </property>
  <property fmtid="{D5CDD505-2E9C-101B-9397-08002B2CF9AE}" pid="3" name="KSOProductBuildVer">
    <vt:lpwstr>1033-12.2.0.13110</vt:lpwstr>
  </property>
</Properties>
</file>