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74" r:id="rId2"/>
    <p:sldMasterId id="2147483768" r:id="rId3"/>
  </p:sldMasterIdLst>
  <p:sldIdLst>
    <p:sldId id="256" r:id="rId4"/>
    <p:sldId id="377" r:id="rId5"/>
    <p:sldId id="390" r:id="rId6"/>
    <p:sldId id="388" r:id="rId7"/>
    <p:sldId id="395" r:id="rId8"/>
    <p:sldId id="396" r:id="rId9"/>
    <p:sldId id="386" r:id="rId10"/>
    <p:sldId id="382" r:id="rId11"/>
    <p:sldId id="393" r:id="rId12"/>
    <p:sldId id="394" r:id="rId13"/>
    <p:sldId id="399" r:id="rId14"/>
    <p:sldId id="400" r:id="rId15"/>
    <p:sldId id="391" r:id="rId16"/>
    <p:sldId id="309" r:id="rId17"/>
    <p:sldId id="398" r:id="rId18"/>
    <p:sldId id="397" r:id="rId19"/>
    <p:sldId id="402" r:id="rId20"/>
    <p:sldId id="401" r:id="rId21"/>
    <p:sldId id="404" r:id="rId22"/>
    <p:sldId id="405" r:id="rId23"/>
    <p:sldId id="406" r:id="rId24"/>
    <p:sldId id="410" r:id="rId25"/>
    <p:sldId id="407" r:id="rId26"/>
    <p:sldId id="411" r:id="rId27"/>
    <p:sldId id="409" r:id="rId28"/>
    <p:sldId id="40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56" userDrawn="1">
          <p15:clr>
            <a:srgbClr val="A4A3A4"/>
          </p15:clr>
        </p15:guide>
        <p15:guide id="2" pos="7248" userDrawn="1">
          <p15:clr>
            <a:srgbClr val="A4A3A4"/>
          </p15:clr>
        </p15:guide>
        <p15:guide id="3" orient="horz" pos="624" userDrawn="1">
          <p15:clr>
            <a:srgbClr val="A4A3A4"/>
          </p15:clr>
        </p15:guide>
        <p15:guide id="4" orient="horz" pos="720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18" y="78"/>
      </p:cViewPr>
      <p:guideLst>
        <p:guide pos="456"/>
        <p:guide pos="7248"/>
        <p:guide orient="horz" pos="624"/>
        <p:guide orient="horz" pos="720"/>
        <p:guide orient="horz" pos="3928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Thi Lan" userId="a3a1e10d-12fa-4df7-8c5f-abfedd002bbb" providerId="ADAL" clId="{55CC87DC-1352-42DA-B615-D48D95D77E6E}"/>
    <pc:docChg chg="custSel addSld delSld modSld sldOrd delMainMaster">
      <pc:chgData name="Nguyen Thi Lan" userId="a3a1e10d-12fa-4df7-8c5f-abfedd002bbb" providerId="ADAL" clId="{55CC87DC-1352-42DA-B615-D48D95D77E6E}" dt="2022-08-18T11:13:07.514" v="429" actId="113"/>
      <pc:docMkLst>
        <pc:docMk/>
      </pc:docMkLst>
      <pc:sldChg chg="modSp mod modAnim">
        <pc:chgData name="Nguyen Thi Lan" userId="a3a1e10d-12fa-4df7-8c5f-abfedd002bbb" providerId="ADAL" clId="{55CC87DC-1352-42DA-B615-D48D95D77E6E}" dt="2022-08-18T10:42:02.234" v="7" actId="207"/>
        <pc:sldMkLst>
          <pc:docMk/>
          <pc:sldMk cId="1495215924" sldId="256"/>
        </pc:sldMkLst>
        <pc:spChg chg="mod">
          <ac:chgData name="Nguyen Thi Lan" userId="a3a1e10d-12fa-4df7-8c5f-abfedd002bbb" providerId="ADAL" clId="{55CC87DC-1352-42DA-B615-D48D95D77E6E}" dt="2022-08-18T10:42:02.234" v="7" actId="207"/>
          <ac:spMkLst>
            <pc:docMk/>
            <pc:sldMk cId="1495215924" sldId="256"/>
            <ac:spMk id="2" creationId="{EC2EBF1E-BD7C-4FC3-9F5C-716E78C48B5A}"/>
          </ac:spMkLst>
        </pc:spChg>
        <pc:spChg chg="mod">
          <ac:chgData name="Nguyen Thi Lan" userId="a3a1e10d-12fa-4df7-8c5f-abfedd002bbb" providerId="ADAL" clId="{55CC87DC-1352-42DA-B615-D48D95D77E6E}" dt="2022-08-18T10:41:57.110" v="6" actId="255"/>
          <ac:spMkLst>
            <pc:docMk/>
            <pc:sldMk cId="1495215924" sldId="256"/>
            <ac:spMk id="3" creationId="{5B97A77D-4543-443E-84AA-DE60C2D30A3F}"/>
          </ac:spMkLst>
        </pc:spChg>
      </pc:sldChg>
      <pc:sldChg chg="del">
        <pc:chgData name="Nguyen Thi Lan" userId="a3a1e10d-12fa-4df7-8c5f-abfedd002bbb" providerId="ADAL" clId="{55CC87DC-1352-42DA-B615-D48D95D77E6E}" dt="2022-08-18T10:42:35.606" v="8" actId="47"/>
        <pc:sldMkLst>
          <pc:docMk/>
          <pc:sldMk cId="3580506502" sldId="257"/>
        </pc:sldMkLst>
      </pc:sldChg>
      <pc:sldChg chg="modSp del mod">
        <pc:chgData name="Nguyen Thi Lan" userId="a3a1e10d-12fa-4df7-8c5f-abfedd002bbb" providerId="ADAL" clId="{55CC87DC-1352-42DA-B615-D48D95D77E6E}" dt="2022-08-18T10:50:07.745" v="73" actId="47"/>
        <pc:sldMkLst>
          <pc:docMk/>
          <pc:sldMk cId="2771951757" sldId="258"/>
        </pc:sldMkLst>
        <pc:spChg chg="mod">
          <ac:chgData name="Nguyen Thi Lan" userId="a3a1e10d-12fa-4df7-8c5f-abfedd002bbb" providerId="ADAL" clId="{55CC87DC-1352-42DA-B615-D48D95D77E6E}" dt="2022-08-18T10:50:05.842" v="72" actId="1076"/>
          <ac:spMkLst>
            <pc:docMk/>
            <pc:sldMk cId="2771951757" sldId="258"/>
            <ac:spMk id="5" creationId="{B050EBF4-6767-470C-9011-3B3595325213}"/>
          </ac:spMkLst>
        </pc:spChg>
      </pc:sldChg>
      <pc:sldChg chg="del">
        <pc:chgData name="Nguyen Thi Lan" userId="a3a1e10d-12fa-4df7-8c5f-abfedd002bbb" providerId="ADAL" clId="{55CC87DC-1352-42DA-B615-D48D95D77E6E}" dt="2022-08-18T10:42:38.105" v="9" actId="47"/>
        <pc:sldMkLst>
          <pc:docMk/>
          <pc:sldMk cId="4291117246" sldId="259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3071403044" sldId="264"/>
        </pc:sldMkLst>
      </pc:sldChg>
      <pc:sldChg chg="del">
        <pc:chgData name="Nguyen Thi Lan" userId="a3a1e10d-12fa-4df7-8c5f-abfedd002bbb" providerId="ADAL" clId="{55CC87DC-1352-42DA-B615-D48D95D77E6E}" dt="2022-08-18T11:01:10.854" v="273" actId="47"/>
        <pc:sldMkLst>
          <pc:docMk/>
          <pc:sldMk cId="2676934537" sldId="270"/>
        </pc:sldMkLst>
      </pc:sldChg>
      <pc:sldChg chg="del">
        <pc:chgData name="Nguyen Thi Lan" userId="a3a1e10d-12fa-4df7-8c5f-abfedd002bbb" providerId="ADAL" clId="{55CC87DC-1352-42DA-B615-D48D95D77E6E}" dt="2022-08-18T11:10:50.396" v="390" actId="47"/>
        <pc:sldMkLst>
          <pc:docMk/>
          <pc:sldMk cId="193143965" sldId="298"/>
        </pc:sldMkLst>
      </pc:sldChg>
      <pc:sldChg chg="del">
        <pc:chgData name="Nguyen Thi Lan" userId="a3a1e10d-12fa-4df7-8c5f-abfedd002bbb" providerId="ADAL" clId="{55CC87DC-1352-42DA-B615-D48D95D77E6E}" dt="2022-08-18T10:42:42.261" v="10" actId="47"/>
        <pc:sldMkLst>
          <pc:docMk/>
          <pc:sldMk cId="1476137269" sldId="304"/>
        </pc:sldMkLst>
      </pc:sldChg>
      <pc:sldChg chg="del">
        <pc:chgData name="Nguyen Thi Lan" userId="a3a1e10d-12fa-4df7-8c5f-abfedd002bbb" providerId="ADAL" clId="{55CC87DC-1352-42DA-B615-D48D95D77E6E}" dt="2022-08-18T10:50:13.766" v="74" actId="47"/>
        <pc:sldMkLst>
          <pc:docMk/>
          <pc:sldMk cId="710561020" sldId="305"/>
        </pc:sldMkLst>
      </pc:sldChg>
      <pc:sldChg chg="del">
        <pc:chgData name="Nguyen Thi Lan" userId="a3a1e10d-12fa-4df7-8c5f-abfedd002bbb" providerId="ADAL" clId="{55CC87DC-1352-42DA-B615-D48D95D77E6E}" dt="2022-08-18T11:01:07.057" v="269" actId="47"/>
        <pc:sldMkLst>
          <pc:docMk/>
          <pc:sldMk cId="2092169480" sldId="306"/>
        </pc:sldMkLst>
      </pc:sldChg>
      <pc:sldChg chg="del">
        <pc:chgData name="Nguyen Thi Lan" userId="a3a1e10d-12fa-4df7-8c5f-abfedd002bbb" providerId="ADAL" clId="{55CC87DC-1352-42DA-B615-D48D95D77E6E}" dt="2022-08-18T10:53:27.052" v="129" actId="47"/>
        <pc:sldMkLst>
          <pc:docMk/>
          <pc:sldMk cId="242432059" sldId="307"/>
        </pc:sldMkLst>
      </pc:sldChg>
      <pc:sldChg chg="del">
        <pc:chgData name="Nguyen Thi Lan" userId="a3a1e10d-12fa-4df7-8c5f-abfedd002bbb" providerId="ADAL" clId="{55CC87DC-1352-42DA-B615-D48D95D77E6E}" dt="2022-08-18T10:53:26.041" v="128" actId="47"/>
        <pc:sldMkLst>
          <pc:docMk/>
          <pc:sldMk cId="3830959829" sldId="308"/>
        </pc:sldMkLst>
      </pc:sldChg>
      <pc:sldChg chg="addSp modSp mod ord">
        <pc:chgData name="Nguyen Thi Lan" userId="a3a1e10d-12fa-4df7-8c5f-abfedd002bbb" providerId="ADAL" clId="{55CC87DC-1352-42DA-B615-D48D95D77E6E}" dt="2022-08-18T11:11:40.453" v="417" actId="20577"/>
        <pc:sldMkLst>
          <pc:docMk/>
          <pc:sldMk cId="204036855" sldId="309"/>
        </pc:sldMkLst>
        <pc:spChg chg="add mod">
          <ac:chgData name="Nguyen Thi Lan" userId="a3a1e10d-12fa-4df7-8c5f-abfedd002bbb" providerId="ADAL" clId="{55CC87DC-1352-42DA-B615-D48D95D77E6E}" dt="2022-08-18T10:55:25.340" v="203" actId="208"/>
          <ac:spMkLst>
            <pc:docMk/>
            <pc:sldMk cId="204036855" sldId="309"/>
            <ac:spMk id="2" creationId="{F013828F-B688-FD13-2019-AB81285EEABF}"/>
          </ac:spMkLst>
        </pc:spChg>
        <pc:spChg chg="mod">
          <ac:chgData name="Nguyen Thi Lan" userId="a3a1e10d-12fa-4df7-8c5f-abfedd002bbb" providerId="ADAL" clId="{55CC87DC-1352-42DA-B615-D48D95D77E6E}" dt="2022-08-18T11:11:40.453" v="417" actId="20577"/>
          <ac:spMkLst>
            <pc:docMk/>
            <pc:sldMk cId="204036855" sldId="309"/>
            <ac:spMk id="12" creationId="{6F53AEAB-150F-48C0-B382-2A2AB4544EEA}"/>
          </ac:spMkLst>
        </pc:spChg>
        <pc:spChg chg="mod">
          <ac:chgData name="Nguyen Thi Lan" userId="a3a1e10d-12fa-4df7-8c5f-abfedd002bbb" providerId="ADAL" clId="{55CC87DC-1352-42DA-B615-D48D95D77E6E}" dt="2022-08-18T10:54:04.816" v="195" actId="20577"/>
          <ac:spMkLst>
            <pc:docMk/>
            <pc:sldMk cId="204036855" sldId="309"/>
            <ac:spMk id="14" creationId="{E5B4D8C3-C457-4ACD-A4DE-8F41FDD999D3}"/>
          </ac:spMkLst>
        </pc:spChg>
      </pc:sldChg>
      <pc:sldChg chg="del">
        <pc:chgData name="Nguyen Thi Lan" userId="a3a1e10d-12fa-4df7-8c5f-abfedd002bbb" providerId="ADAL" clId="{55CC87DC-1352-42DA-B615-D48D95D77E6E}" dt="2022-08-18T11:01:05.265" v="268" actId="47"/>
        <pc:sldMkLst>
          <pc:docMk/>
          <pc:sldMk cId="1434714909" sldId="310"/>
        </pc:sldMkLst>
      </pc:sldChg>
      <pc:sldChg chg="del">
        <pc:chgData name="Nguyen Thi Lan" userId="a3a1e10d-12fa-4df7-8c5f-abfedd002bbb" providerId="ADAL" clId="{55CC87DC-1352-42DA-B615-D48D95D77E6E}" dt="2022-08-18T11:01:07.824" v="270" actId="47"/>
        <pc:sldMkLst>
          <pc:docMk/>
          <pc:sldMk cId="2691913419" sldId="311"/>
        </pc:sldMkLst>
      </pc:sldChg>
      <pc:sldChg chg="del">
        <pc:chgData name="Nguyen Thi Lan" userId="a3a1e10d-12fa-4df7-8c5f-abfedd002bbb" providerId="ADAL" clId="{55CC87DC-1352-42DA-B615-D48D95D77E6E}" dt="2022-08-18T11:01:08.576" v="271" actId="47"/>
        <pc:sldMkLst>
          <pc:docMk/>
          <pc:sldMk cId="3740828459" sldId="312"/>
        </pc:sldMkLst>
      </pc:sldChg>
      <pc:sldChg chg="del">
        <pc:chgData name="Nguyen Thi Lan" userId="a3a1e10d-12fa-4df7-8c5f-abfedd002bbb" providerId="ADAL" clId="{55CC87DC-1352-42DA-B615-D48D95D77E6E}" dt="2022-08-18T11:01:09.340" v="272" actId="47"/>
        <pc:sldMkLst>
          <pc:docMk/>
          <pc:sldMk cId="1558764217" sldId="313"/>
        </pc:sldMkLst>
      </pc:sldChg>
      <pc:sldChg chg="del">
        <pc:chgData name="Nguyen Thi Lan" userId="a3a1e10d-12fa-4df7-8c5f-abfedd002bbb" providerId="ADAL" clId="{55CC87DC-1352-42DA-B615-D48D95D77E6E}" dt="2022-08-18T11:01:11.274" v="274" actId="47"/>
        <pc:sldMkLst>
          <pc:docMk/>
          <pc:sldMk cId="2626778801" sldId="314"/>
        </pc:sldMkLst>
      </pc:sldChg>
      <pc:sldChg chg="del">
        <pc:chgData name="Nguyen Thi Lan" userId="a3a1e10d-12fa-4df7-8c5f-abfedd002bbb" providerId="ADAL" clId="{55CC87DC-1352-42DA-B615-D48D95D77E6E}" dt="2022-08-18T11:01:11.707" v="275" actId="47"/>
        <pc:sldMkLst>
          <pc:docMk/>
          <pc:sldMk cId="916716358" sldId="316"/>
        </pc:sldMkLst>
      </pc:sldChg>
      <pc:sldChg chg="del">
        <pc:chgData name="Nguyen Thi Lan" userId="a3a1e10d-12fa-4df7-8c5f-abfedd002bbb" providerId="ADAL" clId="{55CC87DC-1352-42DA-B615-D48D95D77E6E}" dt="2022-08-18T11:01:12.522" v="276" actId="47"/>
        <pc:sldMkLst>
          <pc:docMk/>
          <pc:sldMk cId="2099856218" sldId="317"/>
        </pc:sldMkLst>
      </pc:sldChg>
      <pc:sldChg chg="del">
        <pc:chgData name="Nguyen Thi Lan" userId="a3a1e10d-12fa-4df7-8c5f-abfedd002bbb" providerId="ADAL" clId="{55CC87DC-1352-42DA-B615-D48D95D77E6E}" dt="2022-08-18T11:01:13.079" v="277" actId="47"/>
        <pc:sldMkLst>
          <pc:docMk/>
          <pc:sldMk cId="818254970" sldId="318"/>
        </pc:sldMkLst>
      </pc:sldChg>
      <pc:sldChg chg="del">
        <pc:chgData name="Nguyen Thi Lan" userId="a3a1e10d-12fa-4df7-8c5f-abfedd002bbb" providerId="ADAL" clId="{55CC87DC-1352-42DA-B615-D48D95D77E6E}" dt="2022-08-18T11:01:13.689" v="278" actId="47"/>
        <pc:sldMkLst>
          <pc:docMk/>
          <pc:sldMk cId="2666804884" sldId="319"/>
        </pc:sldMkLst>
      </pc:sldChg>
      <pc:sldChg chg="del">
        <pc:chgData name="Nguyen Thi Lan" userId="a3a1e10d-12fa-4df7-8c5f-abfedd002bbb" providerId="ADAL" clId="{55CC87DC-1352-42DA-B615-D48D95D77E6E}" dt="2022-08-18T11:01:14.206" v="279" actId="47"/>
        <pc:sldMkLst>
          <pc:docMk/>
          <pc:sldMk cId="193216022" sldId="320"/>
        </pc:sldMkLst>
      </pc:sldChg>
      <pc:sldChg chg="del">
        <pc:chgData name="Nguyen Thi Lan" userId="a3a1e10d-12fa-4df7-8c5f-abfedd002bbb" providerId="ADAL" clId="{55CC87DC-1352-42DA-B615-D48D95D77E6E}" dt="2022-08-18T11:01:14.860" v="280" actId="47"/>
        <pc:sldMkLst>
          <pc:docMk/>
          <pc:sldMk cId="1663175" sldId="321"/>
        </pc:sldMkLst>
      </pc:sldChg>
      <pc:sldChg chg="del">
        <pc:chgData name="Nguyen Thi Lan" userId="a3a1e10d-12fa-4df7-8c5f-abfedd002bbb" providerId="ADAL" clId="{55CC87DC-1352-42DA-B615-D48D95D77E6E}" dt="2022-08-18T11:01:15.706" v="281" actId="47"/>
        <pc:sldMkLst>
          <pc:docMk/>
          <pc:sldMk cId="32291632" sldId="322"/>
        </pc:sldMkLst>
      </pc:sldChg>
      <pc:sldChg chg="del">
        <pc:chgData name="Nguyen Thi Lan" userId="a3a1e10d-12fa-4df7-8c5f-abfedd002bbb" providerId="ADAL" clId="{55CC87DC-1352-42DA-B615-D48D95D77E6E}" dt="2022-08-18T11:01:16.305" v="282" actId="47"/>
        <pc:sldMkLst>
          <pc:docMk/>
          <pc:sldMk cId="1059250041" sldId="323"/>
        </pc:sldMkLst>
      </pc:sldChg>
      <pc:sldChg chg="del">
        <pc:chgData name="Nguyen Thi Lan" userId="a3a1e10d-12fa-4df7-8c5f-abfedd002bbb" providerId="ADAL" clId="{55CC87DC-1352-42DA-B615-D48D95D77E6E}" dt="2022-08-18T11:01:21.122" v="292" actId="47"/>
        <pc:sldMkLst>
          <pc:docMk/>
          <pc:sldMk cId="758633077" sldId="324"/>
        </pc:sldMkLst>
      </pc:sldChg>
      <pc:sldChg chg="del">
        <pc:chgData name="Nguyen Thi Lan" userId="a3a1e10d-12fa-4df7-8c5f-abfedd002bbb" providerId="ADAL" clId="{55CC87DC-1352-42DA-B615-D48D95D77E6E}" dt="2022-08-18T11:01:16.872" v="283" actId="47"/>
        <pc:sldMkLst>
          <pc:docMk/>
          <pc:sldMk cId="3294634115" sldId="325"/>
        </pc:sldMkLst>
      </pc:sldChg>
      <pc:sldChg chg="del">
        <pc:chgData name="Nguyen Thi Lan" userId="a3a1e10d-12fa-4df7-8c5f-abfedd002bbb" providerId="ADAL" clId="{55CC87DC-1352-42DA-B615-D48D95D77E6E}" dt="2022-08-18T11:01:17.454" v="284" actId="47"/>
        <pc:sldMkLst>
          <pc:docMk/>
          <pc:sldMk cId="2644841123" sldId="326"/>
        </pc:sldMkLst>
      </pc:sldChg>
      <pc:sldChg chg="del">
        <pc:chgData name="Nguyen Thi Lan" userId="a3a1e10d-12fa-4df7-8c5f-abfedd002bbb" providerId="ADAL" clId="{55CC87DC-1352-42DA-B615-D48D95D77E6E}" dt="2022-08-18T11:01:17.974" v="285" actId="47"/>
        <pc:sldMkLst>
          <pc:docMk/>
          <pc:sldMk cId="1587698116" sldId="327"/>
        </pc:sldMkLst>
      </pc:sldChg>
      <pc:sldChg chg="del">
        <pc:chgData name="Nguyen Thi Lan" userId="a3a1e10d-12fa-4df7-8c5f-abfedd002bbb" providerId="ADAL" clId="{55CC87DC-1352-42DA-B615-D48D95D77E6E}" dt="2022-08-18T11:01:18.508" v="286" actId="47"/>
        <pc:sldMkLst>
          <pc:docMk/>
          <pc:sldMk cId="918148641" sldId="328"/>
        </pc:sldMkLst>
      </pc:sldChg>
      <pc:sldChg chg="del">
        <pc:chgData name="Nguyen Thi Lan" userId="a3a1e10d-12fa-4df7-8c5f-abfedd002bbb" providerId="ADAL" clId="{55CC87DC-1352-42DA-B615-D48D95D77E6E}" dt="2022-08-18T11:01:19.041" v="287" actId="47"/>
        <pc:sldMkLst>
          <pc:docMk/>
          <pc:sldMk cId="3875214007" sldId="329"/>
        </pc:sldMkLst>
      </pc:sldChg>
      <pc:sldChg chg="del">
        <pc:chgData name="Nguyen Thi Lan" userId="a3a1e10d-12fa-4df7-8c5f-abfedd002bbb" providerId="ADAL" clId="{55CC87DC-1352-42DA-B615-D48D95D77E6E}" dt="2022-08-18T11:01:19.588" v="288" actId="47"/>
        <pc:sldMkLst>
          <pc:docMk/>
          <pc:sldMk cId="149877993" sldId="330"/>
        </pc:sldMkLst>
      </pc:sldChg>
      <pc:sldChg chg="del">
        <pc:chgData name="Nguyen Thi Lan" userId="a3a1e10d-12fa-4df7-8c5f-abfedd002bbb" providerId="ADAL" clId="{55CC87DC-1352-42DA-B615-D48D95D77E6E}" dt="2022-08-18T11:01:20.105" v="289" actId="47"/>
        <pc:sldMkLst>
          <pc:docMk/>
          <pc:sldMk cId="944992750" sldId="331"/>
        </pc:sldMkLst>
      </pc:sldChg>
      <pc:sldChg chg="del">
        <pc:chgData name="Nguyen Thi Lan" userId="a3a1e10d-12fa-4df7-8c5f-abfedd002bbb" providerId="ADAL" clId="{55CC87DC-1352-42DA-B615-D48D95D77E6E}" dt="2022-08-18T11:01:20.538" v="290" actId="47"/>
        <pc:sldMkLst>
          <pc:docMk/>
          <pc:sldMk cId="1946460678" sldId="332"/>
        </pc:sldMkLst>
      </pc:sldChg>
      <pc:sldChg chg="del">
        <pc:chgData name="Nguyen Thi Lan" userId="a3a1e10d-12fa-4df7-8c5f-abfedd002bbb" providerId="ADAL" clId="{55CC87DC-1352-42DA-B615-D48D95D77E6E}" dt="2022-08-18T11:01:20.907" v="291" actId="47"/>
        <pc:sldMkLst>
          <pc:docMk/>
          <pc:sldMk cId="1027214702" sldId="333"/>
        </pc:sldMkLst>
      </pc:sldChg>
      <pc:sldChg chg="del">
        <pc:chgData name="Nguyen Thi Lan" userId="a3a1e10d-12fa-4df7-8c5f-abfedd002bbb" providerId="ADAL" clId="{55CC87DC-1352-42DA-B615-D48D95D77E6E}" dt="2022-08-18T11:01:21.554" v="293" actId="47"/>
        <pc:sldMkLst>
          <pc:docMk/>
          <pc:sldMk cId="3538026703" sldId="334"/>
        </pc:sldMkLst>
      </pc:sldChg>
      <pc:sldChg chg="del">
        <pc:chgData name="Nguyen Thi Lan" userId="a3a1e10d-12fa-4df7-8c5f-abfedd002bbb" providerId="ADAL" clId="{55CC87DC-1352-42DA-B615-D48D95D77E6E}" dt="2022-08-18T11:06:57.556" v="332" actId="47"/>
        <pc:sldMkLst>
          <pc:docMk/>
          <pc:sldMk cId="1936589063" sldId="335"/>
        </pc:sldMkLst>
      </pc:sldChg>
      <pc:sldChg chg="del">
        <pc:chgData name="Nguyen Thi Lan" userId="a3a1e10d-12fa-4df7-8c5f-abfedd002bbb" providerId="ADAL" clId="{55CC87DC-1352-42DA-B615-D48D95D77E6E}" dt="2022-08-18T11:05:56.954" v="324" actId="47"/>
        <pc:sldMkLst>
          <pc:docMk/>
          <pc:sldMk cId="1711271951" sldId="336"/>
        </pc:sldMkLst>
      </pc:sldChg>
      <pc:sldChg chg="del">
        <pc:chgData name="Nguyen Thi Lan" userId="a3a1e10d-12fa-4df7-8c5f-abfedd002bbb" providerId="ADAL" clId="{55CC87DC-1352-42DA-B615-D48D95D77E6E}" dt="2022-08-18T11:06:59.861" v="333" actId="47"/>
        <pc:sldMkLst>
          <pc:docMk/>
          <pc:sldMk cId="974554837" sldId="337"/>
        </pc:sldMkLst>
      </pc:sldChg>
      <pc:sldChg chg="del">
        <pc:chgData name="Nguyen Thi Lan" userId="a3a1e10d-12fa-4df7-8c5f-abfedd002bbb" providerId="ADAL" clId="{55CC87DC-1352-42DA-B615-D48D95D77E6E}" dt="2022-08-18T11:07:01.157" v="334" actId="47"/>
        <pc:sldMkLst>
          <pc:docMk/>
          <pc:sldMk cId="1648034742" sldId="338"/>
        </pc:sldMkLst>
      </pc:sldChg>
      <pc:sldChg chg="del">
        <pc:chgData name="Nguyen Thi Lan" userId="a3a1e10d-12fa-4df7-8c5f-abfedd002bbb" providerId="ADAL" clId="{55CC87DC-1352-42DA-B615-D48D95D77E6E}" dt="2022-08-18T11:07:02.528" v="335" actId="47"/>
        <pc:sldMkLst>
          <pc:docMk/>
          <pc:sldMk cId="2148364782" sldId="339"/>
        </pc:sldMkLst>
      </pc:sldChg>
      <pc:sldChg chg="addSp delSp modSp mod">
        <pc:chgData name="Nguyen Thi Lan" userId="a3a1e10d-12fa-4df7-8c5f-abfedd002bbb" providerId="ADAL" clId="{55CC87DC-1352-42DA-B615-D48D95D77E6E}" dt="2022-08-18T11:13:07.514" v="429" actId="113"/>
        <pc:sldMkLst>
          <pc:docMk/>
          <pc:sldMk cId="3582487179" sldId="340"/>
        </pc:sldMkLst>
        <pc:spChg chg="mod">
          <ac:chgData name="Nguyen Thi Lan" userId="a3a1e10d-12fa-4df7-8c5f-abfedd002bbb" providerId="ADAL" clId="{55CC87DC-1352-42DA-B615-D48D95D77E6E}" dt="2022-08-18T11:11:59.584" v="419" actId="122"/>
          <ac:spMkLst>
            <pc:docMk/>
            <pc:sldMk cId="3582487179" sldId="340"/>
            <ac:spMk id="3" creationId="{91BD6756-F715-4534-AAC9-0831C0649904}"/>
          </ac:spMkLst>
        </pc:spChg>
        <pc:graphicFrameChg chg="add mod modGraphic">
          <ac:chgData name="Nguyen Thi Lan" userId="a3a1e10d-12fa-4df7-8c5f-abfedd002bbb" providerId="ADAL" clId="{55CC87DC-1352-42DA-B615-D48D95D77E6E}" dt="2022-08-18T11:13:07.514" v="429" actId="113"/>
          <ac:graphicFrameMkLst>
            <pc:docMk/>
            <pc:sldMk cId="3582487179" sldId="340"/>
            <ac:graphicFrameMk id="2" creationId="{A66D00BE-991D-12D8-A3B7-7A68DCB3E99B}"/>
          </ac:graphicFrameMkLst>
        </pc:graphicFrameChg>
        <pc:graphicFrameChg chg="del modGraphic">
          <ac:chgData name="Nguyen Thi Lan" userId="a3a1e10d-12fa-4df7-8c5f-abfedd002bbb" providerId="ADAL" clId="{55CC87DC-1352-42DA-B615-D48D95D77E6E}" dt="2022-08-18T11:08:53.589" v="338" actId="478"/>
          <ac:graphicFrameMkLst>
            <pc:docMk/>
            <pc:sldMk cId="3582487179" sldId="340"/>
            <ac:graphicFrameMk id="4" creationId="{9243BF77-EB38-42CF-B0B2-30A4D6A07385}"/>
          </ac:graphicFrameMkLst>
        </pc:graphicFrameChg>
      </pc:sldChg>
      <pc:sldChg chg="del">
        <pc:chgData name="Nguyen Thi Lan" userId="a3a1e10d-12fa-4df7-8c5f-abfedd002bbb" providerId="ADAL" clId="{55CC87DC-1352-42DA-B615-D48D95D77E6E}" dt="2022-08-18T11:09:51.768" v="370" actId="47"/>
        <pc:sldMkLst>
          <pc:docMk/>
          <pc:sldMk cId="2678410945" sldId="341"/>
        </pc:sldMkLst>
      </pc:sldChg>
      <pc:sldChg chg="del">
        <pc:chgData name="Nguyen Thi Lan" userId="a3a1e10d-12fa-4df7-8c5f-abfedd002bbb" providerId="ADAL" clId="{55CC87DC-1352-42DA-B615-D48D95D77E6E}" dt="2022-08-18T11:10:36.234" v="376" actId="47"/>
        <pc:sldMkLst>
          <pc:docMk/>
          <pc:sldMk cId="1785196854" sldId="342"/>
        </pc:sldMkLst>
      </pc:sldChg>
      <pc:sldChg chg="del">
        <pc:chgData name="Nguyen Thi Lan" userId="a3a1e10d-12fa-4df7-8c5f-abfedd002bbb" providerId="ADAL" clId="{55CC87DC-1352-42DA-B615-D48D95D77E6E}" dt="2022-08-18T11:07:03.644" v="336" actId="47"/>
        <pc:sldMkLst>
          <pc:docMk/>
          <pc:sldMk cId="1556420336" sldId="343"/>
        </pc:sldMkLst>
      </pc:sldChg>
      <pc:sldChg chg="del">
        <pc:chgData name="Nguyen Thi Lan" userId="a3a1e10d-12fa-4df7-8c5f-abfedd002bbb" providerId="ADAL" clId="{55CC87DC-1352-42DA-B615-D48D95D77E6E}" dt="2022-08-18T11:10:37.007" v="377" actId="47"/>
        <pc:sldMkLst>
          <pc:docMk/>
          <pc:sldMk cId="2863773589" sldId="344"/>
        </pc:sldMkLst>
      </pc:sldChg>
      <pc:sldChg chg="del">
        <pc:chgData name="Nguyen Thi Lan" userId="a3a1e10d-12fa-4df7-8c5f-abfedd002bbb" providerId="ADAL" clId="{55CC87DC-1352-42DA-B615-D48D95D77E6E}" dt="2022-08-18T11:10:37.469" v="378" actId="47"/>
        <pc:sldMkLst>
          <pc:docMk/>
          <pc:sldMk cId="1865292943" sldId="345"/>
        </pc:sldMkLst>
      </pc:sldChg>
      <pc:sldChg chg="del">
        <pc:chgData name="Nguyen Thi Lan" userId="a3a1e10d-12fa-4df7-8c5f-abfedd002bbb" providerId="ADAL" clId="{55CC87DC-1352-42DA-B615-D48D95D77E6E}" dt="2022-08-18T11:10:37.933" v="379" actId="47"/>
        <pc:sldMkLst>
          <pc:docMk/>
          <pc:sldMk cId="3601397276" sldId="346"/>
        </pc:sldMkLst>
      </pc:sldChg>
      <pc:sldChg chg="del">
        <pc:chgData name="Nguyen Thi Lan" userId="a3a1e10d-12fa-4df7-8c5f-abfedd002bbb" providerId="ADAL" clId="{55CC87DC-1352-42DA-B615-D48D95D77E6E}" dt="2022-08-18T11:10:38.333" v="380" actId="47"/>
        <pc:sldMkLst>
          <pc:docMk/>
          <pc:sldMk cId="4165812750" sldId="347"/>
        </pc:sldMkLst>
      </pc:sldChg>
      <pc:sldChg chg="del">
        <pc:chgData name="Nguyen Thi Lan" userId="a3a1e10d-12fa-4df7-8c5f-abfedd002bbb" providerId="ADAL" clId="{55CC87DC-1352-42DA-B615-D48D95D77E6E}" dt="2022-08-18T11:10:38.802" v="381" actId="47"/>
        <pc:sldMkLst>
          <pc:docMk/>
          <pc:sldMk cId="3828149421" sldId="348"/>
        </pc:sldMkLst>
      </pc:sldChg>
      <pc:sldChg chg="del">
        <pc:chgData name="Nguyen Thi Lan" userId="a3a1e10d-12fa-4df7-8c5f-abfedd002bbb" providerId="ADAL" clId="{55CC87DC-1352-42DA-B615-D48D95D77E6E}" dt="2022-08-18T11:10:39.232" v="382" actId="47"/>
        <pc:sldMkLst>
          <pc:docMk/>
          <pc:sldMk cId="68912301" sldId="349"/>
        </pc:sldMkLst>
      </pc:sldChg>
      <pc:sldChg chg="del">
        <pc:chgData name="Nguyen Thi Lan" userId="a3a1e10d-12fa-4df7-8c5f-abfedd002bbb" providerId="ADAL" clId="{55CC87DC-1352-42DA-B615-D48D95D77E6E}" dt="2022-08-18T11:10:39.650" v="383" actId="47"/>
        <pc:sldMkLst>
          <pc:docMk/>
          <pc:sldMk cId="3444588630" sldId="350"/>
        </pc:sldMkLst>
      </pc:sldChg>
      <pc:sldChg chg="del">
        <pc:chgData name="Nguyen Thi Lan" userId="a3a1e10d-12fa-4df7-8c5f-abfedd002bbb" providerId="ADAL" clId="{55CC87DC-1352-42DA-B615-D48D95D77E6E}" dt="2022-08-18T11:10:43.216" v="384" actId="47"/>
        <pc:sldMkLst>
          <pc:docMk/>
          <pc:sldMk cId="1628978268" sldId="351"/>
        </pc:sldMkLst>
      </pc:sldChg>
      <pc:sldChg chg="del">
        <pc:chgData name="Nguyen Thi Lan" userId="a3a1e10d-12fa-4df7-8c5f-abfedd002bbb" providerId="ADAL" clId="{55CC87DC-1352-42DA-B615-D48D95D77E6E}" dt="2022-08-18T11:10:46.899" v="386" actId="47"/>
        <pc:sldMkLst>
          <pc:docMk/>
          <pc:sldMk cId="2605915268" sldId="352"/>
        </pc:sldMkLst>
      </pc:sldChg>
      <pc:sldChg chg="del">
        <pc:chgData name="Nguyen Thi Lan" userId="a3a1e10d-12fa-4df7-8c5f-abfedd002bbb" providerId="ADAL" clId="{55CC87DC-1352-42DA-B615-D48D95D77E6E}" dt="2022-08-18T11:10:45.466" v="385" actId="47"/>
        <pc:sldMkLst>
          <pc:docMk/>
          <pc:sldMk cId="848327887" sldId="353"/>
        </pc:sldMkLst>
      </pc:sldChg>
      <pc:sldChg chg="del">
        <pc:chgData name="Nguyen Thi Lan" userId="a3a1e10d-12fa-4df7-8c5f-abfedd002bbb" providerId="ADAL" clId="{55CC87DC-1352-42DA-B615-D48D95D77E6E}" dt="2022-08-18T11:10:47.992" v="387" actId="47"/>
        <pc:sldMkLst>
          <pc:docMk/>
          <pc:sldMk cId="180309443" sldId="354"/>
        </pc:sldMkLst>
      </pc:sldChg>
      <pc:sldChg chg="del">
        <pc:chgData name="Nguyen Thi Lan" userId="a3a1e10d-12fa-4df7-8c5f-abfedd002bbb" providerId="ADAL" clId="{55CC87DC-1352-42DA-B615-D48D95D77E6E}" dt="2022-08-18T11:10:48.748" v="388" actId="47"/>
        <pc:sldMkLst>
          <pc:docMk/>
          <pc:sldMk cId="3211985035" sldId="355"/>
        </pc:sldMkLst>
      </pc:sldChg>
      <pc:sldChg chg="del">
        <pc:chgData name="Nguyen Thi Lan" userId="a3a1e10d-12fa-4df7-8c5f-abfedd002bbb" providerId="ADAL" clId="{55CC87DC-1352-42DA-B615-D48D95D77E6E}" dt="2022-08-18T11:10:49.552" v="389" actId="47"/>
        <pc:sldMkLst>
          <pc:docMk/>
          <pc:sldMk cId="865035758" sldId="356"/>
        </pc:sldMkLst>
      </pc:sldChg>
      <pc:sldChg chg="del">
        <pc:chgData name="Nguyen Thi Lan" userId="a3a1e10d-12fa-4df7-8c5f-abfedd002bbb" providerId="ADAL" clId="{55CC87DC-1352-42DA-B615-D48D95D77E6E}" dt="2022-08-18T11:10:52.198" v="392" actId="47"/>
        <pc:sldMkLst>
          <pc:docMk/>
          <pc:sldMk cId="1289361029" sldId="358"/>
        </pc:sldMkLst>
      </pc:sldChg>
      <pc:sldChg chg="del">
        <pc:chgData name="Nguyen Thi Lan" userId="a3a1e10d-12fa-4df7-8c5f-abfedd002bbb" providerId="ADAL" clId="{55CC87DC-1352-42DA-B615-D48D95D77E6E}" dt="2022-08-18T11:10:51.264" v="391" actId="47"/>
        <pc:sldMkLst>
          <pc:docMk/>
          <pc:sldMk cId="3771150979" sldId="359"/>
        </pc:sldMkLst>
      </pc:sldChg>
      <pc:sldChg chg="del">
        <pc:chgData name="Nguyen Thi Lan" userId="a3a1e10d-12fa-4df7-8c5f-abfedd002bbb" providerId="ADAL" clId="{55CC87DC-1352-42DA-B615-D48D95D77E6E}" dt="2022-08-18T11:10:53.333" v="393" actId="47"/>
        <pc:sldMkLst>
          <pc:docMk/>
          <pc:sldMk cId="2329864422" sldId="360"/>
        </pc:sldMkLst>
      </pc:sldChg>
      <pc:sldChg chg="del">
        <pc:chgData name="Nguyen Thi Lan" userId="a3a1e10d-12fa-4df7-8c5f-abfedd002bbb" providerId="ADAL" clId="{55CC87DC-1352-42DA-B615-D48D95D77E6E}" dt="2022-08-18T11:10:54.081" v="394" actId="47"/>
        <pc:sldMkLst>
          <pc:docMk/>
          <pc:sldMk cId="3642261810" sldId="361"/>
        </pc:sldMkLst>
      </pc:sldChg>
      <pc:sldChg chg="del">
        <pc:chgData name="Nguyen Thi Lan" userId="a3a1e10d-12fa-4df7-8c5f-abfedd002bbb" providerId="ADAL" clId="{55CC87DC-1352-42DA-B615-D48D95D77E6E}" dt="2022-08-18T11:10:54.730" v="395" actId="47"/>
        <pc:sldMkLst>
          <pc:docMk/>
          <pc:sldMk cId="1665548893" sldId="362"/>
        </pc:sldMkLst>
      </pc:sldChg>
      <pc:sldChg chg="del">
        <pc:chgData name="Nguyen Thi Lan" userId="a3a1e10d-12fa-4df7-8c5f-abfedd002bbb" providerId="ADAL" clId="{55CC87DC-1352-42DA-B615-D48D95D77E6E}" dt="2022-08-18T11:10:55.499" v="396" actId="47"/>
        <pc:sldMkLst>
          <pc:docMk/>
          <pc:sldMk cId="3662656012" sldId="363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3375744115" sldId="364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2901936607" sldId="365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2762401316" sldId="366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837794165" sldId="367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2492876252" sldId="368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3393225355" sldId="369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2601095615" sldId="371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3568867146" sldId="372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1958706279" sldId="373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3359799803" sldId="375"/>
        </pc:sldMkLst>
      </pc:sldChg>
      <pc:sldChg chg="del">
        <pc:chgData name="Nguyen Thi Lan" userId="a3a1e10d-12fa-4df7-8c5f-abfedd002bbb" providerId="ADAL" clId="{55CC87DC-1352-42DA-B615-D48D95D77E6E}" dt="2022-08-18T11:11:01.667" v="397" actId="47"/>
        <pc:sldMkLst>
          <pc:docMk/>
          <pc:sldMk cId="2051865253" sldId="376"/>
        </pc:sldMkLst>
      </pc:sldChg>
      <pc:sldChg chg="addSp delSp modSp new mod">
        <pc:chgData name="Nguyen Thi Lan" userId="a3a1e10d-12fa-4df7-8c5f-abfedd002bbb" providerId="ADAL" clId="{55CC87DC-1352-42DA-B615-D48D95D77E6E}" dt="2022-08-18T11:11:13.442" v="399" actId="478"/>
        <pc:sldMkLst>
          <pc:docMk/>
          <pc:sldMk cId="3435209989" sldId="377"/>
        </pc:sldMkLst>
        <pc:spChg chg="del mod">
          <ac:chgData name="Nguyen Thi Lan" userId="a3a1e10d-12fa-4df7-8c5f-abfedd002bbb" providerId="ADAL" clId="{55CC87DC-1352-42DA-B615-D48D95D77E6E}" dt="2022-08-18T11:11:13.442" v="399" actId="478"/>
          <ac:spMkLst>
            <pc:docMk/>
            <pc:sldMk cId="3435209989" sldId="377"/>
            <ac:spMk id="2" creationId="{019BC05B-AB66-2912-FA99-3EEEACA20EB8}"/>
          </ac:spMkLst>
        </pc:spChg>
        <pc:spChg chg="del mod">
          <ac:chgData name="Nguyen Thi Lan" userId="a3a1e10d-12fa-4df7-8c5f-abfedd002bbb" providerId="ADAL" clId="{55CC87DC-1352-42DA-B615-D48D95D77E6E}" dt="2022-08-18T11:11:11.230" v="398" actId="478"/>
          <ac:spMkLst>
            <pc:docMk/>
            <pc:sldMk cId="3435209989" sldId="377"/>
            <ac:spMk id="3" creationId="{2742EF02-74A3-BFB3-A4FB-927A764232DD}"/>
          </ac:spMkLst>
        </pc:spChg>
        <pc:spChg chg="add del mod">
          <ac:chgData name="Nguyen Thi Lan" userId="a3a1e10d-12fa-4df7-8c5f-abfedd002bbb" providerId="ADAL" clId="{55CC87DC-1352-42DA-B615-D48D95D77E6E}" dt="2022-08-18T10:44:01.773" v="20" actId="478"/>
          <ac:spMkLst>
            <pc:docMk/>
            <pc:sldMk cId="3435209989" sldId="377"/>
            <ac:spMk id="4" creationId="{00615B84-5FBE-CF09-BF3C-E36385DCE140}"/>
          </ac:spMkLst>
        </pc:spChg>
        <pc:spChg chg="add mod">
          <ac:chgData name="Nguyen Thi Lan" userId="a3a1e10d-12fa-4df7-8c5f-abfedd002bbb" providerId="ADAL" clId="{55CC87DC-1352-42DA-B615-D48D95D77E6E}" dt="2022-08-18T10:44:36.210" v="26" actId="14100"/>
          <ac:spMkLst>
            <pc:docMk/>
            <pc:sldMk cId="3435209989" sldId="377"/>
            <ac:spMk id="5" creationId="{7428A226-A247-E1D9-1992-939840E31256}"/>
          </ac:spMkLst>
        </pc:spChg>
      </pc:sldChg>
      <pc:sldChg chg="delSp modSp add mod setBg delDesignElem">
        <pc:chgData name="Nguyen Thi Lan" userId="a3a1e10d-12fa-4df7-8c5f-abfedd002bbb" providerId="ADAL" clId="{55CC87DC-1352-42DA-B615-D48D95D77E6E}" dt="2022-08-18T10:45:58.438" v="34" actId="20577"/>
        <pc:sldMkLst>
          <pc:docMk/>
          <pc:sldMk cId="4294218781" sldId="381"/>
        </pc:sldMkLst>
        <pc:spChg chg="mod">
          <ac:chgData name="Nguyen Thi Lan" userId="a3a1e10d-12fa-4df7-8c5f-abfedd002bbb" providerId="ADAL" clId="{55CC87DC-1352-42DA-B615-D48D95D77E6E}" dt="2022-08-18T10:45:58.438" v="34" actId="20577"/>
          <ac:spMkLst>
            <pc:docMk/>
            <pc:sldMk cId="4294218781" sldId="381"/>
            <ac:spMk id="34" creationId="{C90CE605-D637-4739-A3AA-BCB97962A7E0}"/>
          </ac:spMkLst>
        </pc:spChg>
        <pc:spChg chg="del">
          <ac:chgData name="Nguyen Thi Lan" userId="a3a1e10d-12fa-4df7-8c5f-abfedd002bbb" providerId="ADAL" clId="{55CC87DC-1352-42DA-B615-D48D95D77E6E}" dt="2022-08-18T10:45:40.547" v="28"/>
          <ac:spMkLst>
            <pc:docMk/>
            <pc:sldMk cId="4294218781" sldId="381"/>
            <ac:spMk id="67" creationId="{AC8EEB0F-BA72-49AC-956F-331B60FDE79E}"/>
          </ac:spMkLst>
        </pc:spChg>
        <pc:spChg chg="del">
          <ac:chgData name="Nguyen Thi Lan" userId="a3a1e10d-12fa-4df7-8c5f-abfedd002bbb" providerId="ADAL" clId="{55CC87DC-1352-42DA-B615-D48D95D77E6E}" dt="2022-08-18T10:45:40.547" v="28"/>
          <ac:spMkLst>
            <pc:docMk/>
            <pc:sldMk cId="4294218781" sldId="381"/>
            <ac:spMk id="69" creationId="{8CC700D5-9809-43F4-89D5-7DBBCB0DCC10}"/>
          </ac:spMkLst>
        </pc:spChg>
        <pc:spChg chg="del">
          <ac:chgData name="Nguyen Thi Lan" userId="a3a1e10d-12fa-4df7-8c5f-abfedd002bbb" providerId="ADAL" clId="{55CC87DC-1352-42DA-B615-D48D95D77E6E}" dt="2022-08-18T10:45:40.547" v="28"/>
          <ac:spMkLst>
            <pc:docMk/>
            <pc:sldMk cId="4294218781" sldId="381"/>
            <ac:spMk id="71" creationId="{C7163242-6303-46DC-BAC1-2A204F061321}"/>
          </ac:spMkLst>
        </pc:spChg>
        <pc:spChg chg="del">
          <ac:chgData name="Nguyen Thi Lan" userId="a3a1e10d-12fa-4df7-8c5f-abfedd002bbb" providerId="ADAL" clId="{55CC87DC-1352-42DA-B615-D48D95D77E6E}" dt="2022-08-18T10:45:40.547" v="28"/>
          <ac:spMkLst>
            <pc:docMk/>
            <pc:sldMk cId="4294218781" sldId="381"/>
            <ac:spMk id="73" creationId="{805C4C40-D70E-4C4F-B228-98A0A6132603}"/>
          </ac:spMkLst>
        </pc:spChg>
        <pc:grpChg chg="del">
          <ac:chgData name="Nguyen Thi Lan" userId="a3a1e10d-12fa-4df7-8c5f-abfedd002bbb" providerId="ADAL" clId="{55CC87DC-1352-42DA-B615-D48D95D77E6E}" dt="2022-08-18T10:45:40.547" v="28"/>
          <ac:grpSpMkLst>
            <pc:docMk/>
            <pc:sldMk cId="4294218781" sldId="381"/>
            <ac:grpSpMk id="75" creationId="{06536C0D-2219-44F1-94EC-B9A56501DB36}"/>
          </ac:grpSpMkLst>
        </pc:grpChg>
        <pc:picChg chg="mod">
          <ac:chgData name="Nguyen Thi Lan" userId="a3a1e10d-12fa-4df7-8c5f-abfedd002bbb" providerId="ADAL" clId="{55CC87DC-1352-42DA-B615-D48D95D77E6E}" dt="2022-08-18T10:45:46.338" v="29" actId="14100"/>
          <ac:picMkLst>
            <pc:docMk/>
            <pc:sldMk cId="4294218781" sldId="381"/>
            <ac:picMk id="3" creationId="{10910F59-ABA2-49A8-9BF7-1646DB7E9414}"/>
          </ac:picMkLst>
        </pc:picChg>
      </pc:sldChg>
      <pc:sldChg chg="addSp modSp new mod">
        <pc:chgData name="Nguyen Thi Lan" userId="a3a1e10d-12fa-4df7-8c5f-abfedd002bbb" providerId="ADAL" clId="{55CC87DC-1352-42DA-B615-D48D95D77E6E}" dt="2022-08-18T10:49:51.985" v="71" actId="208"/>
        <pc:sldMkLst>
          <pc:docMk/>
          <pc:sldMk cId="2795708748" sldId="382"/>
        </pc:sldMkLst>
        <pc:spChg chg="add mod">
          <ac:chgData name="Nguyen Thi Lan" userId="a3a1e10d-12fa-4df7-8c5f-abfedd002bbb" providerId="ADAL" clId="{55CC87DC-1352-42DA-B615-D48D95D77E6E}" dt="2022-08-18T10:49:51.985" v="71" actId="208"/>
          <ac:spMkLst>
            <pc:docMk/>
            <pc:sldMk cId="2795708748" sldId="382"/>
            <ac:spMk id="4" creationId="{A69813D7-5A72-1A3B-0142-37CC1DB1D860}"/>
          </ac:spMkLst>
        </pc:spChg>
        <pc:picChg chg="add mod">
          <ac:chgData name="Nguyen Thi Lan" userId="a3a1e10d-12fa-4df7-8c5f-abfedd002bbb" providerId="ADAL" clId="{55CC87DC-1352-42DA-B615-D48D95D77E6E}" dt="2022-08-18T10:48:49.646" v="43" actId="1076"/>
          <ac:picMkLst>
            <pc:docMk/>
            <pc:sldMk cId="2795708748" sldId="382"/>
            <ac:picMk id="3" creationId="{0763A814-EFC3-8E8C-43DE-1D538465E9DF}"/>
          </ac:picMkLst>
        </pc:picChg>
      </pc:sldChg>
      <pc:sldChg chg="addSp delSp modSp new mod modClrScheme chgLayout">
        <pc:chgData name="Nguyen Thi Lan" userId="a3a1e10d-12fa-4df7-8c5f-abfedd002bbb" providerId="ADAL" clId="{55CC87DC-1352-42DA-B615-D48D95D77E6E}" dt="2022-08-18T11:12:46.821" v="428" actId="207"/>
        <pc:sldMkLst>
          <pc:docMk/>
          <pc:sldMk cId="851789517" sldId="383"/>
        </pc:sldMkLst>
        <pc:spChg chg="add del">
          <ac:chgData name="Nguyen Thi Lan" userId="a3a1e10d-12fa-4df7-8c5f-abfedd002bbb" providerId="ADAL" clId="{55CC87DC-1352-42DA-B615-D48D95D77E6E}" dt="2022-08-18T10:50:55.628" v="77" actId="478"/>
          <ac:spMkLst>
            <pc:docMk/>
            <pc:sldMk cId="851789517" sldId="383"/>
            <ac:spMk id="2" creationId="{BCE1EEC0-7206-E367-6335-91E08738B2EF}"/>
          </ac:spMkLst>
        </pc:spChg>
        <pc:spChg chg="add mod">
          <ac:chgData name="Nguyen Thi Lan" userId="a3a1e10d-12fa-4df7-8c5f-abfedd002bbb" providerId="ADAL" clId="{55CC87DC-1352-42DA-B615-D48D95D77E6E}" dt="2022-08-18T11:12:21.141" v="423" actId="21"/>
          <ac:spMkLst>
            <pc:docMk/>
            <pc:sldMk cId="851789517" sldId="383"/>
            <ac:spMk id="3" creationId="{F7DAA3F5-C2C0-A84C-8FEA-58714980E5DA}"/>
          </ac:spMkLst>
        </pc:spChg>
        <pc:spChg chg="add mod">
          <ac:chgData name="Nguyen Thi Lan" userId="a3a1e10d-12fa-4df7-8c5f-abfedd002bbb" providerId="ADAL" clId="{55CC87DC-1352-42DA-B615-D48D95D77E6E}" dt="2022-08-18T10:52:50.394" v="126" actId="255"/>
          <ac:spMkLst>
            <pc:docMk/>
            <pc:sldMk cId="851789517" sldId="383"/>
            <ac:spMk id="4" creationId="{73B9B7DE-8024-30A7-680D-2EE54D769259}"/>
          </ac:spMkLst>
        </pc:spChg>
        <pc:spChg chg="add mod">
          <ac:chgData name="Nguyen Thi Lan" userId="a3a1e10d-12fa-4df7-8c5f-abfedd002bbb" providerId="ADAL" clId="{55CC87DC-1352-42DA-B615-D48D95D77E6E}" dt="2022-08-18T11:12:46.821" v="428" actId="207"/>
          <ac:spMkLst>
            <pc:docMk/>
            <pc:sldMk cId="851789517" sldId="383"/>
            <ac:spMk id="5" creationId="{1F4337DB-1EA7-2970-750F-1D044E81C783}"/>
          </ac:spMkLst>
        </pc:spChg>
      </pc:sldChg>
      <pc:sldChg chg="addSp delSp modSp new mod">
        <pc:chgData name="Nguyen Thi Lan" userId="a3a1e10d-12fa-4df7-8c5f-abfedd002bbb" providerId="ADAL" clId="{55CC87DC-1352-42DA-B615-D48D95D77E6E}" dt="2022-08-18T11:03:55.160" v="304" actId="113"/>
        <pc:sldMkLst>
          <pc:docMk/>
          <pc:sldMk cId="4270943874" sldId="384"/>
        </pc:sldMkLst>
        <pc:spChg chg="del mod">
          <ac:chgData name="Nguyen Thi Lan" userId="a3a1e10d-12fa-4df7-8c5f-abfedd002bbb" providerId="ADAL" clId="{55CC87DC-1352-42DA-B615-D48D95D77E6E}" dt="2022-08-18T11:03:02.818" v="299" actId="478"/>
          <ac:spMkLst>
            <pc:docMk/>
            <pc:sldMk cId="4270943874" sldId="384"/>
            <ac:spMk id="2" creationId="{DA2CFD8D-BBA9-5754-D9EA-F0F4A4F017F6}"/>
          </ac:spMkLst>
        </pc:spChg>
        <pc:spChg chg="del mod">
          <ac:chgData name="Nguyen Thi Lan" userId="a3a1e10d-12fa-4df7-8c5f-abfedd002bbb" providerId="ADAL" clId="{55CC87DC-1352-42DA-B615-D48D95D77E6E}" dt="2022-08-18T10:56:47.097" v="242"/>
          <ac:spMkLst>
            <pc:docMk/>
            <pc:sldMk cId="4270943874" sldId="384"/>
            <ac:spMk id="3" creationId="{F5A50EDB-3E38-0565-D1B9-F2F19274E951}"/>
          </ac:spMkLst>
        </pc:spChg>
        <pc:spChg chg="add del mod">
          <ac:chgData name="Nguyen Thi Lan" userId="a3a1e10d-12fa-4df7-8c5f-abfedd002bbb" providerId="ADAL" clId="{55CC87DC-1352-42DA-B615-D48D95D77E6E}" dt="2022-08-18T11:02:57.060" v="298" actId="478"/>
          <ac:spMkLst>
            <pc:docMk/>
            <pc:sldMk cId="4270943874" sldId="384"/>
            <ac:spMk id="4" creationId="{CE9FC8B8-7FEC-372E-FFD7-F929ED7F59C3}"/>
          </ac:spMkLst>
        </pc:spChg>
        <pc:spChg chg="add del mod">
          <ac:chgData name="Nguyen Thi Lan" userId="a3a1e10d-12fa-4df7-8c5f-abfedd002bbb" providerId="ADAL" clId="{55CC87DC-1352-42DA-B615-D48D95D77E6E}" dt="2022-08-18T10:57:00.046" v="246" actId="478"/>
          <ac:spMkLst>
            <pc:docMk/>
            <pc:sldMk cId="4270943874" sldId="384"/>
            <ac:spMk id="7" creationId="{30966E88-500B-2356-FEAC-18272EDFF7B3}"/>
          </ac:spMkLst>
        </pc:spChg>
        <pc:graphicFrameChg chg="add del mod modGraphic">
          <ac:chgData name="Nguyen Thi Lan" userId="a3a1e10d-12fa-4df7-8c5f-abfedd002bbb" providerId="ADAL" clId="{55CC87DC-1352-42DA-B615-D48D95D77E6E}" dt="2022-08-18T10:56:57.230" v="245" actId="478"/>
          <ac:graphicFrameMkLst>
            <pc:docMk/>
            <pc:sldMk cId="4270943874" sldId="384"/>
            <ac:graphicFrameMk id="5" creationId="{8A9519FD-503B-FAB1-7532-5F445724F951}"/>
          </ac:graphicFrameMkLst>
        </pc:graphicFrameChg>
        <pc:graphicFrameChg chg="add del mod modGraphic">
          <ac:chgData name="Nguyen Thi Lan" userId="a3a1e10d-12fa-4df7-8c5f-abfedd002bbb" providerId="ADAL" clId="{55CC87DC-1352-42DA-B615-D48D95D77E6E}" dt="2022-08-18T10:57:29.210" v="250" actId="478"/>
          <ac:graphicFrameMkLst>
            <pc:docMk/>
            <pc:sldMk cId="4270943874" sldId="384"/>
            <ac:graphicFrameMk id="8" creationId="{F0ECA86D-462D-FD4A-B1D4-9CD7C51049E9}"/>
          </ac:graphicFrameMkLst>
        </pc:graphicFrameChg>
        <pc:graphicFrameChg chg="add mod modGraphic">
          <ac:chgData name="Nguyen Thi Lan" userId="a3a1e10d-12fa-4df7-8c5f-abfedd002bbb" providerId="ADAL" clId="{55CC87DC-1352-42DA-B615-D48D95D77E6E}" dt="2022-08-18T11:03:55.160" v="304" actId="113"/>
          <ac:graphicFrameMkLst>
            <pc:docMk/>
            <pc:sldMk cId="4270943874" sldId="384"/>
            <ac:graphicFrameMk id="9" creationId="{B23DEAB0-FC5D-2BB2-FB18-71AEBF38B71C}"/>
          </ac:graphicFrameMkLst>
        </pc:graphicFrameChg>
      </pc:sldChg>
      <pc:sldChg chg="addSp delSp modSp new mod">
        <pc:chgData name="Nguyen Thi Lan" userId="a3a1e10d-12fa-4df7-8c5f-abfedd002bbb" providerId="ADAL" clId="{55CC87DC-1352-42DA-B615-D48D95D77E6E}" dt="2022-08-18T11:10:31.113" v="375" actId="207"/>
        <pc:sldMkLst>
          <pc:docMk/>
          <pc:sldMk cId="3567559952" sldId="385"/>
        </pc:sldMkLst>
        <pc:spChg chg="del mod">
          <ac:chgData name="Nguyen Thi Lan" userId="a3a1e10d-12fa-4df7-8c5f-abfedd002bbb" providerId="ADAL" clId="{55CC87DC-1352-42DA-B615-D48D95D77E6E}" dt="2022-08-18T11:05:04.441" v="314" actId="478"/>
          <ac:spMkLst>
            <pc:docMk/>
            <pc:sldMk cId="3567559952" sldId="385"/>
            <ac:spMk id="2" creationId="{E7C75619-973A-7009-994B-DE65A359A02F}"/>
          </ac:spMkLst>
        </pc:spChg>
        <pc:spChg chg="del">
          <ac:chgData name="Nguyen Thi Lan" userId="a3a1e10d-12fa-4df7-8c5f-abfedd002bbb" providerId="ADAL" clId="{55CC87DC-1352-42DA-B615-D48D95D77E6E}" dt="2022-08-18T11:04:36.198" v="306"/>
          <ac:spMkLst>
            <pc:docMk/>
            <pc:sldMk cId="3567559952" sldId="385"/>
            <ac:spMk id="3" creationId="{412DD8BF-C5D7-176B-3D47-5400DD5F0B7E}"/>
          </ac:spMkLst>
        </pc:spChg>
        <pc:graphicFrameChg chg="add mod modGraphic">
          <ac:chgData name="Nguyen Thi Lan" userId="a3a1e10d-12fa-4df7-8c5f-abfedd002bbb" providerId="ADAL" clId="{55CC87DC-1352-42DA-B615-D48D95D77E6E}" dt="2022-08-18T11:10:31.113" v="375" actId="207"/>
          <ac:graphicFrameMkLst>
            <pc:docMk/>
            <pc:sldMk cId="3567559952" sldId="385"/>
            <ac:graphicFrameMk id="4" creationId="{D35FC824-2827-617F-6846-8BE25540CE25}"/>
          </ac:graphicFrameMkLst>
        </pc:graphicFrameChg>
      </pc:sldChg>
      <pc:sldMasterChg chg="del delSldLayout">
        <pc:chgData name="Nguyen Thi Lan" userId="a3a1e10d-12fa-4df7-8c5f-abfedd002bbb" providerId="ADAL" clId="{55CC87DC-1352-42DA-B615-D48D95D77E6E}" dt="2022-08-18T10:42:42.261" v="10" actId="47"/>
        <pc:sldMasterMkLst>
          <pc:docMk/>
          <pc:sldMasterMk cId="1561181285" sldId="2147483686"/>
        </pc:sldMasterMkLst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2773753757" sldId="2147483687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4031781697" sldId="2147483688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882076950" sldId="2147483689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492441489" sldId="2147483690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3170296648" sldId="2147483691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4085044355" sldId="2147483692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1274187041" sldId="2147483693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1555818977" sldId="2147483694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3023936882" sldId="2147483695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51128518" sldId="2147483696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2585711092" sldId="2147483697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4237209976" sldId="2147483698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1350360837" sldId="2147483699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1803376210" sldId="2147483700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2913487461" sldId="2147483701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2918224361" sldId="2147483702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93383493" sldId="2147483703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905152297" sldId="2147483704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125911967" sldId="2147483705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584077365" sldId="2147483706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853715092" sldId="2147483707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3710694330" sldId="2147483708"/>
          </pc:sldLayoutMkLst>
        </pc:sldLayoutChg>
        <pc:sldLayoutChg chg="del">
          <pc:chgData name="Nguyen Thi Lan" userId="a3a1e10d-12fa-4df7-8c5f-abfedd002bbb" providerId="ADAL" clId="{55CC87DC-1352-42DA-B615-D48D95D77E6E}" dt="2022-08-18T10:42:42.261" v="10" actId="47"/>
          <pc:sldLayoutMkLst>
            <pc:docMk/>
            <pc:sldMasterMk cId="1561181285" sldId="2147483686"/>
            <pc:sldLayoutMk cId="798204810" sldId="2147483709"/>
          </pc:sldLayoutMkLst>
        </pc:sldLayoutChg>
      </pc:sldMasterChg>
      <pc:sldMasterChg chg="del delSldLayout">
        <pc:chgData name="Nguyen Thi Lan" userId="a3a1e10d-12fa-4df7-8c5f-abfedd002bbb" providerId="ADAL" clId="{55CC87DC-1352-42DA-B615-D48D95D77E6E}" dt="2022-08-18T10:53:26.041" v="128" actId="47"/>
        <pc:sldMasterMkLst>
          <pc:docMk/>
          <pc:sldMasterMk cId="2689756268" sldId="2147483710"/>
        </pc:sldMasterMkLst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1612645845" sldId="2147483711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1511093206" sldId="2147483712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2909956027" sldId="2147483713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1553976530" sldId="2147483714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781170894" sldId="2147483715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3204265299" sldId="2147483716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2447264166" sldId="2147483717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4070148626" sldId="2147483718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519529620" sldId="2147483719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1281576845" sldId="2147483720"/>
          </pc:sldLayoutMkLst>
        </pc:sldLayoutChg>
        <pc:sldLayoutChg chg="del">
          <pc:chgData name="Nguyen Thi Lan" userId="a3a1e10d-12fa-4df7-8c5f-abfedd002bbb" providerId="ADAL" clId="{55CC87DC-1352-42DA-B615-D48D95D77E6E}" dt="2022-08-18T10:53:26.041" v="128" actId="47"/>
          <pc:sldLayoutMkLst>
            <pc:docMk/>
            <pc:sldMasterMk cId="2689756268" sldId="2147483710"/>
            <pc:sldLayoutMk cId="1334048861" sldId="2147483721"/>
          </pc:sldLayoutMkLst>
        </pc:sldLayoutChg>
      </pc:sldMasterChg>
      <pc:sldMasterChg chg="del delSldLayout">
        <pc:chgData name="Nguyen Thi Lan" userId="a3a1e10d-12fa-4df7-8c5f-abfedd002bbb" providerId="ADAL" clId="{55CC87DC-1352-42DA-B615-D48D95D77E6E}" dt="2022-08-18T11:01:20.105" v="289" actId="47"/>
        <pc:sldMasterMkLst>
          <pc:docMk/>
          <pc:sldMasterMk cId="2893946962" sldId="2147483722"/>
        </pc:sldMasterMkLst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1784307027" sldId="2147483723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3784881141" sldId="2147483724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2928516076" sldId="2147483725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635382020" sldId="2147483726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82617350" sldId="2147483727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1052054484" sldId="2147483728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1078504270" sldId="2147483729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2027368057" sldId="2147483730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2566758176" sldId="2147483731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2268615859" sldId="2147483732"/>
          </pc:sldLayoutMkLst>
        </pc:sldLayoutChg>
        <pc:sldLayoutChg chg="del">
          <pc:chgData name="Nguyen Thi Lan" userId="a3a1e10d-12fa-4df7-8c5f-abfedd002bbb" providerId="ADAL" clId="{55CC87DC-1352-42DA-B615-D48D95D77E6E}" dt="2022-08-18T11:01:20.105" v="289" actId="47"/>
          <pc:sldLayoutMkLst>
            <pc:docMk/>
            <pc:sldMasterMk cId="2893946962" sldId="2147483722"/>
            <pc:sldLayoutMk cId="1099189094" sldId="2147483733"/>
          </pc:sldLayoutMkLst>
        </pc:sldLayoutChg>
      </pc:sldMasterChg>
      <pc:sldMasterChg chg="del delSldLayout">
        <pc:chgData name="Nguyen Thi Lan" userId="a3a1e10d-12fa-4df7-8c5f-abfedd002bbb" providerId="ADAL" clId="{55CC87DC-1352-42DA-B615-D48D95D77E6E}" dt="2022-08-18T11:10:43.216" v="384" actId="47"/>
        <pc:sldMasterMkLst>
          <pc:docMk/>
          <pc:sldMasterMk cId="2351456615" sldId="2147483746"/>
        </pc:sldMasterMkLst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1065757273" sldId="2147483747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2344750941" sldId="2147483748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163212769" sldId="2147483749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315271896" sldId="2147483750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1761173428" sldId="2147483751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1719565051" sldId="2147483752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687394344" sldId="2147483753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1997423861" sldId="2147483754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1531464791" sldId="2147483755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1022424318" sldId="2147483756"/>
          </pc:sldLayoutMkLst>
        </pc:sldLayoutChg>
        <pc:sldLayoutChg chg="del">
          <pc:chgData name="Nguyen Thi Lan" userId="a3a1e10d-12fa-4df7-8c5f-abfedd002bbb" providerId="ADAL" clId="{55CC87DC-1352-42DA-B615-D48D95D77E6E}" dt="2022-08-18T11:10:43.216" v="384" actId="47"/>
          <pc:sldLayoutMkLst>
            <pc:docMk/>
            <pc:sldMasterMk cId="2351456615" sldId="2147483746"/>
            <pc:sldLayoutMk cId="929731073" sldId="2147483757"/>
          </pc:sldLayoutMkLst>
        </pc:sldLayoutChg>
      </pc:sldMasterChg>
      <pc:sldMasterChg chg="del delSldLayout">
        <pc:chgData name="Nguyen Thi Lan" userId="a3a1e10d-12fa-4df7-8c5f-abfedd002bbb" providerId="ADAL" clId="{55CC87DC-1352-42DA-B615-D48D95D77E6E}" dt="2022-08-18T11:11:01.667" v="397" actId="47"/>
        <pc:sldMasterMkLst>
          <pc:docMk/>
          <pc:sldMasterMk cId="2758488551" sldId="2147483758"/>
        </pc:sldMasterMkLst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1283378038" sldId="2147483759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2908415824" sldId="2147483760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952017692" sldId="2147483761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2600846952" sldId="2147483762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1871254704" sldId="2147483763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4103294178" sldId="2147483764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1322298664" sldId="2147483765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243776505" sldId="2147483766"/>
          </pc:sldLayoutMkLst>
        </pc:sldLayoutChg>
        <pc:sldLayoutChg chg="del">
          <pc:chgData name="Nguyen Thi Lan" userId="a3a1e10d-12fa-4df7-8c5f-abfedd002bbb" providerId="ADAL" clId="{55CC87DC-1352-42DA-B615-D48D95D77E6E}" dt="2022-08-18T11:11:01.667" v="397" actId="47"/>
          <pc:sldLayoutMkLst>
            <pc:docMk/>
            <pc:sldMasterMk cId="2758488551" sldId="2147483758"/>
            <pc:sldLayoutMk cId="819386355" sldId="214748376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7/31/2023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793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8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29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92ABF-1980-4938-89D8-824226AA6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246A9F-F3D0-48FE-AA4E-50BF6938EB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4A1A82-1610-481A-85BD-4DC612CA0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AE803-CDC1-4F13-BBB6-2DA28CE8B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1D203-274B-486A-B2FE-5B696CAD1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867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03397-1B9D-476F-84C2-0D73129B3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8B6A2-66EA-44E6-BF1B-9DF167436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0430C-4B77-47CE-8354-C94A52F84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B20CC-F80D-4ACE-84C5-C255BBEC6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C0710-C044-406D-B224-D80394ED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24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B5783-65B5-46F4-B978-6509E261B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AE638E-3488-42AE-B2D2-7F7D93E51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C4A448-EA8E-4828-8E50-0C70E0AE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98583C-B076-4A9B-95B2-5953254E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BF60B-E7EF-400F-8C44-AEBEF32E8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15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A2B07-BF16-49E3-B07D-FA0F09D00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8C5FE-DE8E-4EFA-86A8-DC4B554B34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D27B42-3C09-4C7B-8CAF-AD77504598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E9B22F-A797-4472-93C8-BD3C9601F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26664D-9B83-4596-BD75-253C5F0F3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D82022-3FA9-465B-BF24-2EEDCDB22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41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26B5E-7816-415C-A862-5D5771373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A8511-ACCA-4204-A396-3DDDAB82E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2ACDF-6B3B-47BB-8A79-FC3EE82C1C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B1E414-B900-4EE8-ABA8-467D0363D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81864E-3CA9-488F-AFD5-5F8ACB1A3C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71F825-65D9-4EB5-A1D7-F5F32CFD6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B0727D-FBAE-4DBD-B9B5-89C5EEC3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1D921C-C4CB-4632-B703-2C0F67EE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98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F5FFF-2440-45EB-A285-BF6183499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E9E75C-07C3-49AB-8141-C83CDE9C9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140F1E-ACF7-4447-B12A-076F2FD24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EDE778-48A4-4F63-983D-074A3AF97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92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736385-B5D1-48A7-8302-0FDD0FD24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CDAD1D-92A4-4131-BAA2-9B0561EC2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9FD10-970F-4619-BB27-64F199ED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075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3E3EA-849E-40A8-9F9F-440DAFD12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B0157-974E-4181-AD36-3BC0CE6E2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225705-464E-4AFF-B71F-17C8C784D4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D2F9D-5C02-4954-BE0A-A1B4C8494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CEA9D-2BA2-40F9-ADC3-D72E8BC9C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F64C5F-0D7F-4860-BBB7-DB07C1B54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8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74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DE601-1C26-4D8F-9262-AD765F20B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0A04A2-E20F-481B-903D-E3CB365430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84BA7-A792-42BC-9CBA-9B6342E70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2C343B-8627-40CC-A933-F5605E931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1356B6-718A-46D5-B015-488E6BD6C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6E4930-774D-46F3-922D-17C904548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28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5FD2A-B1AA-4C7E-88DE-A27312BCB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202BB9-67D5-4733-AF25-E7C1D58CE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F0824-9C57-4E9F-BB2A-2704A3912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F6578-94A0-4DF3-9BFD-8D685D9DC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4D094-4151-46F3-85AA-531ECBB3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71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72B70E-FB11-40BD-942F-CDA98D3C6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37682C-DEC9-4E10-A1C2-E8E6737566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E9D12-D0DA-4BB3-BFE4-F1B9561D2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E763-D428-4C53-8721-A4351CBB3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52C11-C068-4DE3-9A73-5C8AADAC6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484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A0C0817-A112-4847-8014-A94B7D2A4EA3}" type="datetime1">
              <a:rPr lang="en-US" smtClean="0"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5828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224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646AA-F36E-4540-911D-FFFC0A0EF24A}" type="datetime1">
              <a:rPr lang="en-US" smtClean="0"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09097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8263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7/31/2023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08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7/31/2023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909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7/31/2023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4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7/31/2023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5480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D12A6-918A-48BD-8CB9-CA713993B0EA}" type="datetime1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63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8CE86-875F-4587-BCF6-FA054AFC0D53}" type="datetime1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58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820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80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15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7/31/2023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20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7/31/2023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19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7/31/2023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65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7/31/2023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745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7/31/2023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778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59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62" r:id="rId5"/>
    <p:sldLayoutId id="2147483668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2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1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1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1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1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79F969-1F6D-4C70-9234-DF48D5F25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8E7002-45DD-49D4-A46A-FE22D73C8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BF674-543D-4B35-98CD-5FDBCBD37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4169D-3FDB-4B07-9547-DC71CBCFDA77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2C297-CDC0-4EC9-8A34-3BB2E82BA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30103A-F2E8-42CF-A195-62823F567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B34B6-55B9-40AE-A822-CBE99E4B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869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6FA2B21-3FCD-4721-B95C-427943F61125}" type="datetime1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39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91159B2-3847-4541-BAAE-D93F71723E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3190" y="457200"/>
            <a:ext cx="11281609" cy="5943603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93BDF953-B1FC-408F-A14E-33A8C1DC1B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738" y="621793"/>
            <a:ext cx="10954512" cy="5614416"/>
          </a:xfrm>
          <a:prstGeom prst="rect">
            <a:avLst/>
          </a:prstGeom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2EBF1E-BD7C-4FC3-9F5C-716E78C48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8191" y="2909514"/>
            <a:ext cx="10631606" cy="826207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8: CẤU TRÚC CỦA VĂN BẢN THÔNG TIN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97A77D-4543-443E-84AA-DE60C2D30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6506" y="3735721"/>
            <a:ext cx="9517450" cy="194837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 VÀ NGHE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 BIỆN VỀ MỘT VẤN ĐỀ TRONG ĐỜI SỐNG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7C4AC30-431E-4860-8128-139F9F61E23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446824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0C35C70-8DD1-457D-85E7-728F1B0C52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71691B1-EF90-41BA-A886-9331EB0364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EB77709-9ED2-4392-8D1E-91E4AB9644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092118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0A261A5-81DB-4613-A447-D0C3CCDED1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10028"/>
          <a:stretch/>
        </p:blipFill>
        <p:spPr>
          <a:xfrm>
            <a:off x="2966455" y="631267"/>
            <a:ext cx="5969424" cy="214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2159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371971" y="327546"/>
            <a:ext cx="4885508" cy="5218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spcAft>
                <a:spcPts val="800"/>
              </a:spcAft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II.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CHUẨN BỊ TRANH BIỆN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8194" y="982386"/>
            <a:ext cx="2455817" cy="56323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9228" y="1033681"/>
            <a:ext cx="2233748" cy="552971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1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Lựa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chọn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tài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mang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tính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sự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thiết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sống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tiếp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cận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trái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chiều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thường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phát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biểu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thức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ý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tham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tán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hay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phản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đối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04010" y="982385"/>
            <a:ext cx="2129248" cy="56323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82387" y="1033681"/>
            <a:ext cx="1920240" cy="39908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2.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Lập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đội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tham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Gồm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2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mỗi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gồm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2 – 3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viên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tán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1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phản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đối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Ngoài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cần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điều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hành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khán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giả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theo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dõi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33258" y="982385"/>
            <a:ext cx="3944984" cy="56323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3.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Nghiên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cứu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lựa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chọn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chuẩn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bị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ý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Tìm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kĩ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để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nhân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xuất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lập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-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Dự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lí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lẽ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bị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phản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bác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suy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đoán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lí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lẽ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mà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phía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lập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để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bảo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vệ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họ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dung </a:t>
            </a:r>
            <a:r>
              <a:rPr lang="en-US" sz="2000" dirty="0" err="1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rõ</a:t>
            </a:r>
            <a:r>
              <a:rPr lang="en-US" sz="2000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ràng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nhiệm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vụ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bày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thuyết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lí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lẽ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chứng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trả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câu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hỏi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;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phản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sắc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bén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lí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lẽ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chứng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phía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lập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chú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ý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xoay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quanh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cốt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lõi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778242" y="982384"/>
            <a:ext cx="3200399" cy="56323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800083" y="1033679"/>
            <a:ext cx="3095895" cy="55297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4.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Tìm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hiểu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quy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tắc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phải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trên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thần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đẳng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tôn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trọng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lẫn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nhau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quy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tắc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cần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tuân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thủ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Bám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sát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yêu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cầu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điều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hành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Đảm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bảo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quy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mỗi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lượt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phát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biểu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ngắt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lời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phía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lập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;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chỉ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trích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nhân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ngôn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ngữ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thiếu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chuẩn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mực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ngụy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tạo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chứng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…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8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5245" y="753690"/>
            <a:ext cx="1057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SzPts val="1400"/>
              <a:buFont typeface="Times New Roman" panose="02020603050405020304" pitchFamily="18" charset="0"/>
              <a:buChar char="-"/>
            </a:pP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Bước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điều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hành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nêu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thiệu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phần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tham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nêu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rõ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mục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đích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quy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tắc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400"/>
              <a:buFont typeface="Times New Roman" panose="02020603050405020304" pitchFamily="18" charset="0"/>
              <a:buChar char="-"/>
            </a:pP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Bước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2: </a:t>
            </a: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Tiến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trình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121952"/>
              </p:ext>
            </p:extLst>
          </p:nvPr>
        </p:nvGraphicFramePr>
        <p:xfrm>
          <a:off x="605245" y="1400021"/>
          <a:ext cx="10994571" cy="5382916"/>
        </p:xfrm>
        <a:graphic>
          <a:graphicData uri="http://schemas.openxmlformats.org/drawingml/2006/table">
            <a:tbl>
              <a:tblPr firstRow="1" firstCol="1" bandRow="1"/>
              <a:tblGrid>
                <a:gridCol w="1810409">
                  <a:extLst>
                    <a:ext uri="{9D8B030D-6E8A-4147-A177-3AD203B41FA5}">
                      <a16:colId xmlns:a16="http://schemas.microsoft.com/office/drawing/2014/main" val="2612265689"/>
                    </a:ext>
                  </a:extLst>
                </a:gridCol>
                <a:gridCol w="4422523">
                  <a:extLst>
                    <a:ext uri="{9D8B030D-6E8A-4147-A177-3AD203B41FA5}">
                      <a16:colId xmlns:a16="http://schemas.microsoft.com/office/drawing/2014/main" val="2581367631"/>
                    </a:ext>
                  </a:extLst>
                </a:gridCol>
                <a:gridCol w="4761639">
                  <a:extLst>
                    <a:ext uri="{9D8B030D-6E8A-4147-A177-3AD203B41FA5}">
                      <a16:colId xmlns:a16="http://schemas.microsoft.com/office/drawing/2014/main" val="3288499750"/>
                    </a:ext>
                  </a:extLst>
                </a:gridCol>
              </a:tblGrid>
              <a:tr h="2700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Phiên tranh biện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Phía tán thành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đối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030093"/>
                  </a:ext>
                </a:extLst>
              </a:tr>
              <a:tr h="1522809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Phiên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thứ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nhất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Bám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sát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biện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thích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khái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củng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cố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ủng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hộ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Nhắc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biện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đínhự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khái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lập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986654"/>
                  </a:ext>
                </a:extLst>
              </a:tr>
              <a:tr h="2700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Có thể có lượt hỏi – đáp từ 2 phía để chất vấn và phản đối các ý kiến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68427"/>
                  </a:ext>
                </a:extLst>
              </a:tr>
              <a:tr h="1319768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Phiên thứ 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Phản bác lại từng luận điểm của phía phản đối, phân tích sâu hơn quan điểm của đội mình, bổ sung lí lẽ, bằng chứng để tăng sức thuyết phục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Bác bỏ lại từng luận điểm mà phía tán thành vừa nêu ra; khẳng định lại quan điểm phản đối của đội mình, củng cố quan điểm đó bằng lí lẽ sắc bén và bằng chứng thuyết phục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416517"/>
                  </a:ext>
                </a:extLst>
              </a:tr>
              <a:tr h="2700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Có thể có lượt hỏi – đáp từ 2 phía để chất vấn và phản đối các ý kiến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954112"/>
                  </a:ext>
                </a:extLst>
              </a:tr>
              <a:tr h="162474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Phiên thứ 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Tiếp tục phản bác ý kiến của phía phản đối; khẳng đinh tính đúng đắn của những luận điểm quan trọng đã bị bác bỏ; kết luận về vấn đề và khẳng định lại quan điểm của đội mình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tục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bác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tán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bác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bỏ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MS Mincho" panose="02020609040205080304"/>
                          <a:cs typeface="Times New Roman" panose="02020603050405020304" pitchFamily="18" charset="0"/>
                        </a:rPr>
                        <a:t>mình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78" marR="25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84824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744166" y="353580"/>
            <a:ext cx="387997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III. </a:t>
            </a:r>
            <a:r>
              <a:rPr lang="en-US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THỰC HÀNH TRANH BIỆN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73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3439" y="691719"/>
            <a:ext cx="101062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MS Mincho" panose="02020609040205080304"/>
              </a:rPr>
              <a:t>-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Bước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điều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hành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tóm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tắt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luận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vấn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đề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biện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tán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phản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đối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tổ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chức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lấy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bình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chọn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khán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giả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biện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nêu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biện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ơn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biện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khán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giả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dõi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bình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chọn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853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63783" y="1310138"/>
            <a:ext cx="8264434" cy="1672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32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Ví</a:t>
            </a:r>
            <a:r>
              <a:rPr lang="en-US" sz="32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dụ</a:t>
            </a:r>
            <a:r>
              <a:rPr lang="en-US" sz="32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Vấn</a:t>
            </a:r>
            <a:r>
              <a:rPr lang="en-US" sz="3200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đề</a:t>
            </a:r>
            <a:r>
              <a:rPr lang="en-US" sz="3200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biện</a:t>
            </a:r>
            <a:r>
              <a:rPr lang="en-US" sz="32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 </a:t>
            </a:r>
            <a:endParaRPr lang="en-US" sz="3200" b="1" dirty="0" smtClean="0">
              <a:latin typeface="Times New Roman" panose="02020603050405020304" pitchFamily="18" charset="0"/>
              <a:ea typeface="MS Mincho" panose="02020609040205080304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en-US" sz="3200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“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kênh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giao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tiếp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tự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do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tất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cả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mọi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”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28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>
            <a:extLst>
              <a:ext uri="{FF2B5EF4-FFF2-40B4-BE49-F238E27FC236}">
                <a16:creationId xmlns:a16="http://schemas.microsoft.com/office/drawing/2014/main" id="{F8446B12-7391-4711-8B31-112A0B896C7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979C97-EA7F-46BB-8B70-47180F0C5D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1" r="6178" b="-1"/>
          <a:stretch/>
        </p:blipFill>
        <p:spPr>
          <a:xfrm>
            <a:off x="6" y="-1"/>
            <a:ext cx="6000749" cy="3911828"/>
          </a:xfrm>
          <a:custGeom>
            <a:avLst/>
            <a:gdLst/>
            <a:ahLst/>
            <a:cxnLst/>
            <a:rect l="l" t="t" r="r" b="b"/>
            <a:pathLst>
              <a:path w="6000749" h="3911828">
                <a:moveTo>
                  <a:pt x="0" y="0"/>
                </a:moveTo>
                <a:lnTo>
                  <a:pt x="6000749" y="0"/>
                </a:lnTo>
                <a:lnTo>
                  <a:pt x="6000749" y="3767827"/>
                </a:lnTo>
                <a:lnTo>
                  <a:pt x="5572124" y="3740378"/>
                </a:lnTo>
                <a:lnTo>
                  <a:pt x="0" y="3911828"/>
                </a:ln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3CF4EF-2930-4E1F-8BF2-3FC49795DB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50" r="7029" b="1"/>
          <a:stretch/>
        </p:blipFill>
        <p:spPr>
          <a:xfrm>
            <a:off x="6191245" y="-1"/>
            <a:ext cx="6000750" cy="3988028"/>
          </a:xfrm>
          <a:custGeom>
            <a:avLst/>
            <a:gdLst/>
            <a:ahLst/>
            <a:cxnLst/>
            <a:rect l="l" t="t" r="r" b="b"/>
            <a:pathLst>
              <a:path w="6000750" h="3988028">
                <a:moveTo>
                  <a:pt x="0" y="0"/>
                </a:moveTo>
                <a:lnTo>
                  <a:pt x="6000750" y="0"/>
                </a:lnTo>
                <a:lnTo>
                  <a:pt x="6000750" y="797153"/>
                </a:lnTo>
                <a:lnTo>
                  <a:pt x="6000750" y="2634343"/>
                </a:lnTo>
                <a:lnTo>
                  <a:pt x="6000750" y="3911828"/>
                </a:lnTo>
                <a:lnTo>
                  <a:pt x="3248025" y="3988028"/>
                </a:lnTo>
                <a:lnTo>
                  <a:pt x="0" y="3780026"/>
                </a:lnTo>
                <a:close/>
              </a:path>
            </a:pathLst>
          </a:custGeom>
        </p:spPr>
      </p:pic>
      <p:grpSp>
        <p:nvGrpSpPr>
          <p:cNvPr id="17" name="Group 11">
            <a:extLst>
              <a:ext uri="{FF2B5EF4-FFF2-40B4-BE49-F238E27FC236}">
                <a16:creationId xmlns:a16="http://schemas.microsoft.com/office/drawing/2014/main" id="{AC0B7807-0C83-4963-821A-69B172722E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528992"/>
            <a:ext cx="12192000" cy="757168"/>
            <a:chOff x="0" y="2959818"/>
            <a:chExt cx="12192000" cy="757168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027EC7-3252-48A2-A7A4-1741F72E47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3">
              <a:extLst>
                <a:ext uri="{FF2B5EF4-FFF2-40B4-BE49-F238E27FC236}">
                  <a16:creationId xmlns:a16="http://schemas.microsoft.com/office/drawing/2014/main" id="{4EBC51E4-7477-4290-BBD0-18AD942C364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3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7DF037DF-25DE-4108-B920-6163375FCB0F}"/>
              </a:ext>
            </a:extLst>
          </p:cNvPr>
          <p:cNvSpPr/>
          <p:nvPr/>
        </p:nvSpPr>
        <p:spPr>
          <a:xfrm>
            <a:off x="6000755" y="3973279"/>
            <a:ext cx="190485" cy="2869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53AEAB-150F-48C0-B382-2A2AB4544EEA}"/>
              </a:ext>
            </a:extLst>
          </p:cNvPr>
          <p:cNvSpPr txBox="1"/>
          <p:nvPr/>
        </p:nvSpPr>
        <p:spPr>
          <a:xfrm>
            <a:off x="660400" y="4254103"/>
            <a:ext cx="52369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Đội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………………..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B4D8C3-C457-4ACD-A4DE-8F41FDD999D3}"/>
              </a:ext>
            </a:extLst>
          </p:cNvPr>
          <p:cNvSpPr txBox="1"/>
          <p:nvPr/>
        </p:nvSpPr>
        <p:spPr>
          <a:xfrm>
            <a:off x="6557721" y="4286160"/>
            <a:ext cx="5152498" cy="622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algn="just">
              <a:lnSpc>
                <a:spcPct val="115000"/>
              </a:lnSpc>
            </a:pP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……………</a:t>
            </a:r>
            <a:endParaRPr lang="en-US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lowchart: Alternate Process 1">
            <a:extLst>
              <a:ext uri="{FF2B5EF4-FFF2-40B4-BE49-F238E27FC236}">
                <a16:creationId xmlns:a16="http://schemas.microsoft.com/office/drawing/2014/main" id="{F013828F-B688-FD13-2019-AB81285EEABF}"/>
              </a:ext>
            </a:extLst>
          </p:cNvPr>
          <p:cNvSpPr/>
          <p:nvPr/>
        </p:nvSpPr>
        <p:spPr>
          <a:xfrm>
            <a:off x="1628775" y="5095876"/>
            <a:ext cx="9353550" cy="1600200"/>
          </a:xfrm>
          <a:prstGeom prst="flowChartAlternateProcess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chuẩn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xây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endParaRPr lang="en-US" sz="1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Cử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đại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diện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nhóm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viên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tham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biện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trực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tiếp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lớp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40368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73775" y="285266"/>
            <a:ext cx="8792792" cy="3315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just">
              <a:lnSpc>
                <a:spcPts val="18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* Ý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tán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thành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 “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kênh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giao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tiếp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tự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do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cho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tất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cả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mọi</a:t>
            </a:r>
            <a:r>
              <a:rPr lang="en-US" sz="20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sz="2000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”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5131" y="1084217"/>
            <a:ext cx="1878133" cy="5512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2549" y="1137766"/>
            <a:ext cx="1837510" cy="5283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Tự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do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ngôn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luận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cung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cấp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cho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mọi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tự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do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diễn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đạt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ý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điểm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Bất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kể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địa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vị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tuổi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hay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ngôn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ngữ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sử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giúp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họ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tương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giao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bình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đẳng</a:t>
            </a:r>
            <a:r>
              <a:rPr lang="en-US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20538" y="1084218"/>
            <a:ext cx="2124889" cy="54931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6326" y="1137766"/>
            <a:ext cx="2092978" cy="51090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Khả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năng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tiếp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cận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thông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tin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thức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đưa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đến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nguồn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thông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tin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phong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phú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khắp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nơi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thế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Tất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mọi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dễ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dàng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truy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cập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hỏi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chia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sẻ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chuyên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nhiều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lĩnh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vực</a:t>
            </a:r>
            <a:r>
              <a:rPr lang="en-US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45427" y="1084217"/>
            <a:ext cx="1840409" cy="5512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75906" y="1137766"/>
            <a:ext cx="1731551" cy="5283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Kết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nối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đa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văn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hóa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giúp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nên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cầu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nối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giữa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đến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quốc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vùng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miền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văn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hóa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Điều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này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làm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mở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rộng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tầm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nhìn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toàn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cầu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tăng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cường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sự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tôn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trọng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văn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hóa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cộng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đồng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85835" y="1074549"/>
            <a:ext cx="1934769" cy="5512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39547" y="1109132"/>
            <a:ext cx="1867996" cy="5283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Tạo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ra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cơ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kinh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doanh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công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việc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mở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doanh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việc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làm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qua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việc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quảng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bá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sản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phẩm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dịch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vụ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lưới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chuyên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nghiệp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tìm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việc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làm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mở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rộng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lưới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chuyên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nghiệp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dễ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dàng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033666" y="1084217"/>
            <a:ext cx="2171343" cy="5512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46727" y="1109132"/>
            <a:ext cx="2132159" cy="5283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-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Tăng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cường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ý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thức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góp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phần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xây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dựng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cộng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đồng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cho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phép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chiến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dịch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tốt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thiện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ý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nghĩa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lan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truyền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nhanh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chóng</a:t>
            </a:r>
            <a:r>
              <a:rPr lang="en-US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gây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sự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tâm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rộng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rãi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tham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đóng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góp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ý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kiến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hành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cực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vì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lợi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ích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chung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cộng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đồng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181230" y="1084217"/>
            <a:ext cx="1758221" cy="5512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218071" y="1137766"/>
            <a:ext cx="1629940" cy="5283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Giao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tiếp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trong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thời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đại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số</a:t>
            </a:r>
            <a:r>
              <a:rPr lang="en-US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:</a:t>
            </a:r>
            <a:endParaRPr lang="en-US" sz="1600" dirty="0" smtClean="0">
              <a:latin typeface="Calibri" panose="020F0502020204030204" pitchFamily="34" charset="0"/>
              <a:ea typeface="MS Mincho" panose="02020609040205080304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xã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hội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hỗ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giao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tiếp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linh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nhanh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chóng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hiệu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quả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đại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+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Mọi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nối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trao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đổi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thông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tin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thuận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tiện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mà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bị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giới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bởi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khoảng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cách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địa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lý</a:t>
            </a:r>
            <a:r>
              <a:rPr lang="en-US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Arrow Connector 15"/>
          <p:cNvCxnSpPr>
            <a:stCxn id="2" idx="2"/>
          </p:cNvCxnSpPr>
          <p:nvPr/>
        </p:nvCxnSpPr>
        <p:spPr>
          <a:xfrm flipH="1">
            <a:off x="1763486" y="616767"/>
            <a:ext cx="4506685" cy="448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" idx="2"/>
          </p:cNvCxnSpPr>
          <p:nvPr/>
        </p:nvCxnSpPr>
        <p:spPr>
          <a:xfrm flipH="1">
            <a:off x="3853543" y="616767"/>
            <a:ext cx="2416628" cy="467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" idx="2"/>
          </p:cNvCxnSpPr>
          <p:nvPr/>
        </p:nvCxnSpPr>
        <p:spPr>
          <a:xfrm flipH="1">
            <a:off x="5590903" y="616767"/>
            <a:ext cx="679268" cy="448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2" idx="2"/>
            <a:endCxn id="9" idx="0"/>
          </p:cNvCxnSpPr>
          <p:nvPr/>
        </p:nvCxnSpPr>
        <p:spPr>
          <a:xfrm>
            <a:off x="6270171" y="616767"/>
            <a:ext cx="783049" cy="457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" idx="2"/>
          </p:cNvCxnSpPr>
          <p:nvPr/>
        </p:nvCxnSpPr>
        <p:spPr>
          <a:xfrm>
            <a:off x="6270171" y="616767"/>
            <a:ext cx="2451111" cy="448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" idx="2"/>
          </p:cNvCxnSpPr>
          <p:nvPr/>
        </p:nvCxnSpPr>
        <p:spPr>
          <a:xfrm>
            <a:off x="6270171" y="616767"/>
            <a:ext cx="4637315" cy="448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41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5942" y="362635"/>
            <a:ext cx="1156062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*Ý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kiến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phản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đối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: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Mạng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xã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hội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không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phải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là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kênh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giao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tiếp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tự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do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cho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tất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cả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mọi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người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 panose="02020609040205080304"/>
              </a:rPr>
              <a:t>. 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95942" y="1240971"/>
            <a:ext cx="2390502" cy="53818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vi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gỡ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chặn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86444" y="1240971"/>
            <a:ext cx="2285999" cy="53818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2443" y="1240971"/>
            <a:ext cx="2468880" cy="53818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-Lan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rãi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41323" y="1240971"/>
            <a:ext cx="2285998" cy="53818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9627321" y="1240971"/>
            <a:ext cx="2338251" cy="53818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920240" y="809897"/>
            <a:ext cx="3840480" cy="4310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460149" y="821209"/>
            <a:ext cx="1320981" cy="447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760720" y="824300"/>
            <a:ext cx="0" cy="447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6" idx="0"/>
          </p:cNvCxnSpPr>
          <p:nvPr/>
        </p:nvCxnSpPr>
        <p:spPr>
          <a:xfrm>
            <a:off x="5708469" y="824300"/>
            <a:ext cx="2775853" cy="4166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760720" y="824300"/>
            <a:ext cx="4634048" cy="4166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16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7963" y="419715"/>
            <a:ext cx="196720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127193"/>
              </p:ext>
            </p:extLst>
          </p:nvPr>
        </p:nvGraphicFramePr>
        <p:xfrm>
          <a:off x="868680" y="836022"/>
          <a:ext cx="9872664" cy="4244048"/>
        </p:xfrm>
        <a:graphic>
          <a:graphicData uri="http://schemas.openxmlformats.org/drawingml/2006/table">
            <a:tbl>
              <a:tblPr firstRow="1" firstCol="1" bandRow="1"/>
              <a:tblGrid>
                <a:gridCol w="2515555">
                  <a:extLst>
                    <a:ext uri="{9D8B030D-6E8A-4147-A177-3AD203B41FA5}">
                      <a16:colId xmlns:a16="http://schemas.microsoft.com/office/drawing/2014/main" val="2541841729"/>
                    </a:ext>
                  </a:extLst>
                </a:gridCol>
                <a:gridCol w="2549122">
                  <a:extLst>
                    <a:ext uri="{9D8B030D-6E8A-4147-A177-3AD203B41FA5}">
                      <a16:colId xmlns:a16="http://schemas.microsoft.com/office/drawing/2014/main" val="2577680354"/>
                    </a:ext>
                  </a:extLst>
                </a:gridCol>
                <a:gridCol w="2549122">
                  <a:extLst>
                    <a:ext uri="{9D8B030D-6E8A-4147-A177-3AD203B41FA5}">
                      <a16:colId xmlns:a16="http://schemas.microsoft.com/office/drawing/2014/main" val="870897276"/>
                    </a:ext>
                  </a:extLst>
                </a:gridCol>
                <a:gridCol w="2258865">
                  <a:extLst>
                    <a:ext uri="{9D8B030D-6E8A-4147-A177-3AD203B41FA5}">
                      <a16:colId xmlns:a16="http://schemas.microsoft.com/office/drawing/2014/main" val="283248960"/>
                    </a:ext>
                  </a:extLst>
                </a:gridCol>
              </a:tblGrid>
              <a:tr h="488245">
                <a:tc gridSpan="4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:……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:………………………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235827"/>
                  </a:ext>
                </a:extLst>
              </a:tr>
              <a:tr h="96783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……………………....…................................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............................................................................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..................................................................…......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..................................................................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313641"/>
                  </a:ext>
                </a:extLst>
              </a:tr>
              <a:tr h="120762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cứ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…...……………….....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cứ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.…………………........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cứ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...………………….......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cứ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..................................................................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673373"/>
                  </a:ext>
                </a:extLst>
              </a:tr>
              <a:tr h="1207624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………………….........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…………………….....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..................................................................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437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5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6925" y="308431"/>
            <a:ext cx="38074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Rubrics 1.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412911"/>
              </p:ext>
            </p:extLst>
          </p:nvPr>
        </p:nvGraphicFramePr>
        <p:xfrm>
          <a:off x="759119" y="783772"/>
          <a:ext cx="10749258" cy="55535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447">
                  <a:extLst>
                    <a:ext uri="{9D8B030D-6E8A-4147-A177-3AD203B41FA5}">
                      <a16:colId xmlns:a16="http://schemas.microsoft.com/office/drawing/2014/main" val="3585373927"/>
                    </a:ext>
                  </a:extLst>
                </a:gridCol>
                <a:gridCol w="2528815">
                  <a:extLst>
                    <a:ext uri="{9D8B030D-6E8A-4147-A177-3AD203B41FA5}">
                      <a16:colId xmlns:a16="http://schemas.microsoft.com/office/drawing/2014/main" val="3103263009"/>
                    </a:ext>
                  </a:extLst>
                </a:gridCol>
                <a:gridCol w="2317139">
                  <a:extLst>
                    <a:ext uri="{9D8B030D-6E8A-4147-A177-3AD203B41FA5}">
                      <a16:colId xmlns:a16="http://schemas.microsoft.com/office/drawing/2014/main" val="1102982696"/>
                    </a:ext>
                  </a:extLst>
                </a:gridCol>
                <a:gridCol w="2136952">
                  <a:extLst>
                    <a:ext uri="{9D8B030D-6E8A-4147-A177-3AD203B41FA5}">
                      <a16:colId xmlns:a16="http://schemas.microsoft.com/office/drawing/2014/main" val="402907509"/>
                    </a:ext>
                  </a:extLst>
                </a:gridCol>
                <a:gridCol w="2121905">
                  <a:extLst>
                    <a:ext uri="{9D8B030D-6E8A-4147-A177-3AD203B41FA5}">
                      <a16:colId xmlns:a16="http://schemas.microsoft.com/office/drawing/2014/main" val="172295106"/>
                    </a:ext>
                  </a:extLst>
                </a:gridCol>
              </a:tblGrid>
              <a:tr h="752906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 điểm)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Trung bình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 điểm)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extLst>
                  <a:ext uri="{0D108BD9-81ED-4DB2-BD59-A6C34878D82A}">
                    <a16:rowId xmlns:a16="http://schemas.microsoft.com/office/drawing/2014/main" val="873920640"/>
                  </a:ext>
                </a:extLst>
              </a:tr>
              <a:tr h="806860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Sự tham gia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 gia đầy đủ và chăm chỉ làm việc trong tất cả khoảng thời gian cho phép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 gia đầy đủ và chăm chỉ làm việc trong hầu hết khoảng thời gian cho phép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 gia nhưng thường lãng phí thời gian và ít khi làm việc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vụ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giao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extLst>
                  <a:ext uri="{0D108BD9-81ED-4DB2-BD59-A6C34878D82A}">
                    <a16:rowId xmlns:a16="http://schemas.microsoft.com/office/drawing/2014/main" val="1863599306"/>
                  </a:ext>
                </a:extLst>
              </a:tr>
              <a:tr h="136113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Trao đổi và tranh luận trong nhóm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 ý trao đổi, lắng nghe cẩn thận các ý kiến của những người khác, đưa ra các ý kiến cá nhân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 lắng nghe cẩn thận các ý kiến của người khác. Đôi khi đưa ra ý kiến riêng của bản thân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Đôi khi không lắng nghe các ý kiến của người khác. Thường không có các ý kiến riêng trong các hoạt động của nhóm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lắng nghe ý kiến của người khác, không đưa ra ý kiến riêng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extLst>
                  <a:ext uri="{0D108BD9-81ED-4DB2-BD59-A6C34878D82A}">
                    <a16:rowId xmlns:a16="http://schemas.microsoft.com/office/drawing/2014/main" val="2040527552"/>
                  </a:ext>
                </a:extLst>
              </a:tr>
              <a:tr h="108399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Sự hợp tác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Tôn trọng ý kiến của những thành viên khác và hợp tác đưa ra ý kiến chung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 tôn trọng ý kiến của những thành viên khác và hợp tác đưa ra ý kiến chung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Tôn trọng ý kiến của những thành viên khác nhưng hợp tác đưa ra ý kiến chung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tôn trọng ý kiến của những thành viên khác, không hợp tác đưa ra ý kiến chung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extLst>
                  <a:ext uri="{0D108BD9-81ED-4DB2-BD59-A6C34878D82A}">
                    <a16:rowId xmlns:a16="http://schemas.microsoft.com/office/drawing/2014/main" val="2011785795"/>
                  </a:ext>
                </a:extLst>
              </a:tr>
              <a:tr h="136113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Sự sắp xếp thời gian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 thành công việc được giao đúng thời gian, không làm đình trệ tiến triển công việc của nhóm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 hoàn thành công việc được giao đúng thời gian, không làm đình trệ tiến triển công việc của nhóm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hoàn thành công việc được giao đúng thời gian, làm đình trệ tiến triển công việc của nhóm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xuyên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buộc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79" marR="60579" marT="0" marB="0"/>
                </a:tc>
                <a:extLst>
                  <a:ext uri="{0D108BD9-81ED-4DB2-BD59-A6C34878D82A}">
                    <a16:rowId xmlns:a16="http://schemas.microsoft.com/office/drawing/2014/main" val="94518436"/>
                  </a:ext>
                </a:extLst>
              </a:tr>
            </a:tbl>
          </a:graphicData>
        </a:graphic>
      </p:graphicFrame>
      <p:cxnSp>
        <p:nvCxnSpPr>
          <p:cNvPr id="4" name="Line 2"/>
          <p:cNvCxnSpPr>
            <a:cxnSpLocks noChangeShapeType="1"/>
          </p:cNvCxnSpPr>
          <p:nvPr/>
        </p:nvCxnSpPr>
        <p:spPr bwMode="auto">
          <a:xfrm>
            <a:off x="759119" y="783772"/>
            <a:ext cx="1605258" cy="71845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4386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592379"/>
              </p:ext>
            </p:extLst>
          </p:nvPr>
        </p:nvGraphicFramePr>
        <p:xfrm>
          <a:off x="391885" y="820347"/>
          <a:ext cx="11430000" cy="569802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682995">
                  <a:extLst>
                    <a:ext uri="{9D8B030D-6E8A-4147-A177-3AD203B41FA5}">
                      <a16:colId xmlns:a16="http://schemas.microsoft.com/office/drawing/2014/main" val="2493399389"/>
                    </a:ext>
                  </a:extLst>
                </a:gridCol>
                <a:gridCol w="998980">
                  <a:extLst>
                    <a:ext uri="{9D8B030D-6E8A-4147-A177-3AD203B41FA5}">
                      <a16:colId xmlns:a16="http://schemas.microsoft.com/office/drawing/2014/main" val="2197921751"/>
                    </a:ext>
                  </a:extLst>
                </a:gridCol>
                <a:gridCol w="1778336">
                  <a:extLst>
                    <a:ext uri="{9D8B030D-6E8A-4147-A177-3AD203B41FA5}">
                      <a16:colId xmlns:a16="http://schemas.microsoft.com/office/drawing/2014/main" val="4188261193"/>
                    </a:ext>
                  </a:extLst>
                </a:gridCol>
                <a:gridCol w="1795011">
                  <a:extLst>
                    <a:ext uri="{9D8B030D-6E8A-4147-A177-3AD203B41FA5}">
                      <a16:colId xmlns:a16="http://schemas.microsoft.com/office/drawing/2014/main" val="445582483"/>
                    </a:ext>
                  </a:extLst>
                </a:gridCol>
                <a:gridCol w="1174678">
                  <a:extLst>
                    <a:ext uri="{9D8B030D-6E8A-4147-A177-3AD203B41FA5}">
                      <a16:colId xmlns:a16="http://schemas.microsoft.com/office/drawing/2014/main" val="2687522583"/>
                    </a:ext>
                  </a:extLst>
                </a:gridCol>
              </a:tblGrid>
              <a:tr h="320373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248442"/>
                  </a:ext>
                </a:extLst>
              </a:tr>
              <a:tr h="6407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spc="1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(1)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872243"/>
                  </a:ext>
                </a:extLst>
              </a:tr>
              <a:tr h="46465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80032"/>
                  </a:ext>
                </a:extLst>
              </a:tr>
              <a:tr h="96111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mình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657938"/>
                  </a:ext>
                </a:extLst>
              </a:tr>
              <a:tr h="640745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 khả năng phối hợp nhóm để duy trì tiến trình tranh biện và phát triển ý tưởng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5425"/>
                  </a:ext>
                </a:extLst>
              </a:tr>
              <a:tr h="640745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 khả năng xử lí tình huống, ứng phó với các ý kiến phản biện của phía đối lập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859334"/>
                  </a:ext>
                </a:extLst>
              </a:tr>
              <a:tr h="320373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Lắng nghe người khác với thái độ tôn trọng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532886"/>
                  </a:ext>
                </a:extLst>
              </a:tr>
              <a:tr h="91866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phù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750074"/>
                  </a:ext>
                </a:extLst>
              </a:tr>
              <a:tr h="320373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Giọng nói rõ ràng, lưu loát, truyền cảm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8961841"/>
                  </a:ext>
                </a:extLst>
              </a:tr>
              <a:tr h="470222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Tuân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lượt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34443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62000" y="382675"/>
            <a:ext cx="917883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Rubrics 2.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73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4">
            <a:extLst>
              <a:ext uri="{FF2B5EF4-FFF2-40B4-BE49-F238E27FC236}">
                <a16:creationId xmlns:a16="http://schemas.microsoft.com/office/drawing/2014/main" id="{7428A226-A247-E1D9-1992-939840E31256}"/>
              </a:ext>
            </a:extLst>
          </p:cNvPr>
          <p:cNvSpPr/>
          <p:nvPr/>
        </p:nvSpPr>
        <p:spPr>
          <a:xfrm>
            <a:off x="2219325" y="764275"/>
            <a:ext cx="7610476" cy="471260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nảy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vẫn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cãi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3520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80275" y="615658"/>
            <a:ext cx="6620660" cy="3579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  <a:spcAft>
                <a:spcPts val="0"/>
              </a:spcAft>
              <a:tabLst>
                <a:tab pos="152400" algn="l"/>
              </a:tabLst>
            </a:pP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 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 3: CỦNG CỐ, MỞ RỘNG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27760" y="1181659"/>
            <a:ext cx="98189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giao bài tập cho HS: Tranh biện với các bạn trong lớp về </a:t>
            </a:r>
            <a:r>
              <a:rPr lang="vi-V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vấn 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 sau</a:t>
            </a:r>
            <a:r>
              <a:rPr lang="vi-V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/88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>
              <a:spcAft>
                <a:spcPts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cận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36404" y="3115373"/>
            <a:ext cx="10393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 hiện nhiệm vụ</a:t>
            </a:r>
            <a:endParaRPr lang="en-US" sz="2800" dirty="0"/>
          </a:p>
          <a:p>
            <a:pPr algn="just">
              <a:spcAft>
                <a:spcPts val="0"/>
              </a:spcAft>
            </a:pP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suy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HS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Internet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hay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08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7" y="410122"/>
            <a:ext cx="1077685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524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GỢI Ý NỘI DUNG TRANH BIỆN: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Ý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tình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Du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Du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quê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Nhờ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phù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Du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lĩnh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nghệ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nghệ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hỗ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trợ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3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1654" y="527420"/>
            <a:ext cx="1051787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Du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miền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nền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tầm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mềm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Du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khuyến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vượt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thử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mềm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cường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tầm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Du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hiến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nhạy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bén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quyết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80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66651" y="599615"/>
            <a:ext cx="1068541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Ý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nền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Dưới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*Chi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Du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đòi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chênh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lệch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giàu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chế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chế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ngôn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hưởng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9558" y="541067"/>
            <a:ext cx="106043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bù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bù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thêm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hẳn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luôn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Thiếu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thiếu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tiễn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thuộc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thuộc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thuộc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lúc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15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8E508D1D-DBCE-CC7D-B76F-AF64C624B700}"/>
              </a:ext>
            </a:extLst>
          </p:cNvPr>
          <p:cNvSpPr/>
          <p:nvPr/>
        </p:nvSpPr>
        <p:spPr>
          <a:xfrm>
            <a:off x="2948025" y="770154"/>
            <a:ext cx="7338167" cy="75159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lgerian" panose="04020705040A02060702" pitchFamily="82" charset="0"/>
                <a:cs typeface="Times New Roman" panose="02020603050405020304" pitchFamily="18" charset="0"/>
              </a:rPr>
              <a:t>VẬN </a:t>
            </a:r>
            <a:r>
              <a:rPr lang="en-US" sz="4400" b="1" dirty="0" smtClean="0">
                <a:latin typeface="Algerian" panose="04020705040A02060702" pitchFamily="82" charset="0"/>
                <a:cs typeface="Times New Roman" panose="02020603050405020304" pitchFamily="18" charset="0"/>
              </a:rPr>
              <a:t>DỤNG</a:t>
            </a:r>
            <a:endParaRPr lang="en-US" sz="4400" b="1" dirty="0"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D8547D0C-BDFF-8544-BE3F-642EA3FE2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05" y="2420112"/>
            <a:ext cx="3867503" cy="2895600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20EF85B-BDFC-9153-4F1B-5E4FA97941C4}"/>
              </a:ext>
            </a:extLst>
          </p:cNvPr>
          <p:cNvSpPr txBox="1"/>
          <p:nvPr/>
        </p:nvSpPr>
        <p:spPr>
          <a:xfrm>
            <a:off x="5130708" y="209694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600" b="1" dirty="0" err="1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3600" b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en-US" sz="3600" b="1" dirty="0" err="1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3600" b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600" b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en-US" sz="3600" b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</a:t>
            </a:r>
            <a:r>
              <a:rPr lang="en-US" sz="3600" b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solidFill>
                <a:srgbClr val="008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18091" y="2980490"/>
            <a:ext cx="6096000" cy="14875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“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Trí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thông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minh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quyết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tương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lai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giới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”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4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71601" y="1381902"/>
            <a:ext cx="92876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ướng dẫn học ở nhà</a:t>
            </a:r>
            <a:r>
              <a:rPr lang="pt-BR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ranh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 SGK/88)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Chuẩn bị bài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56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86">
            <a:extLst>
              <a:ext uri="{FF2B5EF4-FFF2-40B4-BE49-F238E27FC236}">
                <a16:creationId xmlns:a16="http://schemas.microsoft.com/office/drawing/2014/main" id="{F54ACADE-9755-4746-9BB2-E61D1513EB3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7125" y="1484260"/>
            <a:ext cx="5522604" cy="45030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l="73901" t="12140" r="25855" b="87813"/>
          <a:stretch>
            <a:fillRect/>
          </a:stretch>
        </p:blipFill>
        <p:spPr>
          <a:xfrm>
            <a:off x="6515621" y="1736885"/>
            <a:ext cx="11896" cy="2310"/>
          </a:xfrm>
          <a:custGeom>
            <a:avLst/>
            <a:gdLst>
              <a:gd name="connsiteX0" fmla="*/ 1346 w 11896"/>
              <a:gd name="connsiteY0" fmla="*/ 276 h 2310"/>
              <a:gd name="connsiteX1" fmla="*/ 3448 w 11896"/>
              <a:gd name="connsiteY1" fmla="*/ 657 h 2310"/>
              <a:gd name="connsiteX2" fmla="*/ 11896 w 11896"/>
              <a:gd name="connsiteY2" fmla="*/ 2310 h 2310"/>
              <a:gd name="connsiteX3" fmla="*/ 1346 w 11896"/>
              <a:gd name="connsiteY3" fmla="*/ 276 h 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96" h="2310">
                <a:moveTo>
                  <a:pt x="1346" y="276"/>
                </a:moveTo>
                <a:cubicBezTo>
                  <a:pt x="-737" y="-138"/>
                  <a:pt x="-664" y="-141"/>
                  <a:pt x="3448" y="657"/>
                </a:cubicBezTo>
                <a:lnTo>
                  <a:pt x="11896" y="2310"/>
                </a:lnTo>
                <a:lnTo>
                  <a:pt x="1346" y="276"/>
                </a:lnTo>
                <a:close/>
              </a:path>
            </a:pathLst>
          </a:custGeom>
        </p:spPr>
      </p:pic>
      <p:pic>
        <p:nvPicPr>
          <p:cNvPr id="5" name="Chỗ dành sẵn cho Nội dung 4">
            <a:extLst>
              <a:ext uri="{FF2B5EF4-FFF2-40B4-BE49-F238E27FC236}">
                <a16:creationId xmlns:a16="http://schemas.microsoft.com/office/drawing/2014/main" id="{B4FD49C6-7A1E-4C0A-8F8F-BAD9728783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33" b="23542"/>
          <a:stretch/>
        </p:blipFill>
        <p:spPr>
          <a:xfrm>
            <a:off x="3576050" y="1"/>
            <a:ext cx="5039900" cy="10286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842290" y="235254"/>
            <a:ext cx="2507418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defRPr/>
            </a:pPr>
            <a:r>
              <a:rPr lang="vi-VN" sz="4000" b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Khởi động</a:t>
            </a:r>
            <a:endParaRPr lang="en-US" sz="4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82235" y="2194755"/>
            <a:ext cx="4442591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82880" algn="ctr">
              <a:lnSpc>
                <a:spcPct val="115000"/>
              </a:lnSpc>
              <a:defRPr/>
            </a:pPr>
            <a:r>
              <a:rPr lang="vi-VN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 sát </a:t>
            </a:r>
            <a:r>
              <a:rPr lang="vi-V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video: </a:t>
            </a:r>
          </a:p>
          <a:p>
            <a:pPr marR="182880" algn="ctr">
              <a:lnSpc>
                <a:spcPct val="115000"/>
              </a:lnSpc>
              <a:defRPr/>
            </a:pPr>
            <a:r>
              <a:rPr lang="vi-V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Teen”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图片 79">
            <a:extLst>
              <a:ext uri="{FF2B5EF4-FFF2-40B4-BE49-F238E27FC236}">
                <a16:creationId xmlns:a16="http://schemas.microsoft.com/office/drawing/2014/main" id="{07E1AF8C-491E-47E9-982B-D500280FF0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913" y="1304055"/>
            <a:ext cx="2348777" cy="468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5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Phần tranh biện cực gắt thu hút hàng triệu lượt xem  Trường Teen 2019  Trích đoạn tập 10_v144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85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60000" flipH="1">
            <a:off x="-1203151" y="1443584"/>
            <a:ext cx="2695575" cy="71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599440" y="1320165"/>
            <a:ext cx="9806940" cy="4545330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3" t="22571" r="24106" b="28666"/>
          <a:stretch>
            <a:fillRect/>
          </a:stretch>
        </p:blipFill>
        <p:spPr>
          <a:xfrm>
            <a:off x="6308449" y="815238"/>
            <a:ext cx="4925047" cy="53506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1D60320-E909-4CD4-B678-97979C251399}"/>
              </a:ext>
            </a:extLst>
          </p:cNvPr>
          <p:cNvSpPr txBox="1"/>
          <p:nvPr/>
        </p:nvSpPr>
        <p:spPr>
          <a:xfrm>
            <a:off x="1887496" y="2299628"/>
            <a:ext cx="468811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1440" algn="ctr"/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video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đang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4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4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86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60000" flipH="1">
            <a:off x="-1203151" y="1443584"/>
            <a:ext cx="2695575" cy="714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9430" t="12074" r="5093" b="11336"/>
          <a:stretch>
            <a:fillRect/>
          </a:stretch>
        </p:blipFill>
        <p:spPr>
          <a:xfrm>
            <a:off x="10173803" y="3008671"/>
            <a:ext cx="1711610" cy="3201629"/>
          </a:xfrm>
          <a:custGeom>
            <a:avLst/>
            <a:gdLst>
              <a:gd name="connsiteX0" fmla="*/ 988142 w 2184027"/>
              <a:gd name="connsiteY0" fmla="*/ 0 h 4085303"/>
              <a:gd name="connsiteX1" fmla="*/ 1047135 w 2184027"/>
              <a:gd name="connsiteY1" fmla="*/ 14748 h 4085303"/>
              <a:gd name="connsiteX2" fmla="*/ 1091381 w 2184027"/>
              <a:gd name="connsiteY2" fmla="*/ 29497 h 4085303"/>
              <a:gd name="connsiteX3" fmla="*/ 1179871 w 2184027"/>
              <a:gd name="connsiteY3" fmla="*/ 58993 h 4085303"/>
              <a:gd name="connsiteX4" fmla="*/ 1297858 w 2184027"/>
              <a:gd name="connsiteY4" fmla="*/ 103239 h 4085303"/>
              <a:gd name="connsiteX5" fmla="*/ 1430594 w 2184027"/>
              <a:gd name="connsiteY5" fmla="*/ 132735 h 4085303"/>
              <a:gd name="connsiteX6" fmla="*/ 1548581 w 2184027"/>
              <a:gd name="connsiteY6" fmla="*/ 162232 h 4085303"/>
              <a:gd name="connsiteX7" fmla="*/ 1622323 w 2184027"/>
              <a:gd name="connsiteY7" fmla="*/ 191729 h 4085303"/>
              <a:gd name="connsiteX8" fmla="*/ 1681316 w 2184027"/>
              <a:gd name="connsiteY8" fmla="*/ 235974 h 4085303"/>
              <a:gd name="connsiteX9" fmla="*/ 1784555 w 2184027"/>
              <a:gd name="connsiteY9" fmla="*/ 368710 h 4085303"/>
              <a:gd name="connsiteX10" fmla="*/ 1814052 w 2184027"/>
              <a:gd name="connsiteY10" fmla="*/ 442452 h 4085303"/>
              <a:gd name="connsiteX11" fmla="*/ 1828800 w 2184027"/>
              <a:gd name="connsiteY11" fmla="*/ 1253613 h 4085303"/>
              <a:gd name="connsiteX12" fmla="*/ 1843548 w 2184027"/>
              <a:gd name="connsiteY12" fmla="*/ 1371600 h 4085303"/>
              <a:gd name="connsiteX13" fmla="*/ 1902542 w 2184027"/>
              <a:gd name="connsiteY13" fmla="*/ 1504335 h 4085303"/>
              <a:gd name="connsiteX14" fmla="*/ 1961535 w 2184027"/>
              <a:gd name="connsiteY14" fmla="*/ 1622322 h 4085303"/>
              <a:gd name="connsiteX15" fmla="*/ 2005781 w 2184027"/>
              <a:gd name="connsiteY15" fmla="*/ 1710813 h 4085303"/>
              <a:gd name="connsiteX16" fmla="*/ 2050026 w 2184027"/>
              <a:gd name="connsiteY16" fmla="*/ 1740310 h 4085303"/>
              <a:gd name="connsiteX17" fmla="*/ 2079523 w 2184027"/>
              <a:gd name="connsiteY17" fmla="*/ 1799303 h 4085303"/>
              <a:gd name="connsiteX18" fmla="*/ 2109019 w 2184027"/>
              <a:gd name="connsiteY18" fmla="*/ 1843548 h 4085303"/>
              <a:gd name="connsiteX19" fmla="*/ 2153264 w 2184027"/>
              <a:gd name="connsiteY19" fmla="*/ 1873045 h 4085303"/>
              <a:gd name="connsiteX20" fmla="*/ 2168013 w 2184027"/>
              <a:gd name="connsiteY20" fmla="*/ 1917290 h 4085303"/>
              <a:gd name="connsiteX21" fmla="*/ 2168013 w 2184027"/>
              <a:gd name="connsiteY21" fmla="*/ 2227006 h 4085303"/>
              <a:gd name="connsiteX22" fmla="*/ 2138516 w 2184027"/>
              <a:gd name="connsiteY22" fmla="*/ 2462981 h 4085303"/>
              <a:gd name="connsiteX23" fmla="*/ 2123768 w 2184027"/>
              <a:gd name="connsiteY23" fmla="*/ 2507226 h 4085303"/>
              <a:gd name="connsiteX24" fmla="*/ 2109019 w 2184027"/>
              <a:gd name="connsiteY24" fmla="*/ 2610464 h 4085303"/>
              <a:gd name="connsiteX25" fmla="*/ 2035277 w 2184027"/>
              <a:gd name="connsiteY25" fmla="*/ 2787445 h 4085303"/>
              <a:gd name="connsiteX26" fmla="*/ 1976284 w 2184027"/>
              <a:gd name="connsiteY26" fmla="*/ 2875935 h 4085303"/>
              <a:gd name="connsiteX27" fmla="*/ 1946787 w 2184027"/>
              <a:gd name="connsiteY27" fmla="*/ 2993922 h 4085303"/>
              <a:gd name="connsiteX28" fmla="*/ 1976284 w 2184027"/>
              <a:gd name="connsiteY28" fmla="*/ 3111910 h 4085303"/>
              <a:gd name="connsiteX29" fmla="*/ 2005781 w 2184027"/>
              <a:gd name="connsiteY29" fmla="*/ 3229897 h 4085303"/>
              <a:gd name="connsiteX30" fmla="*/ 2050026 w 2184027"/>
              <a:gd name="connsiteY30" fmla="*/ 3333135 h 4085303"/>
              <a:gd name="connsiteX31" fmla="*/ 2064774 w 2184027"/>
              <a:gd name="connsiteY31" fmla="*/ 3377381 h 4085303"/>
              <a:gd name="connsiteX32" fmla="*/ 2094271 w 2184027"/>
              <a:gd name="connsiteY32" fmla="*/ 3465871 h 4085303"/>
              <a:gd name="connsiteX33" fmla="*/ 2123768 w 2184027"/>
              <a:gd name="connsiteY33" fmla="*/ 3510116 h 4085303"/>
              <a:gd name="connsiteX34" fmla="*/ 2168013 w 2184027"/>
              <a:gd name="connsiteY34" fmla="*/ 3760839 h 4085303"/>
              <a:gd name="connsiteX35" fmla="*/ 2153264 w 2184027"/>
              <a:gd name="connsiteY35" fmla="*/ 3878826 h 4085303"/>
              <a:gd name="connsiteX36" fmla="*/ 2138516 w 2184027"/>
              <a:gd name="connsiteY36" fmla="*/ 3923071 h 4085303"/>
              <a:gd name="connsiteX37" fmla="*/ 2109019 w 2184027"/>
              <a:gd name="connsiteY37" fmla="*/ 4011561 h 4085303"/>
              <a:gd name="connsiteX38" fmla="*/ 2005781 w 2184027"/>
              <a:gd name="connsiteY38" fmla="*/ 4041058 h 4085303"/>
              <a:gd name="connsiteX39" fmla="*/ 1961535 w 2184027"/>
              <a:gd name="connsiteY39" fmla="*/ 4055806 h 4085303"/>
              <a:gd name="connsiteX40" fmla="*/ 1401097 w 2184027"/>
              <a:gd name="connsiteY40" fmla="*/ 4070555 h 4085303"/>
              <a:gd name="connsiteX41" fmla="*/ 1194619 w 2184027"/>
              <a:gd name="connsiteY41" fmla="*/ 4055806 h 4085303"/>
              <a:gd name="connsiteX42" fmla="*/ 1150374 w 2184027"/>
              <a:gd name="connsiteY42" fmla="*/ 4070555 h 4085303"/>
              <a:gd name="connsiteX43" fmla="*/ 368710 w 2184027"/>
              <a:gd name="connsiteY43" fmla="*/ 4085303 h 4085303"/>
              <a:gd name="connsiteX44" fmla="*/ 280219 w 2184027"/>
              <a:gd name="connsiteY44" fmla="*/ 4026310 h 4085303"/>
              <a:gd name="connsiteX45" fmla="*/ 265471 w 2184027"/>
              <a:gd name="connsiteY45" fmla="*/ 3982064 h 4085303"/>
              <a:gd name="connsiteX46" fmla="*/ 250723 w 2184027"/>
              <a:gd name="connsiteY46" fmla="*/ 3908322 h 4085303"/>
              <a:gd name="connsiteX47" fmla="*/ 235974 w 2184027"/>
              <a:gd name="connsiteY47" fmla="*/ 3864077 h 4085303"/>
              <a:gd name="connsiteX48" fmla="*/ 206477 w 2184027"/>
              <a:gd name="connsiteY48" fmla="*/ 3701845 h 4085303"/>
              <a:gd name="connsiteX49" fmla="*/ 191729 w 2184027"/>
              <a:gd name="connsiteY49" fmla="*/ 3657600 h 4085303"/>
              <a:gd name="connsiteX50" fmla="*/ 176981 w 2184027"/>
              <a:gd name="connsiteY50" fmla="*/ 3451122 h 4085303"/>
              <a:gd name="connsiteX51" fmla="*/ 147484 w 2184027"/>
              <a:gd name="connsiteY51" fmla="*/ 3333135 h 4085303"/>
              <a:gd name="connsiteX52" fmla="*/ 132735 w 2184027"/>
              <a:gd name="connsiteY52" fmla="*/ 3288890 h 4085303"/>
              <a:gd name="connsiteX53" fmla="*/ 117987 w 2184027"/>
              <a:gd name="connsiteY53" fmla="*/ 3229897 h 4085303"/>
              <a:gd name="connsiteX54" fmla="*/ 88490 w 2184027"/>
              <a:gd name="connsiteY54" fmla="*/ 3126658 h 4085303"/>
              <a:gd name="connsiteX55" fmla="*/ 73742 w 2184027"/>
              <a:gd name="connsiteY55" fmla="*/ 3052916 h 4085303"/>
              <a:gd name="connsiteX56" fmla="*/ 58994 w 2184027"/>
              <a:gd name="connsiteY56" fmla="*/ 3008671 h 4085303"/>
              <a:gd name="connsiteX57" fmla="*/ 44245 w 2184027"/>
              <a:gd name="connsiteY57" fmla="*/ 2831690 h 4085303"/>
              <a:gd name="connsiteX58" fmla="*/ 14748 w 2184027"/>
              <a:gd name="connsiteY58" fmla="*/ 2580968 h 4085303"/>
              <a:gd name="connsiteX59" fmla="*/ 0 w 2184027"/>
              <a:gd name="connsiteY59" fmla="*/ 2050026 h 4085303"/>
              <a:gd name="connsiteX60" fmla="*/ 14748 w 2184027"/>
              <a:gd name="connsiteY60" fmla="*/ 2005781 h 4085303"/>
              <a:gd name="connsiteX61" fmla="*/ 29497 w 2184027"/>
              <a:gd name="connsiteY61" fmla="*/ 1961535 h 4085303"/>
              <a:gd name="connsiteX62" fmla="*/ 73742 w 2184027"/>
              <a:gd name="connsiteY62" fmla="*/ 1814052 h 4085303"/>
              <a:gd name="connsiteX63" fmla="*/ 103239 w 2184027"/>
              <a:gd name="connsiteY63" fmla="*/ 1769806 h 4085303"/>
              <a:gd name="connsiteX64" fmla="*/ 117987 w 2184027"/>
              <a:gd name="connsiteY64" fmla="*/ 1725561 h 4085303"/>
              <a:gd name="connsiteX65" fmla="*/ 147484 w 2184027"/>
              <a:gd name="connsiteY65" fmla="*/ 1637071 h 4085303"/>
              <a:gd name="connsiteX66" fmla="*/ 162232 w 2184027"/>
              <a:gd name="connsiteY66" fmla="*/ 1563329 h 4085303"/>
              <a:gd name="connsiteX67" fmla="*/ 176981 w 2184027"/>
              <a:gd name="connsiteY67" fmla="*/ 766916 h 4085303"/>
              <a:gd name="connsiteX68" fmla="*/ 191729 w 2184027"/>
              <a:gd name="connsiteY68" fmla="*/ 693174 h 4085303"/>
              <a:gd name="connsiteX69" fmla="*/ 206477 w 2184027"/>
              <a:gd name="connsiteY69" fmla="*/ 648929 h 4085303"/>
              <a:gd name="connsiteX70" fmla="*/ 235974 w 2184027"/>
              <a:gd name="connsiteY70" fmla="*/ 560439 h 4085303"/>
              <a:gd name="connsiteX71" fmla="*/ 280219 w 2184027"/>
              <a:gd name="connsiteY71" fmla="*/ 457200 h 4085303"/>
              <a:gd name="connsiteX72" fmla="*/ 324464 w 2184027"/>
              <a:gd name="connsiteY72" fmla="*/ 398206 h 4085303"/>
              <a:gd name="connsiteX73" fmla="*/ 339213 w 2184027"/>
              <a:gd name="connsiteY73" fmla="*/ 353961 h 4085303"/>
              <a:gd name="connsiteX74" fmla="*/ 382733 w 2184027"/>
              <a:gd name="connsiteY74" fmla="*/ 311464 h 4085303"/>
              <a:gd name="connsiteX75" fmla="*/ 379949 w 2184027"/>
              <a:gd name="connsiteY75" fmla="*/ 317676 h 4085303"/>
              <a:gd name="connsiteX76" fmla="*/ 378577 w 2184027"/>
              <a:gd name="connsiteY76" fmla="*/ 320518 h 4085303"/>
              <a:gd name="connsiteX77" fmla="*/ 376395 w 2184027"/>
              <a:gd name="connsiteY77" fmla="*/ 325607 h 4085303"/>
              <a:gd name="connsiteX78" fmla="*/ 379949 w 2184027"/>
              <a:gd name="connsiteY78" fmla="*/ 317676 h 4085303"/>
              <a:gd name="connsiteX79" fmla="*/ 385450 w 2184027"/>
              <a:gd name="connsiteY79" fmla="*/ 306283 h 4085303"/>
              <a:gd name="connsiteX80" fmla="*/ 412955 w 2184027"/>
              <a:gd name="connsiteY80" fmla="*/ 250722 h 4085303"/>
              <a:gd name="connsiteX81" fmla="*/ 457200 w 2184027"/>
              <a:gd name="connsiteY81" fmla="*/ 221226 h 4085303"/>
              <a:gd name="connsiteX82" fmla="*/ 489939 w 2184027"/>
              <a:gd name="connsiteY82" fmla="*/ 180358 h 4085303"/>
              <a:gd name="connsiteX83" fmla="*/ 506233 w 2184027"/>
              <a:gd name="connsiteY83" fmla="*/ 150804 h 4085303"/>
              <a:gd name="connsiteX84" fmla="*/ 604684 w 2184027"/>
              <a:gd name="connsiteY84" fmla="*/ 117987 h 4085303"/>
              <a:gd name="connsiteX85" fmla="*/ 693174 w 2184027"/>
              <a:gd name="connsiteY85" fmla="*/ 88490 h 4085303"/>
              <a:gd name="connsiteX86" fmla="*/ 825910 w 2184027"/>
              <a:gd name="connsiteY86" fmla="*/ 14748 h 4085303"/>
              <a:gd name="connsiteX87" fmla="*/ 988142 w 2184027"/>
              <a:gd name="connsiteY87" fmla="*/ 0 h 4085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184027" h="4085303">
                <a:moveTo>
                  <a:pt x="988142" y="0"/>
                </a:moveTo>
                <a:lnTo>
                  <a:pt x="1047135" y="14748"/>
                </a:lnTo>
                <a:cubicBezTo>
                  <a:pt x="1062217" y="18519"/>
                  <a:pt x="1076632" y="24581"/>
                  <a:pt x="1091381" y="29497"/>
                </a:cubicBezTo>
                <a:cubicBezTo>
                  <a:pt x="1120878" y="39329"/>
                  <a:pt x="1150090" y="50059"/>
                  <a:pt x="1179871" y="58993"/>
                </a:cubicBezTo>
                <a:cubicBezTo>
                  <a:pt x="1280269" y="89112"/>
                  <a:pt x="1198959" y="53789"/>
                  <a:pt x="1297858" y="103239"/>
                </a:cubicBezTo>
                <a:cubicBezTo>
                  <a:pt x="1391462" y="121959"/>
                  <a:pt x="1347293" y="111910"/>
                  <a:pt x="1430594" y="132735"/>
                </a:cubicBezTo>
                <a:cubicBezTo>
                  <a:pt x="1469923" y="142567"/>
                  <a:pt x="1509834" y="150310"/>
                  <a:pt x="1548581" y="162232"/>
                </a:cubicBezTo>
                <a:cubicBezTo>
                  <a:pt x="1573884" y="170018"/>
                  <a:pt x="1599180" y="178872"/>
                  <a:pt x="1622323" y="191729"/>
                </a:cubicBezTo>
                <a:cubicBezTo>
                  <a:pt x="1643810" y="203666"/>
                  <a:pt x="1662653" y="219977"/>
                  <a:pt x="1681316" y="235974"/>
                </a:cubicBezTo>
                <a:cubicBezTo>
                  <a:pt x="1726310" y="274540"/>
                  <a:pt x="1755326" y="315124"/>
                  <a:pt x="1784555" y="368710"/>
                </a:cubicBezTo>
                <a:cubicBezTo>
                  <a:pt x="1797232" y="391952"/>
                  <a:pt x="1812730" y="416011"/>
                  <a:pt x="1814052" y="442452"/>
                </a:cubicBezTo>
                <a:cubicBezTo>
                  <a:pt x="1827557" y="712546"/>
                  <a:pt x="1820219" y="983317"/>
                  <a:pt x="1828800" y="1253613"/>
                </a:cubicBezTo>
                <a:cubicBezTo>
                  <a:pt x="1830058" y="1293228"/>
                  <a:pt x="1838632" y="1332271"/>
                  <a:pt x="1843548" y="1371600"/>
                </a:cubicBezTo>
                <a:cubicBezTo>
                  <a:pt x="1890292" y="1441715"/>
                  <a:pt x="1867440" y="1399029"/>
                  <a:pt x="1902542" y="1504335"/>
                </a:cubicBezTo>
                <a:cubicBezTo>
                  <a:pt x="1970882" y="1606846"/>
                  <a:pt x="1889376" y="1478002"/>
                  <a:pt x="1961535" y="1622322"/>
                </a:cubicBezTo>
                <a:cubicBezTo>
                  <a:pt x="2018719" y="1736690"/>
                  <a:pt x="1968707" y="1599597"/>
                  <a:pt x="2005781" y="1710813"/>
                </a:cubicBezTo>
                <a:cubicBezTo>
                  <a:pt x="2020529" y="1720645"/>
                  <a:pt x="2038678" y="1726693"/>
                  <a:pt x="2050026" y="1740310"/>
                </a:cubicBezTo>
                <a:cubicBezTo>
                  <a:pt x="2064101" y="1757200"/>
                  <a:pt x="2068615" y="1780214"/>
                  <a:pt x="2079523" y="1799303"/>
                </a:cubicBezTo>
                <a:cubicBezTo>
                  <a:pt x="2088317" y="1814693"/>
                  <a:pt x="2099187" y="1828800"/>
                  <a:pt x="2109019" y="1843548"/>
                </a:cubicBezTo>
                <a:cubicBezTo>
                  <a:pt x="2123767" y="1853380"/>
                  <a:pt x="2142191" y="1859204"/>
                  <a:pt x="2153264" y="1873045"/>
                </a:cubicBezTo>
                <a:cubicBezTo>
                  <a:pt x="2162976" y="1885184"/>
                  <a:pt x="2166085" y="1901864"/>
                  <a:pt x="2168013" y="1917290"/>
                </a:cubicBezTo>
                <a:cubicBezTo>
                  <a:pt x="2191360" y="2104063"/>
                  <a:pt x="2187274" y="2072916"/>
                  <a:pt x="2168013" y="2227006"/>
                </a:cubicBezTo>
                <a:cubicBezTo>
                  <a:pt x="2129128" y="2343659"/>
                  <a:pt x="2170396" y="2207933"/>
                  <a:pt x="2138516" y="2462981"/>
                </a:cubicBezTo>
                <a:cubicBezTo>
                  <a:pt x="2136588" y="2478407"/>
                  <a:pt x="2126817" y="2491982"/>
                  <a:pt x="2123768" y="2507226"/>
                </a:cubicBezTo>
                <a:cubicBezTo>
                  <a:pt x="2116951" y="2541313"/>
                  <a:pt x="2113935" y="2576051"/>
                  <a:pt x="2109019" y="2610464"/>
                </a:cubicBezTo>
                <a:cubicBezTo>
                  <a:pt x="2057054" y="2749038"/>
                  <a:pt x="2083559" y="2690883"/>
                  <a:pt x="2035277" y="2787445"/>
                </a:cubicBezTo>
                <a:cubicBezTo>
                  <a:pt x="2019423" y="2819153"/>
                  <a:pt x="1993500" y="2844946"/>
                  <a:pt x="1976284" y="2875935"/>
                </a:cubicBezTo>
                <a:cubicBezTo>
                  <a:pt x="1962111" y="2901447"/>
                  <a:pt x="1950874" y="2973487"/>
                  <a:pt x="1946787" y="2993922"/>
                </a:cubicBezTo>
                <a:cubicBezTo>
                  <a:pt x="1969462" y="3061949"/>
                  <a:pt x="1958486" y="3022924"/>
                  <a:pt x="1976284" y="3111910"/>
                </a:cubicBezTo>
                <a:cubicBezTo>
                  <a:pt x="1984235" y="3151662"/>
                  <a:pt x="1995114" y="3190786"/>
                  <a:pt x="2005781" y="3229897"/>
                </a:cubicBezTo>
                <a:cubicBezTo>
                  <a:pt x="2018802" y="3277641"/>
                  <a:pt x="2025851" y="3284785"/>
                  <a:pt x="2050026" y="3333135"/>
                </a:cubicBezTo>
                <a:cubicBezTo>
                  <a:pt x="2056979" y="3347040"/>
                  <a:pt x="2059858" y="3362632"/>
                  <a:pt x="2064774" y="3377381"/>
                </a:cubicBezTo>
                <a:lnTo>
                  <a:pt x="2094271" y="3465871"/>
                </a:lnTo>
                <a:lnTo>
                  <a:pt x="2123768" y="3510116"/>
                </a:lnTo>
                <a:cubicBezTo>
                  <a:pt x="2160378" y="3565030"/>
                  <a:pt x="2168013" y="3716246"/>
                  <a:pt x="2168013" y="3760839"/>
                </a:cubicBezTo>
                <a:cubicBezTo>
                  <a:pt x="2168013" y="3800474"/>
                  <a:pt x="2158180" y="3839497"/>
                  <a:pt x="2153264" y="3878826"/>
                </a:cubicBezTo>
                <a:lnTo>
                  <a:pt x="2138516" y="3923071"/>
                </a:lnTo>
                <a:lnTo>
                  <a:pt x="2109019" y="4011561"/>
                </a:lnTo>
                <a:cubicBezTo>
                  <a:pt x="2002960" y="4046915"/>
                  <a:pt x="2135379" y="4004031"/>
                  <a:pt x="2005781" y="4041058"/>
                </a:cubicBezTo>
                <a:cubicBezTo>
                  <a:pt x="1990833" y="4045329"/>
                  <a:pt x="1977063" y="4055049"/>
                  <a:pt x="1961535" y="4055806"/>
                </a:cubicBezTo>
                <a:cubicBezTo>
                  <a:pt x="1774880" y="4064911"/>
                  <a:pt x="1587910" y="4065639"/>
                  <a:pt x="1401097" y="4070555"/>
                </a:cubicBezTo>
                <a:cubicBezTo>
                  <a:pt x="1332271" y="4065639"/>
                  <a:pt x="1263620" y="4055806"/>
                  <a:pt x="1194619" y="4055806"/>
                </a:cubicBezTo>
                <a:cubicBezTo>
                  <a:pt x="1179073" y="4055806"/>
                  <a:pt x="1165910" y="4070000"/>
                  <a:pt x="1150374" y="4070555"/>
                </a:cubicBezTo>
                <a:lnTo>
                  <a:pt x="368710" y="4085303"/>
                </a:lnTo>
                <a:cubicBezTo>
                  <a:pt x="368710" y="4085303"/>
                  <a:pt x="305286" y="4051377"/>
                  <a:pt x="280219" y="4026310"/>
                </a:cubicBezTo>
                <a:cubicBezTo>
                  <a:pt x="269226" y="4015317"/>
                  <a:pt x="269241" y="3997146"/>
                  <a:pt x="265471" y="3982064"/>
                </a:cubicBezTo>
                <a:cubicBezTo>
                  <a:pt x="259391" y="3957745"/>
                  <a:pt x="256803" y="3932641"/>
                  <a:pt x="250723" y="3908322"/>
                </a:cubicBezTo>
                <a:cubicBezTo>
                  <a:pt x="246952" y="3893240"/>
                  <a:pt x="239346" y="3879253"/>
                  <a:pt x="235974" y="3864077"/>
                </a:cubicBezTo>
                <a:cubicBezTo>
                  <a:pt x="209664" y="3745682"/>
                  <a:pt x="233329" y="3809251"/>
                  <a:pt x="206477" y="3701845"/>
                </a:cubicBezTo>
                <a:cubicBezTo>
                  <a:pt x="202706" y="3686763"/>
                  <a:pt x="193545" y="3673040"/>
                  <a:pt x="191729" y="3657600"/>
                </a:cubicBezTo>
                <a:cubicBezTo>
                  <a:pt x="183667" y="3589071"/>
                  <a:pt x="181897" y="3519948"/>
                  <a:pt x="176981" y="3451122"/>
                </a:cubicBezTo>
                <a:lnTo>
                  <a:pt x="147484" y="3333135"/>
                </a:lnTo>
                <a:cubicBezTo>
                  <a:pt x="143713" y="3318053"/>
                  <a:pt x="137006" y="3303838"/>
                  <a:pt x="132735" y="3288890"/>
                </a:cubicBezTo>
                <a:cubicBezTo>
                  <a:pt x="127166" y="3269400"/>
                  <a:pt x="123555" y="3249387"/>
                  <a:pt x="117987" y="3229897"/>
                </a:cubicBezTo>
                <a:cubicBezTo>
                  <a:pt x="93354" y="3143678"/>
                  <a:pt x="111541" y="3230389"/>
                  <a:pt x="88490" y="3126658"/>
                </a:cubicBezTo>
                <a:cubicBezTo>
                  <a:pt x="83052" y="3102187"/>
                  <a:pt x="79822" y="3077235"/>
                  <a:pt x="73742" y="3052916"/>
                </a:cubicBezTo>
                <a:cubicBezTo>
                  <a:pt x="69972" y="3037834"/>
                  <a:pt x="61049" y="3024081"/>
                  <a:pt x="58994" y="3008671"/>
                </a:cubicBezTo>
                <a:cubicBezTo>
                  <a:pt x="51170" y="2949992"/>
                  <a:pt x="50442" y="2890563"/>
                  <a:pt x="44245" y="2831690"/>
                </a:cubicBezTo>
                <a:cubicBezTo>
                  <a:pt x="30822" y="2704175"/>
                  <a:pt x="21142" y="2728032"/>
                  <a:pt x="14748" y="2580968"/>
                </a:cubicBezTo>
                <a:cubicBezTo>
                  <a:pt x="7057" y="2404086"/>
                  <a:pt x="4916" y="2227007"/>
                  <a:pt x="0" y="2050026"/>
                </a:cubicBezTo>
                <a:lnTo>
                  <a:pt x="14748" y="2005781"/>
                </a:lnTo>
                <a:lnTo>
                  <a:pt x="29497" y="1961535"/>
                </a:lnTo>
                <a:cubicBezTo>
                  <a:pt x="65403" y="1853817"/>
                  <a:pt x="51453" y="1903208"/>
                  <a:pt x="73742" y="1814052"/>
                </a:cubicBezTo>
                <a:lnTo>
                  <a:pt x="103239" y="1769806"/>
                </a:lnTo>
                <a:cubicBezTo>
                  <a:pt x="111862" y="1756871"/>
                  <a:pt x="113071" y="1740309"/>
                  <a:pt x="117987" y="1725561"/>
                </a:cubicBezTo>
                <a:cubicBezTo>
                  <a:pt x="127819" y="1696064"/>
                  <a:pt x="139303" y="1667068"/>
                  <a:pt x="147484" y="1637071"/>
                </a:cubicBezTo>
                <a:cubicBezTo>
                  <a:pt x="154080" y="1612887"/>
                  <a:pt x="161383" y="1588382"/>
                  <a:pt x="162232" y="1563329"/>
                </a:cubicBezTo>
                <a:cubicBezTo>
                  <a:pt x="171227" y="1297965"/>
                  <a:pt x="172065" y="1032387"/>
                  <a:pt x="176981" y="766916"/>
                </a:cubicBezTo>
                <a:lnTo>
                  <a:pt x="191729" y="693174"/>
                </a:lnTo>
                <a:cubicBezTo>
                  <a:pt x="194778" y="677930"/>
                  <a:pt x="201561" y="663677"/>
                  <a:pt x="206477" y="648929"/>
                </a:cubicBezTo>
                <a:cubicBezTo>
                  <a:pt x="216309" y="619432"/>
                  <a:pt x="224813" y="589459"/>
                  <a:pt x="235974" y="560439"/>
                </a:cubicBezTo>
                <a:cubicBezTo>
                  <a:pt x="249414" y="525494"/>
                  <a:pt x="262291" y="490069"/>
                  <a:pt x="280219" y="457200"/>
                </a:cubicBezTo>
                <a:cubicBezTo>
                  <a:pt x="291989" y="435621"/>
                  <a:pt x="312268" y="419548"/>
                  <a:pt x="324464" y="398206"/>
                </a:cubicBezTo>
                <a:cubicBezTo>
                  <a:pt x="332177" y="384708"/>
                  <a:pt x="330589" y="366896"/>
                  <a:pt x="339213" y="353961"/>
                </a:cubicBezTo>
                <a:cubicBezTo>
                  <a:pt x="399003" y="264278"/>
                  <a:pt x="391976" y="289392"/>
                  <a:pt x="382733" y="311464"/>
                </a:cubicBezTo>
                <a:lnTo>
                  <a:pt x="379949" y="317676"/>
                </a:lnTo>
                <a:lnTo>
                  <a:pt x="378577" y="320518"/>
                </a:lnTo>
                <a:cubicBezTo>
                  <a:pt x="373620" y="330928"/>
                  <a:pt x="374028" y="330553"/>
                  <a:pt x="376395" y="325607"/>
                </a:cubicBezTo>
                <a:lnTo>
                  <a:pt x="379949" y="317676"/>
                </a:lnTo>
                <a:lnTo>
                  <a:pt x="385450" y="306283"/>
                </a:lnTo>
                <a:cubicBezTo>
                  <a:pt x="391392" y="294090"/>
                  <a:pt x="400224" y="276184"/>
                  <a:pt x="412955" y="250722"/>
                </a:cubicBezTo>
                <a:lnTo>
                  <a:pt x="457200" y="221226"/>
                </a:lnTo>
                <a:cubicBezTo>
                  <a:pt x="471949" y="211394"/>
                  <a:pt x="481484" y="196439"/>
                  <a:pt x="489939" y="180358"/>
                </a:cubicBezTo>
                <a:lnTo>
                  <a:pt x="506233" y="150804"/>
                </a:lnTo>
                <a:lnTo>
                  <a:pt x="604684" y="117987"/>
                </a:lnTo>
                <a:lnTo>
                  <a:pt x="693174" y="88490"/>
                </a:lnTo>
                <a:cubicBezTo>
                  <a:pt x="794501" y="54714"/>
                  <a:pt x="748076" y="25867"/>
                  <a:pt x="825910" y="14748"/>
                </a:cubicBezTo>
                <a:cubicBezTo>
                  <a:pt x="879665" y="7069"/>
                  <a:pt x="934065" y="4916"/>
                  <a:pt x="988142" y="0"/>
                </a:cubicBez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8011" t="26728" r="70828" b="11336"/>
          <a:stretch>
            <a:fillRect/>
          </a:stretch>
        </p:blipFill>
        <p:spPr>
          <a:xfrm>
            <a:off x="375367" y="3008671"/>
            <a:ext cx="1814051" cy="3303639"/>
          </a:xfrm>
          <a:custGeom>
            <a:avLst/>
            <a:gdLst>
              <a:gd name="connsiteX0" fmla="*/ 1076632 w 1814051"/>
              <a:gd name="connsiteY0" fmla="*/ 0 h 3303639"/>
              <a:gd name="connsiteX1" fmla="*/ 1150374 w 1814051"/>
              <a:gd name="connsiteY1" fmla="*/ 29497 h 3303639"/>
              <a:gd name="connsiteX2" fmla="*/ 1194619 w 1814051"/>
              <a:gd name="connsiteY2" fmla="*/ 44246 h 3303639"/>
              <a:gd name="connsiteX3" fmla="*/ 1268361 w 1814051"/>
              <a:gd name="connsiteY3" fmla="*/ 73742 h 3303639"/>
              <a:gd name="connsiteX4" fmla="*/ 1371600 w 1814051"/>
              <a:gd name="connsiteY4" fmla="*/ 88491 h 3303639"/>
              <a:gd name="connsiteX5" fmla="*/ 1415845 w 1814051"/>
              <a:gd name="connsiteY5" fmla="*/ 176981 h 3303639"/>
              <a:gd name="connsiteX6" fmla="*/ 1460090 w 1814051"/>
              <a:gd name="connsiteY6" fmla="*/ 221226 h 3303639"/>
              <a:gd name="connsiteX7" fmla="*/ 1489587 w 1814051"/>
              <a:gd name="connsiteY7" fmla="*/ 265471 h 3303639"/>
              <a:gd name="connsiteX8" fmla="*/ 1563329 w 1814051"/>
              <a:gd name="connsiteY8" fmla="*/ 353962 h 3303639"/>
              <a:gd name="connsiteX9" fmla="*/ 1607574 w 1814051"/>
              <a:gd name="connsiteY9" fmla="*/ 530942 h 3303639"/>
              <a:gd name="connsiteX10" fmla="*/ 1651819 w 1814051"/>
              <a:gd name="connsiteY10" fmla="*/ 560439 h 3303639"/>
              <a:gd name="connsiteX11" fmla="*/ 1681316 w 1814051"/>
              <a:gd name="connsiteY11" fmla="*/ 604684 h 3303639"/>
              <a:gd name="connsiteX12" fmla="*/ 1725561 w 1814051"/>
              <a:gd name="connsiteY12" fmla="*/ 634181 h 3303639"/>
              <a:gd name="connsiteX13" fmla="*/ 1740309 w 1814051"/>
              <a:gd name="connsiteY13" fmla="*/ 693175 h 3303639"/>
              <a:gd name="connsiteX14" fmla="*/ 1755058 w 1814051"/>
              <a:gd name="connsiteY14" fmla="*/ 796413 h 3303639"/>
              <a:gd name="connsiteX15" fmla="*/ 1769806 w 1814051"/>
              <a:gd name="connsiteY15" fmla="*/ 1047136 h 3303639"/>
              <a:gd name="connsiteX16" fmla="*/ 1784555 w 1814051"/>
              <a:gd name="connsiteY16" fmla="*/ 1238865 h 3303639"/>
              <a:gd name="connsiteX17" fmla="*/ 1814051 w 1814051"/>
              <a:gd name="connsiteY17" fmla="*/ 1814052 h 3303639"/>
              <a:gd name="connsiteX18" fmla="*/ 1799303 w 1814051"/>
              <a:gd name="connsiteY18" fmla="*/ 2344994 h 3303639"/>
              <a:gd name="connsiteX19" fmla="*/ 1784555 w 1814051"/>
              <a:gd name="connsiteY19" fmla="*/ 2389239 h 3303639"/>
              <a:gd name="connsiteX20" fmla="*/ 1769806 w 1814051"/>
              <a:gd name="connsiteY20" fmla="*/ 2492478 h 3303639"/>
              <a:gd name="connsiteX21" fmla="*/ 1740309 w 1814051"/>
              <a:gd name="connsiteY21" fmla="*/ 2580968 h 3303639"/>
              <a:gd name="connsiteX22" fmla="*/ 1725561 w 1814051"/>
              <a:gd name="connsiteY22" fmla="*/ 2625213 h 3303639"/>
              <a:gd name="connsiteX23" fmla="*/ 1710813 w 1814051"/>
              <a:gd name="connsiteY23" fmla="*/ 2669458 h 3303639"/>
              <a:gd name="connsiteX24" fmla="*/ 1681316 w 1814051"/>
              <a:gd name="connsiteY24" fmla="*/ 2713704 h 3303639"/>
              <a:gd name="connsiteX25" fmla="*/ 1651819 w 1814051"/>
              <a:gd name="connsiteY25" fmla="*/ 2802194 h 3303639"/>
              <a:gd name="connsiteX26" fmla="*/ 1592826 w 1814051"/>
              <a:gd name="connsiteY26" fmla="*/ 2890684 h 3303639"/>
              <a:gd name="connsiteX27" fmla="*/ 1563329 w 1814051"/>
              <a:gd name="connsiteY27" fmla="*/ 2934929 h 3303639"/>
              <a:gd name="connsiteX28" fmla="*/ 1533832 w 1814051"/>
              <a:gd name="connsiteY28" fmla="*/ 3023420 h 3303639"/>
              <a:gd name="connsiteX29" fmla="*/ 1519084 w 1814051"/>
              <a:gd name="connsiteY29" fmla="*/ 3229897 h 3303639"/>
              <a:gd name="connsiteX30" fmla="*/ 1312606 w 1814051"/>
              <a:gd name="connsiteY30" fmla="*/ 3303639 h 3303639"/>
              <a:gd name="connsiteX31" fmla="*/ 1032387 w 1814051"/>
              <a:gd name="connsiteY31" fmla="*/ 3274142 h 3303639"/>
              <a:gd name="connsiteX32" fmla="*/ 943897 w 1814051"/>
              <a:gd name="connsiteY32" fmla="*/ 3244646 h 3303639"/>
              <a:gd name="connsiteX33" fmla="*/ 899651 w 1814051"/>
              <a:gd name="connsiteY33" fmla="*/ 3229897 h 3303639"/>
              <a:gd name="connsiteX34" fmla="*/ 398206 w 1814051"/>
              <a:gd name="connsiteY34" fmla="*/ 3244646 h 3303639"/>
              <a:gd name="connsiteX35" fmla="*/ 353961 w 1814051"/>
              <a:gd name="connsiteY35" fmla="*/ 3259394 h 3303639"/>
              <a:gd name="connsiteX36" fmla="*/ 117987 w 1814051"/>
              <a:gd name="connsiteY36" fmla="*/ 3244646 h 3303639"/>
              <a:gd name="connsiteX37" fmla="*/ 147484 w 1814051"/>
              <a:gd name="connsiteY37" fmla="*/ 2743200 h 3303639"/>
              <a:gd name="connsiteX38" fmla="*/ 162232 w 1814051"/>
              <a:gd name="connsiteY38" fmla="*/ 2654710 h 3303639"/>
              <a:gd name="connsiteX39" fmla="*/ 176980 w 1814051"/>
              <a:gd name="connsiteY39" fmla="*/ 2551471 h 3303639"/>
              <a:gd name="connsiteX40" fmla="*/ 162232 w 1814051"/>
              <a:gd name="connsiteY40" fmla="*/ 2227007 h 3303639"/>
              <a:gd name="connsiteX41" fmla="*/ 103238 w 1814051"/>
              <a:gd name="connsiteY41" fmla="*/ 2094271 h 3303639"/>
              <a:gd name="connsiteX42" fmla="*/ 73742 w 1814051"/>
              <a:gd name="connsiteY42" fmla="*/ 2035278 h 3303639"/>
              <a:gd name="connsiteX43" fmla="*/ 29497 w 1814051"/>
              <a:gd name="connsiteY43" fmla="*/ 1873046 h 3303639"/>
              <a:gd name="connsiteX44" fmla="*/ 0 w 1814051"/>
              <a:gd name="connsiteY44" fmla="*/ 1681317 h 3303639"/>
              <a:gd name="connsiteX45" fmla="*/ 14748 w 1814051"/>
              <a:gd name="connsiteY45" fmla="*/ 1312607 h 3303639"/>
              <a:gd name="connsiteX46" fmla="*/ 29497 w 1814051"/>
              <a:gd name="connsiteY46" fmla="*/ 1224117 h 3303639"/>
              <a:gd name="connsiteX47" fmla="*/ 73742 w 1814051"/>
              <a:gd name="connsiteY47" fmla="*/ 1017639 h 3303639"/>
              <a:gd name="connsiteX48" fmla="*/ 88490 w 1814051"/>
              <a:gd name="connsiteY48" fmla="*/ 943897 h 3303639"/>
              <a:gd name="connsiteX49" fmla="*/ 103238 w 1814051"/>
              <a:gd name="connsiteY49" fmla="*/ 884904 h 3303639"/>
              <a:gd name="connsiteX50" fmla="*/ 117987 w 1814051"/>
              <a:gd name="connsiteY50" fmla="*/ 796413 h 3303639"/>
              <a:gd name="connsiteX51" fmla="*/ 132735 w 1814051"/>
              <a:gd name="connsiteY51" fmla="*/ 752168 h 3303639"/>
              <a:gd name="connsiteX52" fmla="*/ 147484 w 1814051"/>
              <a:gd name="connsiteY52" fmla="*/ 693175 h 3303639"/>
              <a:gd name="connsiteX53" fmla="*/ 176980 w 1814051"/>
              <a:gd name="connsiteY53" fmla="*/ 604684 h 3303639"/>
              <a:gd name="connsiteX54" fmla="*/ 191729 w 1814051"/>
              <a:gd name="connsiteY54" fmla="*/ 560439 h 3303639"/>
              <a:gd name="connsiteX55" fmla="*/ 206879 w 1814051"/>
              <a:gd name="connsiteY55" fmla="*/ 349678 h 3303639"/>
              <a:gd name="connsiteX56" fmla="*/ 206645 w 1814051"/>
              <a:gd name="connsiteY56" fmla="*/ 309220 h 3303639"/>
              <a:gd name="connsiteX57" fmla="*/ 219973 w 1814051"/>
              <a:gd name="connsiteY57" fmla="*/ 296949 h 3303639"/>
              <a:gd name="connsiteX58" fmla="*/ 294968 w 1814051"/>
              <a:gd name="connsiteY58" fmla="*/ 265471 h 3303639"/>
              <a:gd name="connsiteX59" fmla="*/ 442451 w 1814051"/>
              <a:gd name="connsiteY59" fmla="*/ 206478 h 3303639"/>
              <a:gd name="connsiteX60" fmla="*/ 486697 w 1814051"/>
              <a:gd name="connsiteY60" fmla="*/ 191729 h 3303639"/>
              <a:gd name="connsiteX61" fmla="*/ 560438 w 1814051"/>
              <a:gd name="connsiteY61" fmla="*/ 176981 h 3303639"/>
              <a:gd name="connsiteX62" fmla="*/ 766916 w 1814051"/>
              <a:gd name="connsiteY62" fmla="*/ 147484 h 3303639"/>
              <a:gd name="connsiteX63" fmla="*/ 870155 w 1814051"/>
              <a:gd name="connsiteY63" fmla="*/ 117988 h 3303639"/>
              <a:gd name="connsiteX64" fmla="*/ 914400 w 1814051"/>
              <a:gd name="connsiteY64" fmla="*/ 88491 h 3303639"/>
              <a:gd name="connsiteX65" fmla="*/ 973393 w 1814051"/>
              <a:gd name="connsiteY65" fmla="*/ 58994 h 3303639"/>
              <a:gd name="connsiteX66" fmla="*/ 1076632 w 1814051"/>
              <a:gd name="connsiteY66" fmla="*/ 0 h 330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814051" h="3303639">
                <a:moveTo>
                  <a:pt x="1076632" y="0"/>
                </a:moveTo>
                <a:cubicBezTo>
                  <a:pt x="1101213" y="9832"/>
                  <a:pt x="1125585" y="20201"/>
                  <a:pt x="1150374" y="29497"/>
                </a:cubicBezTo>
                <a:cubicBezTo>
                  <a:pt x="1164930" y="34956"/>
                  <a:pt x="1180063" y="38787"/>
                  <a:pt x="1194619" y="44246"/>
                </a:cubicBezTo>
                <a:cubicBezTo>
                  <a:pt x="1219407" y="53542"/>
                  <a:pt x="1242677" y="67321"/>
                  <a:pt x="1268361" y="73742"/>
                </a:cubicBezTo>
                <a:cubicBezTo>
                  <a:pt x="1302085" y="82173"/>
                  <a:pt x="1337187" y="83575"/>
                  <a:pt x="1371600" y="88491"/>
                </a:cubicBezTo>
                <a:cubicBezTo>
                  <a:pt x="1386381" y="132836"/>
                  <a:pt x="1384077" y="138860"/>
                  <a:pt x="1415845" y="176981"/>
                </a:cubicBezTo>
                <a:cubicBezTo>
                  <a:pt x="1429198" y="193004"/>
                  <a:pt x="1446737" y="205203"/>
                  <a:pt x="1460090" y="221226"/>
                </a:cubicBezTo>
                <a:cubicBezTo>
                  <a:pt x="1471438" y="234843"/>
                  <a:pt x="1478240" y="251854"/>
                  <a:pt x="1489587" y="265471"/>
                </a:cubicBezTo>
                <a:cubicBezTo>
                  <a:pt x="1584218" y="379029"/>
                  <a:pt x="1490094" y="244110"/>
                  <a:pt x="1563329" y="353962"/>
                </a:cubicBezTo>
                <a:cubicBezTo>
                  <a:pt x="1566799" y="374780"/>
                  <a:pt x="1585662" y="516334"/>
                  <a:pt x="1607574" y="530942"/>
                </a:cubicBezTo>
                <a:lnTo>
                  <a:pt x="1651819" y="560439"/>
                </a:lnTo>
                <a:cubicBezTo>
                  <a:pt x="1661651" y="575187"/>
                  <a:pt x="1668782" y="592150"/>
                  <a:pt x="1681316" y="604684"/>
                </a:cubicBezTo>
                <a:cubicBezTo>
                  <a:pt x="1693850" y="617218"/>
                  <a:pt x="1715729" y="619433"/>
                  <a:pt x="1725561" y="634181"/>
                </a:cubicBezTo>
                <a:cubicBezTo>
                  <a:pt x="1736805" y="651047"/>
                  <a:pt x="1736683" y="673232"/>
                  <a:pt x="1740309" y="693175"/>
                </a:cubicBezTo>
                <a:cubicBezTo>
                  <a:pt x="1746527" y="727376"/>
                  <a:pt x="1750142" y="762000"/>
                  <a:pt x="1755058" y="796413"/>
                </a:cubicBezTo>
                <a:cubicBezTo>
                  <a:pt x="1759974" y="879987"/>
                  <a:pt x="1764237" y="963603"/>
                  <a:pt x="1769806" y="1047136"/>
                </a:cubicBezTo>
                <a:cubicBezTo>
                  <a:pt x="1774070" y="1111093"/>
                  <a:pt x="1781941" y="1174820"/>
                  <a:pt x="1784555" y="1238865"/>
                </a:cubicBezTo>
                <a:cubicBezTo>
                  <a:pt x="1807855" y="1809708"/>
                  <a:pt x="1742603" y="1599704"/>
                  <a:pt x="1814051" y="1814052"/>
                </a:cubicBezTo>
                <a:cubicBezTo>
                  <a:pt x="1809135" y="1991033"/>
                  <a:pt x="1808370" y="2168177"/>
                  <a:pt x="1799303" y="2344994"/>
                </a:cubicBezTo>
                <a:cubicBezTo>
                  <a:pt x="1798507" y="2360520"/>
                  <a:pt x="1787604" y="2373995"/>
                  <a:pt x="1784555" y="2389239"/>
                </a:cubicBezTo>
                <a:cubicBezTo>
                  <a:pt x="1777737" y="2423326"/>
                  <a:pt x="1777623" y="2458606"/>
                  <a:pt x="1769806" y="2492478"/>
                </a:cubicBezTo>
                <a:cubicBezTo>
                  <a:pt x="1762814" y="2522774"/>
                  <a:pt x="1750141" y="2551471"/>
                  <a:pt x="1740309" y="2580968"/>
                </a:cubicBezTo>
                <a:lnTo>
                  <a:pt x="1725561" y="2625213"/>
                </a:lnTo>
                <a:cubicBezTo>
                  <a:pt x="1720645" y="2639961"/>
                  <a:pt x="1719436" y="2656523"/>
                  <a:pt x="1710813" y="2669458"/>
                </a:cubicBezTo>
                <a:lnTo>
                  <a:pt x="1681316" y="2713704"/>
                </a:lnTo>
                <a:cubicBezTo>
                  <a:pt x="1671484" y="2743201"/>
                  <a:pt x="1669066" y="2776324"/>
                  <a:pt x="1651819" y="2802194"/>
                </a:cubicBezTo>
                <a:lnTo>
                  <a:pt x="1592826" y="2890684"/>
                </a:lnTo>
                <a:cubicBezTo>
                  <a:pt x="1582994" y="2905432"/>
                  <a:pt x="1568934" y="2918113"/>
                  <a:pt x="1563329" y="2934929"/>
                </a:cubicBezTo>
                <a:lnTo>
                  <a:pt x="1533832" y="3023420"/>
                </a:lnTo>
                <a:cubicBezTo>
                  <a:pt x="1528916" y="3092246"/>
                  <a:pt x="1544093" y="3165588"/>
                  <a:pt x="1519084" y="3229897"/>
                </a:cubicBezTo>
                <a:cubicBezTo>
                  <a:pt x="1492189" y="3299055"/>
                  <a:pt x="1360034" y="3297711"/>
                  <a:pt x="1312606" y="3303639"/>
                </a:cubicBezTo>
                <a:cubicBezTo>
                  <a:pt x="1265306" y="3299697"/>
                  <a:pt x="1097735" y="3289222"/>
                  <a:pt x="1032387" y="3274142"/>
                </a:cubicBezTo>
                <a:cubicBezTo>
                  <a:pt x="1002091" y="3267151"/>
                  <a:pt x="973394" y="3254478"/>
                  <a:pt x="943897" y="3244646"/>
                </a:cubicBezTo>
                <a:lnTo>
                  <a:pt x="899651" y="3229897"/>
                </a:lnTo>
                <a:cubicBezTo>
                  <a:pt x="732503" y="3234813"/>
                  <a:pt x="565183" y="3235620"/>
                  <a:pt x="398206" y="3244646"/>
                </a:cubicBezTo>
                <a:cubicBezTo>
                  <a:pt x="382683" y="3245485"/>
                  <a:pt x="369507" y="3259394"/>
                  <a:pt x="353961" y="3259394"/>
                </a:cubicBezTo>
                <a:cubicBezTo>
                  <a:pt x="275150" y="3259394"/>
                  <a:pt x="196645" y="3249562"/>
                  <a:pt x="117987" y="3244646"/>
                </a:cubicBezTo>
                <a:cubicBezTo>
                  <a:pt x="125405" y="3081441"/>
                  <a:pt x="129221" y="2907565"/>
                  <a:pt x="147484" y="2743200"/>
                </a:cubicBezTo>
                <a:cubicBezTo>
                  <a:pt x="150786" y="2713479"/>
                  <a:pt x="157685" y="2684266"/>
                  <a:pt x="162232" y="2654710"/>
                </a:cubicBezTo>
                <a:cubicBezTo>
                  <a:pt x="167518" y="2620352"/>
                  <a:pt x="172064" y="2585884"/>
                  <a:pt x="176980" y="2551471"/>
                </a:cubicBezTo>
                <a:cubicBezTo>
                  <a:pt x="172064" y="2443316"/>
                  <a:pt x="173766" y="2334657"/>
                  <a:pt x="162232" y="2227007"/>
                </a:cubicBezTo>
                <a:cubicBezTo>
                  <a:pt x="153743" y="2147777"/>
                  <a:pt x="134809" y="2149522"/>
                  <a:pt x="103238" y="2094271"/>
                </a:cubicBezTo>
                <a:cubicBezTo>
                  <a:pt x="92330" y="2075182"/>
                  <a:pt x="81907" y="2055691"/>
                  <a:pt x="73742" y="2035278"/>
                </a:cubicBezTo>
                <a:cubicBezTo>
                  <a:pt x="46863" y="1968080"/>
                  <a:pt x="41841" y="1940938"/>
                  <a:pt x="29497" y="1873046"/>
                </a:cubicBezTo>
                <a:cubicBezTo>
                  <a:pt x="15851" y="1797994"/>
                  <a:pt x="11051" y="1758677"/>
                  <a:pt x="0" y="1681317"/>
                </a:cubicBezTo>
                <a:cubicBezTo>
                  <a:pt x="4916" y="1558414"/>
                  <a:pt x="6829" y="1435353"/>
                  <a:pt x="14748" y="1312607"/>
                </a:cubicBezTo>
                <a:cubicBezTo>
                  <a:pt x="16673" y="1282765"/>
                  <a:pt x="23986" y="1253508"/>
                  <a:pt x="29497" y="1224117"/>
                </a:cubicBezTo>
                <a:cubicBezTo>
                  <a:pt x="89526" y="903960"/>
                  <a:pt x="36095" y="1187048"/>
                  <a:pt x="73742" y="1017639"/>
                </a:cubicBezTo>
                <a:cubicBezTo>
                  <a:pt x="79180" y="993168"/>
                  <a:pt x="83052" y="968368"/>
                  <a:pt x="88490" y="943897"/>
                </a:cubicBezTo>
                <a:cubicBezTo>
                  <a:pt x="92887" y="924110"/>
                  <a:pt x="99263" y="904780"/>
                  <a:pt x="103238" y="884904"/>
                </a:cubicBezTo>
                <a:cubicBezTo>
                  <a:pt x="109103" y="855581"/>
                  <a:pt x="111500" y="825605"/>
                  <a:pt x="117987" y="796413"/>
                </a:cubicBezTo>
                <a:cubicBezTo>
                  <a:pt x="121359" y="781237"/>
                  <a:pt x="128464" y="767116"/>
                  <a:pt x="132735" y="752168"/>
                </a:cubicBezTo>
                <a:cubicBezTo>
                  <a:pt x="138304" y="732678"/>
                  <a:pt x="141660" y="712590"/>
                  <a:pt x="147484" y="693175"/>
                </a:cubicBezTo>
                <a:cubicBezTo>
                  <a:pt x="156418" y="663394"/>
                  <a:pt x="167148" y="634181"/>
                  <a:pt x="176980" y="604684"/>
                </a:cubicBezTo>
                <a:lnTo>
                  <a:pt x="191729" y="560439"/>
                </a:lnTo>
                <a:cubicBezTo>
                  <a:pt x="213826" y="427850"/>
                  <a:pt x="208545" y="482437"/>
                  <a:pt x="206879" y="349678"/>
                </a:cubicBezTo>
                <a:lnTo>
                  <a:pt x="206645" y="309220"/>
                </a:lnTo>
                <a:lnTo>
                  <a:pt x="219973" y="296949"/>
                </a:lnTo>
                <a:cubicBezTo>
                  <a:pt x="234956" y="284059"/>
                  <a:pt x="242982" y="282800"/>
                  <a:pt x="294968" y="265471"/>
                </a:cubicBezTo>
                <a:cubicBezTo>
                  <a:pt x="369103" y="191336"/>
                  <a:pt x="309716" y="233025"/>
                  <a:pt x="442451" y="206478"/>
                </a:cubicBezTo>
                <a:cubicBezTo>
                  <a:pt x="457696" y="203429"/>
                  <a:pt x="471615" y="195500"/>
                  <a:pt x="486697" y="191729"/>
                </a:cubicBezTo>
                <a:cubicBezTo>
                  <a:pt x="511016" y="185649"/>
                  <a:pt x="535678" y="180891"/>
                  <a:pt x="560438" y="176981"/>
                </a:cubicBezTo>
                <a:cubicBezTo>
                  <a:pt x="629112" y="166138"/>
                  <a:pt x="699467" y="164346"/>
                  <a:pt x="766916" y="147484"/>
                </a:cubicBezTo>
                <a:cubicBezTo>
                  <a:pt x="840991" y="128966"/>
                  <a:pt x="806680" y="139146"/>
                  <a:pt x="870155" y="117988"/>
                </a:cubicBezTo>
                <a:cubicBezTo>
                  <a:pt x="884903" y="108156"/>
                  <a:pt x="899010" y="97285"/>
                  <a:pt x="914400" y="88491"/>
                </a:cubicBezTo>
                <a:cubicBezTo>
                  <a:pt x="933489" y="77583"/>
                  <a:pt x="954749" y="70646"/>
                  <a:pt x="973393" y="58994"/>
                </a:cubicBezTo>
                <a:cubicBezTo>
                  <a:pt x="1075436" y="-4783"/>
                  <a:pt x="989707" y="28976"/>
                  <a:pt x="1076632" y="0"/>
                </a:cubicBezTo>
                <a:close/>
              </a:path>
            </a:pathLst>
          </a:custGeom>
        </p:spPr>
      </p:pic>
      <p:sp>
        <p:nvSpPr>
          <p:cNvPr id="9" name="Rounded Rectangular Callout 8"/>
          <p:cNvSpPr/>
          <p:nvPr/>
        </p:nvSpPr>
        <p:spPr>
          <a:xfrm>
            <a:off x="1960385" y="1490903"/>
            <a:ext cx="3892241" cy="2154414"/>
          </a:xfrm>
          <a:prstGeom prst="wedgeRoundRectCallout">
            <a:avLst>
              <a:gd name="adj1" fmla="val -51158"/>
              <a:gd name="adj2" fmla="val 70715"/>
              <a:gd name="adj3" fmla="val 16667"/>
            </a:avLst>
          </a:prstGeom>
          <a:gradFill flip="none" rotWithShape="1">
            <a:gsLst>
              <a:gs pos="0">
                <a:srgbClr val="5B9BD5">
                  <a:tint val="66000"/>
                  <a:satMod val="160000"/>
                </a:srgbClr>
              </a:gs>
              <a:gs pos="50000">
                <a:srgbClr val="5B9BD5">
                  <a:tint val="44500"/>
                  <a:satMod val="16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rtlCol="0" anchor="ctr"/>
          <a:lstStyle/>
          <a:p>
            <a:pPr>
              <a:lnSpc>
                <a:spcPct val="115000"/>
              </a:lnSpc>
              <a:defRPr/>
            </a:pPr>
            <a:r>
              <a:rPr lang="en-US" sz="2800" i="1" kern="0" dirty="0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“</a:t>
            </a:r>
            <a:r>
              <a:rPr lang="en-US" sz="2800" i="1" kern="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Tranh</a:t>
            </a:r>
            <a:r>
              <a:rPr lang="en-US" sz="2800" i="1" kern="0" dirty="0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biện</a:t>
            </a:r>
            <a:r>
              <a:rPr lang="en-US" sz="2800" i="1" kern="0" dirty="0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” </a:t>
            </a:r>
            <a:r>
              <a:rPr lang="en-US" sz="2800" i="1" kern="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là</a:t>
            </a:r>
            <a:r>
              <a:rPr lang="en-US" sz="2800" i="1" kern="0" dirty="0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gì</a:t>
            </a:r>
            <a:r>
              <a:rPr lang="en-US" sz="2800" i="1" kern="0" dirty="0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?</a:t>
            </a:r>
            <a:r>
              <a:rPr lang="en-US" sz="2800" i="1" kern="0" dirty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Tiến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hành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tranh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biện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nhằm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mục</a:t>
            </a:r>
            <a:r>
              <a:rPr lang="en-US" sz="2800" i="1" kern="0" dirty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đích</a:t>
            </a:r>
            <a:r>
              <a:rPr lang="en-US" sz="2800" i="1" kern="0" dirty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gì</a:t>
            </a:r>
            <a:r>
              <a:rPr lang="vi-VN" sz="2800" i="1" kern="0" dirty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? </a:t>
            </a:r>
            <a:endParaRPr lang="en-US" sz="2800" kern="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defRPr/>
            </a:pPr>
            <a:r>
              <a:rPr lang="vi-VN" sz="2800" i="1" kern="0" dirty="0" smtClean="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 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6510595" y="1447763"/>
            <a:ext cx="3857521" cy="2154414"/>
          </a:xfrm>
          <a:prstGeom prst="wedgeRoundRectCallout">
            <a:avLst>
              <a:gd name="adj1" fmla="val 48256"/>
              <a:gd name="adj2" fmla="val 72084"/>
              <a:gd name="adj3" fmla="val 16667"/>
            </a:avLst>
          </a:prstGeom>
          <a:gradFill flip="none" rotWithShape="1">
            <a:gsLst>
              <a:gs pos="0">
                <a:srgbClr val="5B9BD5">
                  <a:tint val="66000"/>
                  <a:satMod val="160000"/>
                </a:srgbClr>
              </a:gs>
              <a:gs pos="50000">
                <a:srgbClr val="5B9BD5">
                  <a:tint val="44500"/>
                  <a:satMod val="16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rtlCol="0" anchor="ctr"/>
          <a:lstStyle/>
          <a:p>
            <a:pPr lvl="0">
              <a:lnSpc>
                <a:spcPct val="115000"/>
              </a:lnSpc>
              <a:tabLst>
                <a:tab pos="1386840" algn="l"/>
              </a:tabLst>
              <a:defRPr/>
            </a:pP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Khi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tham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gia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tranh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biện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chúng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ta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cần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chú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ý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đến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những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điều</a:t>
            </a:r>
            <a:r>
              <a:rPr lang="en-US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US" sz="2800" i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gì</a:t>
            </a:r>
            <a:r>
              <a:rPr lang="vi-VN" sz="2800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/>
              </a:rPr>
              <a:t>? 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1" name="Left-Right Arrow 10"/>
          <p:cNvSpPr/>
          <p:nvPr/>
        </p:nvSpPr>
        <p:spPr>
          <a:xfrm>
            <a:off x="4245077" y="4085304"/>
            <a:ext cx="3701845" cy="1351830"/>
          </a:xfrm>
          <a:prstGeom prst="leftRightArrow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5B9BD5">
                  <a:shade val="30000"/>
                  <a:satMod val="115000"/>
                </a:srgbClr>
              </a:gs>
              <a:gs pos="50000">
                <a:srgbClr val="5B9BD5">
                  <a:shade val="67500"/>
                  <a:satMod val="115000"/>
                </a:srgbClr>
              </a:gs>
              <a:gs pos="100000">
                <a:srgbClr val="5B9BD5">
                  <a:shade val="100000"/>
                  <a:satMod val="115000"/>
                </a:srgbClr>
              </a:gs>
            </a:gsLst>
            <a:lin ang="10800000" scaled="1"/>
            <a:tileRect/>
          </a:gra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vi-VN" sz="2800" kern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vi-VN" sz="28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kern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CHIA SẺ</a:t>
            </a:r>
          </a:p>
        </p:txBody>
      </p:sp>
    </p:spTree>
    <p:extLst>
      <p:ext uri="{BB962C8B-B14F-4D97-AF65-F5344CB8AC3E}">
        <p14:creationId xmlns:p14="http://schemas.microsoft.com/office/powerpoint/2010/main" val="1397466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1606731" y="535577"/>
            <a:ext cx="8412480" cy="5251269"/>
          </a:xfrm>
          <a:prstGeom prst="wedgeEllipseCallout">
            <a:avLst>
              <a:gd name="adj1" fmla="val 74158"/>
              <a:gd name="adj2" fmla="val 30659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78479" y="1268385"/>
            <a:ext cx="59610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       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Khi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bày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tỏ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vấn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đề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sống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, ý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khác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nhau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thậm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chí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chiều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bên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hoạt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giao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chất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đối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dùng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lí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lẽ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chứng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chứng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minh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đúng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biện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sai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hoạt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/>
              </a:rPr>
              <a:t>biện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Vậy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một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cuộc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tranh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biện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thường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phải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đảm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bảo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những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yêu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cầu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gì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diễn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ra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như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thế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MS Mincho" panose="02020609040205080304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ea typeface="MS Mincho" panose="02020609040205080304"/>
              </a:rPr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5391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63A814-EFC3-8E8C-43DE-1D538465E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2238375"/>
            <a:ext cx="9448800" cy="4257675"/>
          </a:xfrm>
          <a:prstGeom prst="rect">
            <a:avLst/>
          </a:prstGeom>
        </p:spPr>
      </p:pic>
      <p:sp>
        <p:nvSpPr>
          <p:cNvPr id="4" name="Flowchart: Punched Tape 3">
            <a:extLst>
              <a:ext uri="{FF2B5EF4-FFF2-40B4-BE49-F238E27FC236}">
                <a16:creationId xmlns:a16="http://schemas.microsoft.com/office/drawing/2014/main" id="{A69813D7-5A72-1A3B-0142-37CC1DB1D860}"/>
              </a:ext>
            </a:extLst>
          </p:cNvPr>
          <p:cNvSpPr/>
          <p:nvPr/>
        </p:nvSpPr>
        <p:spPr>
          <a:xfrm>
            <a:off x="2333625" y="466725"/>
            <a:ext cx="5743575" cy="1571625"/>
          </a:xfrm>
          <a:prstGeom prst="flowChartPunchedTap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 TÔI NÓI</a:t>
            </a:r>
          </a:p>
        </p:txBody>
      </p:sp>
    </p:spTree>
    <p:extLst>
      <p:ext uri="{BB962C8B-B14F-4D97-AF65-F5344CB8AC3E}">
        <p14:creationId xmlns:p14="http://schemas.microsoft.com/office/powerpoint/2010/main" val="27957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Callout 2"/>
          <p:cNvSpPr/>
          <p:nvPr/>
        </p:nvSpPr>
        <p:spPr>
          <a:xfrm>
            <a:off x="505620" y="2070364"/>
            <a:ext cx="3069772" cy="3696789"/>
          </a:xfrm>
          <a:prstGeom prst="wedgeEllipseCallout">
            <a:avLst>
              <a:gd name="adj1" fmla="val 70858"/>
              <a:gd name="adj2" fmla="val -4498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Để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tranh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biện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về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một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vấn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đề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trong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đời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sống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các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em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cần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thực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hiện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những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yêu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cầu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gì</a:t>
            </a:r>
            <a:r>
              <a:rPr lang="en-US" sz="2400" dirty="0">
                <a:solidFill>
                  <a:schemeClr val="tx1"/>
                </a:solidFill>
              </a:rPr>
              <a:t>?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5817" y="392567"/>
            <a:ext cx="590441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dirty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I. </a:t>
            </a:r>
            <a:r>
              <a:rPr lang="en-US" sz="2400" b="1" dirty="0" smtClean="0">
                <a:latin typeface="Times New Roman" panose="02020603050405020304" pitchFamily="18" charset="0"/>
                <a:ea typeface="MS Mincho" panose="02020609040205080304"/>
                <a:cs typeface="Times New Roman" panose="02020603050405020304" pitchFamily="18" charset="0"/>
              </a:rPr>
              <a:t>YÊU CẦU CỦA BÀI TRANH BIỆN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7835707" y="1038564"/>
            <a:ext cx="484632" cy="6506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585647" y="1873547"/>
            <a:ext cx="6987653" cy="803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ràng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hay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endParaRPr lang="en-US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85647" y="2758700"/>
            <a:ext cx="6987653" cy="11600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lẽ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khẳng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endParaRPr lang="en-US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585647" y="4000848"/>
            <a:ext cx="6987653" cy="13068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Thể hiện được sự tương tác tích cực trong nhóm để phát triển ý tưởng và luận điểm; biết lắng nghe và tôn trọng người tranh biện với mình</a:t>
            </a:r>
            <a:endParaRPr lang="en-US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00708" y="5420417"/>
            <a:ext cx="6954630" cy="8325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4. Sử dụng giọng nói, ngữ điệu và ngôn ngữ cơ thể phù hợp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01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Custom 8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96A9A9"/>
      </a:accent1>
      <a:accent2>
        <a:srgbClr val="CB58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D0690C"/>
      </a:hlink>
      <a:folHlink>
        <a:srgbClr val="9696A0"/>
      </a:folHlink>
    </a:clrScheme>
    <a:fontScheme name="Savon">
      <a:majorFont>
        <a:latin typeface="Century School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</TotalTime>
  <Words>3562</Words>
  <Application>Microsoft Office PowerPoint</Application>
  <PresentationFormat>Widescreen</PresentationFormat>
  <Paragraphs>265</Paragraphs>
  <Slides>26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Algerian</vt:lpstr>
      <vt:lpstr>Arial</vt:lpstr>
      <vt:lpstr>Calibri</vt:lpstr>
      <vt:lpstr>Calibri Light</vt:lpstr>
      <vt:lpstr>Century Schoolbook</vt:lpstr>
      <vt:lpstr>Corbel</vt:lpstr>
      <vt:lpstr>Franklin Gothic Book</vt:lpstr>
      <vt:lpstr>Garamond</vt:lpstr>
      <vt:lpstr>MS Mincho</vt:lpstr>
      <vt:lpstr>Times New Roman</vt:lpstr>
      <vt:lpstr>SavonVTI</vt:lpstr>
      <vt:lpstr>Office Theme</vt:lpstr>
      <vt:lpstr>Basis</vt:lpstr>
      <vt:lpstr>BÀI 8: CẤU TRÚC CỦA VĂN BẢN THÔNG TIN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NÓI VÀ NGHE</dc:title>
  <dc:creator>Admin</dc:creator>
  <cp:lastModifiedBy>TVC</cp:lastModifiedBy>
  <cp:revision>124</cp:revision>
  <dcterms:created xsi:type="dcterms:W3CDTF">2022-07-06T19:58:07Z</dcterms:created>
  <dcterms:modified xsi:type="dcterms:W3CDTF">2023-07-31T08:40:48Z</dcterms:modified>
</cp:coreProperties>
</file>