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447" r:id="rId4"/>
    <p:sldId id="442" r:id="rId5"/>
    <p:sldId id="449" r:id="rId6"/>
    <p:sldId id="450" r:id="rId7"/>
    <p:sldId id="45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88" y="134035"/>
            <a:ext cx="11596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DỰ ÁN: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TƯỚI CÂY TỰ ĐỘNG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81" y="657255"/>
            <a:ext cx="11278333" cy="59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bạn Minh đi nghỉ trong một thời gian dài. Làm thế nào để cây cối được cung cấp đủ nước khi nhà bạn Minh vắng nhà?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54" y="589084"/>
            <a:ext cx="6907823" cy="5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bạn Minh đi nghỉ trong một thời gian dài. Làm thế nào để cây cối được cung cấp đủ nước khi nhà bạn Minh vắng nhà?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54" y="589084"/>
            <a:ext cx="6907823" cy="5587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94864" y="6189298"/>
            <a:ext cx="5067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Dùng hệ thống tưới cây tự động.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78" y="0"/>
            <a:ext cx="11601694" cy="755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946" y="755970"/>
            <a:ext cx="116955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1.Nhiệm vụ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Thiết kế được một chiếc hệ thống tưới cây tự động thỏa mãn các yêu cầu đã cho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của dự án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Phù hợp với chế độ tưới cho từng loại cây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Hoạt động chính xác ổn định.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Đơn giản, dễ lắp ráp và vận chuyển.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Sử dụng các vật liệu dễ kiếm, rẻ tiền.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Không ảnh hưởng tới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32279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92" y="-122548"/>
            <a:ext cx="11601694" cy="755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178" y="377985"/>
            <a:ext cx="1169552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1.Xác định vấn đề, đề ra các tiêu chí cần đạt của sản phẩm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Mô tả tình huống thực tế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loại cây cần tưới và tìm hiểu về lượng nước cần dùng, cách tưới nước đối với loại cây đó.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tiêu chí cần đạt của sản phẩm.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Tìm hiểu tổng quan, đề xuất và lựa chọn giải phảp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Tìm hiểu về các loại dụng cụ, thiết bị và hệ thống tưới cây tự động đã có trên thị trường, giải pháp hướng tới yêu cầu cần đạt.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Đề xuất mộ số giải pháp và lựa chọn giải pháp tối ưu nhất.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Tập trung vào giải pháp hướng thới yêu cầu cần đạt.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Thiết kế hệ thống tưới cây tự động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Lập bản vẽ của sản phẩm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Nêu các bước làm và lắp đặt sản phẩm.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Kiểm tra nguyên vật liệu và dụng cụ cần thiết.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Làm nguyên mẫu theo quy trình.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Thử nghiệm, đánh giá và điều chỉnh thiết kế cho phù hợp.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Dùng thử sản phẩm, đánh giá theo các tiêu chí cần đạt đã đề ra, nhận xét và giải thích kết quả.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Điều chỉnh các bước thiết kế sản phẩm cho đến khi đạt yêu cầu hoặc hết thời gian thực hiện.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5. Lập hồ sơ kỹ thuật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Hồ sơ sản phẩm gồm: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-Tên sản phẩm, tên nhóm.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Bản kế hoạch thực hiện.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Bản vẽ của sản phẩm.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Danh mục cá nguyên vật liệu, bản dự trù kinh phí.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Quá trình chế tạo nguyên mẫu và lắp đặt.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Bảng kết quả thử nghiệm và đánh giá sản phẩm.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Bài học kinh nghiệm.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Giấy giới thiệu, hướng dẫn và sử dụng sản phẩm.</a:t>
            </a:r>
          </a:p>
        </p:txBody>
      </p:sp>
    </p:spTree>
    <p:extLst>
      <p:ext uri="{BB962C8B-B14F-4D97-AF65-F5344CB8AC3E}">
        <p14:creationId xmlns:p14="http://schemas.microsoft.com/office/powerpoint/2010/main" val="346854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9897" y="1288645"/>
            <a:ext cx="1069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hoạch thực hiện nhiệm vụ dự án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Công việc cần làm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và dụng cụ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Địa điểm thực hiện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937"/>
            <a:ext cx="1160779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408" y="561436"/>
            <a:ext cx="1149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dự án đánh giá theo tiêu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674336"/>
              </p:ext>
            </p:extLst>
          </p:nvPr>
        </p:nvGraphicFramePr>
        <p:xfrm>
          <a:off x="395592" y="1400738"/>
          <a:ext cx="11595412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5029314">
                  <a:extLst>
                    <a:ext uri="{9D8B030D-6E8A-4147-A177-3AD203B41FA5}">
                      <a16:colId xmlns:a16="http://schemas.microsoft.com/office/drawing/2014/main" val="540085569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958664627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2733005323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sản phẩm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32723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914891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Đáp ứng các yêu cầu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215580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mới và tính sáng tạo của giải pháp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3385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tinh tế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61297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thẩm mỹ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19352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 bền và sự chắc chắn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89355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301321"/>
              </p:ext>
            </p:extLst>
          </p:nvPr>
        </p:nvGraphicFramePr>
        <p:xfrm>
          <a:off x="372192" y="3516115"/>
          <a:ext cx="11642211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6403153">
                  <a:extLst>
                    <a:ext uri="{9D8B030D-6E8A-4147-A177-3AD203B41FA5}">
                      <a16:colId xmlns:a16="http://schemas.microsoft.com/office/drawing/2014/main" val="4122036035"/>
                    </a:ext>
                  </a:extLst>
                </a:gridCol>
                <a:gridCol w="1942759">
                  <a:extLst>
                    <a:ext uri="{9D8B030D-6E8A-4147-A177-3AD203B41FA5}">
                      <a16:colId xmlns:a16="http://schemas.microsoft.com/office/drawing/2014/main" val="2555247295"/>
                    </a:ext>
                  </a:extLst>
                </a:gridCol>
                <a:gridCol w="3296299">
                  <a:extLst>
                    <a:ext uri="{9D8B030D-6E8A-4147-A177-3AD203B41FA5}">
                      <a16:colId xmlns:a16="http://schemas.microsoft.com/office/drawing/2014/main" val="4232156470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quá trình thực hiện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088968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744845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 hoạch và tiến độ thực hiện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303437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hài hòa giữa nhiệm vụ cá nhân và quá trình hợp tác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76329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chủ động, sáng tạo của mỗi thành viên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69256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tiến bộ của học sinh trong quá trình thực hiện dự án.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13907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092403"/>
              </p:ext>
            </p:extLst>
          </p:nvPr>
        </p:nvGraphicFramePr>
        <p:xfrm>
          <a:off x="348794" y="5357172"/>
          <a:ext cx="11595412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5029314">
                  <a:extLst>
                    <a:ext uri="{9D8B030D-6E8A-4147-A177-3AD203B41FA5}">
                      <a16:colId xmlns:a16="http://schemas.microsoft.com/office/drawing/2014/main" val="2211232721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4265026595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3030211584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báo cáo sản phẩm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615535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39593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và nội dung báo cáo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40889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trình bày kết quả thực hiện dự án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92194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 thức tương tác, trả lời câu hỏi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54469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83"/>
            <a:ext cx="1160779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5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1236</TotalTime>
  <Words>685</Words>
  <PresentationFormat>Widescreen</PresentationFormat>
  <Paragraphs>94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2023-06-21T22:05:51Z</dcterms:created>
  <dcterms:modified xsi:type="dcterms:W3CDTF">2023-07-01T07:56:46Z</dcterms:modified>
</cp:coreProperties>
</file>