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452" r:id="rId3"/>
    <p:sldId id="1368" r:id="rId5"/>
    <p:sldId id="1422" r:id="rId6"/>
    <p:sldId id="1453" r:id="rId7"/>
    <p:sldId id="1378" r:id="rId8"/>
    <p:sldId id="1455" r:id="rId9"/>
    <p:sldId id="1412" r:id="rId10"/>
    <p:sldId id="1413" r:id="rId11"/>
    <p:sldId id="331" r:id="rId12"/>
    <p:sldId id="1410" r:id="rId13"/>
    <p:sldId id="1414" r:id="rId14"/>
    <p:sldId id="1009" r:id="rId15"/>
    <p:sldId id="1423" r:id="rId16"/>
    <p:sldId id="1416" r:id="rId17"/>
    <p:sldId id="1415" r:id="rId18"/>
    <p:sldId id="1424" r:id="rId19"/>
    <p:sldId id="1418" r:id="rId20"/>
    <p:sldId id="1425" r:id="rId21"/>
    <p:sldId id="1420" r:id="rId22"/>
    <p:sldId id="1417" r:id="rId23"/>
    <p:sldId id="1419" r:id="rId24"/>
    <p:sldId id="1456" r:id="rId25"/>
    <p:sldId id="286" r:id="rId26"/>
    <p:sldId id="1016" r:id="rId27"/>
    <p:sldId id="262" r:id="rId28"/>
    <p:sldId id="1019" r:id="rId29"/>
    <p:sldId id="263" r:id="rId30"/>
    <p:sldId id="1426" r:id="rId31"/>
    <p:sldId id="1322" r:id="rId32"/>
    <p:sldId id="317" r:id="rId33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4820F4"/>
    <a:srgbClr val="00AF5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54" d="100"/>
          <a:sy n="54" d="100"/>
        </p:scale>
        <p:origin x="4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5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2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72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111d21fe14f_0_4502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111d21fe14f_0_450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</a:fld>
            <a:endParaRPr lang="en-US" altLang="en-US"/>
          </a:p>
        </p:txBody>
      </p:sp>
      <p:sp>
        <p:nvSpPr>
          <p:cNvPr id="3174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112904f8b81_0_264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8" name="Google Shape;3288;g112904f8b81_0_264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836" name="Google Shape;836;p13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13"/>
          <p:cNvSpPr/>
          <p:nvPr/>
        </p:nvSpPr>
        <p:spPr>
          <a:xfrm flipH="1">
            <a:off x="644835" y="1508367"/>
            <a:ext cx="10883200" cy="46272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 rot="10800000" flipH="1">
            <a:off x="660092" y="720067"/>
            <a:ext cx="10886800" cy="542000"/>
          </a:xfrm>
          <a:prstGeom prst="trapezoid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 txBox="1"/>
          <p:nvPr>
            <p:ph type="title"/>
          </p:nvPr>
        </p:nvSpPr>
        <p:spPr>
          <a:xfrm>
            <a:off x="936192" y="708867"/>
            <a:ext cx="10319200" cy="5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Luckiest Guy" panose="02000506000000020004"/>
              <a:buNone/>
              <a:defRPr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uckiest Guy" panose="02000506000000020004"/>
              <a:buNone/>
              <a:defRPr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918" name="Google Shape;918;p13"/>
          <p:cNvSpPr txBox="1"/>
          <p:nvPr>
            <p:ph type="title" idx="2"/>
          </p:nvPr>
        </p:nvSpPr>
        <p:spPr>
          <a:xfrm>
            <a:off x="2989449" y="2351368"/>
            <a:ext cx="2779200" cy="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sz="2665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919" name="Google Shape;919;p13"/>
          <p:cNvSpPr txBox="1"/>
          <p:nvPr>
            <p:ph type="subTitle" idx="1"/>
          </p:nvPr>
        </p:nvSpPr>
        <p:spPr>
          <a:xfrm>
            <a:off x="2989249" y="2828576"/>
            <a:ext cx="2779200" cy="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>
                <a:solidFill>
                  <a:schemeClr val="dk1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20" name="Google Shape;920;p13"/>
          <p:cNvSpPr txBox="1"/>
          <p:nvPr>
            <p:ph type="title" idx="3" hasCustomPrompt="1"/>
          </p:nvPr>
        </p:nvSpPr>
        <p:spPr>
          <a:xfrm>
            <a:off x="1772583" y="2603551"/>
            <a:ext cx="1035200" cy="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3335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r>
              <a:t>xx%</a:t>
            </a:r>
          </a:p>
        </p:txBody>
      </p:sp>
      <p:sp>
        <p:nvSpPr>
          <p:cNvPr id="921" name="Google Shape;921;p13"/>
          <p:cNvSpPr txBox="1"/>
          <p:nvPr>
            <p:ph type="title" idx="4" hasCustomPrompt="1"/>
          </p:nvPr>
        </p:nvSpPr>
        <p:spPr>
          <a:xfrm>
            <a:off x="1772583" y="4480384"/>
            <a:ext cx="1035200" cy="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3335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/>
          <p:nvPr>
            <p:ph type="title" idx="5" hasCustomPrompt="1"/>
          </p:nvPr>
        </p:nvSpPr>
        <p:spPr>
          <a:xfrm>
            <a:off x="6502249" y="2604951"/>
            <a:ext cx="1035200" cy="5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3335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/>
          <p:nvPr>
            <p:ph type="title" idx="6" hasCustomPrompt="1"/>
          </p:nvPr>
        </p:nvSpPr>
        <p:spPr>
          <a:xfrm>
            <a:off x="6502249" y="4481784"/>
            <a:ext cx="1035200" cy="5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3335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 panose="02000506000000020004"/>
              <a:buNone/>
              <a:defRPr sz="2665" b="1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>
            <a:r>
              <a:t>xx%</a:t>
            </a:r>
          </a:p>
        </p:txBody>
      </p:sp>
      <p:sp>
        <p:nvSpPr>
          <p:cNvPr id="924" name="Google Shape;924;p13"/>
          <p:cNvSpPr txBox="1"/>
          <p:nvPr>
            <p:ph type="title" idx="7"/>
          </p:nvPr>
        </p:nvSpPr>
        <p:spPr>
          <a:xfrm>
            <a:off x="2989483" y="4225916"/>
            <a:ext cx="2779200" cy="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sz="2665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925" name="Google Shape;925;p13"/>
          <p:cNvSpPr txBox="1"/>
          <p:nvPr>
            <p:ph type="subTitle" idx="8"/>
          </p:nvPr>
        </p:nvSpPr>
        <p:spPr>
          <a:xfrm>
            <a:off x="2989483" y="4707701"/>
            <a:ext cx="2779200" cy="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>
                <a:solidFill>
                  <a:schemeClr val="dk1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26" name="Google Shape;926;p13"/>
          <p:cNvSpPr txBox="1"/>
          <p:nvPr>
            <p:ph type="title" idx="9"/>
          </p:nvPr>
        </p:nvSpPr>
        <p:spPr>
          <a:xfrm>
            <a:off x="7707809" y="2351367"/>
            <a:ext cx="2779200" cy="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sz="2665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927" name="Google Shape;927;p13"/>
          <p:cNvSpPr txBox="1"/>
          <p:nvPr>
            <p:ph type="subTitle" idx="13"/>
          </p:nvPr>
        </p:nvSpPr>
        <p:spPr>
          <a:xfrm>
            <a:off x="7707583" y="2828575"/>
            <a:ext cx="2779200" cy="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>
                <a:solidFill>
                  <a:schemeClr val="dk1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28" name="Google Shape;928;p13"/>
          <p:cNvSpPr txBox="1"/>
          <p:nvPr>
            <p:ph type="title" idx="14"/>
          </p:nvPr>
        </p:nvSpPr>
        <p:spPr>
          <a:xfrm>
            <a:off x="7707817" y="4225916"/>
            <a:ext cx="2779200" cy="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sz="2665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 panose="02000506000000020004"/>
              <a:buNone/>
              <a:defRPr b="1">
                <a:solidFill>
                  <a:schemeClr val="accent4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929" name="Google Shape;929;p13"/>
          <p:cNvSpPr txBox="1"/>
          <p:nvPr>
            <p:ph type="subTitle" idx="15"/>
          </p:nvPr>
        </p:nvSpPr>
        <p:spPr>
          <a:xfrm>
            <a:off x="7707584" y="4707701"/>
            <a:ext cx="2779200" cy="5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>
                <a:solidFill>
                  <a:schemeClr val="dk1"/>
                </a:solidFill>
                <a:latin typeface="Alata" panose="00000500000000000000"/>
                <a:ea typeface="Alata" panose="00000500000000000000"/>
                <a:cs typeface="Alata" panose="00000500000000000000"/>
                <a:sym typeface="Alata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30" name="Google Shape;930;p13"/>
          <p:cNvSpPr/>
          <p:nvPr/>
        </p:nvSpPr>
        <p:spPr>
          <a:xfrm>
            <a:off x="497212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457232" y="343348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11698055" y="1144497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11587865" y="6288217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297380" y="5975177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9" Type="http://schemas.openxmlformats.org/officeDocument/2006/relationships/theme" Target="../theme/theme1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audio" Target="../media/audio1.wav"/><Relationship Id="rId2" Type="http://schemas.openxmlformats.org/officeDocument/2006/relationships/image" Target="../media/image5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8.xml"/><Relationship Id="rId1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tags" Target="../tags/tag1.xml"/><Relationship Id="rId4" Type="http://schemas.openxmlformats.org/officeDocument/2006/relationships/image" Target="../media/image35.GIF"/><Relationship Id="rId3" Type="http://schemas.openxmlformats.org/officeDocument/2006/relationships/audio" Target="../media/audio3.wav"/><Relationship Id="rId2" Type="http://schemas.openxmlformats.org/officeDocument/2006/relationships/image" Target="../media/image34.jpeg"/><Relationship Id="rId11" Type="http://schemas.openxmlformats.org/officeDocument/2006/relationships/slideLayout" Target="../slideLayouts/slideLayout28.xml"/><Relationship Id="rId10" Type="http://schemas.openxmlformats.org/officeDocument/2006/relationships/audio" Target="../media/audio8.wav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tags" Target="../tags/tag2.xml"/><Relationship Id="rId4" Type="http://schemas.openxmlformats.org/officeDocument/2006/relationships/image" Target="../media/image35.GIF"/><Relationship Id="rId3" Type="http://schemas.openxmlformats.org/officeDocument/2006/relationships/audio" Target="../media/audio3.wav"/><Relationship Id="rId2" Type="http://schemas.openxmlformats.org/officeDocument/2006/relationships/image" Target="../media/image34.jpeg"/><Relationship Id="rId11" Type="http://schemas.openxmlformats.org/officeDocument/2006/relationships/slideLayout" Target="../slideLayouts/slideLayout28.xml"/><Relationship Id="rId10" Type="http://schemas.openxmlformats.org/officeDocument/2006/relationships/audio" Target="../media/audio8.wav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tags" Target="../tags/tag3.xml"/><Relationship Id="rId4" Type="http://schemas.openxmlformats.org/officeDocument/2006/relationships/image" Target="../media/image35.GIF"/><Relationship Id="rId3" Type="http://schemas.openxmlformats.org/officeDocument/2006/relationships/audio" Target="../media/audio3.wav"/><Relationship Id="rId2" Type="http://schemas.openxmlformats.org/officeDocument/2006/relationships/image" Target="../media/image34.jpeg"/><Relationship Id="rId11" Type="http://schemas.openxmlformats.org/officeDocument/2006/relationships/slideLayout" Target="../slideLayouts/slideLayout28.xml"/><Relationship Id="rId10" Type="http://schemas.openxmlformats.org/officeDocument/2006/relationships/audio" Target="../media/audio8.wav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tags" Target="../tags/tag4.xml"/><Relationship Id="rId4" Type="http://schemas.openxmlformats.org/officeDocument/2006/relationships/image" Target="../media/image35.GIF"/><Relationship Id="rId3" Type="http://schemas.openxmlformats.org/officeDocument/2006/relationships/audio" Target="../media/audio3.wav"/><Relationship Id="rId2" Type="http://schemas.openxmlformats.org/officeDocument/2006/relationships/image" Target="../media/image34.jpeg"/><Relationship Id="rId11" Type="http://schemas.openxmlformats.org/officeDocument/2006/relationships/slideLayout" Target="../slideLayouts/slideLayout28.xml"/><Relationship Id="rId10" Type="http://schemas.openxmlformats.org/officeDocument/2006/relationships/audio" Target="../media/audio8.wav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3.xml"/><Relationship Id="rId12" Type="http://schemas.microsoft.com/office/2007/relationships/hdphoto" Target="../media/image14.wdp"/><Relationship Id="rId11" Type="http://schemas.openxmlformats.org/officeDocument/2006/relationships/image" Target="../media/image13.png"/><Relationship Id="rId10" Type="http://schemas.microsoft.com/office/2007/relationships/hdphoto" Target="../media/image12.wdp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25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1720" y="1012825"/>
            <a:ext cx="10467975" cy="48583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26" name="Google Shape;2526;p34"/>
          <p:cNvSpPr txBox="1"/>
          <p:nvPr>
            <p:ph type="ctrTitle"/>
          </p:nvPr>
        </p:nvSpPr>
        <p:spPr>
          <a:xfrm>
            <a:off x="2451100" y="1520825"/>
            <a:ext cx="8159115" cy="21393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b="1">
                <a:solidFill>
                  <a:srgbClr val="FF0000"/>
                </a:solidFill>
                <a:latin typeface="+mn-lt"/>
                <a:cs typeface="+mn-lt"/>
              </a:rPr>
              <a:t>Chào mừng các em đến với tiết học </a:t>
            </a:r>
            <a:endParaRPr lang="vi-VN" altLang="en-GB" b="1">
              <a:solidFill>
                <a:srgbClr val="FF0000"/>
              </a:solidFill>
              <a:latin typeface="+mn-lt"/>
              <a:cs typeface="+mn-lt"/>
            </a:endParaRPr>
          </a:p>
        </p:txBody>
      </p:sp>
      <p:sp>
        <p:nvSpPr>
          <p:cNvPr id="2527" name="Google Shape;2527;p34"/>
          <p:cNvSpPr txBox="1"/>
          <p:nvPr>
            <p:ph type="subTitle" idx="1"/>
          </p:nvPr>
        </p:nvSpPr>
        <p:spPr>
          <a:xfrm>
            <a:off x="2474603" y="3758272"/>
            <a:ext cx="8236000" cy="60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6000">
                <a:solidFill>
                  <a:srgbClr val="002060"/>
                </a:solidFill>
                <a:cs typeface="+mn-lt"/>
              </a:rPr>
              <a:t>Môn: Lịch sử - Địa lí 7</a:t>
            </a:r>
            <a:endParaRPr lang="vi-VN" altLang="en-GB" sz="6000">
              <a:solidFill>
                <a:srgbClr val="002060"/>
              </a:solidFill>
              <a:cs typeface="+mn-lt"/>
            </a:endParaRPr>
          </a:p>
        </p:txBody>
      </p:sp>
      <p:sp>
        <p:nvSpPr>
          <p:cNvPr id="2528" name="Google Shape;2528;p34"/>
          <p:cNvSpPr/>
          <p:nvPr/>
        </p:nvSpPr>
        <p:spPr>
          <a:xfrm>
            <a:off x="11033133" y="2770233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9" name="Google Shape;2529;p34"/>
          <p:cNvGrpSpPr/>
          <p:nvPr/>
        </p:nvGrpSpPr>
        <p:grpSpPr>
          <a:xfrm rot="-2137134">
            <a:off x="11060337" y="4276405"/>
            <a:ext cx="1239773" cy="1012152"/>
            <a:chOff x="7020826" y="406413"/>
            <a:chExt cx="1828858" cy="1493081"/>
          </a:xfrm>
        </p:grpSpPr>
        <p:grpSp>
          <p:nvGrpSpPr>
            <p:cNvPr id="2530" name="Google Shape;2530;p34"/>
            <p:cNvGrpSpPr/>
            <p:nvPr/>
          </p:nvGrpSpPr>
          <p:grpSpPr>
            <a:xfrm rot="1319192">
              <a:off x="7145131" y="666916"/>
              <a:ext cx="1580247" cy="971022"/>
              <a:chOff x="11992918" y="216026"/>
              <a:chExt cx="1580199" cy="970993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12079014" y="254855"/>
                <a:ext cx="1494103" cy="932163"/>
              </a:xfrm>
              <a:custGeom>
                <a:avLst/>
                <a:gdLst/>
                <a:ahLst/>
                <a:cxnLst/>
                <a:rect l="l" t="t" r="r" b="b"/>
                <a:pathLst>
                  <a:path w="53485" h="33369" extrusionOk="0">
                    <a:moveTo>
                      <a:pt x="25249" y="14781"/>
                    </a:moveTo>
                    <a:cubicBezTo>
                      <a:pt x="26168" y="14781"/>
                      <a:pt x="27256" y="14937"/>
                      <a:pt x="28221" y="15499"/>
                    </a:cubicBezTo>
                    <a:cubicBezTo>
                      <a:pt x="28196" y="15599"/>
                      <a:pt x="28196" y="15674"/>
                      <a:pt x="28171" y="15774"/>
                    </a:cubicBezTo>
                    <a:lnTo>
                      <a:pt x="25590" y="15774"/>
                    </a:lnTo>
                    <a:lnTo>
                      <a:pt x="24136" y="15022"/>
                    </a:lnTo>
                    <a:cubicBezTo>
                      <a:pt x="24161" y="14972"/>
                      <a:pt x="24186" y="14922"/>
                      <a:pt x="24186" y="14847"/>
                    </a:cubicBezTo>
                    <a:cubicBezTo>
                      <a:pt x="24494" y="14809"/>
                      <a:pt x="24856" y="14781"/>
                      <a:pt x="25249" y="14781"/>
                    </a:cubicBezTo>
                    <a:close/>
                    <a:moveTo>
                      <a:pt x="12668" y="0"/>
                    </a:moveTo>
                    <a:cubicBezTo>
                      <a:pt x="8261" y="0"/>
                      <a:pt x="4008" y="2443"/>
                      <a:pt x="1931" y="6651"/>
                    </a:cubicBezTo>
                    <a:cubicBezTo>
                      <a:pt x="1" y="10561"/>
                      <a:pt x="427" y="15047"/>
                      <a:pt x="2657" y="18456"/>
                    </a:cubicBezTo>
                    <a:cubicBezTo>
                      <a:pt x="1755" y="19709"/>
                      <a:pt x="1505" y="21238"/>
                      <a:pt x="1981" y="22892"/>
                    </a:cubicBezTo>
                    <a:cubicBezTo>
                      <a:pt x="2131" y="23443"/>
                      <a:pt x="2632" y="23819"/>
                      <a:pt x="3184" y="23819"/>
                    </a:cubicBezTo>
                    <a:cubicBezTo>
                      <a:pt x="3284" y="23819"/>
                      <a:pt x="3409" y="23794"/>
                      <a:pt x="3510" y="23769"/>
                    </a:cubicBezTo>
                    <a:cubicBezTo>
                      <a:pt x="4186" y="23594"/>
                      <a:pt x="4562" y="22892"/>
                      <a:pt x="4387" y="22240"/>
                    </a:cubicBezTo>
                    <a:cubicBezTo>
                      <a:pt x="4211" y="21589"/>
                      <a:pt x="4211" y="21037"/>
                      <a:pt x="4362" y="20536"/>
                    </a:cubicBezTo>
                    <a:lnTo>
                      <a:pt x="4362" y="20536"/>
                    </a:lnTo>
                    <a:cubicBezTo>
                      <a:pt x="5239" y="21363"/>
                      <a:pt x="6241" y="22065"/>
                      <a:pt x="7369" y="22616"/>
                    </a:cubicBezTo>
                    <a:cubicBezTo>
                      <a:pt x="9062" y="23455"/>
                      <a:pt x="10860" y="23852"/>
                      <a:pt x="12630" y="23852"/>
                    </a:cubicBezTo>
                    <a:cubicBezTo>
                      <a:pt x="16625" y="23852"/>
                      <a:pt x="20485" y="21831"/>
                      <a:pt x="22708" y="18306"/>
                    </a:cubicBezTo>
                    <a:lnTo>
                      <a:pt x="24988" y="18280"/>
                    </a:lnTo>
                    <a:lnTo>
                      <a:pt x="28121" y="19910"/>
                    </a:lnTo>
                    <a:cubicBezTo>
                      <a:pt x="28698" y="23594"/>
                      <a:pt x="31003" y="26977"/>
                      <a:pt x="34612" y="28732"/>
                    </a:cubicBezTo>
                    <a:cubicBezTo>
                      <a:pt x="36303" y="29560"/>
                      <a:pt x="38097" y="29955"/>
                      <a:pt x="39863" y="29955"/>
                    </a:cubicBezTo>
                    <a:cubicBezTo>
                      <a:pt x="40714" y="29955"/>
                      <a:pt x="41558" y="29863"/>
                      <a:pt x="42382" y="29684"/>
                    </a:cubicBezTo>
                    <a:lnTo>
                      <a:pt x="42382" y="29684"/>
                    </a:lnTo>
                    <a:cubicBezTo>
                      <a:pt x="42307" y="30235"/>
                      <a:pt x="42056" y="30762"/>
                      <a:pt x="41580" y="31288"/>
                    </a:cubicBezTo>
                    <a:cubicBezTo>
                      <a:pt x="41104" y="31789"/>
                      <a:pt x="41154" y="32591"/>
                      <a:pt x="41655" y="33042"/>
                    </a:cubicBezTo>
                    <a:cubicBezTo>
                      <a:pt x="41906" y="33268"/>
                      <a:pt x="42207" y="33368"/>
                      <a:pt x="42507" y="33368"/>
                    </a:cubicBezTo>
                    <a:cubicBezTo>
                      <a:pt x="42833" y="33368"/>
                      <a:pt x="43184" y="33243"/>
                      <a:pt x="43435" y="32967"/>
                    </a:cubicBezTo>
                    <a:cubicBezTo>
                      <a:pt x="44562" y="31739"/>
                      <a:pt x="45039" y="30336"/>
                      <a:pt x="44863" y="28857"/>
                    </a:cubicBezTo>
                    <a:cubicBezTo>
                      <a:pt x="47269" y="27754"/>
                      <a:pt x="49324" y="25849"/>
                      <a:pt x="50577" y="23293"/>
                    </a:cubicBezTo>
                    <a:cubicBezTo>
                      <a:pt x="53485" y="17403"/>
                      <a:pt x="51054" y="10235"/>
                      <a:pt x="45139" y="7328"/>
                    </a:cubicBezTo>
                    <a:cubicBezTo>
                      <a:pt x="43456" y="6497"/>
                      <a:pt x="41669" y="6105"/>
                      <a:pt x="39907" y="6105"/>
                    </a:cubicBezTo>
                    <a:cubicBezTo>
                      <a:pt x="35501" y="6105"/>
                      <a:pt x="31250" y="8560"/>
                      <a:pt x="29174" y="12767"/>
                    </a:cubicBezTo>
                    <a:cubicBezTo>
                      <a:pt x="29049" y="13042"/>
                      <a:pt x="28923" y="13318"/>
                      <a:pt x="28823" y="13569"/>
                    </a:cubicBezTo>
                    <a:cubicBezTo>
                      <a:pt x="27730" y="13022"/>
                      <a:pt x="26558" y="12860"/>
                      <a:pt x="25557" y="12860"/>
                    </a:cubicBezTo>
                    <a:cubicBezTo>
                      <a:pt x="25180" y="12860"/>
                      <a:pt x="24827" y="12883"/>
                      <a:pt x="24512" y="12917"/>
                    </a:cubicBezTo>
                    <a:cubicBezTo>
                      <a:pt x="24888" y="8180"/>
                      <a:pt x="22407" y="3443"/>
                      <a:pt x="17896" y="1213"/>
                    </a:cubicBezTo>
                    <a:cubicBezTo>
                      <a:pt x="16214" y="390"/>
                      <a:pt x="14429" y="0"/>
                      <a:pt x="126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12094434" y="349108"/>
                <a:ext cx="1192350" cy="799388"/>
              </a:xfrm>
              <a:custGeom>
                <a:avLst/>
                <a:gdLst/>
                <a:ahLst/>
                <a:cxnLst/>
                <a:rect l="l" t="t" r="r" b="b"/>
                <a:pathLst>
                  <a:path w="42683" h="28616" extrusionOk="0">
                    <a:moveTo>
                      <a:pt x="1422" y="1"/>
                    </a:moveTo>
                    <a:cubicBezTo>
                      <a:pt x="966" y="1"/>
                      <a:pt x="529" y="250"/>
                      <a:pt x="301" y="671"/>
                    </a:cubicBezTo>
                    <a:cubicBezTo>
                      <a:pt x="0" y="1297"/>
                      <a:pt x="226" y="2049"/>
                      <a:pt x="852" y="2375"/>
                    </a:cubicBezTo>
                    <a:lnTo>
                      <a:pt x="37419" y="21373"/>
                    </a:lnTo>
                    <a:cubicBezTo>
                      <a:pt x="38321" y="21849"/>
                      <a:pt x="39048" y="22576"/>
                      <a:pt x="39424" y="23378"/>
                    </a:cubicBezTo>
                    <a:cubicBezTo>
                      <a:pt x="39975" y="24556"/>
                      <a:pt x="39825" y="25533"/>
                      <a:pt x="38923" y="26511"/>
                    </a:cubicBezTo>
                    <a:cubicBezTo>
                      <a:pt x="38446" y="27037"/>
                      <a:pt x="38497" y="27814"/>
                      <a:pt x="38998" y="28290"/>
                    </a:cubicBezTo>
                    <a:cubicBezTo>
                      <a:pt x="39248" y="28516"/>
                      <a:pt x="39549" y="28616"/>
                      <a:pt x="39850" y="28616"/>
                    </a:cubicBezTo>
                    <a:cubicBezTo>
                      <a:pt x="40176" y="28616"/>
                      <a:pt x="40527" y="28491"/>
                      <a:pt x="40777" y="28215"/>
                    </a:cubicBezTo>
                    <a:cubicBezTo>
                      <a:pt x="42356" y="26485"/>
                      <a:pt x="42682" y="24405"/>
                      <a:pt x="41705" y="22325"/>
                    </a:cubicBezTo>
                    <a:cubicBezTo>
                      <a:pt x="41078" y="20997"/>
                      <a:pt x="39975" y="19869"/>
                      <a:pt x="38572" y="19167"/>
                    </a:cubicBezTo>
                    <a:lnTo>
                      <a:pt x="2005" y="144"/>
                    </a:lnTo>
                    <a:cubicBezTo>
                      <a:pt x="1817" y="47"/>
                      <a:pt x="1618" y="1"/>
                      <a:pt x="1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34"/>
              <p:cNvSpPr/>
              <p:nvPr/>
            </p:nvSpPr>
            <p:spPr>
              <a:xfrm>
                <a:off x="12058007" y="654885"/>
                <a:ext cx="1404488" cy="226162"/>
              </a:xfrm>
              <a:custGeom>
                <a:avLst/>
                <a:gdLst/>
                <a:ahLst/>
                <a:cxnLst/>
                <a:rect l="l" t="t" r="r" b="b"/>
                <a:pathLst>
                  <a:path w="50277" h="8096" extrusionOk="0">
                    <a:moveTo>
                      <a:pt x="49024" y="1"/>
                    </a:moveTo>
                    <a:lnTo>
                      <a:pt x="6693" y="126"/>
                    </a:lnTo>
                    <a:cubicBezTo>
                      <a:pt x="5139" y="151"/>
                      <a:pt x="3635" y="627"/>
                      <a:pt x="2482" y="1529"/>
                    </a:cubicBezTo>
                    <a:cubicBezTo>
                      <a:pt x="653" y="2908"/>
                      <a:pt x="1" y="4938"/>
                      <a:pt x="602" y="7194"/>
                    </a:cubicBezTo>
                    <a:cubicBezTo>
                      <a:pt x="753" y="7745"/>
                      <a:pt x="1279" y="8096"/>
                      <a:pt x="1830" y="8096"/>
                    </a:cubicBezTo>
                    <a:cubicBezTo>
                      <a:pt x="1931" y="8096"/>
                      <a:pt x="2031" y="8096"/>
                      <a:pt x="2156" y="8071"/>
                    </a:cubicBezTo>
                    <a:cubicBezTo>
                      <a:pt x="2808" y="7870"/>
                      <a:pt x="3209" y="7194"/>
                      <a:pt x="3033" y="6517"/>
                    </a:cubicBezTo>
                    <a:cubicBezTo>
                      <a:pt x="2683" y="5239"/>
                      <a:pt x="2983" y="4286"/>
                      <a:pt x="4011" y="3509"/>
                    </a:cubicBezTo>
                    <a:cubicBezTo>
                      <a:pt x="4738" y="2958"/>
                      <a:pt x="5690" y="2632"/>
                      <a:pt x="6718" y="2632"/>
                    </a:cubicBezTo>
                    <a:lnTo>
                      <a:pt x="49024" y="2507"/>
                    </a:lnTo>
                    <a:cubicBezTo>
                      <a:pt x="49725" y="2507"/>
                      <a:pt x="50277" y="1930"/>
                      <a:pt x="50277" y="1254"/>
                    </a:cubicBezTo>
                    <a:cubicBezTo>
                      <a:pt x="50277" y="552"/>
                      <a:pt x="49725" y="1"/>
                      <a:pt x="490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34"/>
              <p:cNvSpPr/>
              <p:nvPr/>
            </p:nvSpPr>
            <p:spPr>
              <a:xfrm>
                <a:off x="12793144" y="413666"/>
                <a:ext cx="674267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24137" h="21131" extrusionOk="0">
                    <a:moveTo>
                      <a:pt x="12078" y="0"/>
                    </a:moveTo>
                    <a:cubicBezTo>
                      <a:pt x="8176" y="0"/>
                      <a:pt x="4423" y="2168"/>
                      <a:pt x="2582" y="5904"/>
                    </a:cubicBezTo>
                    <a:cubicBezTo>
                      <a:pt x="1" y="11142"/>
                      <a:pt x="2156" y="17483"/>
                      <a:pt x="7394" y="20039"/>
                    </a:cubicBezTo>
                    <a:cubicBezTo>
                      <a:pt x="8897" y="20780"/>
                      <a:pt x="10490" y="21130"/>
                      <a:pt x="12060" y="21130"/>
                    </a:cubicBezTo>
                    <a:cubicBezTo>
                      <a:pt x="15961" y="21130"/>
                      <a:pt x="19714" y="18963"/>
                      <a:pt x="21555" y="15227"/>
                    </a:cubicBezTo>
                    <a:cubicBezTo>
                      <a:pt x="24136" y="9989"/>
                      <a:pt x="21981" y="3648"/>
                      <a:pt x="16743" y="1092"/>
                    </a:cubicBezTo>
                    <a:cubicBezTo>
                      <a:pt x="15240" y="351"/>
                      <a:pt x="13647" y="0"/>
                      <a:pt x="120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34"/>
              <p:cNvSpPr/>
              <p:nvPr/>
            </p:nvSpPr>
            <p:spPr>
              <a:xfrm>
                <a:off x="12753951" y="386736"/>
                <a:ext cx="760363" cy="66655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61" extrusionOk="0">
                    <a:moveTo>
                      <a:pt x="13613" y="1981"/>
                    </a:moveTo>
                    <a:cubicBezTo>
                      <a:pt x="15089" y="1981"/>
                      <a:pt x="16587" y="2311"/>
                      <a:pt x="17995" y="3008"/>
                    </a:cubicBezTo>
                    <a:cubicBezTo>
                      <a:pt x="22933" y="5414"/>
                      <a:pt x="24963" y="11404"/>
                      <a:pt x="22532" y="16316"/>
                    </a:cubicBezTo>
                    <a:cubicBezTo>
                      <a:pt x="20816" y="19838"/>
                      <a:pt x="17277" y="21880"/>
                      <a:pt x="13606" y="21880"/>
                    </a:cubicBezTo>
                    <a:cubicBezTo>
                      <a:pt x="12130" y="21880"/>
                      <a:pt x="10632" y="21550"/>
                      <a:pt x="9223" y="20853"/>
                    </a:cubicBezTo>
                    <a:cubicBezTo>
                      <a:pt x="4286" y="18447"/>
                      <a:pt x="2256" y="12457"/>
                      <a:pt x="4687" y="7544"/>
                    </a:cubicBezTo>
                    <a:cubicBezTo>
                      <a:pt x="6403" y="4023"/>
                      <a:pt x="9942" y="1981"/>
                      <a:pt x="13613" y="1981"/>
                    </a:cubicBezTo>
                    <a:close/>
                    <a:moveTo>
                      <a:pt x="13625" y="1"/>
                    </a:moveTo>
                    <a:cubicBezTo>
                      <a:pt x="9225" y="1"/>
                      <a:pt x="4982" y="2447"/>
                      <a:pt x="2908" y="6667"/>
                    </a:cubicBezTo>
                    <a:cubicBezTo>
                      <a:pt x="0" y="12557"/>
                      <a:pt x="2431" y="19725"/>
                      <a:pt x="8346" y="22632"/>
                    </a:cubicBezTo>
                    <a:cubicBezTo>
                      <a:pt x="10034" y="23465"/>
                      <a:pt x="11827" y="23860"/>
                      <a:pt x="13594" y="23860"/>
                    </a:cubicBezTo>
                    <a:cubicBezTo>
                      <a:pt x="17994" y="23860"/>
                      <a:pt x="22237" y="21413"/>
                      <a:pt x="24311" y="17194"/>
                    </a:cubicBezTo>
                    <a:cubicBezTo>
                      <a:pt x="27218" y="11304"/>
                      <a:pt x="24787" y="4136"/>
                      <a:pt x="18873" y="1229"/>
                    </a:cubicBezTo>
                    <a:cubicBezTo>
                      <a:pt x="17185" y="395"/>
                      <a:pt x="15392" y="1"/>
                      <a:pt x="13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12892565" y="491046"/>
                <a:ext cx="196076" cy="253929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9090" extrusionOk="0">
                    <a:moveTo>
                      <a:pt x="6743" y="1"/>
                    </a:moveTo>
                    <a:cubicBezTo>
                      <a:pt x="5690" y="51"/>
                      <a:pt x="4738" y="402"/>
                      <a:pt x="3835" y="903"/>
                    </a:cubicBezTo>
                    <a:cubicBezTo>
                      <a:pt x="2958" y="1429"/>
                      <a:pt x="2156" y="2131"/>
                      <a:pt x="1505" y="2958"/>
                    </a:cubicBezTo>
                    <a:cubicBezTo>
                      <a:pt x="1379" y="3184"/>
                      <a:pt x="1179" y="3384"/>
                      <a:pt x="1078" y="3635"/>
                    </a:cubicBezTo>
                    <a:cubicBezTo>
                      <a:pt x="953" y="3861"/>
                      <a:pt x="803" y="4086"/>
                      <a:pt x="702" y="4337"/>
                    </a:cubicBezTo>
                    <a:cubicBezTo>
                      <a:pt x="602" y="4562"/>
                      <a:pt x="502" y="4813"/>
                      <a:pt x="427" y="5064"/>
                    </a:cubicBezTo>
                    <a:cubicBezTo>
                      <a:pt x="327" y="5314"/>
                      <a:pt x="276" y="5590"/>
                      <a:pt x="226" y="5840"/>
                    </a:cubicBezTo>
                    <a:cubicBezTo>
                      <a:pt x="1" y="6868"/>
                      <a:pt x="101" y="7946"/>
                      <a:pt x="402" y="8898"/>
                    </a:cubicBezTo>
                    <a:cubicBezTo>
                      <a:pt x="427" y="8973"/>
                      <a:pt x="477" y="9023"/>
                      <a:pt x="552" y="9074"/>
                    </a:cubicBezTo>
                    <a:cubicBezTo>
                      <a:pt x="579" y="9084"/>
                      <a:pt x="607" y="9089"/>
                      <a:pt x="635" y="9089"/>
                    </a:cubicBezTo>
                    <a:cubicBezTo>
                      <a:pt x="737" y="9089"/>
                      <a:pt x="839" y="9022"/>
                      <a:pt x="878" y="8923"/>
                    </a:cubicBezTo>
                    <a:lnTo>
                      <a:pt x="903" y="8898"/>
                    </a:lnTo>
                    <a:cubicBezTo>
                      <a:pt x="1254" y="7971"/>
                      <a:pt x="1505" y="7144"/>
                      <a:pt x="1906" y="6367"/>
                    </a:cubicBezTo>
                    <a:cubicBezTo>
                      <a:pt x="2081" y="5991"/>
                      <a:pt x="2307" y="5640"/>
                      <a:pt x="2507" y="5264"/>
                    </a:cubicBezTo>
                    <a:cubicBezTo>
                      <a:pt x="2733" y="4938"/>
                      <a:pt x="2958" y="4562"/>
                      <a:pt x="3209" y="4236"/>
                    </a:cubicBezTo>
                    <a:cubicBezTo>
                      <a:pt x="3710" y="3585"/>
                      <a:pt x="4286" y="2958"/>
                      <a:pt x="4913" y="2332"/>
                    </a:cubicBezTo>
                    <a:cubicBezTo>
                      <a:pt x="5540" y="1730"/>
                      <a:pt x="6216" y="1104"/>
                      <a:pt x="6918" y="452"/>
                    </a:cubicBezTo>
                    <a:lnTo>
                      <a:pt x="6943" y="452"/>
                    </a:lnTo>
                    <a:cubicBezTo>
                      <a:pt x="6993" y="402"/>
                      <a:pt x="7018" y="327"/>
                      <a:pt x="7018" y="251"/>
                    </a:cubicBezTo>
                    <a:cubicBezTo>
                      <a:pt x="7018" y="101"/>
                      <a:pt x="6893" y="1"/>
                      <a:pt x="6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34"/>
              <p:cNvSpPr/>
              <p:nvPr/>
            </p:nvSpPr>
            <p:spPr>
              <a:xfrm>
                <a:off x="12032111" y="242843"/>
                <a:ext cx="673541" cy="590853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1151" extrusionOk="0">
                    <a:moveTo>
                      <a:pt x="12057" y="0"/>
                    </a:moveTo>
                    <a:cubicBezTo>
                      <a:pt x="8163" y="0"/>
                      <a:pt x="4423" y="2168"/>
                      <a:pt x="2582" y="5903"/>
                    </a:cubicBezTo>
                    <a:cubicBezTo>
                      <a:pt x="1" y="11142"/>
                      <a:pt x="2156" y="17482"/>
                      <a:pt x="7394" y="20064"/>
                    </a:cubicBezTo>
                    <a:cubicBezTo>
                      <a:pt x="8890" y="20801"/>
                      <a:pt x="10477" y="21150"/>
                      <a:pt x="12040" y="21150"/>
                    </a:cubicBezTo>
                    <a:cubicBezTo>
                      <a:pt x="15948" y="21150"/>
                      <a:pt x="19711" y="18969"/>
                      <a:pt x="21555" y="15227"/>
                    </a:cubicBezTo>
                    <a:cubicBezTo>
                      <a:pt x="24111" y="9989"/>
                      <a:pt x="21956" y="3673"/>
                      <a:pt x="16717" y="1091"/>
                    </a:cubicBezTo>
                    <a:cubicBezTo>
                      <a:pt x="15215" y="351"/>
                      <a:pt x="13624" y="0"/>
                      <a:pt x="1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34"/>
              <p:cNvSpPr/>
              <p:nvPr/>
            </p:nvSpPr>
            <p:spPr>
              <a:xfrm>
                <a:off x="11992918" y="216026"/>
                <a:ext cx="760363" cy="66641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56" extrusionOk="0">
                    <a:moveTo>
                      <a:pt x="13612" y="1976"/>
                    </a:moveTo>
                    <a:cubicBezTo>
                      <a:pt x="15089" y="1976"/>
                      <a:pt x="16586" y="2306"/>
                      <a:pt x="17995" y="3004"/>
                    </a:cubicBezTo>
                    <a:cubicBezTo>
                      <a:pt x="22907" y="5435"/>
                      <a:pt x="24963" y="11400"/>
                      <a:pt x="22531" y="16337"/>
                    </a:cubicBezTo>
                    <a:cubicBezTo>
                      <a:pt x="20798" y="19839"/>
                      <a:pt x="17269" y="21877"/>
                      <a:pt x="13596" y="21877"/>
                    </a:cubicBezTo>
                    <a:cubicBezTo>
                      <a:pt x="12117" y="21877"/>
                      <a:pt x="10615" y="21546"/>
                      <a:pt x="9198" y="20848"/>
                    </a:cubicBezTo>
                    <a:cubicBezTo>
                      <a:pt x="4286" y="18442"/>
                      <a:pt x="2256" y="12452"/>
                      <a:pt x="4662" y="7540"/>
                    </a:cubicBezTo>
                    <a:cubicBezTo>
                      <a:pt x="6396" y="4019"/>
                      <a:pt x="9940" y="1976"/>
                      <a:pt x="13612" y="1976"/>
                    </a:cubicBezTo>
                    <a:close/>
                    <a:moveTo>
                      <a:pt x="13625" y="1"/>
                    </a:moveTo>
                    <a:cubicBezTo>
                      <a:pt x="9211" y="1"/>
                      <a:pt x="4966" y="2456"/>
                      <a:pt x="2907" y="6663"/>
                    </a:cubicBezTo>
                    <a:cubicBezTo>
                      <a:pt x="0" y="12553"/>
                      <a:pt x="2431" y="19721"/>
                      <a:pt x="8321" y="22628"/>
                    </a:cubicBezTo>
                    <a:cubicBezTo>
                      <a:pt x="10016" y="23461"/>
                      <a:pt x="11814" y="23856"/>
                      <a:pt x="13585" y="23856"/>
                    </a:cubicBezTo>
                    <a:cubicBezTo>
                      <a:pt x="17994" y="23856"/>
                      <a:pt x="22237" y="21409"/>
                      <a:pt x="24311" y="17189"/>
                    </a:cubicBezTo>
                    <a:cubicBezTo>
                      <a:pt x="27218" y="11300"/>
                      <a:pt x="24762" y="4132"/>
                      <a:pt x="18872" y="1224"/>
                    </a:cubicBezTo>
                    <a:cubicBezTo>
                      <a:pt x="17182" y="394"/>
                      <a:pt x="15390" y="1"/>
                      <a:pt x="13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12130833" y="320223"/>
                <a:ext cx="196774" cy="253901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9089" extrusionOk="0">
                    <a:moveTo>
                      <a:pt x="6767" y="1"/>
                    </a:moveTo>
                    <a:cubicBezTo>
                      <a:pt x="5715" y="51"/>
                      <a:pt x="4737" y="402"/>
                      <a:pt x="3860" y="903"/>
                    </a:cubicBezTo>
                    <a:cubicBezTo>
                      <a:pt x="2958" y="1429"/>
                      <a:pt x="2156" y="2131"/>
                      <a:pt x="1529" y="2983"/>
                    </a:cubicBezTo>
                    <a:cubicBezTo>
                      <a:pt x="1379" y="3184"/>
                      <a:pt x="1203" y="3384"/>
                      <a:pt x="1078" y="3635"/>
                    </a:cubicBezTo>
                    <a:cubicBezTo>
                      <a:pt x="953" y="3860"/>
                      <a:pt x="827" y="4086"/>
                      <a:pt x="702" y="4336"/>
                    </a:cubicBezTo>
                    <a:cubicBezTo>
                      <a:pt x="602" y="4587"/>
                      <a:pt x="527" y="4838"/>
                      <a:pt x="426" y="5088"/>
                    </a:cubicBezTo>
                    <a:cubicBezTo>
                      <a:pt x="326" y="5314"/>
                      <a:pt x="276" y="5590"/>
                      <a:pt x="251" y="5840"/>
                    </a:cubicBezTo>
                    <a:cubicBezTo>
                      <a:pt x="0" y="6868"/>
                      <a:pt x="101" y="7945"/>
                      <a:pt x="426" y="8898"/>
                    </a:cubicBezTo>
                    <a:cubicBezTo>
                      <a:pt x="452" y="8973"/>
                      <a:pt x="502" y="9048"/>
                      <a:pt x="577" y="9073"/>
                    </a:cubicBezTo>
                    <a:cubicBezTo>
                      <a:pt x="604" y="9084"/>
                      <a:pt x="632" y="9089"/>
                      <a:pt x="659" y="9089"/>
                    </a:cubicBezTo>
                    <a:cubicBezTo>
                      <a:pt x="762" y="9089"/>
                      <a:pt x="863" y="9021"/>
                      <a:pt x="903" y="8923"/>
                    </a:cubicBezTo>
                    <a:lnTo>
                      <a:pt x="903" y="8898"/>
                    </a:lnTo>
                    <a:cubicBezTo>
                      <a:pt x="1279" y="7971"/>
                      <a:pt x="1529" y="7143"/>
                      <a:pt x="1930" y="6392"/>
                    </a:cubicBezTo>
                    <a:cubicBezTo>
                      <a:pt x="2081" y="5991"/>
                      <a:pt x="2331" y="5640"/>
                      <a:pt x="2532" y="5264"/>
                    </a:cubicBezTo>
                    <a:cubicBezTo>
                      <a:pt x="2757" y="4938"/>
                      <a:pt x="2958" y="4587"/>
                      <a:pt x="3234" y="4261"/>
                    </a:cubicBezTo>
                    <a:cubicBezTo>
                      <a:pt x="3735" y="3585"/>
                      <a:pt x="4286" y="2958"/>
                      <a:pt x="4913" y="2331"/>
                    </a:cubicBezTo>
                    <a:cubicBezTo>
                      <a:pt x="5539" y="1730"/>
                      <a:pt x="6216" y="1128"/>
                      <a:pt x="6918" y="477"/>
                    </a:cubicBezTo>
                    <a:lnTo>
                      <a:pt x="6943" y="452"/>
                    </a:lnTo>
                    <a:cubicBezTo>
                      <a:pt x="6993" y="402"/>
                      <a:pt x="7043" y="326"/>
                      <a:pt x="7043" y="251"/>
                    </a:cubicBezTo>
                    <a:cubicBezTo>
                      <a:pt x="7018" y="101"/>
                      <a:pt x="6893" y="1"/>
                      <a:pt x="67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34"/>
              <p:cNvSpPr/>
              <p:nvPr/>
            </p:nvSpPr>
            <p:spPr>
              <a:xfrm>
                <a:off x="12661542" y="575242"/>
                <a:ext cx="196746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078" extrusionOk="0">
                    <a:moveTo>
                      <a:pt x="2577" y="1"/>
                    </a:moveTo>
                    <a:cubicBezTo>
                      <a:pt x="1168" y="1"/>
                      <a:pt x="89" y="320"/>
                      <a:pt x="0" y="345"/>
                    </a:cubicBezTo>
                    <a:lnTo>
                      <a:pt x="251" y="2200"/>
                    </a:lnTo>
                    <a:cubicBezTo>
                      <a:pt x="263" y="2187"/>
                      <a:pt x="1160" y="1924"/>
                      <a:pt x="2327" y="1924"/>
                    </a:cubicBezTo>
                    <a:cubicBezTo>
                      <a:pt x="3436" y="1924"/>
                      <a:pt x="4790" y="2161"/>
                      <a:pt x="5865" y="3077"/>
                    </a:cubicBezTo>
                    <a:lnTo>
                      <a:pt x="7043" y="1498"/>
                    </a:lnTo>
                    <a:cubicBezTo>
                      <a:pt x="5653" y="307"/>
                      <a:pt x="3957" y="1"/>
                      <a:pt x="25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34"/>
            <p:cNvGrpSpPr/>
            <p:nvPr/>
          </p:nvGrpSpPr>
          <p:grpSpPr>
            <a:xfrm rot="1319192">
              <a:off x="7145131" y="667969"/>
              <a:ext cx="1580247" cy="971022"/>
              <a:chOff x="11992918" y="216026"/>
              <a:chExt cx="1580199" cy="970993"/>
            </a:xfrm>
          </p:grpSpPr>
          <p:sp>
            <p:nvSpPr>
              <p:cNvPr id="2542" name="Google Shape;2542;p34"/>
              <p:cNvSpPr/>
              <p:nvPr/>
            </p:nvSpPr>
            <p:spPr>
              <a:xfrm>
                <a:off x="12079014" y="254855"/>
                <a:ext cx="1494103" cy="932163"/>
              </a:xfrm>
              <a:custGeom>
                <a:avLst/>
                <a:gdLst/>
                <a:ahLst/>
                <a:cxnLst/>
                <a:rect l="l" t="t" r="r" b="b"/>
                <a:pathLst>
                  <a:path w="53485" h="33369" extrusionOk="0">
                    <a:moveTo>
                      <a:pt x="25249" y="14781"/>
                    </a:moveTo>
                    <a:cubicBezTo>
                      <a:pt x="26168" y="14781"/>
                      <a:pt x="27256" y="14937"/>
                      <a:pt x="28221" y="15499"/>
                    </a:cubicBezTo>
                    <a:cubicBezTo>
                      <a:pt x="28196" y="15599"/>
                      <a:pt x="28196" y="15674"/>
                      <a:pt x="28171" y="15774"/>
                    </a:cubicBezTo>
                    <a:lnTo>
                      <a:pt x="25590" y="15774"/>
                    </a:lnTo>
                    <a:lnTo>
                      <a:pt x="24136" y="15022"/>
                    </a:lnTo>
                    <a:cubicBezTo>
                      <a:pt x="24161" y="14972"/>
                      <a:pt x="24186" y="14922"/>
                      <a:pt x="24186" y="14847"/>
                    </a:cubicBezTo>
                    <a:cubicBezTo>
                      <a:pt x="24494" y="14809"/>
                      <a:pt x="24856" y="14781"/>
                      <a:pt x="25249" y="14781"/>
                    </a:cubicBezTo>
                    <a:close/>
                    <a:moveTo>
                      <a:pt x="12668" y="0"/>
                    </a:moveTo>
                    <a:cubicBezTo>
                      <a:pt x="8261" y="0"/>
                      <a:pt x="4008" y="2443"/>
                      <a:pt x="1931" y="6651"/>
                    </a:cubicBezTo>
                    <a:cubicBezTo>
                      <a:pt x="1" y="10561"/>
                      <a:pt x="427" y="15047"/>
                      <a:pt x="2657" y="18456"/>
                    </a:cubicBezTo>
                    <a:cubicBezTo>
                      <a:pt x="1755" y="19709"/>
                      <a:pt x="1505" y="21238"/>
                      <a:pt x="1981" y="22892"/>
                    </a:cubicBezTo>
                    <a:cubicBezTo>
                      <a:pt x="2131" y="23443"/>
                      <a:pt x="2632" y="23819"/>
                      <a:pt x="3184" y="23819"/>
                    </a:cubicBezTo>
                    <a:cubicBezTo>
                      <a:pt x="3284" y="23819"/>
                      <a:pt x="3409" y="23794"/>
                      <a:pt x="3510" y="23769"/>
                    </a:cubicBezTo>
                    <a:cubicBezTo>
                      <a:pt x="4186" y="23594"/>
                      <a:pt x="4562" y="22892"/>
                      <a:pt x="4387" y="22240"/>
                    </a:cubicBezTo>
                    <a:cubicBezTo>
                      <a:pt x="4211" y="21589"/>
                      <a:pt x="4211" y="21037"/>
                      <a:pt x="4362" y="20536"/>
                    </a:cubicBezTo>
                    <a:lnTo>
                      <a:pt x="4362" y="20536"/>
                    </a:lnTo>
                    <a:cubicBezTo>
                      <a:pt x="5239" y="21363"/>
                      <a:pt x="6241" y="22065"/>
                      <a:pt x="7369" y="22616"/>
                    </a:cubicBezTo>
                    <a:cubicBezTo>
                      <a:pt x="9062" y="23455"/>
                      <a:pt x="10860" y="23852"/>
                      <a:pt x="12630" y="23852"/>
                    </a:cubicBezTo>
                    <a:cubicBezTo>
                      <a:pt x="16625" y="23852"/>
                      <a:pt x="20485" y="21831"/>
                      <a:pt x="22708" y="18306"/>
                    </a:cubicBezTo>
                    <a:lnTo>
                      <a:pt x="24988" y="18280"/>
                    </a:lnTo>
                    <a:lnTo>
                      <a:pt x="28121" y="19910"/>
                    </a:lnTo>
                    <a:cubicBezTo>
                      <a:pt x="28698" y="23594"/>
                      <a:pt x="31003" y="26977"/>
                      <a:pt x="34612" y="28732"/>
                    </a:cubicBezTo>
                    <a:cubicBezTo>
                      <a:pt x="36303" y="29560"/>
                      <a:pt x="38097" y="29955"/>
                      <a:pt x="39863" y="29955"/>
                    </a:cubicBezTo>
                    <a:cubicBezTo>
                      <a:pt x="40714" y="29955"/>
                      <a:pt x="41558" y="29863"/>
                      <a:pt x="42382" y="29684"/>
                    </a:cubicBezTo>
                    <a:lnTo>
                      <a:pt x="42382" y="29684"/>
                    </a:lnTo>
                    <a:cubicBezTo>
                      <a:pt x="42307" y="30235"/>
                      <a:pt x="42056" y="30762"/>
                      <a:pt x="41580" y="31288"/>
                    </a:cubicBezTo>
                    <a:cubicBezTo>
                      <a:pt x="41104" y="31789"/>
                      <a:pt x="41154" y="32591"/>
                      <a:pt x="41655" y="33042"/>
                    </a:cubicBezTo>
                    <a:cubicBezTo>
                      <a:pt x="41906" y="33268"/>
                      <a:pt x="42207" y="33368"/>
                      <a:pt x="42507" y="33368"/>
                    </a:cubicBezTo>
                    <a:cubicBezTo>
                      <a:pt x="42833" y="33368"/>
                      <a:pt x="43184" y="33243"/>
                      <a:pt x="43435" y="32967"/>
                    </a:cubicBezTo>
                    <a:cubicBezTo>
                      <a:pt x="44562" y="31739"/>
                      <a:pt x="45039" y="30336"/>
                      <a:pt x="44863" y="28857"/>
                    </a:cubicBezTo>
                    <a:cubicBezTo>
                      <a:pt x="47269" y="27754"/>
                      <a:pt x="49324" y="25849"/>
                      <a:pt x="50577" y="23293"/>
                    </a:cubicBezTo>
                    <a:cubicBezTo>
                      <a:pt x="53485" y="17403"/>
                      <a:pt x="51054" y="10235"/>
                      <a:pt x="45139" y="7328"/>
                    </a:cubicBezTo>
                    <a:cubicBezTo>
                      <a:pt x="43456" y="6497"/>
                      <a:pt x="41669" y="6105"/>
                      <a:pt x="39907" y="6105"/>
                    </a:cubicBezTo>
                    <a:cubicBezTo>
                      <a:pt x="35501" y="6105"/>
                      <a:pt x="31250" y="8560"/>
                      <a:pt x="29174" y="12767"/>
                    </a:cubicBezTo>
                    <a:cubicBezTo>
                      <a:pt x="29049" y="13042"/>
                      <a:pt x="28923" y="13318"/>
                      <a:pt x="28823" y="13569"/>
                    </a:cubicBezTo>
                    <a:cubicBezTo>
                      <a:pt x="27730" y="13022"/>
                      <a:pt x="26558" y="12860"/>
                      <a:pt x="25557" y="12860"/>
                    </a:cubicBezTo>
                    <a:cubicBezTo>
                      <a:pt x="25180" y="12860"/>
                      <a:pt x="24827" y="12883"/>
                      <a:pt x="24512" y="12917"/>
                    </a:cubicBezTo>
                    <a:cubicBezTo>
                      <a:pt x="24888" y="8180"/>
                      <a:pt x="22407" y="3443"/>
                      <a:pt x="17896" y="1213"/>
                    </a:cubicBezTo>
                    <a:cubicBezTo>
                      <a:pt x="16214" y="390"/>
                      <a:pt x="14429" y="0"/>
                      <a:pt x="12668" y="0"/>
                    </a:cubicBezTo>
                    <a:close/>
                  </a:path>
                </a:pathLst>
              </a:custGeom>
              <a:solidFill>
                <a:srgbClr val="635BA8">
                  <a:alpha val="146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34"/>
              <p:cNvSpPr/>
              <p:nvPr/>
            </p:nvSpPr>
            <p:spPr>
              <a:xfrm>
                <a:off x="12094434" y="349108"/>
                <a:ext cx="1192350" cy="799388"/>
              </a:xfrm>
              <a:custGeom>
                <a:avLst/>
                <a:gdLst/>
                <a:ahLst/>
                <a:cxnLst/>
                <a:rect l="l" t="t" r="r" b="b"/>
                <a:pathLst>
                  <a:path w="42683" h="28616" extrusionOk="0">
                    <a:moveTo>
                      <a:pt x="1422" y="1"/>
                    </a:moveTo>
                    <a:cubicBezTo>
                      <a:pt x="966" y="1"/>
                      <a:pt x="529" y="250"/>
                      <a:pt x="301" y="671"/>
                    </a:cubicBezTo>
                    <a:cubicBezTo>
                      <a:pt x="0" y="1297"/>
                      <a:pt x="226" y="2049"/>
                      <a:pt x="852" y="2375"/>
                    </a:cubicBezTo>
                    <a:lnTo>
                      <a:pt x="37419" y="21373"/>
                    </a:lnTo>
                    <a:cubicBezTo>
                      <a:pt x="38321" y="21849"/>
                      <a:pt x="39048" y="22576"/>
                      <a:pt x="39424" y="23378"/>
                    </a:cubicBezTo>
                    <a:cubicBezTo>
                      <a:pt x="39975" y="24556"/>
                      <a:pt x="39825" y="25533"/>
                      <a:pt x="38923" y="26511"/>
                    </a:cubicBezTo>
                    <a:cubicBezTo>
                      <a:pt x="38446" y="27037"/>
                      <a:pt x="38497" y="27814"/>
                      <a:pt x="38998" y="28290"/>
                    </a:cubicBezTo>
                    <a:cubicBezTo>
                      <a:pt x="39248" y="28516"/>
                      <a:pt x="39549" y="28616"/>
                      <a:pt x="39850" y="28616"/>
                    </a:cubicBezTo>
                    <a:cubicBezTo>
                      <a:pt x="40176" y="28616"/>
                      <a:pt x="40527" y="28491"/>
                      <a:pt x="40777" y="28215"/>
                    </a:cubicBezTo>
                    <a:cubicBezTo>
                      <a:pt x="42356" y="26485"/>
                      <a:pt x="42682" y="24405"/>
                      <a:pt x="41705" y="22325"/>
                    </a:cubicBezTo>
                    <a:cubicBezTo>
                      <a:pt x="41078" y="20997"/>
                      <a:pt x="39975" y="19869"/>
                      <a:pt x="38572" y="19167"/>
                    </a:cubicBezTo>
                    <a:lnTo>
                      <a:pt x="2005" y="144"/>
                    </a:lnTo>
                    <a:cubicBezTo>
                      <a:pt x="1817" y="47"/>
                      <a:pt x="1618" y="1"/>
                      <a:pt x="1422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34"/>
              <p:cNvSpPr/>
              <p:nvPr/>
            </p:nvSpPr>
            <p:spPr>
              <a:xfrm>
                <a:off x="12058007" y="654885"/>
                <a:ext cx="1404488" cy="226162"/>
              </a:xfrm>
              <a:custGeom>
                <a:avLst/>
                <a:gdLst/>
                <a:ahLst/>
                <a:cxnLst/>
                <a:rect l="l" t="t" r="r" b="b"/>
                <a:pathLst>
                  <a:path w="50277" h="8096" extrusionOk="0">
                    <a:moveTo>
                      <a:pt x="49024" y="1"/>
                    </a:moveTo>
                    <a:lnTo>
                      <a:pt x="6693" y="126"/>
                    </a:lnTo>
                    <a:cubicBezTo>
                      <a:pt x="5139" y="151"/>
                      <a:pt x="3635" y="627"/>
                      <a:pt x="2482" y="1529"/>
                    </a:cubicBezTo>
                    <a:cubicBezTo>
                      <a:pt x="653" y="2908"/>
                      <a:pt x="1" y="4938"/>
                      <a:pt x="602" y="7194"/>
                    </a:cubicBezTo>
                    <a:cubicBezTo>
                      <a:pt x="753" y="7745"/>
                      <a:pt x="1279" y="8096"/>
                      <a:pt x="1830" y="8096"/>
                    </a:cubicBezTo>
                    <a:cubicBezTo>
                      <a:pt x="1931" y="8096"/>
                      <a:pt x="2031" y="8096"/>
                      <a:pt x="2156" y="8071"/>
                    </a:cubicBezTo>
                    <a:cubicBezTo>
                      <a:pt x="2808" y="7870"/>
                      <a:pt x="3209" y="7194"/>
                      <a:pt x="3033" y="6517"/>
                    </a:cubicBezTo>
                    <a:cubicBezTo>
                      <a:pt x="2683" y="5239"/>
                      <a:pt x="2983" y="4286"/>
                      <a:pt x="4011" y="3509"/>
                    </a:cubicBezTo>
                    <a:cubicBezTo>
                      <a:pt x="4738" y="2958"/>
                      <a:pt x="5690" y="2632"/>
                      <a:pt x="6718" y="2632"/>
                    </a:cubicBezTo>
                    <a:lnTo>
                      <a:pt x="49024" y="2507"/>
                    </a:lnTo>
                    <a:cubicBezTo>
                      <a:pt x="49725" y="2507"/>
                      <a:pt x="50277" y="1930"/>
                      <a:pt x="50277" y="1254"/>
                    </a:cubicBezTo>
                    <a:cubicBezTo>
                      <a:pt x="50277" y="552"/>
                      <a:pt x="49725" y="1"/>
                      <a:pt x="49024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12793144" y="413666"/>
                <a:ext cx="674267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24137" h="21131" extrusionOk="0">
                    <a:moveTo>
                      <a:pt x="12078" y="0"/>
                    </a:moveTo>
                    <a:cubicBezTo>
                      <a:pt x="8176" y="0"/>
                      <a:pt x="4423" y="2168"/>
                      <a:pt x="2582" y="5904"/>
                    </a:cubicBezTo>
                    <a:cubicBezTo>
                      <a:pt x="1" y="11142"/>
                      <a:pt x="2156" y="17483"/>
                      <a:pt x="7394" y="20039"/>
                    </a:cubicBezTo>
                    <a:cubicBezTo>
                      <a:pt x="8897" y="20780"/>
                      <a:pt x="10490" y="21130"/>
                      <a:pt x="12060" y="21130"/>
                    </a:cubicBezTo>
                    <a:cubicBezTo>
                      <a:pt x="15961" y="21130"/>
                      <a:pt x="19714" y="18963"/>
                      <a:pt x="21555" y="15227"/>
                    </a:cubicBezTo>
                    <a:cubicBezTo>
                      <a:pt x="24136" y="9989"/>
                      <a:pt x="21981" y="3648"/>
                      <a:pt x="16743" y="1092"/>
                    </a:cubicBezTo>
                    <a:cubicBezTo>
                      <a:pt x="15240" y="351"/>
                      <a:pt x="13647" y="0"/>
                      <a:pt x="12078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34"/>
              <p:cNvSpPr/>
              <p:nvPr/>
            </p:nvSpPr>
            <p:spPr>
              <a:xfrm>
                <a:off x="12753951" y="386736"/>
                <a:ext cx="760363" cy="66655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61" extrusionOk="0">
                    <a:moveTo>
                      <a:pt x="13613" y="1981"/>
                    </a:moveTo>
                    <a:cubicBezTo>
                      <a:pt x="15089" y="1981"/>
                      <a:pt x="16587" y="2311"/>
                      <a:pt x="17995" y="3008"/>
                    </a:cubicBezTo>
                    <a:cubicBezTo>
                      <a:pt x="22933" y="5414"/>
                      <a:pt x="24963" y="11404"/>
                      <a:pt x="22532" y="16316"/>
                    </a:cubicBezTo>
                    <a:cubicBezTo>
                      <a:pt x="20816" y="19838"/>
                      <a:pt x="17277" y="21880"/>
                      <a:pt x="13606" y="21880"/>
                    </a:cubicBezTo>
                    <a:cubicBezTo>
                      <a:pt x="12130" y="21880"/>
                      <a:pt x="10632" y="21550"/>
                      <a:pt x="9223" y="20853"/>
                    </a:cubicBezTo>
                    <a:cubicBezTo>
                      <a:pt x="4286" y="18447"/>
                      <a:pt x="2256" y="12457"/>
                      <a:pt x="4687" y="7544"/>
                    </a:cubicBezTo>
                    <a:cubicBezTo>
                      <a:pt x="6403" y="4023"/>
                      <a:pt x="9942" y="1981"/>
                      <a:pt x="13613" y="1981"/>
                    </a:cubicBezTo>
                    <a:close/>
                    <a:moveTo>
                      <a:pt x="13625" y="1"/>
                    </a:moveTo>
                    <a:cubicBezTo>
                      <a:pt x="9225" y="1"/>
                      <a:pt x="4982" y="2447"/>
                      <a:pt x="2908" y="6667"/>
                    </a:cubicBezTo>
                    <a:cubicBezTo>
                      <a:pt x="0" y="12557"/>
                      <a:pt x="2431" y="19725"/>
                      <a:pt x="8346" y="22632"/>
                    </a:cubicBezTo>
                    <a:cubicBezTo>
                      <a:pt x="10034" y="23465"/>
                      <a:pt x="11827" y="23860"/>
                      <a:pt x="13594" y="23860"/>
                    </a:cubicBezTo>
                    <a:cubicBezTo>
                      <a:pt x="17994" y="23860"/>
                      <a:pt x="22237" y="21413"/>
                      <a:pt x="24311" y="17194"/>
                    </a:cubicBezTo>
                    <a:cubicBezTo>
                      <a:pt x="27218" y="11304"/>
                      <a:pt x="24787" y="4136"/>
                      <a:pt x="18873" y="1229"/>
                    </a:cubicBezTo>
                    <a:cubicBezTo>
                      <a:pt x="17185" y="395"/>
                      <a:pt x="15392" y="1"/>
                      <a:pt x="13625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34"/>
              <p:cNvSpPr/>
              <p:nvPr/>
            </p:nvSpPr>
            <p:spPr>
              <a:xfrm>
                <a:off x="12892565" y="491046"/>
                <a:ext cx="196076" cy="253929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9090" extrusionOk="0">
                    <a:moveTo>
                      <a:pt x="6743" y="1"/>
                    </a:moveTo>
                    <a:cubicBezTo>
                      <a:pt x="5690" y="51"/>
                      <a:pt x="4738" y="402"/>
                      <a:pt x="3835" y="903"/>
                    </a:cubicBezTo>
                    <a:cubicBezTo>
                      <a:pt x="2958" y="1429"/>
                      <a:pt x="2156" y="2131"/>
                      <a:pt x="1505" y="2958"/>
                    </a:cubicBezTo>
                    <a:cubicBezTo>
                      <a:pt x="1379" y="3184"/>
                      <a:pt x="1179" y="3384"/>
                      <a:pt x="1078" y="3635"/>
                    </a:cubicBezTo>
                    <a:cubicBezTo>
                      <a:pt x="953" y="3861"/>
                      <a:pt x="803" y="4086"/>
                      <a:pt x="702" y="4337"/>
                    </a:cubicBezTo>
                    <a:cubicBezTo>
                      <a:pt x="602" y="4562"/>
                      <a:pt x="502" y="4813"/>
                      <a:pt x="427" y="5064"/>
                    </a:cubicBezTo>
                    <a:cubicBezTo>
                      <a:pt x="327" y="5314"/>
                      <a:pt x="276" y="5590"/>
                      <a:pt x="226" y="5840"/>
                    </a:cubicBezTo>
                    <a:cubicBezTo>
                      <a:pt x="1" y="6868"/>
                      <a:pt x="101" y="7946"/>
                      <a:pt x="402" y="8898"/>
                    </a:cubicBezTo>
                    <a:cubicBezTo>
                      <a:pt x="427" y="8973"/>
                      <a:pt x="477" y="9023"/>
                      <a:pt x="552" y="9074"/>
                    </a:cubicBezTo>
                    <a:cubicBezTo>
                      <a:pt x="579" y="9084"/>
                      <a:pt x="607" y="9089"/>
                      <a:pt x="635" y="9089"/>
                    </a:cubicBezTo>
                    <a:cubicBezTo>
                      <a:pt x="737" y="9089"/>
                      <a:pt x="839" y="9022"/>
                      <a:pt x="878" y="8923"/>
                    </a:cubicBezTo>
                    <a:lnTo>
                      <a:pt x="903" y="8898"/>
                    </a:lnTo>
                    <a:cubicBezTo>
                      <a:pt x="1254" y="7971"/>
                      <a:pt x="1505" y="7144"/>
                      <a:pt x="1906" y="6367"/>
                    </a:cubicBezTo>
                    <a:cubicBezTo>
                      <a:pt x="2081" y="5991"/>
                      <a:pt x="2307" y="5640"/>
                      <a:pt x="2507" y="5264"/>
                    </a:cubicBezTo>
                    <a:cubicBezTo>
                      <a:pt x="2733" y="4938"/>
                      <a:pt x="2958" y="4562"/>
                      <a:pt x="3209" y="4236"/>
                    </a:cubicBezTo>
                    <a:cubicBezTo>
                      <a:pt x="3710" y="3585"/>
                      <a:pt x="4286" y="2958"/>
                      <a:pt x="4913" y="2332"/>
                    </a:cubicBezTo>
                    <a:cubicBezTo>
                      <a:pt x="5540" y="1730"/>
                      <a:pt x="6216" y="1104"/>
                      <a:pt x="6918" y="452"/>
                    </a:cubicBezTo>
                    <a:lnTo>
                      <a:pt x="6943" y="452"/>
                    </a:lnTo>
                    <a:cubicBezTo>
                      <a:pt x="6993" y="402"/>
                      <a:pt x="7018" y="327"/>
                      <a:pt x="7018" y="251"/>
                    </a:cubicBezTo>
                    <a:cubicBezTo>
                      <a:pt x="7018" y="101"/>
                      <a:pt x="6893" y="1"/>
                      <a:pt x="6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12032111" y="242843"/>
                <a:ext cx="673541" cy="590853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1151" extrusionOk="0">
                    <a:moveTo>
                      <a:pt x="12057" y="0"/>
                    </a:moveTo>
                    <a:cubicBezTo>
                      <a:pt x="8163" y="0"/>
                      <a:pt x="4423" y="2168"/>
                      <a:pt x="2582" y="5903"/>
                    </a:cubicBezTo>
                    <a:cubicBezTo>
                      <a:pt x="1" y="11142"/>
                      <a:pt x="2156" y="17482"/>
                      <a:pt x="7394" y="20064"/>
                    </a:cubicBezTo>
                    <a:cubicBezTo>
                      <a:pt x="8890" y="20801"/>
                      <a:pt x="10477" y="21150"/>
                      <a:pt x="12040" y="21150"/>
                    </a:cubicBezTo>
                    <a:cubicBezTo>
                      <a:pt x="15948" y="21150"/>
                      <a:pt x="19711" y="18969"/>
                      <a:pt x="21555" y="15227"/>
                    </a:cubicBezTo>
                    <a:cubicBezTo>
                      <a:pt x="24111" y="9989"/>
                      <a:pt x="21956" y="3673"/>
                      <a:pt x="16717" y="1091"/>
                    </a:cubicBezTo>
                    <a:cubicBezTo>
                      <a:pt x="15215" y="351"/>
                      <a:pt x="13624" y="0"/>
                      <a:pt x="12057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34"/>
              <p:cNvSpPr/>
              <p:nvPr/>
            </p:nvSpPr>
            <p:spPr>
              <a:xfrm>
                <a:off x="11992918" y="216026"/>
                <a:ext cx="760363" cy="666417"/>
              </a:xfrm>
              <a:custGeom>
                <a:avLst/>
                <a:gdLst/>
                <a:ahLst/>
                <a:cxnLst/>
                <a:rect l="l" t="t" r="r" b="b"/>
                <a:pathLst>
                  <a:path w="27219" h="23856" extrusionOk="0">
                    <a:moveTo>
                      <a:pt x="13612" y="1976"/>
                    </a:moveTo>
                    <a:cubicBezTo>
                      <a:pt x="15089" y="1976"/>
                      <a:pt x="16586" y="2306"/>
                      <a:pt x="17995" y="3004"/>
                    </a:cubicBezTo>
                    <a:cubicBezTo>
                      <a:pt x="22907" y="5435"/>
                      <a:pt x="24963" y="11400"/>
                      <a:pt x="22531" y="16337"/>
                    </a:cubicBezTo>
                    <a:cubicBezTo>
                      <a:pt x="20798" y="19839"/>
                      <a:pt x="17269" y="21877"/>
                      <a:pt x="13596" y="21877"/>
                    </a:cubicBezTo>
                    <a:cubicBezTo>
                      <a:pt x="12117" y="21877"/>
                      <a:pt x="10615" y="21546"/>
                      <a:pt x="9198" y="20848"/>
                    </a:cubicBezTo>
                    <a:cubicBezTo>
                      <a:pt x="4286" y="18442"/>
                      <a:pt x="2256" y="12452"/>
                      <a:pt x="4662" y="7540"/>
                    </a:cubicBezTo>
                    <a:cubicBezTo>
                      <a:pt x="6396" y="4019"/>
                      <a:pt x="9940" y="1976"/>
                      <a:pt x="13612" y="1976"/>
                    </a:cubicBezTo>
                    <a:close/>
                    <a:moveTo>
                      <a:pt x="13625" y="1"/>
                    </a:moveTo>
                    <a:cubicBezTo>
                      <a:pt x="9211" y="1"/>
                      <a:pt x="4966" y="2456"/>
                      <a:pt x="2907" y="6663"/>
                    </a:cubicBezTo>
                    <a:cubicBezTo>
                      <a:pt x="0" y="12553"/>
                      <a:pt x="2431" y="19721"/>
                      <a:pt x="8321" y="22628"/>
                    </a:cubicBezTo>
                    <a:cubicBezTo>
                      <a:pt x="10016" y="23461"/>
                      <a:pt x="11814" y="23856"/>
                      <a:pt x="13585" y="23856"/>
                    </a:cubicBezTo>
                    <a:cubicBezTo>
                      <a:pt x="17994" y="23856"/>
                      <a:pt x="22237" y="21409"/>
                      <a:pt x="24311" y="17189"/>
                    </a:cubicBezTo>
                    <a:cubicBezTo>
                      <a:pt x="27218" y="11300"/>
                      <a:pt x="24762" y="4132"/>
                      <a:pt x="18872" y="1224"/>
                    </a:cubicBezTo>
                    <a:cubicBezTo>
                      <a:pt x="17182" y="394"/>
                      <a:pt x="15390" y="1"/>
                      <a:pt x="13625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34"/>
              <p:cNvSpPr/>
              <p:nvPr/>
            </p:nvSpPr>
            <p:spPr>
              <a:xfrm>
                <a:off x="12130833" y="320223"/>
                <a:ext cx="196774" cy="253901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9089" extrusionOk="0">
                    <a:moveTo>
                      <a:pt x="6767" y="1"/>
                    </a:moveTo>
                    <a:cubicBezTo>
                      <a:pt x="5715" y="51"/>
                      <a:pt x="4737" y="402"/>
                      <a:pt x="3860" y="903"/>
                    </a:cubicBezTo>
                    <a:cubicBezTo>
                      <a:pt x="2958" y="1429"/>
                      <a:pt x="2156" y="2131"/>
                      <a:pt x="1529" y="2983"/>
                    </a:cubicBezTo>
                    <a:cubicBezTo>
                      <a:pt x="1379" y="3184"/>
                      <a:pt x="1203" y="3384"/>
                      <a:pt x="1078" y="3635"/>
                    </a:cubicBezTo>
                    <a:cubicBezTo>
                      <a:pt x="953" y="3860"/>
                      <a:pt x="827" y="4086"/>
                      <a:pt x="702" y="4336"/>
                    </a:cubicBezTo>
                    <a:cubicBezTo>
                      <a:pt x="602" y="4587"/>
                      <a:pt x="527" y="4838"/>
                      <a:pt x="426" y="5088"/>
                    </a:cubicBezTo>
                    <a:cubicBezTo>
                      <a:pt x="326" y="5314"/>
                      <a:pt x="276" y="5590"/>
                      <a:pt x="251" y="5840"/>
                    </a:cubicBezTo>
                    <a:cubicBezTo>
                      <a:pt x="0" y="6868"/>
                      <a:pt x="101" y="7945"/>
                      <a:pt x="426" y="8898"/>
                    </a:cubicBezTo>
                    <a:cubicBezTo>
                      <a:pt x="452" y="8973"/>
                      <a:pt x="502" y="9048"/>
                      <a:pt x="577" y="9073"/>
                    </a:cubicBezTo>
                    <a:cubicBezTo>
                      <a:pt x="604" y="9084"/>
                      <a:pt x="632" y="9089"/>
                      <a:pt x="659" y="9089"/>
                    </a:cubicBezTo>
                    <a:cubicBezTo>
                      <a:pt x="762" y="9089"/>
                      <a:pt x="863" y="9021"/>
                      <a:pt x="903" y="8923"/>
                    </a:cubicBezTo>
                    <a:lnTo>
                      <a:pt x="903" y="8898"/>
                    </a:lnTo>
                    <a:cubicBezTo>
                      <a:pt x="1279" y="7971"/>
                      <a:pt x="1529" y="7143"/>
                      <a:pt x="1930" y="6392"/>
                    </a:cubicBezTo>
                    <a:cubicBezTo>
                      <a:pt x="2081" y="5991"/>
                      <a:pt x="2331" y="5640"/>
                      <a:pt x="2532" y="5264"/>
                    </a:cubicBezTo>
                    <a:cubicBezTo>
                      <a:pt x="2757" y="4938"/>
                      <a:pt x="2958" y="4587"/>
                      <a:pt x="3234" y="4261"/>
                    </a:cubicBezTo>
                    <a:cubicBezTo>
                      <a:pt x="3735" y="3585"/>
                      <a:pt x="4286" y="2958"/>
                      <a:pt x="4913" y="2331"/>
                    </a:cubicBezTo>
                    <a:cubicBezTo>
                      <a:pt x="5539" y="1730"/>
                      <a:pt x="6216" y="1128"/>
                      <a:pt x="6918" y="477"/>
                    </a:cubicBezTo>
                    <a:lnTo>
                      <a:pt x="6943" y="452"/>
                    </a:lnTo>
                    <a:cubicBezTo>
                      <a:pt x="6993" y="402"/>
                      <a:pt x="7043" y="326"/>
                      <a:pt x="7043" y="251"/>
                    </a:cubicBezTo>
                    <a:cubicBezTo>
                      <a:pt x="7018" y="101"/>
                      <a:pt x="6893" y="1"/>
                      <a:pt x="67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34"/>
              <p:cNvSpPr/>
              <p:nvPr/>
            </p:nvSpPr>
            <p:spPr>
              <a:xfrm>
                <a:off x="12661542" y="575242"/>
                <a:ext cx="196746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078" extrusionOk="0">
                    <a:moveTo>
                      <a:pt x="2577" y="1"/>
                    </a:moveTo>
                    <a:cubicBezTo>
                      <a:pt x="1168" y="1"/>
                      <a:pt x="89" y="320"/>
                      <a:pt x="0" y="345"/>
                    </a:cubicBezTo>
                    <a:lnTo>
                      <a:pt x="251" y="2200"/>
                    </a:lnTo>
                    <a:cubicBezTo>
                      <a:pt x="263" y="2187"/>
                      <a:pt x="1160" y="1924"/>
                      <a:pt x="2327" y="1924"/>
                    </a:cubicBezTo>
                    <a:cubicBezTo>
                      <a:pt x="3436" y="1924"/>
                      <a:pt x="4790" y="2161"/>
                      <a:pt x="5865" y="3077"/>
                    </a:cubicBezTo>
                    <a:lnTo>
                      <a:pt x="7043" y="1498"/>
                    </a:lnTo>
                    <a:cubicBezTo>
                      <a:pt x="5653" y="307"/>
                      <a:pt x="3957" y="1"/>
                      <a:pt x="2577" y="1"/>
                    </a:cubicBezTo>
                    <a:close/>
                  </a:path>
                </a:pathLst>
              </a:custGeom>
              <a:solidFill>
                <a:srgbClr val="CAC8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52" name="Google Shape;2552;p34"/>
          <p:cNvSpPr/>
          <p:nvPr/>
        </p:nvSpPr>
        <p:spPr>
          <a:xfrm flipH="1">
            <a:off x="3726613" y="592156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34"/>
          <p:cNvSpPr/>
          <p:nvPr/>
        </p:nvSpPr>
        <p:spPr>
          <a:xfrm>
            <a:off x="3726139" y="723720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34"/>
          <p:cNvSpPr/>
          <p:nvPr/>
        </p:nvSpPr>
        <p:spPr>
          <a:xfrm>
            <a:off x="8724024" y="5828329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605155" y="4508500"/>
            <a:ext cx="3131820" cy="2214880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9030970" y="4468495"/>
            <a:ext cx="3110230" cy="2056130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/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 và phạm vi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/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/>
          <a:srcRect l="49250" t="16517" r="40417" b="67812"/>
          <a:stretch>
            <a:fillRect/>
          </a:stretch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10684" y="1173748"/>
          <a:ext cx="6656101" cy="53955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/>
                <a:gridCol w="2839810"/>
                <a:gridCol w="2839810"/>
              </a:tblGrid>
              <a:tr h="54927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B050"/>
                    </a:solidFill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467694" y="1871685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4824" y="2662780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39114" y="3499864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07744" y="4935195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01842" y="4174406"/>
            <a:ext cx="24804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59181" y="5772279"/>
            <a:ext cx="2828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75760" y="1885950"/>
            <a:ext cx="2449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782" y="2581255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75782" y="3458719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75782" y="4336183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7264" y="5087021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74596" y="5837668"/>
            <a:ext cx="197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  <a:r>
              <a:rPr lang="vi-V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Km</a:t>
            </a:r>
            <a:r>
              <a:rPr lang="en-US" sz="2400" b="1" baseline="3000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endParaRPr lang="en-US" altLang="en-US" sz="2400" b="1" baseline="3000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/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 và phạm vi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/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/>
          <a:srcRect l="49250" t="16517" r="40417" b="67812"/>
          <a:stretch>
            <a:fillRect/>
          </a:stretch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  <a:endParaRPr lang="en-US" altLang="en-US" sz="3200">
              <a:solidFill>
                <a:srgbClr val="4820F4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  <a:endParaRPr lang="en-US" altLang="en-US" sz="3200">
              <a:solidFill>
                <a:srgbClr val="4820F4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  <a:endParaRPr lang="en-US" altLang="en-US" sz="3200">
              <a:solidFill>
                <a:srgbClr val="4820F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8"/>
          <p:cNvGrpSpPr/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/>
            <p:cNvSpPr/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/>
            <p:cNvSpPr/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/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/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/>
          <p:cNvGrpSpPr/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/>
            <p:cNvSpPr/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/>
            <p:cNvSpPr/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  <a:endParaRPr lang="en-US" altLang="en-US" sz="2400">
              <a:solidFill>
                <a:srgbClr val="00B050"/>
              </a:solidFill>
            </a:endParaRPr>
          </a:p>
        </p:txBody>
      </p:sp>
      <p:sp>
        <p:nvSpPr>
          <p:cNvPr id="14" name="Freeform 8"/>
          <p:cNvSpPr/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/>
          <p:cNvSpPr/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Block Arc 19"/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/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 và phạm vi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/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  <a:endParaRPr lang="en-US" altLang="en-US" sz="2800" b="1"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/>
          <p:cNvPicPr/>
          <p:nvPr/>
        </p:nvPicPr>
        <p:blipFill rotWithShape="1">
          <a:blip r:embed="rId1"/>
          <a:srcRect l="15153" r="21209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/>
          <p:cNvPicPr/>
          <p:nvPr/>
        </p:nvPicPr>
        <p:blipFill rotWithShape="1">
          <a:blip r:embed="rId2"/>
          <a:srcRect l="29247" r="22926" b="-2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/>
          <p:cNvPicPr/>
          <p:nvPr/>
        </p:nvPicPr>
        <p:blipFill rotWithShape="1">
          <a:blip r:embed="rId3"/>
          <a:srcRect l="27899" r="13784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/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 và phạm vi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/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/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row: Pentagon 10"/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  <a:endParaRPr lang="en-US" sz="28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  <a:endPara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  <a:endPara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/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ahnschrift Light" panose="020B0502040204020203" charset="0"/>
                  <a:cs typeface="Bahnschrift Light" panose="020B0502040204020203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Bahnschrift Light" panose="020B0502040204020203" charset="0"/>
                  <a:cs typeface="Bahnschrift Light" panose="020B0502040204020203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Bahnschrift Light" panose="020B0502040204020203" charset="0"/>
                  <a:cs typeface="Bahnschrift Light" panose="020B0502040204020203" charset="0"/>
                </a:rPr>
                <a:t>Hệ quả địa lí - lịch sử của việc phát kiến ra châu Mĩ</a:t>
              </a:r>
              <a:endParaRPr lang="en-US" sz="3200">
                <a:solidFill>
                  <a:srgbClr val="0070C0"/>
                </a:solidFill>
                <a:latin typeface="Bahnschrift Light" panose="020B0502040204020203" charset="0"/>
                <a:cs typeface="Bahnschrift Light" panose="020B0502040204020203" charset="0"/>
              </a:endParaRPr>
            </a:p>
          </p:txBody>
        </p:sp>
        <p:sp>
          <p:nvSpPr>
            <p:cNvPr id="11" name="Arrow: Pentagon 10"/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Bahnschrift Light" panose="020B0502040204020203" charset="0"/>
                  <a:cs typeface="Bahnschrift Light" panose="020B0502040204020203" charset="0"/>
                </a:rPr>
                <a:t>2</a:t>
              </a:r>
              <a:endParaRPr lang="en-US" sz="4000" b="1">
                <a:latin typeface="Bahnschrift Light" panose="020B0502040204020203" charset="0"/>
                <a:cs typeface="Bahnschrift Light" panose="020B0502040204020203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 Light" panose="020B0502040204020203" charset="0"/>
                <a:cs typeface="Bahnschrift Light" panose="020B0502040204020203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Bahnschrift Light" panose="020B0502040204020203" charset="0"/>
                <a:cs typeface="Bahnschrift Light" panose="020B0502040204020203" charset="0"/>
              </a:rPr>
              <a:t>Đọc thông tin trong mục 2 và kết hợp hiểu biết của bản thân, hãy phân tích hệ quả địa lí - lịch sử của việc phát kiến ra châu Mỹ.</a:t>
            </a:r>
            <a:endParaRPr lang="en-US" sz="4400">
              <a:solidFill>
                <a:srgbClr val="FF0066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>
            <a:fillRect/>
          </a:stretch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  <a:latin typeface="Bahnschrift Light" panose="020B0502040204020203" charset="0"/>
                <a:cs typeface="Bahnschrift Light" panose="020B0502040204020203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Bahnschrift Light" panose="020B0502040204020203" charset="0"/>
                  <a:cs typeface="Bahnschrift Light" panose="020B0502040204020203" charset="0"/>
                </a:rPr>
                <a:t>NHÓM TÀI NĂNG</a:t>
              </a:r>
              <a:endParaRPr lang="en-US" sz="3200" b="1">
                <a:solidFill>
                  <a:srgbClr val="FFFF00"/>
                </a:solidFill>
                <a:latin typeface="Bahnschrift Light" panose="020B0502040204020203" charset="0"/>
                <a:cs typeface="Bahnschrift Light" panose="020B0502040204020203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68554" y="2508285"/>
            <a:ext cx="412023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Bahnschrift Light" panose="020B0502040204020203" charset="0"/>
                <a:cs typeface="Bahnschrift Light" panose="020B0502040204020203" charset="0"/>
              </a:rPr>
              <a:t>Nhiệm</a:t>
            </a:r>
            <a:r>
              <a:rPr lang="en-US" sz="3200" b="1" dirty="0">
                <a:latin typeface="Bahnschrift Light" panose="020B0502040204020203" charset="0"/>
                <a:cs typeface="Bahnschrift Light" panose="020B0502040204020203" charset="0"/>
              </a:rPr>
              <a:t> </a:t>
            </a:r>
            <a:r>
              <a:rPr lang="en-US" sz="3200" b="1" dirty="0" err="1">
                <a:latin typeface="Bahnschrift Light" panose="020B0502040204020203" charset="0"/>
                <a:cs typeface="Bahnschrift Light" panose="020B0502040204020203" charset="0"/>
              </a:rPr>
              <a:t>vụ</a:t>
            </a:r>
            <a:r>
              <a:rPr lang="vi-VN" sz="3200" b="1" dirty="0">
                <a:latin typeface="Bahnschrift Light" panose="020B0502040204020203" charset="0"/>
                <a:cs typeface="Bahnschrift Light" panose="020B0502040204020203" charset="0"/>
              </a:rPr>
              <a:t> </a:t>
            </a:r>
            <a:endParaRPr lang="en-US" sz="3200" b="1" dirty="0">
              <a:latin typeface="Bahnschrift Light" panose="020B0502040204020203" charset="0"/>
              <a:cs typeface="Bahnschrift Light" panose="020B0502040204020203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/>
            <a:srcRect l="2770" t="1972" r="3745" b="6046"/>
            <a:stretch>
              <a:fillRect/>
            </a:stretch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/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/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2725" y="1738630"/>
            <a:ext cx="11765915" cy="4817110"/>
          </a:xfrm>
          <a:prstGeom prst="rect">
            <a:avLst/>
          </a:prstGeom>
          <a:solidFill>
            <a:schemeClr val="accent2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8412" y="233589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755" y="3072765"/>
            <a:ext cx="112718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Vị trí địa lí, phạm vi châu Mĩ</a:t>
            </a:r>
            <a:endParaRPr lang="en-US" sz="3500">
              <a:solidFill>
                <a:srgbClr val="1C11AF"/>
              </a:solidFill>
              <a:latin typeface="Bahnschrift SemiLight" panose="020B0502040204020203" charset="0"/>
              <a:cs typeface="Bahnschrift SemiLight" panose="020B0502040204020203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Đặc điểm tự nhiên, dân cư, xã hội Bắc Mĩ</a:t>
            </a:r>
            <a:endParaRPr lang="en-US" sz="3500">
              <a:solidFill>
                <a:srgbClr val="1C11AF"/>
              </a:solidFill>
              <a:latin typeface="Bahnschrift SemiLight" panose="020B0502040204020203" charset="0"/>
              <a:cs typeface="Bahnschrift SemiLight" panose="020B0502040204020203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Đặc điểm tự nhiên,dân c</a:t>
            </a:r>
            <a:r>
              <a:rPr lang="vi-VN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ư</a:t>
            </a:r>
            <a:r>
              <a:rPr lang="en-US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,xã hội Trung và Nam Mĩ</a:t>
            </a:r>
            <a:endParaRPr lang="en-US" sz="3500">
              <a:solidFill>
                <a:srgbClr val="1C11AF"/>
              </a:solidFill>
              <a:latin typeface="Bahnschrift SemiLight" panose="020B0502040204020203" charset="0"/>
              <a:cs typeface="Bahnschrift SemiLight" panose="020B0502040204020203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500" b="1">
                <a:solidFill>
                  <a:srgbClr val="1C11AF"/>
                </a:solidFill>
                <a:latin typeface="Bahnschrift SemiLight" panose="020B0502040204020203" charset="0"/>
                <a:cs typeface="Bahnschrift SemiLight" panose="020B0502040204020203" charset="0"/>
              </a:rPr>
              <a:t> Khai thác, sử dụng và bảo vệ rừng A-ma-dôn</a:t>
            </a:r>
            <a:endParaRPr lang="en-US" sz="3500">
              <a:solidFill>
                <a:srgbClr val="1C11AF"/>
              </a:solidFill>
              <a:latin typeface="Bahnschrift SemiLight" panose="020B0502040204020203" charset="0"/>
              <a:cs typeface="Bahnschrift SemiLight" panose="020B050204020402020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1715" y="91440"/>
            <a:ext cx="8146415" cy="1950720"/>
          </a:xfrm>
          <a:prstGeom prst="rect">
            <a:avLst/>
          </a:prstGeom>
        </p:spPr>
      </p:pic>
      <p:grpSp>
        <p:nvGrpSpPr>
          <p:cNvPr id="2555" name="Google Shape;2555;p34"/>
          <p:cNvGrpSpPr/>
          <p:nvPr/>
        </p:nvGrpSpPr>
        <p:grpSpPr>
          <a:xfrm>
            <a:off x="9145905" y="4700905"/>
            <a:ext cx="3131820" cy="2214880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"/>
            <a:srcRect l="38023" t="29923" r="39390" b="15194"/>
            <a:stretch>
              <a:fillRect/>
            </a:stretch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  <a:endParaRPr lang="en-US" sz="20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/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/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row: Pentagon 10"/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75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6" name="Google Shape;4176;p46"/>
          <p:cNvGrpSpPr/>
          <p:nvPr/>
        </p:nvGrpSpPr>
        <p:grpSpPr>
          <a:xfrm>
            <a:off x="668655" y="1807210"/>
            <a:ext cx="3112135" cy="4841240"/>
            <a:chOff x="714368" y="1784927"/>
            <a:chExt cx="1719004" cy="2510285"/>
          </a:xfrm>
        </p:grpSpPr>
        <p:grpSp>
          <p:nvGrpSpPr>
            <p:cNvPr id="4177" name="Google Shape;4177;p46"/>
            <p:cNvGrpSpPr/>
            <p:nvPr/>
          </p:nvGrpSpPr>
          <p:grpSpPr>
            <a:xfrm>
              <a:off x="759156" y="1808740"/>
              <a:ext cx="1674216" cy="2486473"/>
              <a:chOff x="719997" y="1783698"/>
              <a:chExt cx="1664727" cy="2472380"/>
            </a:xfrm>
          </p:grpSpPr>
          <p:sp>
            <p:nvSpPr>
              <p:cNvPr id="4178" name="Google Shape;4178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179" name="Google Shape;4179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180" name="Google Shape;4180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1" name="Google Shape;4181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2" name="Google Shape;4182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3" name="Google Shape;4183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4" name="Google Shape;4184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5" name="Google Shape;4185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6" name="Google Shape;4186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7" name="Google Shape;4187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8" name="Google Shape;4188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89" name="Google Shape;4189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0" name="Google Shape;4190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1" name="Google Shape;4191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2" name="Google Shape;4192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3" name="Google Shape;4193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4" name="Google Shape;4194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5" name="Google Shape;4195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6" name="Google Shape;4196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7" name="Google Shape;4197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8" name="Google Shape;4198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99" name="Google Shape;4199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0" name="Google Shape;4200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1" name="Google Shape;4201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2" name="Google Shape;4202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3" name="Google Shape;4203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4" name="Google Shape;4204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5" name="Google Shape;4205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6" name="Google Shape;4206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7" name="Google Shape;4207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8" name="Google Shape;4208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09" name="Google Shape;4209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0" name="Google Shape;4210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1" name="Google Shape;4211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2" name="Google Shape;4212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3" name="Google Shape;4213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4" name="Google Shape;4214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5" name="Google Shape;4215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6" name="Google Shape;4216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5" name="Google Shape;4225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6" name="Google Shape;4226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7" name="Google Shape;4227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8" name="Google Shape;4228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9" name="Google Shape;4229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0" name="Google Shape;4230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1" name="Google Shape;4231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2" name="Google Shape;4232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3" name="Google Shape;4233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4" name="Google Shape;4234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5" name="Google Shape;4235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6" name="Google Shape;4236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7" name="Google Shape;4237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8" name="Google Shape;4238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39" name="Google Shape;4239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0" name="Google Shape;4240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1" name="Google Shape;4241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2" name="Google Shape;4242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3" name="Google Shape;4243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4" name="Google Shape;4244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255" name="Google Shape;4255;p46"/>
            <p:cNvGrpSpPr/>
            <p:nvPr/>
          </p:nvGrpSpPr>
          <p:grpSpPr>
            <a:xfrm>
              <a:off x="714368" y="1784927"/>
              <a:ext cx="1674216" cy="2486473"/>
              <a:chOff x="719997" y="1783698"/>
              <a:chExt cx="1664727" cy="2472380"/>
            </a:xfrm>
          </p:grpSpPr>
          <p:sp>
            <p:nvSpPr>
              <p:cNvPr id="4256" name="Google Shape;4256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57" name="Google Shape;4257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258" name="Google Shape;4258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4" name="Google Shape;4264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5" name="Google Shape;4265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1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3" name="Google Shape;4273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4" name="Google Shape;4274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rgbClr val="F27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0" name="Google Shape;4290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1" name="Google Shape;4291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rgbClr val="F77E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1" name="Google Shape;4321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2" name="Google Shape;4322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rgbClr val="EFBEE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1" name="Google Shape;4331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2" name="Google Shape;4332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334" name="Google Shape;4334;p46"/>
          <p:cNvSpPr txBox="1"/>
          <p:nvPr>
            <p:ph type="title"/>
          </p:nvPr>
        </p:nvSpPr>
        <p:spPr>
          <a:xfrm>
            <a:off x="3323590" y="2359025"/>
            <a:ext cx="7698740" cy="158877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8000" b="1">
                <a:solidFill>
                  <a:srgbClr val="FF0000"/>
                </a:solidFill>
              </a:rPr>
              <a:t>LUYỆN TẬP VẬN DỤNG</a:t>
            </a:r>
            <a:r>
              <a:rPr lang="vi-VN" altLang="en-GB" sz="8000"/>
              <a:t> </a:t>
            </a:r>
            <a:endParaRPr lang="vi-VN" altLang="en-GB" sz="8000"/>
          </a:p>
        </p:txBody>
      </p:sp>
      <p:grpSp>
        <p:nvGrpSpPr>
          <p:cNvPr id="4337" name="Google Shape;4337;p46"/>
          <p:cNvGrpSpPr/>
          <p:nvPr/>
        </p:nvGrpSpPr>
        <p:grpSpPr>
          <a:xfrm rot="-9000140" flipH="1">
            <a:off x="9703969" y="1283699"/>
            <a:ext cx="1209172" cy="1131849"/>
            <a:chOff x="6757822" y="570980"/>
            <a:chExt cx="1190358" cy="1114239"/>
          </a:xfrm>
        </p:grpSpPr>
        <p:grpSp>
          <p:nvGrpSpPr>
            <p:cNvPr id="4338" name="Google Shape;4338;p46"/>
            <p:cNvGrpSpPr/>
            <p:nvPr/>
          </p:nvGrpSpPr>
          <p:grpSpPr>
            <a:xfrm>
              <a:off x="6831997" y="583781"/>
              <a:ext cx="1116183" cy="1101438"/>
              <a:chOff x="5811229" y="565938"/>
              <a:chExt cx="712533" cy="703165"/>
            </a:xfrm>
          </p:grpSpPr>
          <p:sp>
            <p:nvSpPr>
              <p:cNvPr id="4339" name="Google Shape;4339;p46"/>
              <p:cNvSpPr/>
              <p:nvPr/>
            </p:nvSpPr>
            <p:spPr>
              <a:xfrm>
                <a:off x="5852040" y="565938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46"/>
              <p:cNvSpPr/>
              <p:nvPr/>
            </p:nvSpPr>
            <p:spPr>
              <a:xfrm>
                <a:off x="5811229" y="1074746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46"/>
            <p:cNvGrpSpPr/>
            <p:nvPr/>
          </p:nvGrpSpPr>
          <p:grpSpPr>
            <a:xfrm>
              <a:off x="6757822" y="570980"/>
              <a:ext cx="1116183" cy="1101438"/>
              <a:chOff x="5823986" y="580326"/>
              <a:chExt cx="712533" cy="703165"/>
            </a:xfrm>
          </p:grpSpPr>
          <p:sp>
            <p:nvSpPr>
              <p:cNvPr id="4356" name="Google Shape;4356;p46"/>
              <p:cNvSpPr/>
              <p:nvPr/>
            </p:nvSpPr>
            <p:spPr>
              <a:xfrm>
                <a:off x="5864798" y="580326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46"/>
              <p:cNvSpPr/>
              <p:nvPr/>
            </p:nvSpPr>
            <p:spPr>
              <a:xfrm>
                <a:off x="5823986" y="1089134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6" name="Google Shape;4366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72" name="Google Shape;4372;p46"/>
          <p:cNvGrpSpPr/>
          <p:nvPr/>
        </p:nvGrpSpPr>
        <p:grpSpPr>
          <a:xfrm>
            <a:off x="9290264" y="3880215"/>
            <a:ext cx="1920751" cy="1772531"/>
            <a:chOff x="7028598" y="442561"/>
            <a:chExt cx="1440563" cy="1329398"/>
          </a:xfrm>
        </p:grpSpPr>
        <p:grpSp>
          <p:nvGrpSpPr>
            <p:cNvPr id="4373" name="Google Shape;4373;p46"/>
            <p:cNvGrpSpPr/>
            <p:nvPr/>
          </p:nvGrpSpPr>
          <p:grpSpPr>
            <a:xfrm rot="-280349">
              <a:off x="7118044" y="524090"/>
              <a:ext cx="1304542" cy="1196723"/>
              <a:chOff x="2054593" y="2498809"/>
              <a:chExt cx="1015945" cy="931979"/>
            </a:xfrm>
          </p:grpSpPr>
          <p:sp>
            <p:nvSpPr>
              <p:cNvPr id="4374" name="Google Shape;4374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46"/>
              <p:cNvSpPr/>
              <p:nvPr/>
            </p:nvSpPr>
            <p:spPr>
              <a:xfrm>
                <a:off x="2331912" y="2695843"/>
                <a:ext cx="97681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15" extrusionOk="0">
                    <a:moveTo>
                      <a:pt x="117" y="43"/>
                    </a:moveTo>
                    <a:lnTo>
                      <a:pt x="160" y="58"/>
                    </a:lnTo>
                    <a:cubicBezTo>
                      <a:pt x="198" y="69"/>
                      <a:pt x="224" y="88"/>
                      <a:pt x="236" y="110"/>
                    </a:cubicBezTo>
                    <a:cubicBezTo>
                      <a:pt x="248" y="134"/>
                      <a:pt x="248" y="162"/>
                      <a:pt x="236" y="200"/>
                    </a:cubicBezTo>
                    <a:cubicBezTo>
                      <a:pt x="224" y="236"/>
                      <a:pt x="208" y="260"/>
                      <a:pt x="184" y="272"/>
                    </a:cubicBezTo>
                    <a:cubicBezTo>
                      <a:pt x="173" y="278"/>
                      <a:pt x="160" y="281"/>
                      <a:pt x="145" y="281"/>
                    </a:cubicBezTo>
                    <a:cubicBezTo>
                      <a:pt x="130" y="281"/>
                      <a:pt x="113" y="278"/>
                      <a:pt x="93" y="272"/>
                    </a:cubicBezTo>
                    <a:lnTo>
                      <a:pt x="48" y="258"/>
                    </a:lnTo>
                    <a:lnTo>
                      <a:pt x="117" y="43"/>
                    </a:lnTo>
                    <a:close/>
                    <a:moveTo>
                      <a:pt x="89" y="0"/>
                    </a:moveTo>
                    <a:lnTo>
                      <a:pt x="1" y="277"/>
                    </a:lnTo>
                    <a:lnTo>
                      <a:pt x="77" y="300"/>
                    </a:lnTo>
                    <a:cubicBezTo>
                      <a:pt x="107" y="310"/>
                      <a:pt x="134" y="315"/>
                      <a:pt x="157" y="315"/>
                    </a:cubicBezTo>
                    <a:cubicBezTo>
                      <a:pt x="176" y="315"/>
                      <a:pt x="192" y="311"/>
                      <a:pt x="205" y="305"/>
                    </a:cubicBezTo>
                    <a:cubicBezTo>
                      <a:pt x="236" y="291"/>
                      <a:pt x="260" y="260"/>
                      <a:pt x="277" y="212"/>
                    </a:cubicBezTo>
                    <a:cubicBezTo>
                      <a:pt x="291" y="165"/>
                      <a:pt x="289" y="127"/>
                      <a:pt x="272" y="96"/>
                    </a:cubicBezTo>
                    <a:cubicBezTo>
                      <a:pt x="253" y="67"/>
                      <a:pt x="217" y="43"/>
                      <a:pt x="165" y="27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46"/>
              <p:cNvSpPr/>
              <p:nvPr/>
            </p:nvSpPr>
            <p:spPr>
              <a:xfrm>
                <a:off x="2416546" y="2722939"/>
                <a:ext cx="41481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87" extrusionOk="0">
                    <a:moveTo>
                      <a:pt x="86" y="0"/>
                    </a:moveTo>
                    <a:lnTo>
                      <a:pt x="0" y="274"/>
                    </a:lnTo>
                    <a:lnTo>
                      <a:pt x="36" y="286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46"/>
              <p:cNvSpPr/>
              <p:nvPr/>
            </p:nvSpPr>
            <p:spPr>
              <a:xfrm>
                <a:off x="2446653" y="2732306"/>
                <a:ext cx="82293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15" y="44"/>
                    </a:moveTo>
                    <a:lnTo>
                      <a:pt x="160" y="58"/>
                    </a:lnTo>
                    <a:cubicBezTo>
                      <a:pt x="179" y="63"/>
                      <a:pt x="191" y="72"/>
                      <a:pt x="196" y="84"/>
                    </a:cubicBezTo>
                    <a:cubicBezTo>
                      <a:pt x="203" y="96"/>
                      <a:pt x="203" y="110"/>
                      <a:pt x="198" y="127"/>
                    </a:cubicBezTo>
                    <a:cubicBezTo>
                      <a:pt x="193" y="144"/>
                      <a:pt x="184" y="156"/>
                      <a:pt x="172" y="160"/>
                    </a:cubicBezTo>
                    <a:cubicBezTo>
                      <a:pt x="166" y="164"/>
                      <a:pt x="159" y="166"/>
                      <a:pt x="152" y="166"/>
                    </a:cubicBezTo>
                    <a:cubicBezTo>
                      <a:pt x="145" y="166"/>
                      <a:pt x="137" y="164"/>
                      <a:pt x="129" y="160"/>
                    </a:cubicBezTo>
                    <a:lnTo>
                      <a:pt x="81" y="146"/>
                    </a:lnTo>
                    <a:lnTo>
                      <a:pt x="115" y="44"/>
                    </a:lnTo>
                    <a:close/>
                    <a:moveTo>
                      <a:pt x="86" y="1"/>
                    </a:moveTo>
                    <a:lnTo>
                      <a:pt x="1" y="275"/>
                    </a:lnTo>
                    <a:lnTo>
                      <a:pt x="36" y="287"/>
                    </a:lnTo>
                    <a:lnTo>
                      <a:pt x="72" y="177"/>
                    </a:lnTo>
                    <a:lnTo>
                      <a:pt x="120" y="191"/>
                    </a:lnTo>
                    <a:cubicBezTo>
                      <a:pt x="135" y="196"/>
                      <a:pt x="150" y="199"/>
                      <a:pt x="163" y="199"/>
                    </a:cubicBezTo>
                    <a:cubicBezTo>
                      <a:pt x="175" y="199"/>
                      <a:pt x="186" y="197"/>
                      <a:pt x="196" y="194"/>
                    </a:cubicBezTo>
                    <a:cubicBezTo>
                      <a:pt x="215" y="184"/>
                      <a:pt x="229" y="165"/>
                      <a:pt x="239" y="139"/>
                    </a:cubicBezTo>
                    <a:cubicBezTo>
                      <a:pt x="246" y="113"/>
                      <a:pt x="246" y="89"/>
                      <a:pt x="234" y="70"/>
                    </a:cubicBezTo>
                    <a:cubicBezTo>
                      <a:pt x="222" y="51"/>
                      <a:pt x="201" y="37"/>
                      <a:pt x="170" y="27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46"/>
              <p:cNvSpPr/>
              <p:nvPr/>
            </p:nvSpPr>
            <p:spPr>
              <a:xfrm>
                <a:off x="2513557" y="2754049"/>
                <a:ext cx="60883" cy="11005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29" extrusionOk="0">
                    <a:moveTo>
                      <a:pt x="86" y="0"/>
                    </a:moveTo>
                    <a:lnTo>
                      <a:pt x="1" y="274"/>
                    </a:lnTo>
                    <a:lnTo>
                      <a:pt x="170" y="329"/>
                    </a:lnTo>
                    <a:lnTo>
                      <a:pt x="182" y="298"/>
                    </a:lnTo>
                    <a:lnTo>
                      <a:pt x="46" y="255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1" name="Google Shape;4381;p46"/>
              <p:cNvSpPr/>
              <p:nvPr/>
            </p:nvSpPr>
            <p:spPr>
              <a:xfrm>
                <a:off x="2572433" y="2778470"/>
                <a:ext cx="94335" cy="1010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302" extrusionOk="0">
                    <a:moveTo>
                      <a:pt x="150" y="34"/>
                    </a:moveTo>
                    <a:cubicBezTo>
                      <a:pt x="159" y="34"/>
                      <a:pt x="168" y="36"/>
                      <a:pt x="177" y="39"/>
                    </a:cubicBezTo>
                    <a:cubicBezTo>
                      <a:pt x="206" y="49"/>
                      <a:pt x="222" y="65"/>
                      <a:pt x="232" y="89"/>
                    </a:cubicBezTo>
                    <a:cubicBezTo>
                      <a:pt x="241" y="115"/>
                      <a:pt x="241" y="144"/>
                      <a:pt x="229" y="180"/>
                    </a:cubicBezTo>
                    <a:cubicBezTo>
                      <a:pt x="220" y="213"/>
                      <a:pt x="203" y="239"/>
                      <a:pt x="179" y="253"/>
                    </a:cubicBezTo>
                    <a:cubicBezTo>
                      <a:pt x="166" y="264"/>
                      <a:pt x="152" y="269"/>
                      <a:pt x="137" y="269"/>
                    </a:cubicBezTo>
                    <a:cubicBezTo>
                      <a:pt x="127" y="269"/>
                      <a:pt x="117" y="267"/>
                      <a:pt x="106" y="263"/>
                    </a:cubicBezTo>
                    <a:cubicBezTo>
                      <a:pt x="79" y="256"/>
                      <a:pt x="60" y="239"/>
                      <a:pt x="51" y="213"/>
                    </a:cubicBezTo>
                    <a:cubicBezTo>
                      <a:pt x="41" y="189"/>
                      <a:pt x="44" y="158"/>
                      <a:pt x="53" y="122"/>
                    </a:cubicBezTo>
                    <a:cubicBezTo>
                      <a:pt x="65" y="89"/>
                      <a:pt x="82" y="63"/>
                      <a:pt x="103" y="49"/>
                    </a:cubicBezTo>
                    <a:cubicBezTo>
                      <a:pt x="119" y="39"/>
                      <a:pt x="134" y="34"/>
                      <a:pt x="150" y="34"/>
                    </a:cubicBezTo>
                    <a:close/>
                    <a:moveTo>
                      <a:pt x="142" y="1"/>
                    </a:moveTo>
                    <a:cubicBezTo>
                      <a:pt x="120" y="1"/>
                      <a:pt x="100" y="6"/>
                      <a:pt x="82" y="18"/>
                    </a:cubicBezTo>
                    <a:cubicBezTo>
                      <a:pt x="51" y="37"/>
                      <a:pt x="29" y="68"/>
                      <a:pt x="15" y="111"/>
                    </a:cubicBezTo>
                    <a:cubicBezTo>
                      <a:pt x="1" y="153"/>
                      <a:pt x="1" y="191"/>
                      <a:pt x="17" y="225"/>
                    </a:cubicBezTo>
                    <a:cubicBezTo>
                      <a:pt x="32" y="258"/>
                      <a:pt x="58" y="282"/>
                      <a:pt x="96" y="294"/>
                    </a:cubicBezTo>
                    <a:cubicBezTo>
                      <a:pt x="111" y="299"/>
                      <a:pt x="126" y="301"/>
                      <a:pt x="141" y="301"/>
                    </a:cubicBezTo>
                    <a:cubicBezTo>
                      <a:pt x="162" y="301"/>
                      <a:pt x="182" y="296"/>
                      <a:pt x="201" y="284"/>
                    </a:cubicBezTo>
                    <a:cubicBezTo>
                      <a:pt x="232" y="265"/>
                      <a:pt x="256" y="234"/>
                      <a:pt x="270" y="191"/>
                    </a:cubicBezTo>
                    <a:cubicBezTo>
                      <a:pt x="282" y="149"/>
                      <a:pt x="282" y="111"/>
                      <a:pt x="267" y="77"/>
                    </a:cubicBezTo>
                    <a:cubicBezTo>
                      <a:pt x="253" y="44"/>
                      <a:pt x="227" y="20"/>
                      <a:pt x="186" y="8"/>
                    </a:cubicBezTo>
                    <a:cubicBezTo>
                      <a:pt x="171" y="3"/>
                      <a:pt x="156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2" name="Google Shape;4382;p46"/>
              <p:cNvSpPr/>
              <p:nvPr/>
            </p:nvSpPr>
            <p:spPr>
              <a:xfrm>
                <a:off x="2654726" y="2798541"/>
                <a:ext cx="113403" cy="1190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56" extrusionOk="0">
                    <a:moveTo>
                      <a:pt x="88" y="1"/>
                    </a:moveTo>
                    <a:lnTo>
                      <a:pt x="0" y="277"/>
                    </a:lnTo>
                    <a:lnTo>
                      <a:pt x="36" y="286"/>
                    </a:lnTo>
                    <a:lnTo>
                      <a:pt x="114" y="46"/>
                    </a:lnTo>
                    <a:lnTo>
                      <a:pt x="124" y="258"/>
                    </a:lnTo>
                    <a:lnTo>
                      <a:pt x="162" y="270"/>
                    </a:lnTo>
                    <a:lnTo>
                      <a:pt x="293" y="103"/>
                    </a:lnTo>
                    <a:lnTo>
                      <a:pt x="217" y="343"/>
                    </a:lnTo>
                    <a:lnTo>
                      <a:pt x="252" y="355"/>
                    </a:lnTo>
                    <a:lnTo>
                      <a:pt x="338" y="81"/>
                    </a:lnTo>
                    <a:lnTo>
                      <a:pt x="283" y="62"/>
                    </a:lnTo>
                    <a:lnTo>
                      <a:pt x="155" y="227"/>
                    </a:lnTo>
                    <a:lnTo>
                      <a:pt x="143" y="2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46"/>
              <p:cNvSpPr/>
              <p:nvPr/>
            </p:nvSpPr>
            <p:spPr>
              <a:xfrm>
                <a:off x="2743708" y="2838349"/>
                <a:ext cx="83965" cy="10805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23" extrusionOk="0">
                    <a:moveTo>
                      <a:pt x="201" y="43"/>
                    </a:moveTo>
                    <a:lnTo>
                      <a:pt x="208" y="196"/>
                    </a:lnTo>
                    <a:lnTo>
                      <a:pt x="208" y="196"/>
                    </a:lnTo>
                    <a:lnTo>
                      <a:pt x="108" y="165"/>
                    </a:lnTo>
                    <a:lnTo>
                      <a:pt x="201" y="43"/>
                    </a:lnTo>
                    <a:close/>
                    <a:moveTo>
                      <a:pt x="191" y="1"/>
                    </a:moveTo>
                    <a:lnTo>
                      <a:pt x="1" y="241"/>
                    </a:lnTo>
                    <a:lnTo>
                      <a:pt x="39" y="253"/>
                    </a:lnTo>
                    <a:lnTo>
                      <a:pt x="86" y="191"/>
                    </a:lnTo>
                    <a:lnTo>
                      <a:pt x="210" y="232"/>
                    </a:lnTo>
                    <a:lnTo>
                      <a:pt x="213" y="308"/>
                    </a:lnTo>
                    <a:lnTo>
                      <a:pt x="251" y="322"/>
                    </a:lnTo>
                    <a:lnTo>
                      <a:pt x="234" y="1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46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5" name="Google Shape;4385;p46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6" name="Google Shape;4386;p46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7" name="Google Shape;4387;p46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46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46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0" name="Google Shape;4390;p46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1" name="Google Shape;4391;p46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3" name="Google Shape;4393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4" name="Google Shape;4394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6" name="Google Shape;4396;p46"/>
            <p:cNvGrpSpPr/>
            <p:nvPr/>
          </p:nvGrpSpPr>
          <p:grpSpPr>
            <a:xfrm rot="-280349">
              <a:off x="7075172" y="493707"/>
              <a:ext cx="1304542" cy="1196723"/>
              <a:chOff x="2054593" y="2498809"/>
              <a:chExt cx="1015945" cy="931979"/>
            </a:xfrm>
          </p:grpSpPr>
          <p:sp>
            <p:nvSpPr>
              <p:cNvPr id="4397" name="Google Shape;4397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8" name="Google Shape;4398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9" name="Google Shape;4399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0" name="Google Shape;4400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3" name="Google Shape;4403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404" name="Google Shape;4404;p46"/>
          <p:cNvSpPr/>
          <p:nvPr/>
        </p:nvSpPr>
        <p:spPr>
          <a:xfrm flipH="1">
            <a:off x="10361997" y="1482117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5" name="Google Shape;4405;p46"/>
          <p:cNvSpPr/>
          <p:nvPr/>
        </p:nvSpPr>
        <p:spPr>
          <a:xfrm flipH="1">
            <a:off x="9956007" y="844964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6" name="Google Shape;4406;p46"/>
          <p:cNvSpPr/>
          <p:nvPr/>
        </p:nvSpPr>
        <p:spPr>
          <a:xfrm flipH="1">
            <a:off x="951768" y="4498877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7" name="Google Shape;4407;p46"/>
          <p:cNvSpPr/>
          <p:nvPr/>
        </p:nvSpPr>
        <p:spPr>
          <a:xfrm flipH="1">
            <a:off x="936832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8" name="Google Shape;4408;p46"/>
          <p:cNvSpPr/>
          <p:nvPr/>
        </p:nvSpPr>
        <p:spPr>
          <a:xfrm>
            <a:off x="2913932" y="11490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2400" b="1" i="1" kern="10">
              <a:ln w="22225">
                <a:solidFill>
                  <a:srgbClr val="CC0099"/>
                </a:solidFill>
                <a:round/>
              </a:ln>
              <a:solidFill>
                <a:srgbClr val="CC0099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alt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  <a:endParaRPr lang="en-US" altLang="en-US" sz="36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1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/>
          <p:cNvGrpSpPr/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3600" b="1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/>
          <p:cNvGrpSpPr/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3600" b="1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/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  <a:endParaRPr lang="en-US" sz="3200">
              <a:solidFill>
                <a:srgbClr val="0070C0"/>
              </a:solidFill>
            </a:endParaRPr>
          </a:p>
        </p:txBody>
      </p:sp>
      <p:grpSp>
        <p:nvGrpSpPr>
          <p:cNvPr id="5123" name="Group 51"/>
          <p:cNvGrpSpPr/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3600" b="1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/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  <a:endParaRPr lang="en-US" sz="4000">
              <a:solidFill>
                <a:srgbClr val="0070C0"/>
              </a:solidFill>
            </a:endParaRPr>
          </a:p>
        </p:txBody>
      </p:sp>
      <p:grpSp>
        <p:nvGrpSpPr>
          <p:cNvPr id="6147" name="Group 51"/>
          <p:cNvGrpSpPr/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  <a:endParaRPr lang="en-US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3600" b="1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5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/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US" sz="2800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/>
          <p:cNvPicPr/>
          <p:nvPr/>
        </p:nvPicPr>
        <p:blipFill>
          <a:blip r:embed="rId1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/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>
            <a:fillRect/>
          </a:stretch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5763895" y="888365"/>
            <a:ext cx="5243195" cy="6953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22609" y="1000408"/>
            <a:ext cx="452564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THÔNG THÁI HƠN?</a:t>
            </a:r>
            <a:endParaRPr lang="vi-VN" alt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7515" y="3282315"/>
            <a:ext cx="5131435" cy="310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i</a:t>
            </a:r>
            <a:endParaRPr lang="vi-VN" sz="2800">
              <a:solidFill>
                <a:srgbClr val="4820F4"/>
              </a:solidFill>
              <a:latin typeface="Bahnschrift Light" panose="020B0502040204020203" charset="0"/>
              <a:cs typeface="Bahnschrift Light" panose="020B0502040204020203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người sau không đọc trùng người trước và ngừng lại quá 3 giây dừng cuộc chơi</a:t>
            </a:r>
            <a:endParaRPr lang="vi-VN" sz="2800">
              <a:solidFill>
                <a:srgbClr val="4820F4"/>
              </a:solidFill>
              <a:latin typeface="Bahnschrift Light" panose="020B0502040204020203" charset="0"/>
              <a:cs typeface="Bahnschrift Light" panose="020B0502040204020203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Bahnschrift Light" panose="020B0502040204020203" charset="0"/>
                <a:cs typeface="Bahnschrift Light" panose="020B0502040204020203" charset="0"/>
              </a:rPr>
              <a:t> HS đứng theo vòng tròn</a:t>
            </a:r>
            <a:endParaRPr lang="en-US" sz="2800">
              <a:solidFill>
                <a:srgbClr val="4820F4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7515" y="1755775"/>
            <a:ext cx="5131435" cy="1272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1"/>
          <a:srcRect t="11426"/>
          <a:stretch>
            <a:fillRect/>
          </a:stretch>
        </p:blipFill>
        <p:spPr>
          <a:xfrm>
            <a:off x="152400" y="1480185"/>
            <a:ext cx="5269865" cy="48634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83" name="Google Shape;3083;p36"/>
          <p:cNvGrpSpPr/>
          <p:nvPr/>
        </p:nvGrpSpPr>
        <p:grpSpPr>
          <a:xfrm>
            <a:off x="10579735" y="3465195"/>
            <a:ext cx="1479550" cy="3247390"/>
            <a:chOff x="668986" y="1369754"/>
            <a:chExt cx="1123524" cy="2387254"/>
          </a:xfrm>
        </p:grpSpPr>
        <p:grpSp>
          <p:nvGrpSpPr>
            <p:cNvPr id="3084" name="Google Shape;3084;p36"/>
            <p:cNvGrpSpPr/>
            <p:nvPr/>
          </p:nvGrpSpPr>
          <p:grpSpPr>
            <a:xfrm>
              <a:off x="720000" y="1386475"/>
              <a:ext cx="1072510" cy="2370533"/>
              <a:chOff x="805700" y="1906850"/>
              <a:chExt cx="1072510" cy="2370533"/>
            </a:xfrm>
          </p:grpSpPr>
          <p:sp>
            <p:nvSpPr>
              <p:cNvPr id="3085" name="Google Shape;3085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0" name="Google Shape;3110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1" name="Google Shape;311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1" name="Google Shape;3151;p36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2" name="Google Shape;3152;p36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3" name="Google Shape;3153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4" name="Google Shape;3154;p36"/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5" name="Google Shape;3155;p36"/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6" name="Google Shape;3156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7" name="Google Shape;3157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8" name="Google Shape;3158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9" name="Google Shape;3159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0" name="Google Shape;3160;p36"/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1" name="Google Shape;3161;p36"/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2" name="Google Shape;3162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3" name="Google Shape;3163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4" name="Google Shape;3164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5" name="Google Shape;3165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6" name="Google Shape;3166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7" name="Google Shape;3167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8" name="Google Shape;3168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9" name="Google Shape;3169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0" name="Google Shape;3170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1" name="Google Shape;3171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2" name="Google Shape;3172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3" name="Google Shape;3173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4" name="Google Shape;3174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5" name="Google Shape;3175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176" name="Google Shape;3176;p36"/>
            <p:cNvGrpSpPr/>
            <p:nvPr/>
          </p:nvGrpSpPr>
          <p:grpSpPr>
            <a:xfrm>
              <a:off x="668986" y="1369754"/>
              <a:ext cx="1072510" cy="2370533"/>
              <a:chOff x="805700" y="1906850"/>
              <a:chExt cx="1072510" cy="2370533"/>
            </a:xfrm>
          </p:grpSpPr>
          <p:sp>
            <p:nvSpPr>
              <p:cNvPr id="3177" name="Google Shape;3177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8" name="Google Shape;3178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9" name="Google Shape;3179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0" name="Google Shape;3180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1" name="Google Shape;3181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2" name="Google Shape;3182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3" name="Google Shape;3183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4" name="Google Shape;3184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5" name="Google Shape;3185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6" name="Google Shape;3186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7" name="Google Shape;3187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8" name="Google Shape;3188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9" name="Google Shape;3189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0" name="Google Shape;3190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1" name="Google Shape;3191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2" name="Google Shape;3192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3" name="Google Shape;3193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4" name="Google Shape;3194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5" name="Google Shape;3195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6" name="Google Shape;3196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7" name="Google Shape;3197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8" name="Google Shape;3198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9" name="Google Shape;3199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0" name="Google Shape;3200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1" name="Google Shape;320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405554" y="2279918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389659" y="2264023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435564" y="2344154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1001266" y="2377452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985816" y="2361577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1031721" y="2441709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1309780" y="2454645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6" name="Google Shape;3246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7" name="Google Shape;3247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8" name="Google Shape;3248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9" name="Google Shape;3249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0" name="Google Shape;3250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1" name="Google Shape;3251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2" name="Google Shape;3252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3" name="Google Shape;3253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4" name="Google Shape;3254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5" name="Google Shape;3255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6" name="Google Shape;3256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7" name="Google Shape;3257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8" name="Google Shape;3258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9" name="Google Shape;3259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0" name="Google Shape;3260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1" name="Rectangles 10"/>
          <p:cNvSpPr/>
          <p:nvPr/>
        </p:nvSpPr>
        <p:spPr>
          <a:xfrm>
            <a:off x="152400" y="111125"/>
            <a:ext cx="55346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vi-V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KHỞI ĐỘNG</a:t>
            </a:r>
            <a:endParaRPr lang="vi-V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3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lại bài đã học</a:t>
            </a: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800"/>
              </a:spcBef>
            </a:pPr>
            <a:r>
              <a:rPr lang="en-US" sz="533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3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  <a:endParaRPr lang="en-US" sz="3600" b="1">
              <a:solidFill>
                <a:srgbClr val="FF00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3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33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795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Content Placeholder 100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1770" y="2037715"/>
            <a:ext cx="11834495" cy="4686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191770" y="112395"/>
            <a:ext cx="3499485" cy="13576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24535" y="283845"/>
            <a:ext cx="24339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6000" b="1" u="sng">
                <a:solidFill>
                  <a:srgbClr val="FF0000"/>
                </a:solidFill>
              </a:rPr>
              <a:t>Bài 13</a:t>
            </a:r>
            <a:endParaRPr lang="vi-VN" altLang="en-US" sz="6000" b="1" u="sng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691255" y="365760"/>
            <a:ext cx="842010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VỊ TRÍ ĐỊA LÍ</a:t>
            </a:r>
            <a:r>
              <a:rPr lang="vi-VN" alt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, </a:t>
            </a:r>
            <a:r>
              <a:rPr 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PHẠM VI CHÂU </a:t>
            </a:r>
            <a:r>
              <a:rPr lang="vi-VN" alt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MỸ</a:t>
            </a:r>
            <a:endParaRPr lang="en-US" sz="4500" b="1">
              <a:solidFill>
                <a:srgbClr val="C00000"/>
              </a:solidFill>
              <a:latin typeface="Bahnschrift Condensed" panose="020B0502040204020203" charset="0"/>
              <a:ea typeface="+mj-ea"/>
              <a:cs typeface="Bahnschrift Condensed" panose="020B0502040204020203" charset="0"/>
              <a:sym typeface="+mn-ea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SỰ PHÁT KIẾN RA</a:t>
            </a:r>
            <a:r>
              <a:rPr lang="vi-VN" alt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 </a:t>
            </a:r>
            <a:r>
              <a:rPr 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CHÂU M</a:t>
            </a:r>
            <a:r>
              <a:rPr lang="vi-VN" altLang="en-US" sz="4500" b="1">
                <a:solidFill>
                  <a:srgbClr val="C00000"/>
                </a:solidFill>
                <a:latin typeface="Bahnschrift Condensed" panose="020B0502040204020203" charset="0"/>
                <a:ea typeface="+mj-ea"/>
                <a:cs typeface="Bahnschrift Condensed" panose="020B0502040204020203" charset="0"/>
                <a:sym typeface="+mn-ea"/>
              </a:rPr>
              <a:t>Ỹ</a:t>
            </a:r>
            <a:endParaRPr lang="en-US" sz="4500" b="1" kern="1200">
              <a:solidFill>
                <a:srgbClr val="C00000"/>
              </a:solidFill>
              <a:latin typeface="Bahnschrift Condensed" panose="020B0502040204020203" charset="0"/>
              <a:ea typeface="+mj-ea"/>
              <a:cs typeface="Bahnschrift Condensed" panose="020B0502040204020203" charset="0"/>
            </a:endParaRPr>
          </a:p>
          <a:p>
            <a:endParaRPr lang="en-US" sz="4500" b="1" kern="1200">
              <a:solidFill>
                <a:srgbClr val="C00000"/>
              </a:solidFill>
              <a:latin typeface="Bahnschrift Condensed" panose="020B0502040204020203" charset="0"/>
              <a:ea typeface="+mj-ea"/>
              <a:cs typeface="Bahnschrift Condensed" panose="020B05020402040202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5285" y="1397000"/>
            <a:ext cx="11256645" cy="2118360"/>
            <a:chOff x="1002865" y="1056013"/>
            <a:chExt cx="9276509" cy="2118289"/>
          </a:xfrm>
        </p:grpSpPr>
        <p:grpSp>
          <p:nvGrpSpPr>
            <p:cNvPr id="12" name="Group 11"/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"/>
              <a:srcRect l="11084" t="50003" r="35584" b="26222"/>
              <a:stretch>
                <a:fillRect/>
              </a:stretch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r>
                  <a:rPr lang="vi-VN" sz="3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Trình bày được </a:t>
                </a:r>
                <a:r>
                  <a:rPr lang="en-US" sz="3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một trong những đặc điểm thiên nhiên Châu Á, ý nghĩa của điểm này đối với việc sử dụng và bảo vệ tự nhiên..</a:t>
                </a:r>
                <a:r>
                  <a:rPr lang="vi-VN" sz="300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vi-VN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3013900" y="1441445"/>
              <a:ext cx="7030513" cy="1332185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khái quát vị trí địa lí,</a:t>
              </a:r>
              <a:r>
                <a:rPr lang="vi-VN" altLang="en-US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phạm vi Châu Mĩ</a:t>
              </a:r>
              <a:endPara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67355" y="220980"/>
            <a:ext cx="6881495" cy="783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500" b="1">
                <a:solidFill>
                  <a:srgbClr val="FF0000"/>
                </a:solidFill>
                <a:latin typeface="Tahoma" panose="020B0604030504040204" charset="0"/>
                <a:cs typeface="Tahoma" panose="020B0604030504040204" charset="0"/>
              </a:rPr>
              <a:t>MỤC TIÊU BÀI HỌC</a:t>
            </a:r>
            <a:endParaRPr lang="en-US" sz="4500" b="1">
              <a:solidFill>
                <a:srgbClr val="FF0000"/>
              </a:solidFill>
              <a:latin typeface="Tahoma" panose="020B0604030504040204" charset="0"/>
              <a:cs typeface="Tahoma" panose="020B060403050404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3705" y="3783330"/>
            <a:ext cx="11430000" cy="1979930"/>
            <a:chOff x="1881638" y="2546157"/>
            <a:chExt cx="9276509" cy="19801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/>
            <a:srcRect l="11084" t="7704" r="35584" b="70933"/>
            <a:stretch>
              <a:fillRect/>
            </a:stretch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/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Phân tích đ</a:t>
              </a:r>
              <a:r>
                <a:rPr lang="vi-VN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3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ợc hệ quả địa lí-lịch sử việc Cô lôm bô phát kiến ra Châu Mĩ</a:t>
              </a:r>
              <a:endParaRPr lang="en-US" sz="3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3290;p37"/>
          <p:cNvSpPr txBox="1"/>
          <p:nvPr>
            <p:ph type="title"/>
          </p:nvPr>
        </p:nvSpPr>
        <p:spPr>
          <a:xfrm>
            <a:off x="936192" y="708867"/>
            <a:ext cx="10319200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3500" b="1">
                <a:solidFill>
                  <a:srgbClr val="C00000"/>
                </a:solidFill>
                <a:latin typeface="Tahoma" panose="020B0604030504040204" charset="0"/>
                <a:cs typeface="Tahoma" panose="020B0604030504040204" charset="0"/>
              </a:rPr>
              <a:t>NỘI DUNG BÀI HỌC </a:t>
            </a:r>
            <a:endParaRPr lang="vi-VN" altLang="en-GB" sz="3500" b="1">
              <a:solidFill>
                <a:srgbClr val="C00000"/>
              </a:solidFill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3292" name="Google Shape;3292;p37"/>
          <p:cNvSpPr/>
          <p:nvPr/>
        </p:nvSpPr>
        <p:spPr>
          <a:xfrm>
            <a:off x="1704983" y="2298351"/>
            <a:ext cx="1170400" cy="1170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dist="57150" dir="2640000" algn="bl" rotWithShape="0">
              <a:srgbClr val="64CBC3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5" name="Google Shape;3295;p37"/>
          <p:cNvSpPr txBox="1"/>
          <p:nvPr>
            <p:ph type="title" idx="3"/>
          </p:nvPr>
        </p:nvSpPr>
        <p:spPr>
          <a:xfrm>
            <a:off x="1772583" y="2603551"/>
            <a:ext cx="1035200" cy="56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00000"/>
                </a:solidFill>
              </a:rPr>
              <a:t>0</a:t>
            </a:r>
            <a:r>
              <a:rPr lang="vi-VN" altLang="en-GB">
                <a:solidFill>
                  <a:srgbClr val="C00000"/>
                </a:solidFill>
              </a:rPr>
              <a:t>1</a:t>
            </a:r>
            <a:endParaRPr lang="vi-VN" altLang="en-GB">
              <a:solidFill>
                <a:srgbClr val="C00000"/>
              </a:solidFill>
            </a:endParaRPr>
          </a:p>
        </p:txBody>
      </p:sp>
      <p:sp>
        <p:nvSpPr>
          <p:cNvPr id="3298" name="Google Shape;3298;p37"/>
          <p:cNvSpPr/>
          <p:nvPr/>
        </p:nvSpPr>
        <p:spPr>
          <a:xfrm>
            <a:off x="1602299" y="4134544"/>
            <a:ext cx="1170400" cy="1170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57150" dir="2640000" algn="bl" rotWithShape="0">
              <a:srgbClr val="64CBC3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37"/>
          <p:cNvSpPr txBox="1"/>
          <p:nvPr>
            <p:ph type="title" idx="6"/>
          </p:nvPr>
        </p:nvSpPr>
        <p:spPr>
          <a:xfrm>
            <a:off x="1669899" y="4441144"/>
            <a:ext cx="1035200" cy="55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00000"/>
                </a:solidFill>
              </a:rPr>
              <a:t>0</a:t>
            </a:r>
            <a:r>
              <a:rPr lang="vi-VN" altLang="en-GB">
                <a:solidFill>
                  <a:srgbClr val="C00000"/>
                </a:solidFill>
              </a:rPr>
              <a:t>2</a:t>
            </a:r>
            <a:endParaRPr lang="vi-VN" altLang="en-GB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90875" y="2404745"/>
            <a:ext cx="8347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 và phạm vi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047365" y="3982720"/>
            <a:ext cx="69221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4039" y="-310"/>
            <a:ext cx="5698702" cy="872949"/>
            <a:chOff x="110636" y="104465"/>
            <a:chExt cx="6929573" cy="872949"/>
          </a:xfrm>
        </p:grpSpPr>
        <p:sp>
          <p:nvSpPr>
            <p:cNvPr id="21" name="Arrow: Pentagon 20"/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 và phạm vi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/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424868" y="-10878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51546" y="2541593"/>
            <a:ext cx="7020997" cy="1753235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3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8325" y="784860"/>
            <a:ext cx="1624965" cy="82804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975" y="989965"/>
            <a:ext cx="1598930" cy="1313180"/>
            <a:chOff x="3634055" y="3302115"/>
            <a:chExt cx="848449" cy="79646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>
              <a:fillRect/>
            </a:stretch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>
              <a:fillRect/>
            </a:stretch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2096135" y="4533900"/>
            <a:ext cx="5177155" cy="53340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500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  <a:endParaRPr lang="en-US" sz="2500">
              <a:solidFill>
                <a:srgbClr val="1503B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2538" y="4574392"/>
            <a:ext cx="1223010" cy="475615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" y="5224145"/>
            <a:ext cx="815975" cy="654050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>
            <a:fillRect/>
          </a:stretch>
        </p:blipFill>
        <p:spPr bwMode="auto">
          <a:xfrm>
            <a:off x="375285" y="4518025"/>
            <a:ext cx="516255" cy="5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095500" y="5329555"/>
            <a:ext cx="5189855" cy="975995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 sz="2500">
                <a:solidFill>
                  <a:srgbClr val="1503BD"/>
                </a:solidFill>
              </a:rPr>
              <a:t> </a:t>
            </a:r>
            <a:r>
              <a:rPr lang="en-US" sz="25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</a:t>
            </a:r>
            <a:r>
              <a:rPr lang="vi-VN" altLang="en-US" sz="25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phiếu học </a:t>
            </a:r>
            <a:r>
              <a:rPr lang="vi-VN" altLang="en-US" sz="25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altLang="en-US" sz="2500">
              <a:solidFill>
                <a:srgbClr val="1503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72647" y="5329412"/>
            <a:ext cx="1223010" cy="475615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bldLvl="0" animBg="1"/>
      <p:bldP spid="32" grpId="0" bldLvl="0" animBg="1"/>
      <p:bldP spid="33" grpId="0" bldLvl="0" animBg="1"/>
      <p:bldP spid="36" grpId="0" bldLvl="0" animBg="1"/>
      <p:bldP spid="3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Table 13"/>
          <p:cNvGraphicFramePr>
            <a:graphicFrameLocks noGrp="1"/>
          </p:cNvGraphicFramePr>
          <p:nvPr/>
        </p:nvGraphicFramePr>
        <p:xfrm>
          <a:off x="73690" y="998993"/>
          <a:ext cx="7265119" cy="547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/>
                <a:gridCol w="1797769"/>
              </a:tblGrid>
              <a:tr h="501650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C00000"/>
                          </a:solidFill>
                          <a:latin typeface="Bahnschrift Light" panose="020B0502040204020203" charset="0"/>
                          <a:cs typeface="Bahnschrift Light" panose="020B0502040204020203" charset="0"/>
                        </a:rPr>
                        <a:t>Câu hỏi</a:t>
                      </a:r>
                      <a:endParaRPr lang="en-US" sz="2500">
                        <a:solidFill>
                          <a:srgbClr val="C00000"/>
                        </a:solidFill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500">
                          <a:solidFill>
                            <a:srgbClr val="C00000"/>
                          </a:solidFill>
                          <a:latin typeface="Bahnschrift Light" panose="020B0502040204020203" charset="0"/>
                          <a:cs typeface="Bahnschrift Light" panose="020B0502040204020203" charset="0"/>
                        </a:rPr>
                        <a:t>Đáp án</a:t>
                      </a:r>
                      <a:endParaRPr lang="vi-VN" altLang="en-US" sz="2500">
                        <a:solidFill>
                          <a:srgbClr val="C00000"/>
                        </a:solidFill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3213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ea typeface="Cambria" panose="02040503050406030204" pitchFamily="18" charset="0"/>
                          <a:cs typeface="Bahnschrift Light" panose="020B0502040204020203" charset="0"/>
                        </a:rPr>
                        <a:t>Vị trí địa lí (nằm ở bán cầu nào)?</a:t>
                      </a:r>
                      <a:endParaRPr lang="vi-VN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ea typeface="Cambria" panose="02040503050406030204" pitchFamily="18" charset="0"/>
                        <a:cs typeface="Bahnschrift Light" panose="020B0502040204020203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Diện tích, đứng thứ mấy trong các châu lục?</a:t>
                      </a:r>
                      <a:endParaRPr lang="vi-VN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53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Ai là người tìm ra châu Mỹ?</a:t>
                      </a:r>
                      <a:r>
                        <a:rPr lang="en-US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 Năm nào?</a:t>
                      </a:r>
                      <a:endParaRPr lang="en-US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ea typeface="Calibri" panose="020F0502020204030204" pitchFamily="34" charset="0"/>
                        <a:cs typeface="Bahnschrift Light" panose="020B0502040204020203" charset="0"/>
                      </a:endParaRPr>
                    </a:p>
                    <a:p>
                      <a:endParaRPr lang="en-US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9FECE"/>
                    </a:solidFill>
                  </a:tcPr>
                </a:tc>
              </a:tr>
              <a:tr h="511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Tiếp giáp với những đại dương nào?</a:t>
                      </a:r>
                      <a:endParaRPr lang="vi-VN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Phạm vi lãnh thổ (theo vĩ độ)</a:t>
                      </a:r>
                      <a:endParaRPr lang="en-US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ea typeface="Calibri" panose="020F0502020204030204" pitchFamily="34" charset="0"/>
                        <a:cs typeface="Bahnschrift Light" panose="020B0502040204020203" charset="0"/>
                      </a:endParaRPr>
                    </a:p>
                    <a:p>
                      <a:endParaRPr lang="en-US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Nơi hẹp nhất châu Mỹ ở đâu?</a:t>
                      </a:r>
                      <a:endParaRPr lang="en-US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9FECE"/>
                    </a:solidFill>
                  </a:tcPr>
                </a:tc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500">
                          <a:solidFill>
                            <a:srgbClr val="4820F4"/>
                          </a:solidFill>
                          <a:effectLst/>
                          <a:latin typeface="Bahnschrift Light" panose="020B0502040204020203" charset="0"/>
                          <a:cs typeface="Bahnschrift Light" panose="020B0502040204020203" charset="0"/>
                        </a:rPr>
                        <a:t>Kênh Panama có ý nghĩa như thế nào?</a:t>
                      </a:r>
                      <a:endParaRPr lang="vi-VN" sz="2500">
                        <a:solidFill>
                          <a:srgbClr val="4820F4"/>
                        </a:solidFill>
                        <a:effectLst/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Bahnschrift Light" panose="020B0502040204020203" charset="0"/>
                        <a:cs typeface="Bahnschrift Light" panose="020B0502040204020203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3660" y="99060"/>
            <a:ext cx="7264400" cy="865505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/>
          <p:cNvGrpSpPr/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/>
            <p:cNvSpPr/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/>
            <p:cNvSpPr/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/>
          <p:cNvGrpSpPr/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/>
            <p:cNvSpPr/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/>
            <p:cNvSpPr/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8200" name="Line 14"/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/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/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  <a:endParaRPr lang="en-US" altLang="en-US" sz="3200" b="1">
              <a:solidFill>
                <a:srgbClr val="0070C0"/>
              </a:solidFill>
            </a:endParaRPr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93206" name="Freeform 22"/>
          <p:cNvSpPr/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tags/tag1.xml><?xml version="1.0" encoding="utf-8"?>
<p:tagLst xmlns:p="http://schemas.openxmlformats.org/presentationml/2006/main">
  <p:tag name="TIMING" val="|6.5|2.4|0.5|0.5|0.5|0.4"/>
</p:tagLst>
</file>

<file path=ppt/tags/tag2.xml><?xml version="1.0" encoding="utf-8"?>
<p:tagLst xmlns:p="http://schemas.openxmlformats.org/presentationml/2006/main">
  <p:tag name="TIMING" val="|6.5|2.4|0.5|0.5|0.5|0.4"/>
</p:tagLst>
</file>

<file path=ppt/tags/tag3.xml><?xml version="1.0" encoding="utf-8"?>
<p:tagLst xmlns:p="http://schemas.openxmlformats.org/presentationml/2006/main">
  <p:tag name="TIMING" val="|6.5|2.4|0.5|0.5|0.5|0.4"/>
</p:tagLst>
</file>

<file path=ppt/tags/tag4.xml><?xml version="1.0" encoding="utf-8"?>
<p:tagLst xmlns:p="http://schemas.openxmlformats.org/presentationml/2006/main">
  <p:tag name="TIMING" val="|6.5|2.4|0.5|0.5|0.5|0.4"/>
</p:tagLst>
</file>

<file path=ppt/tags/tag5.xml><?xml version="1.0" encoding="utf-8"?>
<p:tagLst xmlns:p="http://schemas.openxmlformats.org/presentationml/2006/main">
  <p:tag name="INKNOELEADERBOARD" val="14236282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4922</Words>
  <PresentationFormat>Widescreen</PresentationFormat>
  <Paragraphs>455</Paragraphs>
  <Slides>30</Slides>
  <Notes>18</Notes>
  <HiddenSlides>0</HiddenSlides>
  <MMClips>2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Arial</vt:lpstr>
      <vt:lpstr>SimSun</vt:lpstr>
      <vt:lpstr>Wingdings</vt:lpstr>
      <vt:lpstr>Luckiest Guy</vt:lpstr>
      <vt:lpstr>Montserrat</vt:lpstr>
      <vt:lpstr>Alata</vt:lpstr>
      <vt:lpstr>Bahnschrift SemiLight</vt:lpstr>
      <vt:lpstr>Bahnschrift Light</vt:lpstr>
      <vt:lpstr>Cambria</vt:lpstr>
      <vt:lpstr>Noto Sans Symbols</vt:lpstr>
      <vt:lpstr>Segoe Print</vt:lpstr>
      <vt:lpstr>Bahnschrift Condensed</vt:lpstr>
      <vt:lpstr>Calibri</vt:lpstr>
      <vt:lpstr>Tahoma</vt:lpstr>
      <vt:lpstr>Times New Roman</vt:lpstr>
      <vt:lpstr>Microsoft YaHei</vt:lpstr>
      <vt:lpstr>Arial Unicode MS</vt:lpstr>
      <vt:lpstr>Calibri Light</vt:lpstr>
      <vt:lpstr>OpenSans</vt:lpstr>
      <vt:lpstr>#9Slide03 SFU Futura_12</vt:lpstr>
      <vt:lpstr>.VnTime</vt:lpstr>
      <vt:lpstr>.VnTimeH</vt:lpstr>
      <vt:lpstr>.VnHelvetInsH</vt:lpstr>
      <vt:lpstr>Impact</vt:lpstr>
      <vt:lpstr>Office Theme</vt:lpstr>
      <vt:lpstr>Chào mừng các em đến với tiết học </vt:lpstr>
      <vt:lpstr>PowerPoint 演示文稿</vt:lpstr>
      <vt:lpstr>PowerPoint 演示文稿</vt:lpstr>
      <vt:lpstr>PowerPoint 演示文稿</vt:lpstr>
      <vt:lpstr>PowerPoint 演示文稿</vt:lpstr>
      <vt:lpstr>02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LUYỆN TẬP VẬN DỤNG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2022-07-09T03:43:00Z</dcterms:created>
  <dcterms:modified xsi:type="dcterms:W3CDTF">2022-07-27T14:49:54Z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3C74B03786414AF7B0EF5671C5BD01A4</vt:lpwstr>
  </property>
  <property fmtid="{D5CDD505-2E9C-101B-9397-08002B2CF9AE}" pid="3" name="KSOProductBuildVer">
    <vt:lpwstr>1033-11.2.0.11191</vt:lpwstr>
  </property>
</Properties>
</file>