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28"/>
  </p:notesMasterIdLst>
  <p:sldIdLst>
    <p:sldId id="257" r:id="rId2"/>
    <p:sldId id="290" r:id="rId3"/>
    <p:sldId id="453" r:id="rId4"/>
    <p:sldId id="291" r:id="rId5"/>
    <p:sldId id="288" r:id="rId6"/>
    <p:sldId id="292" r:id="rId7"/>
    <p:sldId id="4418" r:id="rId8"/>
    <p:sldId id="454" r:id="rId9"/>
    <p:sldId id="4411" r:id="rId10"/>
    <p:sldId id="4412" r:id="rId11"/>
    <p:sldId id="4413" r:id="rId12"/>
    <p:sldId id="4414" r:id="rId13"/>
    <p:sldId id="4415" r:id="rId14"/>
    <p:sldId id="4419" r:id="rId15"/>
    <p:sldId id="4420" r:id="rId16"/>
    <p:sldId id="460" r:id="rId17"/>
    <p:sldId id="4416" r:id="rId18"/>
    <p:sldId id="4417" r:id="rId19"/>
    <p:sldId id="4421" r:id="rId20"/>
    <p:sldId id="299" r:id="rId21"/>
    <p:sldId id="463" r:id="rId22"/>
    <p:sldId id="258" r:id="rId23"/>
    <p:sldId id="260" r:id="rId24"/>
    <p:sldId id="261" r:id="rId25"/>
    <p:sldId id="262" r:id="rId26"/>
    <p:sldId id="44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802" autoAdjust="0"/>
  </p:normalViewPr>
  <p:slideViewPr>
    <p:cSldViewPr snapToGrid="0">
      <p:cViewPr varScale="1">
        <p:scale>
          <a:sx n="47" d="100"/>
          <a:sy n="47" d="100"/>
        </p:scale>
        <p:origin x="16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A20D0-0AC0-4FB2-84F6-48454C74C3E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25BB8-C87C-4F68-AD3C-4ECC13F89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8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3B580-A243-4A07-905A-BC0C44A61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260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056B7-353F-4605-A0A2-46AB4DCF18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7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E3B580-A243-4A07-905A-BC0C44A61D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9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16E3A-085F-465D-BEC3-4E6332DE14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1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4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03857-447D-D7DD-39BD-DE69CD9F1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E6D97-5EAF-95BB-C5DC-6E37E05AD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CA239-7040-8A6D-007A-570B99E00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F95DD-EF7E-9695-CF6C-1A88ED3E5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EAF22-7B51-43C8-A894-BA7D8680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3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166A8-C202-F6AA-C923-07CF7A33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D90CE-8816-68C4-105A-02D3B28FC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9421-C4F5-A2B5-C292-9BB9AFC81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9B4DC-D074-6387-B985-8D294F70B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D557-2584-60D3-AC4A-D05A0995E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4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A2767C-1E1E-7C10-8863-20F10F507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49EF7F-E452-2E31-4A51-F3697DC46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E5298-D689-31C7-7BF6-2D3A7A882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64645-2F6B-49E3-8E6C-1ED528A6D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26A35-468A-6357-7B4B-4C5A7161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80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27164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42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4623D-B06D-C33D-2D61-9B3D426A1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AF82C-EA3B-E1B5-E412-D6806F2B5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896B8-92A1-15CB-B975-5164816E1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D6DCE-6E1A-C25A-A316-90BF501EA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5606-1A14-AE1D-8641-754B74D8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45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82CC9-9750-ED2C-2192-96E8712C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996E3-7355-B6FA-F756-15D03CB95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2945C-1855-C634-E388-4A938DA35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CF8E9-BA79-012E-2005-5FB7955A9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6F0E9-B34A-6C25-90E2-2F0233FB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A4CFF-6F13-CCCE-017C-04EC07E3E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C9D13-BD41-DDFC-433F-D638AF759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00785-4893-F3FF-3BED-FCB7F392C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7ADA3-833F-E4BA-1A2D-6BCE58AE1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B4E38-5998-71CF-0500-8DC2BFDF0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B8762-F0C8-4796-503F-A7B8FF59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6F58-EF4F-D10C-4902-DFF607FF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A2FF1-8FC1-9D1F-F130-CBE13DB8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44DB97-B595-DBB4-D275-E7BFBC236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92FCCC-23B1-9733-65CF-42511A2E2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09DE23-C8FB-A7AE-493F-6A785BAD5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27E0AA-E84E-7F2E-A1FA-BB94A36E6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AD43D-5ECE-0C78-73A9-9D4A108B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61EB07-F631-2D54-B38D-6F91CF953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18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1F868-471D-4383-E348-7EE18E24F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EDFDA7-8F21-B1D2-6215-0FEFF6E7C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82BEF-F24E-2493-C3B3-53DC50D05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5DF68-F90E-5366-4ADB-E8960753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48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6DF07A-6657-914D-D882-812D9C7DE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AB6B4-966E-F194-3EBF-25A2193B2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38189-9600-6866-9122-868A0814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29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7E114-225B-2A94-19EA-84875629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AD823-00DE-B1D3-4946-32070DAC9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C1FCA-3F14-3B5A-527B-03DBD275E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A73E5-E7C1-53EB-3974-53C413864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C19EF-45D8-AAA2-E5DD-7A5D198F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3F301-5A02-7F1D-4AF6-30DFCDF3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56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80AA4-C534-9505-8286-80C90690B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467821-3D33-8DAD-A78C-4E7EADE615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536E2-C96D-05F1-9172-C744301D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26A0F-3A74-CF69-C9B1-096E5C705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53D9D-EF3D-2E09-888D-9CD3B1632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96A21-C9B0-039A-ACB2-E89C9A4A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55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92DC8E6-17E0-9360-C723-11A2F02464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579295-F681-BD1D-3FEF-75536DBD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AB929-A379-EA02-2710-DD19D9A92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70888-64E3-A169-6B73-BD553CA94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B8A36-2D2B-4A6E-8507-08F27138B1D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F2BA6-9EE2-5CBA-999A-228DECA0F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70E9F-562E-6051-97C8-683E6F6DB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8459F-7478-49A7-8C0D-0ACF7447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3.png"/><Relationship Id="rId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34.jpeg"/><Relationship Id="rId7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10" Type="http://schemas.openxmlformats.org/officeDocument/2006/relationships/image" Target="../media/image35.png"/><Relationship Id="rId4" Type="http://schemas.openxmlformats.org/officeDocument/2006/relationships/hyperlink" Target="https://pxhere.com/vi/photo/387371" TargetMode="External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slide" Target="slide21.xml"/><Relationship Id="rId4" Type="http://schemas.openxmlformats.org/officeDocument/2006/relationships/hyperlink" Target="https://creativecommons.org/licenses/by-nc/3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ushrooms next to a tree stump&#10;&#10;Description automatically generated">
            <a:extLst>
              <a:ext uri="{FF2B5EF4-FFF2-40B4-BE49-F238E27FC236}">
                <a16:creationId xmlns:a16="http://schemas.microsoft.com/office/drawing/2014/main" id="{806580D6-FFAA-47D6-8014-618FABED8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114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262686-D533-2DAC-F945-F6948C7CBDA8}"/>
              </a:ext>
            </a:extLst>
          </p:cNvPr>
          <p:cNvSpPr/>
          <p:nvPr/>
        </p:nvSpPr>
        <p:spPr>
          <a:xfrm>
            <a:off x="1238250" y="1317170"/>
            <a:ext cx="9629775" cy="4264480"/>
          </a:xfrm>
          <a:prstGeom prst="roundRect">
            <a:avLst>
              <a:gd name="adj" fmla="val 11731"/>
            </a:avLst>
          </a:prstGeom>
          <a:solidFill>
            <a:schemeClr val="bg1">
              <a:alpha val="8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文本框 21">
            <a:extLst>
              <a:ext uri="{FF2B5EF4-FFF2-40B4-BE49-F238E27FC236}">
                <a16:creationId xmlns:a16="http://schemas.microsoft.com/office/drawing/2014/main" id="{26CBC59B-3074-9C1A-3A95-0B6BA0AB9B34}"/>
              </a:ext>
            </a:extLst>
          </p:cNvPr>
          <p:cNvSpPr txBox="1"/>
          <p:nvPr/>
        </p:nvSpPr>
        <p:spPr>
          <a:xfrm>
            <a:off x="2496344" y="1600200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Thứ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tháng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 </a:t>
            </a:r>
            <a:r>
              <a:rPr kumimoji="0" lang="en-US" altLang="zh-CN" sz="4000" b="1" i="0" u="none" strike="noStrike" kern="1200" cap="none" spc="0" normalizeH="0" baseline="0" noProof="0" dirty="0" err="1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năm</a:t>
            </a:r>
            <a:r>
              <a:rPr kumimoji="0" lang="en-US" altLang="zh-CN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…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8ECD5E-E5B3-1244-2F76-66B0FDED3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619" y="2047875"/>
            <a:ext cx="3889585" cy="1286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8CE02-C6E6-50E1-6DB8-8A37A588F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934" y="3010247"/>
            <a:ext cx="3017782" cy="780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2B6FD3-92B4-01E1-06E6-A9978A09F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207" y="3559235"/>
            <a:ext cx="8279086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7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08C5EE-DDDF-9361-CC3F-14470BDC1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130" y="1675447"/>
            <a:ext cx="3202238" cy="473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32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EE023C-C3C9-507F-3907-4DF27E76F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532" y="1695132"/>
            <a:ext cx="3806266" cy="477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9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CAEA3-9E7D-78E9-3AAB-4F52A4EB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304" y="1621789"/>
            <a:ext cx="3721735" cy="490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59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3A742F-B020-CC34-9E3C-4328265D1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332" y="1616710"/>
            <a:ext cx="3374708" cy="48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92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3061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097901" y="145687"/>
            <a:ext cx="3288420" cy="778873"/>
            <a:chOff x="5862178" y="5098790"/>
            <a:chExt cx="11213219" cy="778873"/>
          </a:xfrm>
        </p:grpSpPr>
        <p:sp>
          <p:nvSpPr>
            <p:cNvPr id="9" name="Flowchart: Manual Input 8">
              <a:extLst>
                <a:ext uri="{FF2B5EF4-FFF2-40B4-BE49-F238E27FC236}">
                  <a16:creationId xmlns:a16="http://schemas.microsoft.com/office/drawing/2014/main" id="{FC8235E1-C251-C790-44BD-1977B79D8926}"/>
                </a:ext>
              </a:extLst>
            </p:cNvPr>
            <p:cNvSpPr/>
            <p:nvPr/>
          </p:nvSpPr>
          <p:spPr>
            <a:xfrm>
              <a:off x="5862178" y="5098790"/>
              <a:ext cx="11213219" cy="778873"/>
            </a:xfrm>
            <a:prstGeom prst="flowChartManualInpu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873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Cùng xem video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Nấm thường và nấm độc">
            <a:hlinkClick r:id="" action="ppaction://media"/>
            <a:extLst>
              <a:ext uri="{FF2B5EF4-FFF2-40B4-BE49-F238E27FC236}">
                <a16:creationId xmlns:a16="http://schemas.microsoft.com/office/drawing/2014/main" id="{D55BEC66-FB7D-F836-A8BC-7C479B0A31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8719" y="1102360"/>
            <a:ext cx="9600071" cy="540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82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3061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6C12BC-1EA3-A474-D7A9-6B6882390650}"/>
              </a:ext>
            </a:extLst>
          </p:cNvPr>
          <p:cNvGrpSpPr/>
          <p:nvPr/>
        </p:nvGrpSpPr>
        <p:grpSpPr>
          <a:xfrm>
            <a:off x="1250474" y="1549400"/>
            <a:ext cx="10117222" cy="1600199"/>
            <a:chOff x="986208" y="1329418"/>
            <a:chExt cx="10219585" cy="419916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41B6AB4-8D05-2205-1B60-0736EE9EE5FF}"/>
                </a:ext>
              </a:extLst>
            </p:cNvPr>
            <p:cNvGrpSpPr/>
            <p:nvPr/>
          </p:nvGrpSpPr>
          <p:grpSpPr>
            <a:xfrm>
              <a:off x="986208" y="1329418"/>
              <a:ext cx="10219585" cy="4199164"/>
              <a:chOff x="986208" y="774700"/>
              <a:chExt cx="10219585" cy="530860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F3246B-5C6B-C974-42E9-7DD8E4C1646D}"/>
                  </a:ext>
                </a:extLst>
              </p:cNvPr>
              <p:cNvSpPr/>
              <p:nvPr/>
            </p:nvSpPr>
            <p:spPr>
              <a:xfrm>
                <a:off x="986208" y="774700"/>
                <a:ext cx="10219585" cy="530860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4C97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9924830-A1F7-4838-02E8-B816120EB114}"/>
                  </a:ext>
                </a:extLst>
              </p:cNvPr>
              <p:cNvSpPr/>
              <p:nvPr/>
            </p:nvSpPr>
            <p:spPr>
              <a:xfrm>
                <a:off x="1161143" y="957491"/>
                <a:ext cx="9869714" cy="493957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4C976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标题 1">
              <a:extLst>
                <a:ext uri="{FF2B5EF4-FFF2-40B4-BE49-F238E27FC236}">
                  <a16:creationId xmlns:a16="http://schemas.microsoft.com/office/drawing/2014/main" id="{5182ECB4-F1A7-1E33-93C7-945E31CA4613}"/>
                </a:ext>
              </a:extLst>
            </p:cNvPr>
            <p:cNvSpPr txBox="1">
              <a:spLocks/>
            </p:cNvSpPr>
            <p:nvPr/>
          </p:nvSpPr>
          <p:spPr>
            <a:xfrm>
              <a:off x="2011237" y="4401979"/>
              <a:ext cx="8773888" cy="590127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-1905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vi-VN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 cả các loại nấm đều có thể ăn được hay không?</a:t>
              </a:r>
              <a:endParaRPr lang="en-US" sz="5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图片 14">
            <a:extLst>
              <a:ext uri="{FF2B5EF4-FFF2-40B4-BE49-F238E27FC236}">
                <a16:creationId xmlns:a16="http://schemas.microsoft.com/office/drawing/2014/main" id="{DBF034E4-D222-5E66-53DB-CA11C6B07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581" y="2766246"/>
            <a:ext cx="3773536" cy="3773536"/>
          </a:xfrm>
          <a:prstGeom prst="rect">
            <a:avLst/>
          </a:prstGeom>
        </p:spPr>
      </p:pic>
      <p:pic>
        <p:nvPicPr>
          <p:cNvPr id="13" name="Picture 2" descr="Dấu chấm hỏi png | PNGEgg">
            <a:extLst>
              <a:ext uri="{FF2B5EF4-FFF2-40B4-BE49-F238E27FC236}">
                <a16:creationId xmlns:a16="http://schemas.microsoft.com/office/drawing/2014/main" id="{7A613B63-5E69-9B80-EA59-22E42B319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4" b="96542" l="9483" r="89943">
                        <a14:foregroundMark x1="36207" y1="8934" x2="65230" y2="6916"/>
                        <a14:foregroundMark x1="65230" y1="6916" x2="67241" y2="8357"/>
                        <a14:foregroundMark x1="44828" y1="85014" x2="53448" y2="88473"/>
                        <a14:foregroundMark x1="46552" y1="2594" x2="59195" y2="2594"/>
                        <a14:foregroundMark x1="47126" y1="96542" x2="52299" y2="95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74" y="1701800"/>
            <a:ext cx="1143000" cy="10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26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152401"/>
            <a:ext cx="11563814" cy="64714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2765B5-C7B1-969F-E114-A32EDB904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6443"/>
            <a:ext cx="10261600" cy="2433397"/>
          </a:xfrm>
          <a:prstGeom prst="rect">
            <a:avLst/>
          </a:prstGeom>
        </p:spPr>
      </p:pic>
      <p:pic>
        <p:nvPicPr>
          <p:cNvPr id="1026" name="Picture 2" descr="Các loại nấm độc bạn cần biết | Vinmec">
            <a:extLst>
              <a:ext uri="{FF2B5EF4-FFF2-40B4-BE49-F238E27FC236}">
                <a16:creationId xmlns:a16="http://schemas.microsoft.com/office/drawing/2014/main" id="{0763967D-BA47-0D15-C413-95994A13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80" y="2605405"/>
            <a:ext cx="6502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23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NAM">
            <a:extLst>
              <a:ext uri="{FF2B5EF4-FFF2-40B4-BE49-F238E27FC236}">
                <a16:creationId xmlns:a16="http://schemas.microsoft.com/office/drawing/2014/main" id="{85CEE55A-E630-B898-7A64-DCFF62EAA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CC5F60-DC72-4A3D-56A9-A4B6EAD6B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844" y="2318419"/>
            <a:ext cx="654767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88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3061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52075" y="127011"/>
            <a:ext cx="11424966" cy="1061709"/>
            <a:chOff x="5569152" y="4815954"/>
            <a:chExt cx="11506245" cy="10617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EF5B12-C69F-007A-390A-3170B82546BA}"/>
                </a:ext>
              </a:extLst>
            </p:cNvPr>
            <p:cNvGrpSpPr/>
            <p:nvPr/>
          </p:nvGrpSpPr>
          <p:grpSpPr>
            <a:xfrm>
              <a:off x="5569152" y="4815954"/>
              <a:ext cx="11506245" cy="1061709"/>
              <a:chOff x="7698203" y="4402256"/>
              <a:chExt cx="10684163" cy="1061709"/>
            </a:xfrm>
          </p:grpSpPr>
          <p:sp>
            <p:nvSpPr>
              <p:cNvPr id="9" name="Flowchart: Manual Input 8">
                <a:extLst>
                  <a:ext uri="{FF2B5EF4-FFF2-40B4-BE49-F238E27FC236}">
                    <a16:creationId xmlns:a16="http://schemas.microsoft.com/office/drawing/2014/main" id="{FC8235E1-C251-C790-44BD-1977B79D8926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10412073" cy="778873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73B7BBB-5610-01C4-E85B-CAB1AF872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8731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sẽ làm gì trong tình huống dưới đây: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EE1530-76DE-0FD1-E4A9-EE54E6F8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" y="1492567"/>
            <a:ext cx="1003935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99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3061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E1530-76DE-0FD1-E4A9-EE54E6F82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" y="2254567"/>
            <a:ext cx="5181600" cy="2927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4A99BF-0AE7-AFCB-00FB-2D7F25BA0638}"/>
              </a:ext>
            </a:extLst>
          </p:cNvPr>
          <p:cNvSpPr txBox="1"/>
          <p:nvPr/>
        </p:nvSpPr>
        <p:spPr>
          <a:xfrm>
            <a:off x="5618480" y="2121560"/>
            <a:ext cx="5933440" cy="3539430"/>
          </a:xfrm>
          <a:custGeom>
            <a:avLst/>
            <a:gdLst>
              <a:gd name="connsiteX0" fmla="*/ 0 w 5933440"/>
              <a:gd name="connsiteY0" fmla="*/ 0 h 3539430"/>
              <a:gd name="connsiteX1" fmla="*/ 5933440 w 5933440"/>
              <a:gd name="connsiteY1" fmla="*/ 0 h 3539430"/>
              <a:gd name="connsiteX2" fmla="*/ 5933440 w 5933440"/>
              <a:gd name="connsiteY2" fmla="*/ 3539430 h 3539430"/>
              <a:gd name="connsiteX3" fmla="*/ 0 w 5933440"/>
              <a:gd name="connsiteY3" fmla="*/ 3539430 h 3539430"/>
              <a:gd name="connsiteX4" fmla="*/ 0 w 5933440"/>
              <a:gd name="connsiteY4" fmla="*/ 0 h 3539430"/>
              <a:gd name="connsiteX0" fmla="*/ 0 w 5933440"/>
              <a:gd name="connsiteY0" fmla="*/ 0 h 3539430"/>
              <a:gd name="connsiteX1" fmla="*/ 5933440 w 5933440"/>
              <a:gd name="connsiteY1" fmla="*/ 0 h 3539430"/>
              <a:gd name="connsiteX2" fmla="*/ 5933440 w 5933440"/>
              <a:gd name="connsiteY2" fmla="*/ 3539430 h 3539430"/>
              <a:gd name="connsiteX3" fmla="*/ 0 w 5933440"/>
              <a:gd name="connsiteY3" fmla="*/ 3539430 h 3539430"/>
              <a:gd name="connsiteX4" fmla="*/ 0 w 5933440"/>
              <a:gd name="connsiteY4" fmla="*/ 0 h 3539430"/>
              <a:gd name="connsiteX0" fmla="*/ 0 w 5933440"/>
              <a:gd name="connsiteY0" fmla="*/ 0 h 3539430"/>
              <a:gd name="connsiteX1" fmla="*/ 5933440 w 5933440"/>
              <a:gd name="connsiteY1" fmla="*/ 0 h 3539430"/>
              <a:gd name="connsiteX2" fmla="*/ 5933440 w 5933440"/>
              <a:gd name="connsiteY2" fmla="*/ 3539430 h 3539430"/>
              <a:gd name="connsiteX3" fmla="*/ 0 w 5933440"/>
              <a:gd name="connsiteY3" fmla="*/ 3539430 h 3539430"/>
              <a:gd name="connsiteX4" fmla="*/ 0 w 5933440"/>
              <a:gd name="connsiteY4" fmla="*/ 0 h 353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3440" h="3539430" fill="none" extrusionOk="0">
                <a:moveTo>
                  <a:pt x="0" y="0"/>
                </a:moveTo>
                <a:cubicBezTo>
                  <a:pt x="1919613" y="5222"/>
                  <a:pt x="4854040" y="24918"/>
                  <a:pt x="5933440" y="0"/>
                </a:cubicBezTo>
                <a:cubicBezTo>
                  <a:pt x="5921623" y="1462245"/>
                  <a:pt x="5810961" y="1904944"/>
                  <a:pt x="5933440" y="3539430"/>
                </a:cubicBezTo>
                <a:cubicBezTo>
                  <a:pt x="3070404" y="3072045"/>
                  <a:pt x="780991" y="3950108"/>
                  <a:pt x="0" y="3539430"/>
                </a:cubicBezTo>
                <a:cubicBezTo>
                  <a:pt x="32585" y="2009383"/>
                  <a:pt x="66285" y="1720283"/>
                  <a:pt x="0" y="0"/>
                </a:cubicBezTo>
                <a:close/>
              </a:path>
              <a:path w="5933440" h="3539430" stroke="0" extrusionOk="0">
                <a:moveTo>
                  <a:pt x="0" y="0"/>
                </a:moveTo>
                <a:cubicBezTo>
                  <a:pt x="788633" y="37077"/>
                  <a:pt x="4627830" y="-624689"/>
                  <a:pt x="5933440" y="0"/>
                </a:cubicBezTo>
                <a:cubicBezTo>
                  <a:pt x="5654630" y="183955"/>
                  <a:pt x="6352094" y="2112542"/>
                  <a:pt x="5933440" y="3539430"/>
                </a:cubicBezTo>
                <a:cubicBezTo>
                  <a:pt x="4954333" y="3208102"/>
                  <a:pt x="2204930" y="2994656"/>
                  <a:pt x="0" y="3539430"/>
                </a:cubicBezTo>
                <a:cubicBezTo>
                  <a:pt x="-247679" y="3027512"/>
                  <a:pt x="12684" y="768068"/>
                  <a:pt x="0" y="0"/>
                </a:cubicBezTo>
                <a:close/>
              </a:path>
              <a:path w="5933440" h="3539430" fill="none" stroke="0" extrusionOk="0">
                <a:moveTo>
                  <a:pt x="0" y="0"/>
                </a:moveTo>
                <a:cubicBezTo>
                  <a:pt x="2496034" y="40091"/>
                  <a:pt x="3837080" y="19981"/>
                  <a:pt x="5933440" y="0"/>
                </a:cubicBezTo>
                <a:cubicBezTo>
                  <a:pt x="6005585" y="1651463"/>
                  <a:pt x="5879821" y="2013882"/>
                  <a:pt x="5933440" y="3539430"/>
                </a:cubicBezTo>
                <a:cubicBezTo>
                  <a:pt x="3260292" y="3135529"/>
                  <a:pt x="836361" y="3955182"/>
                  <a:pt x="0" y="3539430"/>
                </a:cubicBezTo>
                <a:cubicBezTo>
                  <a:pt x="-41687" y="2030508"/>
                  <a:pt x="-11250" y="1602804"/>
                  <a:pt x="0" y="0"/>
                </a:cubicBezTo>
                <a:close/>
              </a:path>
              <a:path w="5933440" h="3539430" fill="none" stroke="0" extrusionOk="0">
                <a:moveTo>
                  <a:pt x="0" y="0"/>
                </a:moveTo>
                <a:cubicBezTo>
                  <a:pt x="2481551" y="11849"/>
                  <a:pt x="3883989" y="-161459"/>
                  <a:pt x="5933440" y="0"/>
                </a:cubicBezTo>
                <a:cubicBezTo>
                  <a:pt x="5979398" y="1526250"/>
                  <a:pt x="5838848" y="1999569"/>
                  <a:pt x="5933440" y="3539430"/>
                </a:cubicBezTo>
                <a:cubicBezTo>
                  <a:pt x="3111203" y="3101272"/>
                  <a:pt x="776385" y="4037216"/>
                  <a:pt x="0" y="3539430"/>
                </a:cubicBezTo>
                <a:cubicBezTo>
                  <a:pt x="-9112" y="1998521"/>
                  <a:pt x="76400" y="176544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5933440"/>
                      <a:gd name="connsiteY0" fmla="*/ 0 h 3539430"/>
                      <a:gd name="connsiteX1" fmla="*/ 5933440 w 5933440"/>
                      <a:gd name="connsiteY1" fmla="*/ 0 h 3539430"/>
                      <a:gd name="connsiteX2" fmla="*/ 5933440 w 5933440"/>
                      <a:gd name="connsiteY2" fmla="*/ 3539430 h 3539430"/>
                      <a:gd name="connsiteX3" fmla="*/ 0 w 5933440"/>
                      <a:gd name="connsiteY3" fmla="*/ 3539430 h 3539430"/>
                      <a:gd name="connsiteX4" fmla="*/ 0 w 5933440"/>
                      <a:gd name="connsiteY4" fmla="*/ 0 h 3539430"/>
                      <a:gd name="connsiteX0" fmla="*/ 0 w 5933440"/>
                      <a:gd name="connsiteY0" fmla="*/ 0 h 3539430"/>
                      <a:gd name="connsiteX1" fmla="*/ 5933440 w 5933440"/>
                      <a:gd name="connsiteY1" fmla="*/ 0 h 3539430"/>
                      <a:gd name="connsiteX2" fmla="*/ 5933440 w 5933440"/>
                      <a:gd name="connsiteY2" fmla="*/ 3539430 h 3539430"/>
                      <a:gd name="connsiteX3" fmla="*/ 0 w 5933440"/>
                      <a:gd name="connsiteY3" fmla="*/ 3539430 h 3539430"/>
                      <a:gd name="connsiteX4" fmla="*/ 0 w 5933440"/>
                      <a:gd name="connsiteY4" fmla="*/ 0 h 3539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33440" h="3539430" fill="none" extrusionOk="0">
                        <a:moveTo>
                          <a:pt x="0" y="0"/>
                        </a:moveTo>
                        <a:cubicBezTo>
                          <a:pt x="1919613" y="5222"/>
                          <a:pt x="4854040" y="24918"/>
                          <a:pt x="5933440" y="0"/>
                        </a:cubicBezTo>
                        <a:cubicBezTo>
                          <a:pt x="5931098" y="1487099"/>
                          <a:pt x="5848648" y="1983794"/>
                          <a:pt x="5933440" y="3539430"/>
                        </a:cubicBezTo>
                        <a:cubicBezTo>
                          <a:pt x="3089623" y="3060112"/>
                          <a:pt x="701751" y="3938603"/>
                          <a:pt x="0" y="3539430"/>
                        </a:cubicBezTo>
                        <a:cubicBezTo>
                          <a:pt x="-291" y="2035438"/>
                          <a:pt x="65788" y="1698236"/>
                          <a:pt x="0" y="0"/>
                        </a:cubicBezTo>
                        <a:close/>
                      </a:path>
                      <a:path w="5933440" h="3539430" stroke="0" extrusionOk="0">
                        <a:moveTo>
                          <a:pt x="0" y="0"/>
                        </a:moveTo>
                        <a:cubicBezTo>
                          <a:pt x="741042" y="37779"/>
                          <a:pt x="4322712" y="-541756"/>
                          <a:pt x="5933440" y="0"/>
                        </a:cubicBezTo>
                        <a:cubicBezTo>
                          <a:pt x="5833350" y="348059"/>
                          <a:pt x="6186861" y="2159124"/>
                          <a:pt x="5933440" y="3539430"/>
                        </a:cubicBezTo>
                        <a:cubicBezTo>
                          <a:pt x="4836824" y="3106603"/>
                          <a:pt x="2223172" y="3115288"/>
                          <a:pt x="0" y="3539430"/>
                        </a:cubicBezTo>
                        <a:cubicBezTo>
                          <a:pt x="-118114" y="3004713"/>
                          <a:pt x="-12806" y="744067"/>
                          <a:pt x="0" y="0"/>
                        </a:cubicBezTo>
                        <a:close/>
                      </a:path>
                      <a:path w="5933440" h="3539430" fill="none" stroke="0" extrusionOk="0">
                        <a:moveTo>
                          <a:pt x="0" y="0"/>
                        </a:moveTo>
                        <a:cubicBezTo>
                          <a:pt x="2481551" y="11849"/>
                          <a:pt x="3883989" y="-161459"/>
                          <a:pt x="5933440" y="0"/>
                        </a:cubicBezTo>
                        <a:cubicBezTo>
                          <a:pt x="6031621" y="1621953"/>
                          <a:pt x="5872525" y="2103949"/>
                          <a:pt x="5933440" y="3539430"/>
                        </a:cubicBezTo>
                        <a:cubicBezTo>
                          <a:pt x="3253849" y="3120726"/>
                          <a:pt x="686147" y="4006810"/>
                          <a:pt x="0" y="3539430"/>
                        </a:cubicBezTo>
                        <a:cubicBezTo>
                          <a:pt x="-55936" y="2029578"/>
                          <a:pt x="66637" y="162157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ở trong tình huống đó, em sẽ dùng một vật nào đó ví dụ như cành cây để hái 1 cây nấm và đưa về hỏi bố mẹ.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Tuyệt đối không dùng tay bẻ trực tiếp vì nếu là nấm độc thì sẽ rất nguy hiểm.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38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DF0AD-9BCD-13B8-6ED3-692253171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249" y="1525657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85CEE55A-E630-B898-7A64-DCFF62EAA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F56A8-F494-7424-83DC-1B29C7DE1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383" y="1368373"/>
            <a:ext cx="6712278" cy="4121253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F8EE86B7-D349-8EF6-DCD5-B789AAC6D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60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7744C1-E375-0659-BD7F-39EB819475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87172" y="1966000"/>
            <a:ext cx="6238118" cy="4158745"/>
          </a:xfrm>
          <a:prstGeom prst="rect">
            <a:avLst/>
          </a:prstGeom>
        </p:spPr>
      </p:pic>
      <p:sp>
        <p:nvSpPr>
          <p:cNvPr id="41" name="Rectangle 40">
            <a:hlinkClick r:id="rId5" action="ppaction://hlinksldjump"/>
            <a:extLst>
              <a:ext uri="{FF2B5EF4-FFF2-40B4-BE49-F238E27FC236}">
                <a16:creationId xmlns:a16="http://schemas.microsoft.com/office/drawing/2014/main" id="{BE86CA88-022E-97A2-0693-432809F009AD}"/>
              </a:ext>
            </a:extLst>
          </p:cNvPr>
          <p:cNvSpPr/>
          <p:nvPr/>
        </p:nvSpPr>
        <p:spPr>
          <a:xfrm>
            <a:off x="7042801" y="1956324"/>
            <a:ext cx="3188262" cy="211224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3" name="Rectangle 42">
            <a:hlinkClick r:id="rId6" action="ppaction://hlinksldjump"/>
            <a:extLst>
              <a:ext uri="{FF2B5EF4-FFF2-40B4-BE49-F238E27FC236}">
                <a16:creationId xmlns:a16="http://schemas.microsoft.com/office/drawing/2014/main" id="{98EE3CCC-3EBF-C8DA-9622-695F9C877FC5}"/>
              </a:ext>
            </a:extLst>
          </p:cNvPr>
          <p:cNvSpPr/>
          <p:nvPr/>
        </p:nvSpPr>
        <p:spPr>
          <a:xfrm>
            <a:off x="7078894" y="4069616"/>
            <a:ext cx="3154301" cy="210402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5" name="Rectangle 44">
            <a:hlinkClick r:id="rId7" action="ppaction://hlinksldjump"/>
            <a:extLst>
              <a:ext uri="{FF2B5EF4-FFF2-40B4-BE49-F238E27FC236}">
                <a16:creationId xmlns:a16="http://schemas.microsoft.com/office/drawing/2014/main" id="{D7FBE6A8-2BB9-FFA4-D01A-429C89033916}"/>
              </a:ext>
            </a:extLst>
          </p:cNvPr>
          <p:cNvSpPr/>
          <p:nvPr/>
        </p:nvSpPr>
        <p:spPr>
          <a:xfrm>
            <a:off x="3881331" y="4059283"/>
            <a:ext cx="3188262" cy="213603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8" name="Arrow: Striped Right 47">
            <a:hlinkClick r:id="rId8" action="ppaction://hlinksldjump"/>
            <a:extLst>
              <a:ext uri="{FF2B5EF4-FFF2-40B4-BE49-F238E27FC236}">
                <a16:creationId xmlns:a16="http://schemas.microsoft.com/office/drawing/2014/main" id="{8DECBD31-9B91-1FF8-2F19-E4BC4011E227}"/>
              </a:ext>
            </a:extLst>
          </p:cNvPr>
          <p:cNvSpPr/>
          <p:nvPr/>
        </p:nvSpPr>
        <p:spPr>
          <a:xfrm>
            <a:off x="10930164" y="5616218"/>
            <a:ext cx="1000125" cy="1019175"/>
          </a:xfrm>
          <a:prstGeom prst="stripedRightArrow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83F8BA-C60C-BDFD-C82A-0C9011AFD37C}"/>
              </a:ext>
            </a:extLst>
          </p:cNvPr>
          <p:cNvSpPr/>
          <p:nvPr/>
        </p:nvSpPr>
        <p:spPr>
          <a:xfrm>
            <a:off x="4197096" y="146440"/>
            <a:ext cx="5687568" cy="13086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 CỬA BÍ MẬT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7D57FB-BFDD-863A-CE22-D9F77A09D0DC}"/>
              </a:ext>
            </a:extLst>
          </p:cNvPr>
          <p:cNvGrpSpPr/>
          <p:nvPr/>
        </p:nvGrpSpPr>
        <p:grpSpPr>
          <a:xfrm>
            <a:off x="246889" y="566928"/>
            <a:ext cx="3160772" cy="6068465"/>
            <a:chOff x="226128" y="1784020"/>
            <a:chExt cx="2119675" cy="4738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2EEC22B-571D-4AB1-810E-6E813C7B2E4C}"/>
                </a:ext>
              </a:extLst>
            </p:cNvPr>
            <p:cNvSpPr/>
            <p:nvPr/>
          </p:nvSpPr>
          <p:spPr>
            <a:xfrm>
              <a:off x="226128" y="2241493"/>
              <a:ext cx="2119675" cy="4280687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Luật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chơi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“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nhìn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ra.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60E8BEC6-AFB5-A296-60F8-CEF2E36B32CF}"/>
                </a:ext>
              </a:extLst>
            </p:cNvPr>
            <p:cNvSpPr/>
            <p:nvPr/>
          </p:nvSpPr>
          <p:spPr>
            <a:xfrm>
              <a:off x="1031332" y="1784020"/>
              <a:ext cx="531243" cy="670560"/>
            </a:xfrm>
            <a:prstGeom prst="star5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hlinkClick r:id="rId9" action="ppaction://hlinksldjump"/>
            <a:extLst>
              <a:ext uri="{FF2B5EF4-FFF2-40B4-BE49-F238E27FC236}">
                <a16:creationId xmlns:a16="http://schemas.microsoft.com/office/drawing/2014/main" id="{66960C9D-3171-9D08-3651-EB5CFB0EB9C8}"/>
              </a:ext>
            </a:extLst>
          </p:cNvPr>
          <p:cNvSpPr/>
          <p:nvPr/>
        </p:nvSpPr>
        <p:spPr>
          <a:xfrm>
            <a:off x="3881330" y="1966598"/>
            <a:ext cx="3188262" cy="20938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0" name="图片 35">
            <a:extLst>
              <a:ext uri="{FF2B5EF4-FFF2-40B4-BE49-F238E27FC236}">
                <a16:creationId xmlns:a16="http://schemas.microsoft.com/office/drawing/2014/main" id="{6E1848E4-0248-42B9-97FE-AE3557045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63" y="70107"/>
            <a:ext cx="1695088" cy="216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51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5" grpId="0" animBg="1"/>
      <p:bldP spid="2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418283" y="223896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sò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1" name="Cloud 10">
            <a:hlinkClick r:id="rId5" action="ppaction://hlinksldjump"/>
            <a:extLst>
              <a:ext uri="{FF2B5EF4-FFF2-40B4-BE49-F238E27FC236}">
                <a16:creationId xmlns:a16="http://schemas.microsoft.com/office/drawing/2014/main" id="{709B602A-A5DE-8D33-4514-FD41A623CFA2}"/>
              </a:ext>
            </a:extLst>
          </p:cNvPr>
          <p:cNvSpPr/>
          <p:nvPr/>
        </p:nvSpPr>
        <p:spPr>
          <a:xfrm>
            <a:off x="10844403" y="5807964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D0E1AB-6A17-AB9C-607A-34DFF1FF07EA}"/>
              </a:ext>
            </a:extLst>
          </p:cNvPr>
          <p:cNvGrpSpPr/>
          <p:nvPr/>
        </p:nvGrpSpPr>
        <p:grpSpPr>
          <a:xfrm>
            <a:off x="2561391" y="1294629"/>
            <a:ext cx="7793101" cy="4879748"/>
            <a:chOff x="2271257" y="1379691"/>
            <a:chExt cx="6926783" cy="40945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178056-2C60-94E4-AEC2-7ACB8ECF0F71}"/>
                </a:ext>
              </a:extLst>
            </p:cNvPr>
            <p:cNvSpPr/>
            <p:nvPr/>
          </p:nvSpPr>
          <p:spPr>
            <a:xfrm>
              <a:off x="2271257" y="1379691"/>
              <a:ext cx="6926783" cy="409457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ixelated game mushroom icon">
              <a:extLst>
                <a:ext uri="{FF2B5EF4-FFF2-40B4-BE49-F238E27FC236}">
                  <a16:creationId xmlns:a16="http://schemas.microsoft.com/office/drawing/2014/main" id="{B76C00BB-82EC-89DA-45FF-584A8764E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810" y="2283975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lus Sign 7">
              <a:extLst>
                <a:ext uri="{FF2B5EF4-FFF2-40B4-BE49-F238E27FC236}">
                  <a16:creationId xmlns:a16="http://schemas.microsoft.com/office/drawing/2014/main" id="{AFC9739D-8896-30A3-AE6D-EA243378698C}"/>
                </a:ext>
              </a:extLst>
            </p:cNvPr>
            <p:cNvSpPr/>
            <p:nvPr/>
          </p:nvSpPr>
          <p:spPr>
            <a:xfrm>
              <a:off x="4814470" y="2594346"/>
              <a:ext cx="1124793" cy="1399922"/>
            </a:xfrm>
            <a:prstGeom prst="mathPl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4" descr="XƯỞNG SẢN XUẤT MÔ HÌNH CON SÒ ĐIỆP BẰNG COMPOSITE">
              <a:extLst>
                <a:ext uri="{FF2B5EF4-FFF2-40B4-BE49-F238E27FC236}">
                  <a16:creationId xmlns:a16="http://schemas.microsoft.com/office/drawing/2014/main" id="{D73F32C6-CDCC-C49C-5333-0D5BFF977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277" y="2450663"/>
              <a:ext cx="2343150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0267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149865" y="913917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A72E9976-33B0-7440-7BD2-919E22CA1DD5}"/>
              </a:ext>
            </a:extLst>
          </p:cNvPr>
          <p:cNvSpPr/>
          <p:nvPr/>
        </p:nvSpPr>
        <p:spPr>
          <a:xfrm>
            <a:off x="10752963" y="5771388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49AB00-0BC7-07F8-AF26-90BAC16AA4EC}"/>
              </a:ext>
            </a:extLst>
          </p:cNvPr>
          <p:cNvGrpSpPr/>
          <p:nvPr/>
        </p:nvGrpSpPr>
        <p:grpSpPr>
          <a:xfrm>
            <a:off x="2880857" y="2138780"/>
            <a:ext cx="6926783" cy="4094570"/>
            <a:chOff x="2271257" y="1379691"/>
            <a:chExt cx="6926783" cy="40945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B4E034-B573-4B98-D6F5-0D94769C0467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FD5E42E-6A92-FCED-0F19-711FB6422019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2" descr="pixelated game mushroom icon">
                <a:extLst>
                  <a:ext uri="{FF2B5EF4-FFF2-40B4-BE49-F238E27FC236}">
                    <a16:creationId xmlns:a16="http://schemas.microsoft.com/office/drawing/2014/main" id="{51F9A869-B84B-8169-933A-9CAC794ED3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Plus Sign 11">
                <a:extLst>
                  <a:ext uri="{FF2B5EF4-FFF2-40B4-BE49-F238E27FC236}">
                    <a16:creationId xmlns:a16="http://schemas.microsoft.com/office/drawing/2014/main" id="{DA46DF8A-1622-E99F-B389-E460A39C21E1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2" descr="Cây nhang (hương) trong tâm thức người Việt | NGUYÊN LIỆU LÀM HƯƠNG">
              <a:extLst>
                <a:ext uri="{FF2B5EF4-FFF2-40B4-BE49-F238E27FC236}">
                  <a16:creationId xmlns:a16="http://schemas.microsoft.com/office/drawing/2014/main" id="{0E11CBCF-D0E8-0A33-1C08-395C6DA39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607" y="1648889"/>
              <a:ext cx="2617766" cy="349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9176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807062" y="426855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45C35398-13A9-217D-25C4-52A59149F369}"/>
              </a:ext>
            </a:extLst>
          </p:cNvPr>
          <p:cNvSpPr/>
          <p:nvPr/>
        </p:nvSpPr>
        <p:spPr>
          <a:xfrm>
            <a:off x="10798683" y="5818442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6EF725-38BA-B1E9-0C46-3A6CA9B7D196}"/>
              </a:ext>
            </a:extLst>
          </p:cNvPr>
          <p:cNvGrpSpPr/>
          <p:nvPr/>
        </p:nvGrpSpPr>
        <p:grpSpPr>
          <a:xfrm>
            <a:off x="2704951" y="1523573"/>
            <a:ext cx="7954341" cy="4973019"/>
            <a:chOff x="2271257" y="1379691"/>
            <a:chExt cx="6926783" cy="4094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A94FCB-66CB-2DA1-C2D4-36B317F2C1B1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D307E9-D9F5-4AAE-BF41-4CCCFE1C7BD8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>
                <a:extLst>
                  <a:ext uri="{FF2B5EF4-FFF2-40B4-BE49-F238E27FC236}">
                    <a16:creationId xmlns:a16="http://schemas.microsoft.com/office/drawing/2014/main" id="{9A1DD77A-B514-41CA-A1D5-3D8EDCA6FB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>
                <a:extLst>
                  <a:ext uri="{FF2B5EF4-FFF2-40B4-BE49-F238E27FC236}">
                    <a16:creationId xmlns:a16="http://schemas.microsoft.com/office/drawing/2014/main" id="{7D6FF46A-48E1-EB46-9783-709E96BA892A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2" descr="Thịt mỡ lợn Hòa Bình">
              <a:extLst>
                <a:ext uri="{FF2B5EF4-FFF2-40B4-BE49-F238E27FC236}">
                  <a16:creationId xmlns:a16="http://schemas.microsoft.com/office/drawing/2014/main" id="{BB9FB999-F290-EB05-64D3-832FDBB93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508" y="1959651"/>
              <a:ext cx="3043046" cy="304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0406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771954" y="951369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521CE6A5-444A-DEB3-0032-DF305B17C9AC}"/>
              </a:ext>
            </a:extLst>
          </p:cNvPr>
          <p:cNvSpPr/>
          <p:nvPr/>
        </p:nvSpPr>
        <p:spPr>
          <a:xfrm>
            <a:off x="10862691" y="5819973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B28EF2-5897-6D2E-75FC-0F56E23C8E07}"/>
              </a:ext>
            </a:extLst>
          </p:cNvPr>
          <p:cNvGrpSpPr/>
          <p:nvPr/>
        </p:nvGrpSpPr>
        <p:grpSpPr>
          <a:xfrm>
            <a:off x="2629989" y="2046910"/>
            <a:ext cx="7924800" cy="4266803"/>
            <a:chOff x="2271257" y="1379691"/>
            <a:chExt cx="6926783" cy="4094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C9052E-A491-FC45-32FB-95486CC7F9FD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C459774-45D7-CB5A-93AA-A16AC3DE4D65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>
                <a:extLst>
                  <a:ext uri="{FF2B5EF4-FFF2-40B4-BE49-F238E27FC236}">
                    <a16:creationId xmlns:a16="http://schemas.microsoft.com/office/drawing/2014/main" id="{5A2A5CE4-0511-B515-B4D0-57C47FBC1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>
                <a:extLst>
                  <a:ext uri="{FF2B5EF4-FFF2-40B4-BE49-F238E27FC236}">
                    <a16:creationId xmlns:a16="http://schemas.microsoft.com/office/drawing/2014/main" id="{A8DB9AAE-AB05-1B71-7435-F09BF51AC38D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4" descr="hình ảnh : cây kim, màu xanh da trời, gần, Vải, Chủ đề, Chỉ may, Cuộn dây,  kính, May vá, Tay lao động, Handarbeiten, N hutensilien, Sợi chỉ, Đồ trang  sức, Mắt">
              <a:extLst>
                <a:ext uri="{FF2B5EF4-FFF2-40B4-BE49-F238E27FC236}">
                  <a16:creationId xmlns:a16="http://schemas.microsoft.com/office/drawing/2014/main" id="{DDBE50A6-C943-2670-7D5A-25BC93664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263" y="2206094"/>
              <a:ext cx="3031061" cy="2568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0106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>
            <a:extLst>
              <a:ext uri="{FF2B5EF4-FFF2-40B4-BE49-F238E27FC236}">
                <a16:creationId xmlns:a16="http://schemas.microsoft.com/office/drawing/2014/main" id="{A1616732-960A-405A-A1C7-5452559EC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915883">
            <a:off x="-614213" y="3881797"/>
            <a:ext cx="2596065" cy="4114800"/>
          </a:xfrm>
          <a:prstGeom prst="rect">
            <a:avLst/>
          </a:prstGeom>
        </p:spPr>
      </p:pic>
      <p:grpSp>
        <p:nvGrpSpPr>
          <p:cNvPr id="6426" name="Google Shape;6426;p41"/>
          <p:cNvGrpSpPr/>
          <p:nvPr/>
        </p:nvGrpSpPr>
        <p:grpSpPr>
          <a:xfrm>
            <a:off x="9488068" y="3852134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8597;p62">
            <a:extLst>
              <a:ext uri="{FF2B5EF4-FFF2-40B4-BE49-F238E27FC236}">
                <a16:creationId xmlns:a16="http://schemas.microsoft.com/office/drawing/2014/main" id="{56154CE8-99D1-405A-A7E3-D73482E8A2F0}"/>
              </a:ext>
            </a:extLst>
          </p:cNvPr>
          <p:cNvGrpSpPr/>
          <p:nvPr/>
        </p:nvGrpSpPr>
        <p:grpSpPr>
          <a:xfrm flipH="1">
            <a:off x="366275" y="503128"/>
            <a:ext cx="1373125" cy="987675"/>
            <a:chOff x="5785950" y="1653700"/>
            <a:chExt cx="1373125" cy="987675"/>
          </a:xfrm>
        </p:grpSpPr>
        <p:grpSp>
          <p:nvGrpSpPr>
            <p:cNvPr id="148" name="Google Shape;8598;p62">
              <a:extLst>
                <a:ext uri="{FF2B5EF4-FFF2-40B4-BE49-F238E27FC236}">
                  <a16:creationId xmlns:a16="http://schemas.microsoft.com/office/drawing/2014/main" id="{E6EEE3C7-F14A-4ED6-A6D6-EBBB8008FD67}"/>
                </a:ext>
              </a:extLst>
            </p:cNvPr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159" name="Google Shape;8599;p62">
                <a:extLst>
                  <a:ext uri="{FF2B5EF4-FFF2-40B4-BE49-F238E27FC236}">
                    <a16:creationId xmlns:a16="http://schemas.microsoft.com/office/drawing/2014/main" id="{95E1163A-4ED6-471E-834E-F9A388D5D91D}"/>
                  </a:ext>
                </a:extLst>
              </p:cNvPr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Google Shape;8600;p62">
                <a:extLst>
                  <a:ext uri="{FF2B5EF4-FFF2-40B4-BE49-F238E27FC236}">
                    <a16:creationId xmlns:a16="http://schemas.microsoft.com/office/drawing/2014/main" id="{8D18E14A-59A9-468D-A6E2-40B796231002}"/>
                  </a:ext>
                </a:extLst>
              </p:cNvPr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Google Shape;8601;p62">
                <a:extLst>
                  <a:ext uri="{FF2B5EF4-FFF2-40B4-BE49-F238E27FC236}">
                    <a16:creationId xmlns:a16="http://schemas.microsoft.com/office/drawing/2014/main" id="{0F95D77A-0166-40C6-9A4C-B74A97DA9BCA}"/>
                  </a:ext>
                </a:extLst>
              </p:cNvPr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8602;p62">
                <a:extLst>
                  <a:ext uri="{FF2B5EF4-FFF2-40B4-BE49-F238E27FC236}">
                    <a16:creationId xmlns:a16="http://schemas.microsoft.com/office/drawing/2014/main" id="{4461D459-B535-4277-A0CA-198273AA894C}"/>
                  </a:ext>
                </a:extLst>
              </p:cNvPr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Google Shape;8603;p62">
                <a:extLst>
                  <a:ext uri="{FF2B5EF4-FFF2-40B4-BE49-F238E27FC236}">
                    <a16:creationId xmlns:a16="http://schemas.microsoft.com/office/drawing/2014/main" id="{62DD048C-DA48-4964-AB68-EE8A974E667E}"/>
                  </a:ext>
                </a:extLst>
              </p:cNvPr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Google Shape;8604;p62">
                <a:extLst>
                  <a:ext uri="{FF2B5EF4-FFF2-40B4-BE49-F238E27FC236}">
                    <a16:creationId xmlns:a16="http://schemas.microsoft.com/office/drawing/2014/main" id="{5F189F0F-6566-4970-97A1-2565188E94B3}"/>
                  </a:ext>
                </a:extLst>
              </p:cNvPr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Google Shape;8605;p62">
                <a:extLst>
                  <a:ext uri="{FF2B5EF4-FFF2-40B4-BE49-F238E27FC236}">
                    <a16:creationId xmlns:a16="http://schemas.microsoft.com/office/drawing/2014/main" id="{A7B1AFAF-BBA6-4555-8143-8445DEB773F5}"/>
                  </a:ext>
                </a:extLst>
              </p:cNvPr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Google Shape;8606;p62">
                <a:extLst>
                  <a:ext uri="{FF2B5EF4-FFF2-40B4-BE49-F238E27FC236}">
                    <a16:creationId xmlns:a16="http://schemas.microsoft.com/office/drawing/2014/main" id="{0DAE4246-8232-4D85-8300-E57DD5CD71D9}"/>
                  </a:ext>
                </a:extLst>
              </p:cNvPr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Google Shape;8607;p62">
                <a:extLst>
                  <a:ext uri="{FF2B5EF4-FFF2-40B4-BE49-F238E27FC236}">
                    <a16:creationId xmlns:a16="http://schemas.microsoft.com/office/drawing/2014/main" id="{4E378F8B-6368-4A8E-BBB3-72B58D549AC3}"/>
                  </a:ext>
                </a:extLst>
              </p:cNvPr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Google Shape;8608;p62">
                <a:extLst>
                  <a:ext uri="{FF2B5EF4-FFF2-40B4-BE49-F238E27FC236}">
                    <a16:creationId xmlns:a16="http://schemas.microsoft.com/office/drawing/2014/main" id="{954F744B-1444-4612-8CEB-486E0BBD22AF}"/>
                  </a:ext>
                </a:extLst>
              </p:cNvPr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9" name="Google Shape;8609;p62">
              <a:extLst>
                <a:ext uri="{FF2B5EF4-FFF2-40B4-BE49-F238E27FC236}">
                  <a16:creationId xmlns:a16="http://schemas.microsoft.com/office/drawing/2014/main" id="{736D6FC4-CD8D-4B3A-8BC3-D1ACE2683C55}"/>
                </a:ext>
              </a:extLst>
            </p:cNvPr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151" name="Google Shape;8610;p62">
                <a:extLst>
                  <a:ext uri="{FF2B5EF4-FFF2-40B4-BE49-F238E27FC236}">
                    <a16:creationId xmlns:a16="http://schemas.microsoft.com/office/drawing/2014/main" id="{63413F0A-F864-4A29-A2A7-9D8814147EE4}"/>
                  </a:ext>
                </a:extLst>
              </p:cNvPr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8611;p62">
                <a:extLst>
                  <a:ext uri="{FF2B5EF4-FFF2-40B4-BE49-F238E27FC236}">
                    <a16:creationId xmlns:a16="http://schemas.microsoft.com/office/drawing/2014/main" id="{757A7DF3-1CA9-4570-8C5C-B9C7C63F17F2}"/>
                  </a:ext>
                </a:extLst>
              </p:cNvPr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Google Shape;8612;p62">
                <a:extLst>
                  <a:ext uri="{FF2B5EF4-FFF2-40B4-BE49-F238E27FC236}">
                    <a16:creationId xmlns:a16="http://schemas.microsoft.com/office/drawing/2014/main" id="{3B4414E8-DDD3-4408-B367-2B3BC6B45E7C}"/>
                  </a:ext>
                </a:extLst>
              </p:cNvPr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Google Shape;8613;p62">
                <a:extLst>
                  <a:ext uri="{FF2B5EF4-FFF2-40B4-BE49-F238E27FC236}">
                    <a16:creationId xmlns:a16="http://schemas.microsoft.com/office/drawing/2014/main" id="{9C8C0A76-ECC6-4DB8-B6A7-F54FFC6B7E73}"/>
                  </a:ext>
                </a:extLst>
              </p:cNvPr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Google Shape;8614;p62">
                <a:extLst>
                  <a:ext uri="{FF2B5EF4-FFF2-40B4-BE49-F238E27FC236}">
                    <a16:creationId xmlns:a16="http://schemas.microsoft.com/office/drawing/2014/main" id="{853AD4C0-88EB-474A-8CFC-5A47A8FBA728}"/>
                  </a:ext>
                </a:extLst>
              </p:cNvPr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Google Shape;8615;p62">
                <a:extLst>
                  <a:ext uri="{FF2B5EF4-FFF2-40B4-BE49-F238E27FC236}">
                    <a16:creationId xmlns:a16="http://schemas.microsoft.com/office/drawing/2014/main" id="{1AA79924-22F0-415F-A0D0-0CFD0119D133}"/>
                  </a:ext>
                </a:extLst>
              </p:cNvPr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Google Shape;8616;p62">
                <a:extLst>
                  <a:ext uri="{FF2B5EF4-FFF2-40B4-BE49-F238E27FC236}">
                    <a16:creationId xmlns:a16="http://schemas.microsoft.com/office/drawing/2014/main" id="{1C58DC0B-8CE6-4D81-B9BC-E190511E1450}"/>
                  </a:ext>
                </a:extLst>
              </p:cNvPr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Google Shape;8617;p62">
                <a:extLst>
                  <a:ext uri="{FF2B5EF4-FFF2-40B4-BE49-F238E27FC236}">
                    <a16:creationId xmlns:a16="http://schemas.microsoft.com/office/drawing/2014/main" id="{75FCB24D-7C06-4763-9B62-A845738BFA25}"/>
                  </a:ext>
                </a:extLst>
              </p:cNvPr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0" name="Google Shape;8618;p62">
              <a:extLst>
                <a:ext uri="{FF2B5EF4-FFF2-40B4-BE49-F238E27FC236}">
                  <a16:creationId xmlns:a16="http://schemas.microsoft.com/office/drawing/2014/main" id="{79E7CE04-C521-447C-B8B2-3C1BB3C0DCAD}"/>
                </a:ext>
              </a:extLst>
            </p:cNvPr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A05812F-1D9B-4DEF-A7A5-6B41F63F8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538" flipH="1">
            <a:off x="4143522" y="-2513789"/>
            <a:ext cx="11107524" cy="6247983"/>
          </a:xfrm>
          <a:prstGeom prst="rect">
            <a:avLst/>
          </a:prstGeom>
        </p:spPr>
      </p:pic>
      <p:pic>
        <p:nvPicPr>
          <p:cNvPr id="242" name="Picture 2">
            <a:extLst>
              <a:ext uri="{FF2B5EF4-FFF2-40B4-BE49-F238E27FC236}">
                <a16:creationId xmlns:a16="http://schemas.microsoft.com/office/drawing/2014/main" id="{0B9B5007-E116-46C2-8174-1F284BE3C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8501" y="-1342052"/>
            <a:ext cx="2596065" cy="4114800"/>
          </a:xfrm>
          <a:prstGeom prst="rect">
            <a:avLst/>
          </a:prstGeom>
        </p:spPr>
      </p:pic>
      <p:pic>
        <p:nvPicPr>
          <p:cNvPr id="247" name="Picture 2">
            <a:extLst>
              <a:ext uri="{FF2B5EF4-FFF2-40B4-BE49-F238E27FC236}">
                <a16:creationId xmlns:a16="http://schemas.microsoft.com/office/drawing/2014/main" id="{704C757E-BCAF-468D-9A23-C8924204A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659465">
            <a:off x="6427128" y="-2563419"/>
            <a:ext cx="2596065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8FF1A-1EB3-AD24-19A5-14FA0F3BF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996" y="1317348"/>
            <a:ext cx="854733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31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Nấm là gì? Lợi ích và món ngon từ các loại nấm ăn được">
            <a:extLst>
              <a:ext uri="{FF2B5EF4-FFF2-40B4-BE49-F238E27FC236}">
                <a16:creationId xmlns:a16="http://schemas.microsoft.com/office/drawing/2014/main" id="{131875D7-4CB9-8C17-F73B-AD140ADA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1563083"/>
            <a:ext cx="5747071" cy="323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AFB3D66-488E-91B8-76A2-D9F2A9D0F851}"/>
              </a:ext>
            </a:extLst>
          </p:cNvPr>
          <p:cNvSpPr/>
          <p:nvPr/>
        </p:nvSpPr>
        <p:spPr>
          <a:xfrm>
            <a:off x="6500464" y="1036599"/>
            <a:ext cx="5079895" cy="1392922"/>
          </a:xfrm>
          <a:prstGeom prst="wedgeRoundRectCallout">
            <a:avLst>
              <a:gd name="adj1" fmla="val -55435"/>
              <a:gd name="adj2" fmla="val 486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kể tên các loại nấm mà em biết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B3125D-835B-DC98-BB22-C66CF4B29DFF}"/>
              </a:ext>
            </a:extLst>
          </p:cNvPr>
          <p:cNvSpPr txBox="1"/>
          <p:nvPr/>
        </p:nvSpPr>
        <p:spPr>
          <a:xfrm>
            <a:off x="7010400" y="2778150"/>
            <a:ext cx="4638675" cy="1200329"/>
          </a:xfrm>
          <a:custGeom>
            <a:avLst/>
            <a:gdLst>
              <a:gd name="connsiteX0" fmla="*/ 0 w 4638675"/>
              <a:gd name="connsiteY0" fmla="*/ 0 h 1200329"/>
              <a:gd name="connsiteX1" fmla="*/ 4638675 w 4638675"/>
              <a:gd name="connsiteY1" fmla="*/ 0 h 1200329"/>
              <a:gd name="connsiteX2" fmla="*/ 4638675 w 4638675"/>
              <a:gd name="connsiteY2" fmla="*/ 1200329 h 1200329"/>
              <a:gd name="connsiteX3" fmla="*/ 0 w 4638675"/>
              <a:gd name="connsiteY3" fmla="*/ 1200329 h 1200329"/>
              <a:gd name="connsiteX4" fmla="*/ 0 w 46386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8675" h="1200329" fill="none" extrusionOk="0">
                <a:moveTo>
                  <a:pt x="0" y="0"/>
                </a:moveTo>
                <a:cubicBezTo>
                  <a:pt x="782574" y="5222"/>
                  <a:pt x="3133132" y="24918"/>
                  <a:pt x="4638675" y="0"/>
                </a:cubicBezTo>
                <a:cubicBezTo>
                  <a:pt x="4705409" y="180425"/>
                  <a:pt x="4691692" y="1037242"/>
                  <a:pt x="4638675" y="1200329"/>
                </a:cubicBezTo>
                <a:cubicBezTo>
                  <a:pt x="2534748" y="1035568"/>
                  <a:pt x="1159527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4638675" h="1200329" stroke="0" extrusionOk="0">
                <a:moveTo>
                  <a:pt x="0" y="0"/>
                </a:moveTo>
                <a:cubicBezTo>
                  <a:pt x="464569" y="11849"/>
                  <a:pt x="3027693" y="-161459"/>
                  <a:pt x="4638675" y="0"/>
                </a:cubicBezTo>
                <a:cubicBezTo>
                  <a:pt x="4563633" y="255061"/>
                  <a:pt x="4709197" y="845340"/>
                  <a:pt x="4638675" y="1200329"/>
                </a:cubicBezTo>
                <a:cubicBezTo>
                  <a:pt x="4152506" y="1054469"/>
                  <a:pt x="102709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B4B0112-9E34-5935-D0B2-6328AAEF113B}"/>
              </a:ext>
            </a:extLst>
          </p:cNvPr>
          <p:cNvSpPr/>
          <p:nvPr/>
        </p:nvSpPr>
        <p:spPr>
          <a:xfrm>
            <a:off x="6538564" y="4617999"/>
            <a:ext cx="5079895" cy="1468476"/>
          </a:xfrm>
          <a:prstGeom prst="wedgeRoundRectCallout">
            <a:avLst>
              <a:gd name="adj1" fmla="val -60310"/>
              <a:gd name="adj2" fmla="val -422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Ngoài các lọai nấm trong hình, em còn biết loại nấm nào khác?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2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FCDAB-D8C6-9264-376B-9F0833D27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735" y="1717109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660FB8F4-1A22-897A-17C2-74D0F1F25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4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A40BB9EE-AB8D-887C-6054-D83E2749B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4" y="549312"/>
            <a:ext cx="8822976" cy="4290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783F10-0FF3-CB03-820F-504930E65428}"/>
              </a:ext>
            </a:extLst>
          </p:cNvPr>
          <p:cNvSpPr txBox="1"/>
          <p:nvPr/>
        </p:nvSpPr>
        <p:spPr>
          <a:xfrm>
            <a:off x="2207941" y="1762684"/>
            <a:ext cx="6411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/>
            <a:r>
              <a:rPr lang="vi-VN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5: Tìm hiểu về một số loại nấm được dùng làm thức 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97235F17-C802-C8BF-2D63-F801617CF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4" y="3814401"/>
            <a:ext cx="2993795" cy="30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5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3061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52074" y="127011"/>
            <a:ext cx="11506245" cy="1061709"/>
            <a:chOff x="5569152" y="4815954"/>
            <a:chExt cx="11506245" cy="10617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EF5B12-C69F-007A-390A-3170B82546BA}"/>
                </a:ext>
              </a:extLst>
            </p:cNvPr>
            <p:cNvGrpSpPr/>
            <p:nvPr/>
          </p:nvGrpSpPr>
          <p:grpSpPr>
            <a:xfrm>
              <a:off x="5569152" y="4815954"/>
              <a:ext cx="11506245" cy="1061709"/>
              <a:chOff x="7698203" y="4402256"/>
              <a:chExt cx="10684163" cy="1061709"/>
            </a:xfrm>
          </p:grpSpPr>
          <p:sp>
            <p:nvSpPr>
              <p:cNvPr id="9" name="Flowchart: Manual Input 8">
                <a:extLst>
                  <a:ext uri="{FF2B5EF4-FFF2-40B4-BE49-F238E27FC236}">
                    <a16:creationId xmlns:a16="http://schemas.microsoft.com/office/drawing/2014/main" id="{FC8235E1-C251-C790-44BD-1977B79D8926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10412073" cy="778873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73B7BBB-5610-01C4-E85B-CAB1AF872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873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2. Nêu tên, hình dạng và màu sắc của một số nấm ăn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135397B-1930-F23F-5125-273C7ED42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9" y="1265862"/>
            <a:ext cx="5448935" cy="517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6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3061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E8ABA3-2F45-AD85-6364-FD9F7B69E248}"/>
              </a:ext>
            </a:extLst>
          </p:cNvPr>
          <p:cNvSpPr txBox="1"/>
          <p:nvPr/>
        </p:nvSpPr>
        <p:spPr>
          <a:xfrm>
            <a:off x="2397760" y="58928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830732-2E91-6696-3D8E-4675974AE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230308"/>
              </p:ext>
            </p:extLst>
          </p:nvPr>
        </p:nvGraphicFramePr>
        <p:xfrm>
          <a:off x="1178560" y="1617756"/>
          <a:ext cx="9784080" cy="47525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4880">
                  <a:extLst>
                    <a:ext uri="{9D8B030D-6E8A-4147-A177-3AD203B41FA5}">
                      <a16:colId xmlns:a16="http://schemas.microsoft.com/office/drawing/2014/main" val="1763724536"/>
                    </a:ext>
                  </a:extLst>
                </a:gridCol>
                <a:gridCol w="1869440">
                  <a:extLst>
                    <a:ext uri="{9D8B030D-6E8A-4147-A177-3AD203B41FA5}">
                      <a16:colId xmlns:a16="http://schemas.microsoft.com/office/drawing/2014/main" val="1895184431"/>
                    </a:ext>
                  </a:extLst>
                </a:gridCol>
                <a:gridCol w="4429760">
                  <a:extLst>
                    <a:ext uri="{9D8B030D-6E8A-4147-A177-3AD203B41FA5}">
                      <a16:colId xmlns:a16="http://schemas.microsoft.com/office/drawing/2014/main" val="1894432079"/>
                    </a:ext>
                  </a:extLst>
                </a:gridCol>
              </a:tblGrid>
              <a:tr h="681083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PHIẾU </a:t>
                      </a:r>
                      <a:r>
                        <a:rPr lang="vi-VN" sz="2800" kern="1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 TẬP NHÓM.....</a:t>
                      </a:r>
                      <a:endParaRPr lang="en-US" sz="3200" kern="1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89015" marR="89015" marT="44507" marB="44507"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89015" marR="89015" marT="44507" marB="44507"/>
                </a:tc>
                <a:extLst>
                  <a:ext uri="{0D108BD9-81ED-4DB2-BD59-A6C34878D82A}">
                    <a16:rowId xmlns:a16="http://schemas.microsoft.com/office/drawing/2014/main" val="3691685142"/>
                  </a:ext>
                </a:extLst>
              </a:tr>
              <a:tr h="6810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nấm</a:t>
                      </a:r>
                      <a:endParaRPr lang="en-US" sz="32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2800" b="1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32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dạng</a:t>
                      </a:r>
                      <a:endParaRPr lang="en-US" sz="3200" b="1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986202"/>
                  </a:ext>
                </a:extLst>
              </a:tr>
              <a:tr h="1321457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 Nấm rơm 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xám trắng, xám, xám đen.</a:t>
                      </a:r>
                      <a:endParaRPr lang="en-US" sz="20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 </a:t>
                      </a:r>
                      <a:r>
                        <a:rPr lang="en-US" sz="2000" kern="1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non, nấm có hình trứng, khi trưởng thành có hình cái ô.</a:t>
                      </a:r>
                      <a:endParaRPr lang="en-US" sz="20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839095"/>
                  </a:ext>
                </a:extLst>
              </a:tr>
              <a:tr h="41378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 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082482"/>
                  </a:ext>
                </a:extLst>
              </a:tr>
              <a:tr h="41378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 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623580"/>
                  </a:ext>
                </a:extLst>
              </a:tr>
              <a:tr h="41378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4. 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656401"/>
                  </a:ext>
                </a:extLst>
              </a:tr>
              <a:tr h="41378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5.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43678"/>
                  </a:ext>
                </a:extLst>
              </a:tr>
              <a:tr h="41378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6. 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761" marR="66761" marT="0" marB="0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017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283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325C53-8180-5FB3-0140-26E2D098E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530" y="1776729"/>
            <a:ext cx="2957830" cy="46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26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ACD33-D256-ED10-4246-04CF2C5AF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877" y="1640522"/>
            <a:ext cx="3240723" cy="49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81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</TotalTime>
  <Words>354</Words>
  <PresentationFormat>Widescreen</PresentationFormat>
  <Paragraphs>58</Paragraphs>
  <Slides>26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Tahoma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2023-12-24T05:58:21Z</dcterms:created>
  <dcterms:modified xsi:type="dcterms:W3CDTF">2023-12-26T12:40:55Z</dcterms:modified>
</cp:coreProperties>
</file>