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65" r:id="rId3"/>
    <p:sldId id="267" r:id="rId4"/>
    <p:sldId id="269" r:id="rId5"/>
    <p:sldId id="377" r:id="rId6"/>
    <p:sldId id="313" r:id="rId7"/>
    <p:sldId id="343" r:id="rId8"/>
    <p:sldId id="378" r:id="rId9"/>
    <p:sldId id="359" r:id="rId10"/>
    <p:sldId id="373" r:id="rId11"/>
    <p:sldId id="370" r:id="rId12"/>
    <p:sldId id="371" r:id="rId13"/>
    <p:sldId id="372" r:id="rId14"/>
    <p:sldId id="369" r:id="rId15"/>
    <p:sldId id="379" r:id="rId16"/>
    <p:sldId id="321" r:id="rId17"/>
    <p:sldId id="362" r:id="rId18"/>
    <p:sldId id="351" r:id="rId19"/>
    <p:sldId id="375" r:id="rId20"/>
    <p:sldId id="380" r:id="rId21"/>
    <p:sldId id="376" r:id="rId22"/>
    <p:sldId id="294" r:id="rId23"/>
    <p:sldId id="295" r:id="rId24"/>
    <p:sldId id="296" r:id="rId25"/>
    <p:sldId id="297" r:id="rId26"/>
    <p:sldId id="299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anh Quan" userId="2f984887-39f4-4368-93b5-b670e85212db" providerId="ADAL" clId="{032BC797-0812-134A-BE12-F1FAAFBFE0F1}"/>
    <pc:docChg chg="undo custSel addSld delSld modSld sldOrd modMainMaster">
      <pc:chgData name="Le Manh Quan" userId="2f984887-39f4-4368-93b5-b670e85212db" providerId="ADAL" clId="{032BC797-0812-134A-BE12-F1FAAFBFE0F1}" dt="2023-03-17T03:10:25.772" v="4225"/>
      <pc:docMkLst>
        <pc:docMk/>
      </pc:docMkLst>
      <pc:sldChg chg="addSp delSp modSp mod">
        <pc:chgData name="Le Manh Quan" userId="2f984887-39f4-4368-93b5-b670e85212db" providerId="ADAL" clId="{032BC797-0812-134A-BE12-F1FAAFBFE0F1}" dt="2023-03-16T14:54:13.439" v="32" actId="20577"/>
        <pc:sldMkLst>
          <pc:docMk/>
          <pc:sldMk cId="1772680085" sldId="256"/>
        </pc:sldMkLst>
        <pc:spChg chg="del">
          <ac:chgData name="Le Manh Quan" userId="2f984887-39f4-4368-93b5-b670e85212db" providerId="ADAL" clId="{032BC797-0812-134A-BE12-F1FAAFBFE0F1}" dt="2023-03-16T14:53:43.664" v="0" actId="478"/>
          <ac:spMkLst>
            <pc:docMk/>
            <pc:sldMk cId="1772680085" sldId="256"/>
            <ac:spMk id="3" creationId="{00000000-0000-0000-0000-000000000000}"/>
          </ac:spMkLst>
        </pc:spChg>
        <pc:spChg chg="add mod">
          <ac:chgData name="Le Manh Quan" userId="2f984887-39f4-4368-93b5-b670e85212db" providerId="ADAL" clId="{032BC797-0812-134A-BE12-F1FAAFBFE0F1}" dt="2023-03-16T14:54:13.439" v="32" actId="20577"/>
          <ac:spMkLst>
            <pc:docMk/>
            <pc:sldMk cId="1772680085" sldId="256"/>
            <ac:spMk id="4" creationId="{A9F4EF83-E429-B1CE-BBFD-E0E3C55A42EC}"/>
          </ac:spMkLst>
        </pc:spChg>
      </pc:sldChg>
      <pc:sldChg chg="modSp mod">
        <pc:chgData name="Le Manh Quan" userId="2f984887-39f4-4368-93b5-b670e85212db" providerId="ADAL" clId="{032BC797-0812-134A-BE12-F1FAAFBFE0F1}" dt="2023-03-16T14:58:17.707" v="207" actId="1076"/>
        <pc:sldMkLst>
          <pc:docMk/>
          <pc:sldMk cId="3407293652" sldId="267"/>
        </pc:sldMkLst>
        <pc:spChg chg="mod">
          <ac:chgData name="Le Manh Quan" userId="2f984887-39f4-4368-93b5-b670e85212db" providerId="ADAL" clId="{032BC797-0812-134A-BE12-F1FAAFBFE0F1}" dt="2023-03-16T14:58:17.707" v="207" actId="1076"/>
          <ac:spMkLst>
            <pc:docMk/>
            <pc:sldMk cId="3407293652" sldId="267"/>
            <ac:spMk id="3" creationId="{00000000-0000-0000-0000-000000000000}"/>
          </ac:spMkLst>
        </pc:spChg>
        <pc:picChg chg="mod">
          <ac:chgData name="Le Manh Quan" userId="2f984887-39f4-4368-93b5-b670e85212db" providerId="ADAL" clId="{032BC797-0812-134A-BE12-F1FAAFBFE0F1}" dt="2023-03-16T14:55:10.743" v="37" actId="14100"/>
          <ac:picMkLst>
            <pc:docMk/>
            <pc:sldMk cId="3407293652" sldId="267"/>
            <ac:picMk id="2" creationId="{00000000-0000-0000-0000-000000000000}"/>
          </ac:picMkLst>
        </pc:picChg>
      </pc:sldChg>
      <pc:sldChg chg="modSp mod">
        <pc:chgData name="Le Manh Quan" userId="2f984887-39f4-4368-93b5-b670e85212db" providerId="ADAL" clId="{032BC797-0812-134A-BE12-F1FAAFBFE0F1}" dt="2023-03-17T02:58:44.425" v="4044" actId="20577"/>
        <pc:sldMkLst>
          <pc:docMk/>
          <pc:sldMk cId="2855552533" sldId="295"/>
        </pc:sldMkLst>
        <pc:spChg chg="mod">
          <ac:chgData name="Le Manh Quan" userId="2f984887-39f4-4368-93b5-b670e85212db" providerId="ADAL" clId="{032BC797-0812-134A-BE12-F1FAAFBFE0F1}" dt="2023-03-17T02:58:44.425" v="4044" actId="20577"/>
          <ac:spMkLst>
            <pc:docMk/>
            <pc:sldMk cId="2855552533" sldId="295"/>
            <ac:spMk id="3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2:57:53.217" v="3982" actId="20577"/>
          <ac:spMkLst>
            <pc:docMk/>
            <pc:sldMk cId="2855552533" sldId="295"/>
            <ac:spMk id="10" creationId="{00000000-0000-0000-0000-000000000000}"/>
          </ac:spMkLst>
        </pc:spChg>
      </pc:sldChg>
      <pc:sldChg chg="modSp mod">
        <pc:chgData name="Le Manh Quan" userId="2f984887-39f4-4368-93b5-b670e85212db" providerId="ADAL" clId="{032BC797-0812-134A-BE12-F1FAAFBFE0F1}" dt="2023-03-17T03:09:58.294" v="4223" actId="14100"/>
        <pc:sldMkLst>
          <pc:docMk/>
          <pc:sldMk cId="2183609111" sldId="296"/>
        </pc:sldMkLst>
        <pc:picChg chg="mod">
          <ac:chgData name="Le Manh Quan" userId="2f984887-39f4-4368-93b5-b670e85212db" providerId="ADAL" clId="{032BC797-0812-134A-BE12-F1FAAFBFE0F1}" dt="2023-03-17T03:09:58.294" v="4223" actId="14100"/>
          <ac:picMkLst>
            <pc:docMk/>
            <pc:sldMk cId="2183609111" sldId="296"/>
            <ac:picMk id="3" creationId="{00000000-0000-0000-0000-000000000000}"/>
          </ac:picMkLst>
        </pc:picChg>
      </pc:sldChg>
      <pc:sldChg chg="modSp mod">
        <pc:chgData name="Le Manh Quan" userId="2f984887-39f4-4368-93b5-b670e85212db" providerId="ADAL" clId="{032BC797-0812-134A-BE12-F1FAAFBFE0F1}" dt="2023-03-17T03:10:05.468" v="4224" actId="20577"/>
        <pc:sldMkLst>
          <pc:docMk/>
          <pc:sldMk cId="2237482687" sldId="297"/>
        </pc:sldMkLst>
        <pc:spChg chg="mod">
          <ac:chgData name="Le Manh Quan" userId="2f984887-39f4-4368-93b5-b670e85212db" providerId="ADAL" clId="{032BC797-0812-134A-BE12-F1FAAFBFE0F1}" dt="2023-03-17T02:58:33.421" v="4028" actId="14100"/>
          <ac:spMkLst>
            <pc:docMk/>
            <pc:sldMk cId="2237482687" sldId="297"/>
            <ac:spMk id="5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3:10:05.468" v="4224" actId="20577"/>
          <ac:spMkLst>
            <pc:docMk/>
            <pc:sldMk cId="2237482687" sldId="297"/>
            <ac:spMk id="8" creationId="{00000000-0000-0000-0000-000000000000}"/>
          </ac:spMkLst>
        </pc:spChg>
      </pc:sldChg>
      <pc:sldChg chg="modSp modAnim">
        <pc:chgData name="Le Manh Quan" userId="2f984887-39f4-4368-93b5-b670e85212db" providerId="ADAL" clId="{032BC797-0812-134A-BE12-F1FAAFBFE0F1}" dt="2023-03-17T03:10:25.772" v="4225"/>
        <pc:sldMkLst>
          <pc:docMk/>
          <pc:sldMk cId="4125832061" sldId="299"/>
        </pc:sldMkLst>
        <pc:spChg chg="mod">
          <ac:chgData name="Le Manh Quan" userId="2f984887-39f4-4368-93b5-b670e85212db" providerId="ADAL" clId="{032BC797-0812-134A-BE12-F1FAAFBFE0F1}" dt="2023-03-17T03:02:51.833" v="4169" actId="20577"/>
          <ac:spMkLst>
            <pc:docMk/>
            <pc:sldMk cId="4125832061" sldId="299"/>
            <ac:spMk id="5" creationId="{00000000-0000-0000-0000-000000000000}"/>
          </ac:spMkLst>
        </pc:spChg>
      </pc:sldChg>
      <pc:sldChg chg="modSp mod">
        <pc:chgData name="Le Manh Quan" userId="2f984887-39f4-4368-93b5-b670e85212db" providerId="ADAL" clId="{032BC797-0812-134A-BE12-F1FAAFBFE0F1}" dt="2023-03-17T01:16:55.032" v="1362" actId="1076"/>
        <pc:sldMkLst>
          <pc:docMk/>
          <pc:sldMk cId="2627695249" sldId="313"/>
        </pc:sldMkLst>
        <pc:spChg chg="mod">
          <ac:chgData name="Le Manh Quan" userId="2f984887-39f4-4368-93b5-b670e85212db" providerId="ADAL" clId="{032BC797-0812-134A-BE12-F1FAAFBFE0F1}" dt="2023-03-17T01:16:55.032" v="1362" actId="1076"/>
          <ac:spMkLst>
            <pc:docMk/>
            <pc:sldMk cId="2627695249" sldId="313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032BC797-0812-134A-BE12-F1FAAFBFE0F1}" dt="2023-03-17T02:15:28.895" v="2356" actId="404"/>
        <pc:sldMkLst>
          <pc:docMk/>
          <pc:sldMk cId="3534669388" sldId="321"/>
        </pc:sldMkLst>
        <pc:spChg chg="mod">
          <ac:chgData name="Le Manh Quan" userId="2f984887-39f4-4368-93b5-b670e85212db" providerId="ADAL" clId="{032BC797-0812-134A-BE12-F1FAAFBFE0F1}" dt="2023-03-17T02:15:28.895" v="2356" actId="404"/>
          <ac:spMkLst>
            <pc:docMk/>
            <pc:sldMk cId="3534669388" sldId="321"/>
            <ac:spMk id="3" creationId="{00000000-0000-0000-0000-000000000000}"/>
          </ac:spMkLst>
        </pc:spChg>
      </pc:sldChg>
      <pc:sldChg chg="modSp add mod">
        <pc:chgData name="Le Manh Quan" userId="2f984887-39f4-4368-93b5-b670e85212db" providerId="ADAL" clId="{032BC797-0812-134A-BE12-F1FAAFBFE0F1}" dt="2023-03-17T01:44:42.113" v="1587" actId="122"/>
        <pc:sldMkLst>
          <pc:docMk/>
          <pc:sldMk cId="1288844662" sldId="343"/>
        </pc:sldMkLst>
        <pc:spChg chg="mod">
          <ac:chgData name="Le Manh Quan" userId="2f984887-39f4-4368-93b5-b670e85212db" providerId="ADAL" clId="{032BC797-0812-134A-BE12-F1FAAFBFE0F1}" dt="2023-03-17T01:44:42.113" v="1587" actId="122"/>
          <ac:spMkLst>
            <pc:docMk/>
            <pc:sldMk cId="1288844662" sldId="343"/>
            <ac:spMk id="5" creationId="{D69BD432-CEE6-6238-C35F-9F23AB270511}"/>
          </ac:spMkLst>
        </pc:spChg>
        <pc:spChg chg="mod">
          <ac:chgData name="Le Manh Quan" userId="2f984887-39f4-4368-93b5-b670e85212db" providerId="ADAL" clId="{032BC797-0812-134A-BE12-F1FAAFBFE0F1}" dt="2023-03-17T01:44:31.557" v="1586" actId="20577"/>
          <ac:spMkLst>
            <pc:docMk/>
            <pc:sldMk cId="1288844662" sldId="343"/>
            <ac:spMk id="14" creationId="{C9E266B5-DE4E-B4EC-828A-C2060159DE3D}"/>
          </ac:spMkLst>
        </pc:spChg>
      </pc:sldChg>
      <pc:sldChg chg="addSp modSp add mod ord modAnim">
        <pc:chgData name="Le Manh Quan" userId="2f984887-39f4-4368-93b5-b670e85212db" providerId="ADAL" clId="{032BC797-0812-134A-BE12-F1FAAFBFE0F1}" dt="2023-03-17T03:07:41.421" v="4184" actId="114"/>
        <pc:sldMkLst>
          <pc:docMk/>
          <pc:sldMk cId="1359493571" sldId="351"/>
        </pc:sldMkLst>
        <pc:spChg chg="add mod">
          <ac:chgData name="Le Manh Quan" userId="2f984887-39f4-4368-93b5-b670e85212db" providerId="ADAL" clId="{032BC797-0812-134A-BE12-F1FAAFBFE0F1}" dt="2023-03-17T02:22:12.365" v="2563" actId="1076"/>
          <ac:spMkLst>
            <pc:docMk/>
            <pc:sldMk cId="1359493571" sldId="351"/>
            <ac:spMk id="2" creationId="{21EF5FB0-5716-AB11-6A39-05335085CD45}"/>
          </ac:spMkLst>
        </pc:spChg>
        <pc:spChg chg="mod">
          <ac:chgData name="Le Manh Quan" userId="2f984887-39f4-4368-93b5-b670e85212db" providerId="ADAL" clId="{032BC797-0812-134A-BE12-F1FAAFBFE0F1}" dt="2023-03-17T02:22:51.093" v="2569" actId="1076"/>
          <ac:spMkLst>
            <pc:docMk/>
            <pc:sldMk cId="1359493571" sldId="351"/>
            <ac:spMk id="3" creationId="{90294E9B-2974-C75D-4122-F6EA7E0641D9}"/>
          </ac:spMkLst>
        </pc:spChg>
        <pc:spChg chg="mod">
          <ac:chgData name="Le Manh Quan" userId="2f984887-39f4-4368-93b5-b670e85212db" providerId="ADAL" clId="{032BC797-0812-134A-BE12-F1FAAFBFE0F1}" dt="2023-03-16T15:21:47.064" v="724" actId="1076"/>
          <ac:spMkLst>
            <pc:docMk/>
            <pc:sldMk cId="1359493571" sldId="351"/>
            <ac:spMk id="4" creationId="{AD8282D7-C95C-566D-86F5-6D51C56E4D33}"/>
          </ac:spMkLst>
        </pc:spChg>
        <pc:spChg chg="mod">
          <ac:chgData name="Le Manh Quan" userId="2f984887-39f4-4368-93b5-b670e85212db" providerId="ADAL" clId="{032BC797-0812-134A-BE12-F1FAAFBFE0F1}" dt="2023-03-16T15:21:47.064" v="724" actId="1076"/>
          <ac:spMkLst>
            <pc:docMk/>
            <pc:sldMk cId="1359493571" sldId="351"/>
            <ac:spMk id="5" creationId="{59E22658-9379-2F41-D61B-38463067B127}"/>
          </ac:spMkLst>
        </pc:spChg>
        <pc:spChg chg="mod">
          <ac:chgData name="Le Manh Quan" userId="2f984887-39f4-4368-93b5-b670e85212db" providerId="ADAL" clId="{032BC797-0812-134A-BE12-F1FAAFBFE0F1}" dt="2023-03-16T15:21:47.064" v="724" actId="1076"/>
          <ac:spMkLst>
            <pc:docMk/>
            <pc:sldMk cId="1359493571" sldId="351"/>
            <ac:spMk id="6" creationId="{53B5EBA2-3760-400E-AF58-6978C963B36E}"/>
          </ac:spMkLst>
        </pc:spChg>
        <pc:spChg chg="mod">
          <ac:chgData name="Le Manh Quan" userId="2f984887-39f4-4368-93b5-b670e85212db" providerId="ADAL" clId="{032BC797-0812-134A-BE12-F1FAAFBFE0F1}" dt="2023-03-16T15:21:56.381" v="725" actId="1076"/>
          <ac:spMkLst>
            <pc:docMk/>
            <pc:sldMk cId="1359493571" sldId="351"/>
            <ac:spMk id="7" creationId="{D92D9C3D-F3E5-6A2E-8269-6DEBA9B7BEFC}"/>
          </ac:spMkLst>
        </pc:spChg>
        <pc:spChg chg="mod">
          <ac:chgData name="Le Manh Quan" userId="2f984887-39f4-4368-93b5-b670e85212db" providerId="ADAL" clId="{032BC797-0812-134A-BE12-F1FAAFBFE0F1}" dt="2023-03-16T15:22:06.283" v="727" actId="14100"/>
          <ac:spMkLst>
            <pc:docMk/>
            <pc:sldMk cId="1359493571" sldId="351"/>
            <ac:spMk id="8" creationId="{9B4A8707-A3DF-A00B-49C4-0B3142B0AB70}"/>
          </ac:spMkLst>
        </pc:spChg>
        <pc:spChg chg="mod">
          <ac:chgData name="Le Manh Quan" userId="2f984887-39f4-4368-93b5-b670e85212db" providerId="ADAL" clId="{032BC797-0812-134A-BE12-F1FAAFBFE0F1}" dt="2023-03-17T03:07:41.421" v="4184" actId="114"/>
          <ac:spMkLst>
            <pc:docMk/>
            <pc:sldMk cId="1359493571" sldId="351"/>
            <ac:spMk id="9" creationId="{7A0A57A5-B9F2-92DD-FDD9-B0557AB57416}"/>
          </ac:spMkLst>
        </pc:spChg>
        <pc:cxnChg chg="mod">
          <ac:chgData name="Le Manh Quan" userId="2f984887-39f4-4368-93b5-b670e85212db" providerId="ADAL" clId="{032BC797-0812-134A-BE12-F1FAAFBFE0F1}" dt="2023-03-16T15:23:43.414" v="737" actId="14100"/>
          <ac:cxnSpMkLst>
            <pc:docMk/>
            <pc:sldMk cId="1359493571" sldId="351"/>
            <ac:cxnSpMk id="10" creationId="{BDB390D0-C6C3-A95D-1EB9-9ED49C377FE4}"/>
          </ac:cxnSpMkLst>
        </pc:cxnChg>
        <pc:cxnChg chg="mod">
          <ac:chgData name="Le Manh Quan" userId="2f984887-39f4-4368-93b5-b670e85212db" providerId="ADAL" clId="{032BC797-0812-134A-BE12-F1FAAFBFE0F1}" dt="2023-03-16T15:23:32.997" v="735" actId="14100"/>
          <ac:cxnSpMkLst>
            <pc:docMk/>
            <pc:sldMk cId="1359493571" sldId="351"/>
            <ac:cxnSpMk id="11" creationId="{297B2E8D-9C6B-5F1A-BA84-4347EF8C9256}"/>
          </ac:cxnSpMkLst>
        </pc:cxnChg>
        <pc:cxnChg chg="mod">
          <ac:chgData name="Le Manh Quan" userId="2f984887-39f4-4368-93b5-b670e85212db" providerId="ADAL" clId="{032BC797-0812-134A-BE12-F1FAAFBFE0F1}" dt="2023-03-16T15:22:40.247" v="733" actId="14100"/>
          <ac:cxnSpMkLst>
            <pc:docMk/>
            <pc:sldMk cId="1359493571" sldId="351"/>
            <ac:cxnSpMk id="12" creationId="{7E5E8EAE-598D-73E9-98DA-BAA00A3CB43A}"/>
          </ac:cxnSpMkLst>
        </pc:cxnChg>
      </pc:sldChg>
      <pc:sldChg chg="addSp delSp modSp add mod">
        <pc:chgData name="Le Manh Quan" userId="2f984887-39f4-4368-93b5-b670e85212db" providerId="ADAL" clId="{032BC797-0812-134A-BE12-F1FAAFBFE0F1}" dt="2023-03-17T02:02:54.988" v="1758" actId="20577"/>
        <pc:sldMkLst>
          <pc:docMk/>
          <pc:sldMk cId="3254126979" sldId="359"/>
        </pc:sldMkLst>
        <pc:spChg chg="add mod">
          <ac:chgData name="Le Manh Quan" userId="2f984887-39f4-4368-93b5-b670e85212db" providerId="ADAL" clId="{032BC797-0812-134A-BE12-F1FAAFBFE0F1}" dt="2023-03-17T01:44:51.870" v="1590" actId="1076"/>
          <ac:spMkLst>
            <pc:docMk/>
            <pc:sldMk cId="3254126979" sldId="359"/>
            <ac:spMk id="3" creationId="{70A0D04B-4C53-5227-5B4E-A204B1AD9EB0}"/>
          </ac:spMkLst>
        </pc:spChg>
        <pc:spChg chg="del">
          <ac:chgData name="Le Manh Quan" userId="2f984887-39f4-4368-93b5-b670e85212db" providerId="ADAL" clId="{032BC797-0812-134A-BE12-F1FAAFBFE0F1}" dt="2023-03-17T01:44:46.871" v="1588" actId="478"/>
          <ac:spMkLst>
            <pc:docMk/>
            <pc:sldMk cId="3254126979" sldId="359"/>
            <ac:spMk id="5" creationId="{D69BD432-CEE6-6238-C35F-9F23AB270511}"/>
          </ac:spMkLst>
        </pc:spChg>
        <pc:spChg chg="mod">
          <ac:chgData name="Le Manh Quan" userId="2f984887-39f4-4368-93b5-b670e85212db" providerId="ADAL" clId="{032BC797-0812-134A-BE12-F1FAAFBFE0F1}" dt="2023-03-17T02:02:54.988" v="1758" actId="20577"/>
          <ac:spMkLst>
            <pc:docMk/>
            <pc:sldMk cId="3254126979" sldId="359"/>
            <ac:spMk id="14" creationId="{C9E266B5-DE4E-B4EC-828A-C2060159DE3D}"/>
          </ac:spMkLst>
        </pc:spChg>
        <pc:picChg chg="del">
          <ac:chgData name="Le Manh Quan" userId="2f984887-39f4-4368-93b5-b670e85212db" providerId="ADAL" clId="{032BC797-0812-134A-BE12-F1FAAFBFE0F1}" dt="2023-03-17T01:52:54.602" v="1591" actId="478"/>
          <ac:picMkLst>
            <pc:docMk/>
            <pc:sldMk cId="3254126979" sldId="359"/>
            <ac:picMk id="4" creationId="{20D2A917-B4DB-D2F6-A26D-51183BAB8CC9}"/>
          </ac:picMkLst>
        </pc:picChg>
        <pc:picChg chg="add del mod">
          <ac:chgData name="Le Manh Quan" userId="2f984887-39f4-4368-93b5-b670e85212db" providerId="ADAL" clId="{032BC797-0812-134A-BE12-F1FAAFBFE0F1}" dt="2023-03-17T01:56:33.870" v="1606" actId="478"/>
          <ac:picMkLst>
            <pc:docMk/>
            <pc:sldMk cId="3254126979" sldId="359"/>
            <ac:picMk id="8" creationId="{AFC510D8-070B-FB32-C1D7-8F9C72C59849}"/>
          </ac:picMkLst>
        </pc:picChg>
        <pc:picChg chg="add mod modCrop">
          <ac:chgData name="Le Manh Quan" userId="2f984887-39f4-4368-93b5-b670e85212db" providerId="ADAL" clId="{032BC797-0812-134A-BE12-F1FAAFBFE0F1}" dt="2023-03-17T02:02:13.520" v="1680" actId="1076"/>
          <ac:picMkLst>
            <pc:docMk/>
            <pc:sldMk cId="3254126979" sldId="359"/>
            <ac:picMk id="10" creationId="{20BFC003-D717-2A63-2C37-432383423224}"/>
          </ac:picMkLst>
        </pc:picChg>
      </pc:sldChg>
      <pc:sldChg chg="addSp delSp modSp add del mod ord">
        <pc:chgData name="Le Manh Quan" userId="2f984887-39f4-4368-93b5-b670e85212db" providerId="ADAL" clId="{032BC797-0812-134A-BE12-F1FAAFBFE0F1}" dt="2023-03-17T01:56:29.466" v="1604" actId="2696"/>
        <pc:sldMkLst>
          <pc:docMk/>
          <pc:sldMk cId="868816838" sldId="360"/>
        </pc:sldMkLst>
        <pc:spChg chg="add mod">
          <ac:chgData name="Le Manh Quan" userId="2f984887-39f4-4368-93b5-b670e85212db" providerId="ADAL" clId="{032BC797-0812-134A-BE12-F1FAAFBFE0F1}" dt="2023-03-17T01:53:47.137" v="1599"/>
          <ac:spMkLst>
            <pc:docMk/>
            <pc:sldMk cId="868816838" sldId="360"/>
            <ac:spMk id="3" creationId="{9D36707A-2D34-0948-3BAC-17A99DB5FCE9}"/>
          </ac:spMkLst>
        </pc:spChg>
        <pc:spChg chg="del">
          <ac:chgData name="Le Manh Quan" userId="2f984887-39f4-4368-93b5-b670e85212db" providerId="ADAL" clId="{032BC797-0812-134A-BE12-F1FAAFBFE0F1}" dt="2023-03-17T01:53:46.522" v="1598" actId="478"/>
          <ac:spMkLst>
            <pc:docMk/>
            <pc:sldMk cId="868816838" sldId="360"/>
            <ac:spMk id="5" creationId="{D69BD432-CEE6-6238-C35F-9F23AB270511}"/>
          </ac:spMkLst>
        </pc:spChg>
        <pc:spChg chg="mod">
          <ac:chgData name="Le Manh Quan" userId="2f984887-39f4-4368-93b5-b670e85212db" providerId="ADAL" clId="{032BC797-0812-134A-BE12-F1FAAFBFE0F1}" dt="2023-03-17T01:53:35.621" v="1596" actId="20577"/>
          <ac:spMkLst>
            <pc:docMk/>
            <pc:sldMk cId="868816838" sldId="360"/>
            <ac:spMk id="6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1:53:51.812" v="1601" actId="20577"/>
          <ac:spMkLst>
            <pc:docMk/>
            <pc:sldMk cId="868816838" sldId="360"/>
            <ac:spMk id="14" creationId="{C9E266B5-DE4E-B4EC-828A-C2060159DE3D}"/>
          </ac:spMkLst>
        </pc:spChg>
      </pc:sldChg>
      <pc:sldChg chg="addSp delSp modSp mod modAnim">
        <pc:chgData name="Le Manh Quan" userId="2f984887-39f4-4368-93b5-b670e85212db" providerId="ADAL" clId="{032BC797-0812-134A-BE12-F1FAAFBFE0F1}" dt="2023-03-17T02:21:36.913" v="2555" actId="1076"/>
        <pc:sldMkLst>
          <pc:docMk/>
          <pc:sldMk cId="2098282813" sldId="362"/>
        </pc:sldMkLst>
        <pc:spChg chg="del">
          <ac:chgData name="Le Manh Quan" userId="2f984887-39f4-4368-93b5-b670e85212db" providerId="ADAL" clId="{032BC797-0812-134A-BE12-F1FAAFBFE0F1}" dt="2023-03-17T02:20:42.979" v="2509" actId="478"/>
          <ac:spMkLst>
            <pc:docMk/>
            <pc:sldMk cId="2098282813" sldId="362"/>
            <ac:spMk id="2" creationId="{00000000-0000-0000-0000-000000000000}"/>
          </ac:spMkLst>
        </pc:spChg>
        <pc:spChg chg="add del mod">
          <ac:chgData name="Le Manh Quan" userId="2f984887-39f4-4368-93b5-b670e85212db" providerId="ADAL" clId="{032BC797-0812-134A-BE12-F1FAAFBFE0F1}" dt="2023-03-17T02:20:58.680" v="2550" actId="478"/>
          <ac:spMkLst>
            <pc:docMk/>
            <pc:sldMk cId="2098282813" sldId="362"/>
            <ac:spMk id="4" creationId="{452AA59D-0F68-9D25-2C21-9DC634F7431A}"/>
          </ac:spMkLst>
        </pc:spChg>
        <pc:spChg chg="mod">
          <ac:chgData name="Le Manh Quan" userId="2f984887-39f4-4368-93b5-b670e85212db" providerId="ADAL" clId="{032BC797-0812-134A-BE12-F1FAAFBFE0F1}" dt="2023-03-17T02:21:36.913" v="2555" actId="1076"/>
          <ac:spMkLst>
            <pc:docMk/>
            <pc:sldMk cId="2098282813" sldId="362"/>
            <ac:spMk id="5" creationId="{00000000-0000-0000-0000-000000000000}"/>
          </ac:spMkLst>
        </pc:spChg>
      </pc:sldChg>
      <pc:sldChg chg="del">
        <pc:chgData name="Le Manh Quan" userId="2f984887-39f4-4368-93b5-b670e85212db" providerId="ADAL" clId="{032BC797-0812-134A-BE12-F1FAAFBFE0F1}" dt="2023-03-16T15:11:40.216" v="285" actId="2696"/>
        <pc:sldMkLst>
          <pc:docMk/>
          <pc:sldMk cId="689095347" sldId="366"/>
        </pc:sldMkLst>
      </pc:sldChg>
      <pc:sldChg chg="del">
        <pc:chgData name="Le Manh Quan" userId="2f984887-39f4-4368-93b5-b670e85212db" providerId="ADAL" clId="{032BC797-0812-134A-BE12-F1FAAFBFE0F1}" dt="2023-03-17T02:04:38.177" v="1759" actId="2696"/>
        <pc:sldMkLst>
          <pc:docMk/>
          <pc:sldMk cId="176694899" sldId="367"/>
        </pc:sldMkLst>
      </pc:sldChg>
      <pc:sldChg chg="del">
        <pc:chgData name="Le Manh Quan" userId="2f984887-39f4-4368-93b5-b670e85212db" providerId="ADAL" clId="{032BC797-0812-134A-BE12-F1FAAFBFE0F1}" dt="2023-03-17T02:04:39.508" v="1760" actId="2696"/>
        <pc:sldMkLst>
          <pc:docMk/>
          <pc:sldMk cId="2652424400" sldId="368"/>
        </pc:sldMkLst>
      </pc:sldChg>
      <pc:sldChg chg="modSp mod modAnim">
        <pc:chgData name="Le Manh Quan" userId="2f984887-39f4-4368-93b5-b670e85212db" providerId="ADAL" clId="{032BC797-0812-134A-BE12-F1FAAFBFE0F1}" dt="2023-03-17T03:05:59.087" v="4176"/>
        <pc:sldMkLst>
          <pc:docMk/>
          <pc:sldMk cId="1720295276" sldId="369"/>
        </pc:sldMkLst>
        <pc:spChg chg="mod">
          <ac:chgData name="Le Manh Quan" userId="2f984887-39f4-4368-93b5-b670e85212db" providerId="ADAL" clId="{032BC797-0812-134A-BE12-F1FAAFBFE0F1}" dt="2023-03-17T02:12:12.767" v="2140" actId="20577"/>
          <ac:spMkLst>
            <pc:docMk/>
            <pc:sldMk cId="1720295276" sldId="369"/>
            <ac:spMk id="3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2:13:19.125" v="2212" actId="14100"/>
          <ac:spMkLst>
            <pc:docMk/>
            <pc:sldMk cId="1720295276" sldId="369"/>
            <ac:spMk id="4" creationId="{00000000-0000-0000-0000-000000000000}"/>
          </ac:spMkLst>
        </pc:spChg>
      </pc:sldChg>
      <pc:sldChg chg="modSp mod modAnim">
        <pc:chgData name="Le Manh Quan" userId="2f984887-39f4-4368-93b5-b670e85212db" providerId="ADAL" clId="{032BC797-0812-134A-BE12-F1FAAFBFE0F1}" dt="2023-03-17T03:05:46.133" v="4173"/>
        <pc:sldMkLst>
          <pc:docMk/>
          <pc:sldMk cId="4120177561" sldId="370"/>
        </pc:sldMkLst>
        <pc:spChg chg="mod">
          <ac:chgData name="Le Manh Quan" userId="2f984887-39f4-4368-93b5-b670e85212db" providerId="ADAL" clId="{032BC797-0812-134A-BE12-F1FAAFBFE0F1}" dt="2023-03-17T02:08:50.906" v="1942" actId="207"/>
          <ac:spMkLst>
            <pc:docMk/>
            <pc:sldMk cId="4120177561" sldId="370"/>
            <ac:spMk id="2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2:08:29.734" v="1940" actId="20577"/>
          <ac:spMkLst>
            <pc:docMk/>
            <pc:sldMk cId="4120177561" sldId="370"/>
            <ac:spMk id="3" creationId="{00000000-0000-0000-0000-000000000000}"/>
          </ac:spMkLst>
        </pc:spChg>
      </pc:sldChg>
      <pc:sldChg chg="modSp mod modAnim">
        <pc:chgData name="Le Manh Quan" userId="2f984887-39f4-4368-93b5-b670e85212db" providerId="ADAL" clId="{032BC797-0812-134A-BE12-F1FAAFBFE0F1}" dt="2023-03-17T03:06:26.974" v="4183" actId="20577"/>
        <pc:sldMkLst>
          <pc:docMk/>
          <pc:sldMk cId="2042959793" sldId="371"/>
        </pc:sldMkLst>
        <pc:spChg chg="mod">
          <ac:chgData name="Le Manh Quan" userId="2f984887-39f4-4368-93b5-b670e85212db" providerId="ADAL" clId="{032BC797-0812-134A-BE12-F1FAAFBFE0F1}" dt="2023-03-17T02:10:16.152" v="1981" actId="207"/>
          <ac:spMkLst>
            <pc:docMk/>
            <pc:sldMk cId="2042959793" sldId="371"/>
            <ac:spMk id="2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3:06:26.974" v="4183" actId="20577"/>
          <ac:spMkLst>
            <pc:docMk/>
            <pc:sldMk cId="2042959793" sldId="371"/>
            <ac:spMk id="3" creationId="{00000000-0000-0000-0000-000000000000}"/>
          </ac:spMkLst>
        </pc:spChg>
      </pc:sldChg>
      <pc:sldChg chg="modSp mod modAnim">
        <pc:chgData name="Le Manh Quan" userId="2f984887-39f4-4368-93b5-b670e85212db" providerId="ADAL" clId="{032BC797-0812-134A-BE12-F1FAAFBFE0F1}" dt="2023-03-17T03:05:55.272" v="4175"/>
        <pc:sldMkLst>
          <pc:docMk/>
          <pc:sldMk cId="4190333728" sldId="372"/>
        </pc:sldMkLst>
        <pc:spChg chg="mod">
          <ac:chgData name="Le Manh Quan" userId="2f984887-39f4-4368-93b5-b670e85212db" providerId="ADAL" clId="{032BC797-0812-134A-BE12-F1FAAFBFE0F1}" dt="2023-03-17T02:11:51.001" v="2120" actId="207"/>
          <ac:spMkLst>
            <pc:docMk/>
            <pc:sldMk cId="4190333728" sldId="372"/>
            <ac:spMk id="2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2:11:36.736" v="2119" actId="20577"/>
          <ac:spMkLst>
            <pc:docMk/>
            <pc:sldMk cId="4190333728" sldId="372"/>
            <ac:spMk id="3" creationId="{00000000-0000-0000-0000-000000000000}"/>
          </ac:spMkLst>
        </pc:spChg>
      </pc:sldChg>
      <pc:sldChg chg="modSp mod modAnim">
        <pc:chgData name="Le Manh Quan" userId="2f984887-39f4-4368-93b5-b670e85212db" providerId="ADAL" clId="{032BC797-0812-134A-BE12-F1FAAFBFE0F1}" dt="2023-03-17T03:06:09.730" v="4177" actId="20577"/>
        <pc:sldMkLst>
          <pc:docMk/>
          <pc:sldMk cId="2843085774" sldId="373"/>
        </pc:sldMkLst>
        <pc:spChg chg="mod">
          <ac:chgData name="Le Manh Quan" userId="2f984887-39f4-4368-93b5-b670e85212db" providerId="ADAL" clId="{032BC797-0812-134A-BE12-F1FAAFBFE0F1}" dt="2023-03-17T02:05:56.022" v="1821" actId="20577"/>
          <ac:spMkLst>
            <pc:docMk/>
            <pc:sldMk cId="2843085774" sldId="373"/>
            <ac:spMk id="2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3:06:09.730" v="4177" actId="20577"/>
          <ac:spMkLst>
            <pc:docMk/>
            <pc:sldMk cId="2843085774" sldId="373"/>
            <ac:spMk id="3" creationId="{00000000-0000-0000-0000-000000000000}"/>
          </ac:spMkLst>
        </pc:spChg>
      </pc:sldChg>
      <pc:sldChg chg="del">
        <pc:chgData name="Le Manh Quan" userId="2f984887-39f4-4368-93b5-b670e85212db" providerId="ADAL" clId="{032BC797-0812-134A-BE12-F1FAAFBFE0F1}" dt="2023-03-17T02:13:42.562" v="2216" actId="2696"/>
        <pc:sldMkLst>
          <pc:docMk/>
          <pc:sldMk cId="429220141" sldId="374"/>
        </pc:sldMkLst>
      </pc:sldChg>
      <pc:sldChg chg="addSp delSp modSp mod delAnim modAnim">
        <pc:chgData name="Le Manh Quan" userId="2f984887-39f4-4368-93b5-b670e85212db" providerId="ADAL" clId="{032BC797-0812-134A-BE12-F1FAAFBFE0F1}" dt="2023-03-17T03:08:26.697" v="4214" actId="1076"/>
        <pc:sldMkLst>
          <pc:docMk/>
          <pc:sldMk cId="2749668199" sldId="375"/>
        </pc:sldMkLst>
        <pc:spChg chg="mod">
          <ac:chgData name="Le Manh Quan" userId="2f984887-39f4-4368-93b5-b670e85212db" providerId="ADAL" clId="{032BC797-0812-134A-BE12-F1FAAFBFE0F1}" dt="2023-03-17T03:08:03.316" v="4212" actId="20577"/>
          <ac:spMkLst>
            <pc:docMk/>
            <pc:sldMk cId="2749668199" sldId="375"/>
            <ac:spMk id="2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30:27.860" v="2688" actId="478"/>
          <ac:spMkLst>
            <pc:docMk/>
            <pc:sldMk cId="2749668199" sldId="375"/>
            <ac:spMk id="5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30:29.784" v="2689" actId="478"/>
          <ac:spMkLst>
            <pc:docMk/>
            <pc:sldMk cId="2749668199" sldId="375"/>
            <ac:spMk id="6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30:31.208" v="2690" actId="478"/>
          <ac:spMkLst>
            <pc:docMk/>
            <pc:sldMk cId="2749668199" sldId="375"/>
            <ac:spMk id="7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30:32.968" v="2691" actId="478"/>
          <ac:spMkLst>
            <pc:docMk/>
            <pc:sldMk cId="2749668199" sldId="375"/>
            <ac:spMk id="8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30:35.493" v="2692" actId="478"/>
          <ac:spMkLst>
            <pc:docMk/>
            <pc:sldMk cId="2749668199" sldId="375"/>
            <ac:spMk id="9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2:46:35.708" v="3249" actId="1076"/>
          <ac:spMkLst>
            <pc:docMk/>
            <pc:sldMk cId="2749668199" sldId="375"/>
            <ac:spMk id="10" creationId="{00000000-0000-0000-0000-000000000000}"/>
          </ac:spMkLst>
        </pc:spChg>
        <pc:spChg chg="add mod">
          <ac:chgData name="Le Manh Quan" userId="2f984887-39f4-4368-93b5-b670e85212db" providerId="ADAL" clId="{032BC797-0812-134A-BE12-F1FAAFBFE0F1}" dt="2023-03-17T02:41:57.419" v="3017" actId="1076"/>
          <ac:spMkLst>
            <pc:docMk/>
            <pc:sldMk cId="2749668199" sldId="375"/>
            <ac:spMk id="11" creationId="{E0868074-0BC1-54E1-EA62-D2574E297960}"/>
          </ac:spMkLst>
        </pc:spChg>
        <pc:spChg chg="add mod">
          <ac:chgData name="Le Manh Quan" userId="2f984887-39f4-4368-93b5-b670e85212db" providerId="ADAL" clId="{032BC797-0812-134A-BE12-F1FAAFBFE0F1}" dt="2023-03-17T03:08:26.697" v="4214" actId="1076"/>
          <ac:spMkLst>
            <pc:docMk/>
            <pc:sldMk cId="2749668199" sldId="375"/>
            <ac:spMk id="12" creationId="{A6A27D04-96E3-F63E-FB5E-736A9F4DD5D2}"/>
          </ac:spMkLst>
        </pc:spChg>
        <pc:spChg chg="add mod">
          <ac:chgData name="Le Manh Quan" userId="2f984887-39f4-4368-93b5-b670e85212db" providerId="ADAL" clId="{032BC797-0812-134A-BE12-F1FAAFBFE0F1}" dt="2023-03-17T02:42:17.209" v="3044" actId="20577"/>
          <ac:spMkLst>
            <pc:docMk/>
            <pc:sldMk cId="2749668199" sldId="375"/>
            <ac:spMk id="13" creationId="{5ADF6D48-C0F4-E6B1-D0B8-1D0AFFEF3AC1}"/>
          </ac:spMkLst>
        </pc:spChg>
        <pc:spChg chg="add mod">
          <ac:chgData name="Le Manh Quan" userId="2f984887-39f4-4368-93b5-b670e85212db" providerId="ADAL" clId="{032BC797-0812-134A-BE12-F1FAAFBFE0F1}" dt="2023-03-17T02:43:47.705" v="3150" actId="1076"/>
          <ac:spMkLst>
            <pc:docMk/>
            <pc:sldMk cId="2749668199" sldId="375"/>
            <ac:spMk id="14" creationId="{6F2DCC69-4CC8-8AA0-914E-32F73106CA05}"/>
          </ac:spMkLst>
        </pc:spChg>
        <pc:spChg chg="add mod">
          <ac:chgData name="Le Manh Quan" userId="2f984887-39f4-4368-93b5-b670e85212db" providerId="ADAL" clId="{032BC797-0812-134A-BE12-F1FAAFBFE0F1}" dt="2023-03-17T02:44:15.719" v="3179" actId="1076"/>
          <ac:spMkLst>
            <pc:docMk/>
            <pc:sldMk cId="2749668199" sldId="375"/>
            <ac:spMk id="15" creationId="{F98B7330-74DD-CB1A-E1A2-B3B578F4A845}"/>
          </ac:spMkLst>
        </pc:spChg>
        <pc:graphicFrameChg chg="add mod modGraphic">
          <ac:chgData name="Le Manh Quan" userId="2f984887-39f4-4368-93b5-b670e85212db" providerId="ADAL" clId="{032BC797-0812-134A-BE12-F1FAAFBFE0F1}" dt="2023-03-17T02:43:33.353" v="3147" actId="14734"/>
          <ac:graphicFrameMkLst>
            <pc:docMk/>
            <pc:sldMk cId="2749668199" sldId="375"/>
            <ac:graphicFrameMk id="3" creationId="{B95EB394-CC5A-0AE9-A421-53AD51EA9C06}"/>
          </ac:graphicFrameMkLst>
        </pc:graphicFrameChg>
        <pc:picChg chg="del mod">
          <ac:chgData name="Le Manh Quan" userId="2f984887-39f4-4368-93b5-b670e85212db" providerId="ADAL" clId="{032BC797-0812-134A-BE12-F1FAAFBFE0F1}" dt="2023-03-17T02:29:30.809" v="2687" actId="478"/>
          <ac:picMkLst>
            <pc:docMk/>
            <pc:sldMk cId="2749668199" sldId="375"/>
            <ac:picMk id="4" creationId="{00000000-0000-0000-0000-000000000000}"/>
          </ac:picMkLst>
        </pc:picChg>
      </pc:sldChg>
      <pc:sldChg chg="addSp delSp modSp mod delAnim modAnim">
        <pc:chgData name="Le Manh Quan" userId="2f984887-39f4-4368-93b5-b670e85212db" providerId="ADAL" clId="{032BC797-0812-134A-BE12-F1FAAFBFE0F1}" dt="2023-03-17T03:09:29.842" v="4220" actId="1076"/>
        <pc:sldMkLst>
          <pc:docMk/>
          <pc:sldMk cId="834733092" sldId="376"/>
        </pc:sldMkLst>
        <pc:spChg chg="mod">
          <ac:chgData name="Le Manh Quan" userId="2f984887-39f4-4368-93b5-b670e85212db" providerId="ADAL" clId="{032BC797-0812-134A-BE12-F1FAAFBFE0F1}" dt="2023-03-17T02:53:28.523" v="3728" actId="1076"/>
          <ac:spMkLst>
            <pc:docMk/>
            <pc:sldMk cId="834733092" sldId="376"/>
            <ac:spMk id="2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2:51:10.038" v="3707" actId="1076"/>
          <ac:spMkLst>
            <pc:docMk/>
            <pc:sldMk cId="834733092" sldId="376"/>
            <ac:spMk id="3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44:33.947" v="3180" actId="478"/>
          <ac:spMkLst>
            <pc:docMk/>
            <pc:sldMk cId="834733092" sldId="376"/>
            <ac:spMk id="4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44:50.448" v="3183" actId="478"/>
          <ac:spMkLst>
            <pc:docMk/>
            <pc:sldMk cId="834733092" sldId="376"/>
            <ac:spMk id="5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2:53:42.686" v="3734" actId="14100"/>
          <ac:spMkLst>
            <pc:docMk/>
            <pc:sldMk cId="834733092" sldId="376"/>
            <ac:spMk id="6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44:49.109" v="3182" actId="478"/>
          <ac:spMkLst>
            <pc:docMk/>
            <pc:sldMk cId="834733092" sldId="376"/>
            <ac:spMk id="7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44:47.633" v="3181" actId="478"/>
          <ac:spMkLst>
            <pc:docMk/>
            <pc:sldMk cId="834733092" sldId="376"/>
            <ac:spMk id="8" creationId="{00000000-0000-0000-0000-000000000000}"/>
          </ac:spMkLst>
        </pc:spChg>
        <pc:spChg chg="del">
          <ac:chgData name="Le Manh Quan" userId="2f984887-39f4-4368-93b5-b670e85212db" providerId="ADAL" clId="{032BC797-0812-134A-BE12-F1FAAFBFE0F1}" dt="2023-03-17T02:44:52.387" v="3184" actId="478"/>
          <ac:spMkLst>
            <pc:docMk/>
            <pc:sldMk cId="834733092" sldId="376"/>
            <ac:spMk id="9" creationId="{00000000-0000-0000-0000-000000000000}"/>
          </ac:spMkLst>
        </pc:spChg>
        <pc:spChg chg="add mod">
          <ac:chgData name="Le Manh Quan" userId="2f984887-39f4-4368-93b5-b670e85212db" providerId="ADAL" clId="{032BC797-0812-134A-BE12-F1FAAFBFE0F1}" dt="2023-03-17T02:54:07.280" v="3748" actId="1076"/>
          <ac:spMkLst>
            <pc:docMk/>
            <pc:sldMk cId="834733092" sldId="376"/>
            <ac:spMk id="10" creationId="{7B65C850-91F8-2B10-827D-C45131A3A4E2}"/>
          </ac:spMkLst>
        </pc:spChg>
        <pc:spChg chg="add mod">
          <ac:chgData name="Le Manh Quan" userId="2f984887-39f4-4368-93b5-b670e85212db" providerId="ADAL" clId="{032BC797-0812-134A-BE12-F1FAAFBFE0F1}" dt="2023-03-17T02:54:16.782" v="3757" actId="20577"/>
          <ac:spMkLst>
            <pc:docMk/>
            <pc:sldMk cId="834733092" sldId="376"/>
            <ac:spMk id="11" creationId="{B987193A-D784-DF56-C2B4-C8E4D1FA7F79}"/>
          </ac:spMkLst>
        </pc:spChg>
        <pc:spChg chg="add mod">
          <ac:chgData name="Le Manh Quan" userId="2f984887-39f4-4368-93b5-b670e85212db" providerId="ADAL" clId="{032BC797-0812-134A-BE12-F1FAAFBFE0F1}" dt="2023-03-17T02:54:38.161" v="3768" actId="1076"/>
          <ac:spMkLst>
            <pc:docMk/>
            <pc:sldMk cId="834733092" sldId="376"/>
            <ac:spMk id="12" creationId="{1079902E-DC04-CC79-169E-17CBA20E2F73}"/>
          </ac:spMkLst>
        </pc:spChg>
        <pc:spChg chg="add mod">
          <ac:chgData name="Le Manh Quan" userId="2f984887-39f4-4368-93b5-b670e85212db" providerId="ADAL" clId="{032BC797-0812-134A-BE12-F1FAAFBFE0F1}" dt="2023-03-17T02:54:52.110" v="3776" actId="1076"/>
          <ac:spMkLst>
            <pc:docMk/>
            <pc:sldMk cId="834733092" sldId="376"/>
            <ac:spMk id="13" creationId="{CDFA4DC3-82E6-9592-A68C-847CCDEDDE23}"/>
          </ac:spMkLst>
        </pc:spChg>
        <pc:spChg chg="add mod">
          <ac:chgData name="Le Manh Quan" userId="2f984887-39f4-4368-93b5-b670e85212db" providerId="ADAL" clId="{032BC797-0812-134A-BE12-F1FAAFBFE0F1}" dt="2023-03-17T02:55:08.356" v="3783" actId="14100"/>
          <ac:spMkLst>
            <pc:docMk/>
            <pc:sldMk cId="834733092" sldId="376"/>
            <ac:spMk id="14" creationId="{539A232D-654E-37E8-B013-7E06095989AF}"/>
          </ac:spMkLst>
        </pc:spChg>
        <pc:spChg chg="add mod">
          <ac:chgData name="Le Manh Quan" userId="2f984887-39f4-4368-93b5-b670e85212db" providerId="ADAL" clId="{032BC797-0812-134A-BE12-F1FAAFBFE0F1}" dt="2023-03-17T02:55:24.409" v="3793" actId="1076"/>
          <ac:spMkLst>
            <pc:docMk/>
            <pc:sldMk cId="834733092" sldId="376"/>
            <ac:spMk id="15" creationId="{60905FF9-5A29-FF5A-7CD1-A8CFB48ADF21}"/>
          </ac:spMkLst>
        </pc:spChg>
        <pc:spChg chg="add mod">
          <ac:chgData name="Le Manh Quan" userId="2f984887-39f4-4368-93b5-b670e85212db" providerId="ADAL" clId="{032BC797-0812-134A-BE12-F1FAAFBFE0F1}" dt="2023-03-17T03:09:29.842" v="4220" actId="1076"/>
          <ac:spMkLst>
            <pc:docMk/>
            <pc:sldMk cId="834733092" sldId="376"/>
            <ac:spMk id="16" creationId="{4E578D28-72A5-7142-FEBA-95DD37289DA5}"/>
          </ac:spMkLst>
        </pc:spChg>
      </pc:sldChg>
      <pc:sldChg chg="addSp delSp modSp add mod delAnim modAnim">
        <pc:chgData name="Le Manh Quan" userId="2f984887-39f4-4368-93b5-b670e85212db" providerId="ADAL" clId="{032BC797-0812-134A-BE12-F1FAAFBFE0F1}" dt="2023-03-17T03:04:48.723" v="4171" actId="20577"/>
        <pc:sldMkLst>
          <pc:docMk/>
          <pc:sldMk cId="1763706210" sldId="377"/>
        </pc:sldMkLst>
        <pc:spChg chg="add mod">
          <ac:chgData name="Le Manh Quan" userId="2f984887-39f4-4368-93b5-b670e85212db" providerId="ADAL" clId="{032BC797-0812-134A-BE12-F1FAAFBFE0F1}" dt="2023-03-16T15:26:47.479" v="866" actId="122"/>
          <ac:spMkLst>
            <pc:docMk/>
            <pc:sldMk cId="1763706210" sldId="377"/>
            <ac:spMk id="2" creationId="{F762F42E-FE18-670F-9D42-FDFFE71D7117}"/>
          </ac:spMkLst>
        </pc:spChg>
        <pc:spChg chg="mod">
          <ac:chgData name="Le Manh Quan" userId="2f984887-39f4-4368-93b5-b670e85212db" providerId="ADAL" clId="{032BC797-0812-134A-BE12-F1FAAFBFE0F1}" dt="2023-03-16T15:28:09.326" v="1000" actId="20577"/>
          <ac:spMkLst>
            <pc:docMk/>
            <pc:sldMk cId="1763706210" sldId="377"/>
            <ac:spMk id="3" creationId="{90294E9B-2974-C75D-4122-F6EA7E0641D9}"/>
          </ac:spMkLst>
        </pc:spChg>
        <pc:spChg chg="del">
          <ac:chgData name="Le Manh Quan" userId="2f984887-39f4-4368-93b5-b670e85212db" providerId="ADAL" clId="{032BC797-0812-134A-BE12-F1FAAFBFE0F1}" dt="2023-03-16T15:25:08.056" v="791" actId="478"/>
          <ac:spMkLst>
            <pc:docMk/>
            <pc:sldMk cId="1763706210" sldId="377"/>
            <ac:spMk id="4" creationId="{AD8282D7-C95C-566D-86F5-6D51C56E4D33}"/>
          </ac:spMkLst>
        </pc:spChg>
        <pc:spChg chg="del">
          <ac:chgData name="Le Manh Quan" userId="2f984887-39f4-4368-93b5-b670e85212db" providerId="ADAL" clId="{032BC797-0812-134A-BE12-F1FAAFBFE0F1}" dt="2023-03-16T15:25:08.056" v="791" actId="478"/>
          <ac:spMkLst>
            <pc:docMk/>
            <pc:sldMk cId="1763706210" sldId="377"/>
            <ac:spMk id="5" creationId="{59E22658-9379-2F41-D61B-38463067B127}"/>
          </ac:spMkLst>
        </pc:spChg>
        <pc:spChg chg="del">
          <ac:chgData name="Le Manh Quan" userId="2f984887-39f4-4368-93b5-b670e85212db" providerId="ADAL" clId="{032BC797-0812-134A-BE12-F1FAAFBFE0F1}" dt="2023-03-16T15:25:08.056" v="791" actId="478"/>
          <ac:spMkLst>
            <pc:docMk/>
            <pc:sldMk cId="1763706210" sldId="377"/>
            <ac:spMk id="6" creationId="{53B5EBA2-3760-400E-AF58-6978C963B36E}"/>
          </ac:spMkLst>
        </pc:spChg>
        <pc:spChg chg="del">
          <ac:chgData name="Le Manh Quan" userId="2f984887-39f4-4368-93b5-b670e85212db" providerId="ADAL" clId="{032BC797-0812-134A-BE12-F1FAAFBFE0F1}" dt="2023-03-16T15:25:08.056" v="791" actId="478"/>
          <ac:spMkLst>
            <pc:docMk/>
            <pc:sldMk cId="1763706210" sldId="377"/>
            <ac:spMk id="7" creationId="{D92D9C3D-F3E5-6A2E-8269-6DEBA9B7BEFC}"/>
          </ac:spMkLst>
        </pc:spChg>
        <pc:spChg chg="del">
          <ac:chgData name="Le Manh Quan" userId="2f984887-39f4-4368-93b5-b670e85212db" providerId="ADAL" clId="{032BC797-0812-134A-BE12-F1FAAFBFE0F1}" dt="2023-03-16T15:25:08.056" v="791" actId="478"/>
          <ac:spMkLst>
            <pc:docMk/>
            <pc:sldMk cId="1763706210" sldId="377"/>
            <ac:spMk id="8" creationId="{9B4A8707-A3DF-A00B-49C4-0B3142B0AB70}"/>
          </ac:spMkLst>
        </pc:spChg>
        <pc:spChg chg="del">
          <ac:chgData name="Le Manh Quan" userId="2f984887-39f4-4368-93b5-b670e85212db" providerId="ADAL" clId="{032BC797-0812-134A-BE12-F1FAAFBFE0F1}" dt="2023-03-16T15:25:08.056" v="791" actId="478"/>
          <ac:spMkLst>
            <pc:docMk/>
            <pc:sldMk cId="1763706210" sldId="377"/>
            <ac:spMk id="9" creationId="{7A0A57A5-B9F2-92DD-FDD9-B0557AB57416}"/>
          </ac:spMkLst>
        </pc:spChg>
        <pc:spChg chg="add mod">
          <ac:chgData name="Le Manh Quan" userId="2f984887-39f4-4368-93b5-b670e85212db" providerId="ADAL" clId="{032BC797-0812-134A-BE12-F1FAAFBFE0F1}" dt="2023-03-16T15:28:17.728" v="1001" actId="1076"/>
          <ac:spMkLst>
            <pc:docMk/>
            <pc:sldMk cId="1763706210" sldId="377"/>
            <ac:spMk id="13" creationId="{5811190D-1C60-2106-2EC0-4702706AED91}"/>
          </ac:spMkLst>
        </pc:spChg>
        <pc:spChg chg="add mod">
          <ac:chgData name="Le Manh Quan" userId="2f984887-39f4-4368-93b5-b670e85212db" providerId="ADAL" clId="{032BC797-0812-134A-BE12-F1FAAFBFE0F1}" dt="2023-03-16T15:31:32.031" v="1312" actId="1076"/>
          <ac:spMkLst>
            <pc:docMk/>
            <pc:sldMk cId="1763706210" sldId="377"/>
            <ac:spMk id="14" creationId="{97C814A3-ABF9-B803-8035-4EEE989A7CDE}"/>
          </ac:spMkLst>
        </pc:spChg>
        <pc:spChg chg="add mod">
          <ac:chgData name="Le Manh Quan" userId="2f984887-39f4-4368-93b5-b670e85212db" providerId="ADAL" clId="{032BC797-0812-134A-BE12-F1FAAFBFE0F1}" dt="2023-03-17T03:04:48.723" v="4171" actId="20577"/>
          <ac:spMkLst>
            <pc:docMk/>
            <pc:sldMk cId="1763706210" sldId="377"/>
            <ac:spMk id="15" creationId="{17F207DB-5B79-3F25-77F0-27309725C32B}"/>
          </ac:spMkLst>
        </pc:spChg>
        <pc:spChg chg="add mod">
          <ac:chgData name="Le Manh Quan" userId="2f984887-39f4-4368-93b5-b670e85212db" providerId="ADAL" clId="{032BC797-0812-134A-BE12-F1FAAFBFE0F1}" dt="2023-03-16T15:32:14.131" v="1326" actId="1076"/>
          <ac:spMkLst>
            <pc:docMk/>
            <pc:sldMk cId="1763706210" sldId="377"/>
            <ac:spMk id="16" creationId="{844118C2-C379-E5C8-2D92-F0FE7B232112}"/>
          </ac:spMkLst>
        </pc:spChg>
        <pc:spChg chg="add mod">
          <ac:chgData name="Le Manh Quan" userId="2f984887-39f4-4368-93b5-b670e85212db" providerId="ADAL" clId="{032BC797-0812-134A-BE12-F1FAAFBFE0F1}" dt="2023-03-17T01:15:46.600" v="1354" actId="1076"/>
          <ac:spMkLst>
            <pc:docMk/>
            <pc:sldMk cId="1763706210" sldId="377"/>
            <ac:spMk id="17" creationId="{8CAF3C6C-1BEC-E54D-6100-45E0A5AD2E95}"/>
          </ac:spMkLst>
        </pc:spChg>
        <pc:spChg chg="add mod">
          <ac:chgData name="Le Manh Quan" userId="2f984887-39f4-4368-93b5-b670e85212db" providerId="ADAL" clId="{032BC797-0812-134A-BE12-F1FAAFBFE0F1}" dt="2023-03-16T15:34:18.348" v="1352" actId="1076"/>
          <ac:spMkLst>
            <pc:docMk/>
            <pc:sldMk cId="1763706210" sldId="377"/>
            <ac:spMk id="18" creationId="{BCCECF55-D8EB-97F0-2944-322749C43C91}"/>
          </ac:spMkLst>
        </pc:spChg>
        <pc:cxnChg chg="del">
          <ac:chgData name="Le Manh Quan" userId="2f984887-39f4-4368-93b5-b670e85212db" providerId="ADAL" clId="{032BC797-0812-134A-BE12-F1FAAFBFE0F1}" dt="2023-03-16T15:25:08.056" v="791" actId="478"/>
          <ac:cxnSpMkLst>
            <pc:docMk/>
            <pc:sldMk cId="1763706210" sldId="377"/>
            <ac:cxnSpMk id="10" creationId="{BDB390D0-C6C3-A95D-1EB9-9ED49C377FE4}"/>
          </ac:cxnSpMkLst>
        </pc:cxnChg>
        <pc:cxnChg chg="del mod">
          <ac:chgData name="Le Manh Quan" userId="2f984887-39f4-4368-93b5-b670e85212db" providerId="ADAL" clId="{032BC797-0812-134A-BE12-F1FAAFBFE0F1}" dt="2023-03-16T15:25:08.056" v="791" actId="478"/>
          <ac:cxnSpMkLst>
            <pc:docMk/>
            <pc:sldMk cId="1763706210" sldId="377"/>
            <ac:cxnSpMk id="11" creationId="{297B2E8D-9C6B-5F1A-BA84-4347EF8C9256}"/>
          </ac:cxnSpMkLst>
        </pc:cxnChg>
        <pc:cxnChg chg="del mod">
          <ac:chgData name="Le Manh Quan" userId="2f984887-39f4-4368-93b5-b670e85212db" providerId="ADAL" clId="{032BC797-0812-134A-BE12-F1FAAFBFE0F1}" dt="2023-03-16T15:25:08.056" v="791" actId="478"/>
          <ac:cxnSpMkLst>
            <pc:docMk/>
            <pc:sldMk cId="1763706210" sldId="377"/>
            <ac:cxnSpMk id="12" creationId="{7E5E8EAE-598D-73E9-98DA-BAA00A3CB43A}"/>
          </ac:cxnSpMkLst>
        </pc:cxnChg>
      </pc:sldChg>
      <pc:sldChg chg="addSp delSp modSp add mod ord">
        <pc:chgData name="Le Manh Quan" userId="2f984887-39f4-4368-93b5-b670e85212db" providerId="ADAL" clId="{032BC797-0812-134A-BE12-F1FAAFBFE0F1}" dt="2023-03-17T02:02:35.147" v="1721" actId="20577"/>
        <pc:sldMkLst>
          <pc:docMk/>
          <pc:sldMk cId="1603855219" sldId="378"/>
        </pc:sldMkLst>
        <pc:spChg chg="mod">
          <ac:chgData name="Le Manh Quan" userId="2f984887-39f4-4368-93b5-b670e85212db" providerId="ADAL" clId="{032BC797-0812-134A-BE12-F1FAAFBFE0F1}" dt="2023-03-17T02:02:35.147" v="1721" actId="20577"/>
          <ac:spMkLst>
            <pc:docMk/>
            <pc:sldMk cId="1603855219" sldId="378"/>
            <ac:spMk id="14" creationId="{C9E266B5-DE4E-B4EC-828A-C2060159DE3D}"/>
          </ac:spMkLst>
        </pc:spChg>
        <pc:picChg chg="add mod modCrop">
          <ac:chgData name="Le Manh Quan" userId="2f984887-39f4-4368-93b5-b670e85212db" providerId="ADAL" clId="{032BC797-0812-134A-BE12-F1FAAFBFE0F1}" dt="2023-03-17T01:59:20.641" v="1615" actId="1076"/>
          <ac:picMkLst>
            <pc:docMk/>
            <pc:sldMk cId="1603855219" sldId="378"/>
            <ac:picMk id="5" creationId="{503DF8CE-BD5D-BCCF-7C5A-64850D1EF2AA}"/>
          </ac:picMkLst>
        </pc:picChg>
        <pc:picChg chg="del">
          <ac:chgData name="Le Manh Quan" userId="2f984887-39f4-4368-93b5-b670e85212db" providerId="ADAL" clId="{032BC797-0812-134A-BE12-F1FAAFBFE0F1}" dt="2023-03-17T01:56:42.079" v="1610" actId="478"/>
          <ac:picMkLst>
            <pc:docMk/>
            <pc:sldMk cId="1603855219" sldId="378"/>
            <ac:picMk id="8" creationId="{AFC510D8-070B-FB32-C1D7-8F9C72C59849}"/>
          </ac:picMkLst>
        </pc:picChg>
        <pc:picChg chg="del mod">
          <ac:chgData name="Le Manh Quan" userId="2f984887-39f4-4368-93b5-b670e85212db" providerId="ADAL" clId="{032BC797-0812-134A-BE12-F1FAAFBFE0F1}" dt="2023-03-17T01:56:41.115" v="1609" actId="478"/>
          <ac:picMkLst>
            <pc:docMk/>
            <pc:sldMk cId="1603855219" sldId="378"/>
            <ac:picMk id="10" creationId="{20BFC003-D717-2A63-2C37-432383423224}"/>
          </ac:picMkLst>
        </pc:picChg>
      </pc:sldChg>
      <pc:sldChg chg="modSp add del mod ord">
        <pc:chgData name="Le Manh Quan" userId="2f984887-39f4-4368-93b5-b670e85212db" providerId="ADAL" clId="{032BC797-0812-134A-BE12-F1FAAFBFE0F1}" dt="2023-03-17T02:14:56.207" v="2351" actId="20577"/>
        <pc:sldMkLst>
          <pc:docMk/>
          <pc:sldMk cId="2711459124" sldId="379"/>
        </pc:sldMkLst>
        <pc:spChg chg="mod">
          <ac:chgData name="Le Manh Quan" userId="2f984887-39f4-4368-93b5-b670e85212db" providerId="ADAL" clId="{032BC797-0812-134A-BE12-F1FAAFBFE0F1}" dt="2023-03-17T02:13:56.716" v="2222" actId="20577"/>
          <ac:spMkLst>
            <pc:docMk/>
            <pc:sldMk cId="2711459124" sldId="379"/>
            <ac:spMk id="6" creationId="{00000000-0000-0000-0000-000000000000}"/>
          </ac:spMkLst>
        </pc:spChg>
        <pc:spChg chg="mod">
          <ac:chgData name="Le Manh Quan" userId="2f984887-39f4-4368-93b5-b670e85212db" providerId="ADAL" clId="{032BC797-0812-134A-BE12-F1FAAFBFE0F1}" dt="2023-03-17T02:14:56.207" v="2351" actId="20577"/>
          <ac:spMkLst>
            <pc:docMk/>
            <pc:sldMk cId="2711459124" sldId="379"/>
            <ac:spMk id="14" creationId="{C9E266B5-DE4E-B4EC-828A-C2060159DE3D}"/>
          </ac:spMkLst>
        </pc:spChg>
      </pc:sldChg>
      <pc:sldMasterChg chg="modSp mod">
        <pc:chgData name="Le Manh Quan" userId="2f984887-39f4-4368-93b5-b670e85212db" providerId="ADAL" clId="{032BC797-0812-134A-BE12-F1FAAFBFE0F1}" dt="2023-03-16T15:05:53.860" v="283" actId="20577"/>
        <pc:sldMasterMkLst>
          <pc:docMk/>
          <pc:sldMasterMk cId="4227081071" sldId="2147483648"/>
        </pc:sldMasterMkLst>
        <pc:spChg chg="mod">
          <ac:chgData name="Le Manh Quan" userId="2f984887-39f4-4368-93b5-b670e85212db" providerId="ADAL" clId="{032BC797-0812-134A-BE12-F1FAAFBFE0F1}" dt="2023-03-16T15:05:53.860" v="283" actId="20577"/>
          <ac:spMkLst>
            <pc:docMk/>
            <pc:sldMasterMk cId="4227081071" sldId="2147483648"/>
            <ac:spMk id="12" creationId="{FE798370-27E2-9F41-A466-FC64C7FFD70A}"/>
          </ac:spMkLst>
        </pc:spChg>
        <pc:spChg chg="mod">
          <ac:chgData name="Le Manh Quan" userId="2f984887-39f4-4368-93b5-b670e85212db" providerId="ADAL" clId="{032BC797-0812-134A-BE12-F1FAAFBFE0F1}" dt="2023-03-16T15:05:43.631" v="279" actId="20577"/>
          <ac:spMkLst>
            <pc:docMk/>
            <pc:sldMasterMk cId="4227081071" sldId="2147483648"/>
            <ac:spMk id="14" creationId="{FE798370-27E2-9F41-A466-FC64C7FFD70A}"/>
          </ac:spMkLst>
        </pc:spChg>
        <pc:picChg chg="mod">
          <ac:chgData name="Le Manh Quan" userId="2f984887-39f4-4368-93b5-b670e85212db" providerId="ADAL" clId="{032BC797-0812-134A-BE12-F1FAAFBFE0F1}" dt="2023-03-16T15:05:16.970" v="210" actId="1038"/>
          <ac:picMkLst>
            <pc:docMk/>
            <pc:sldMasterMk cId="4227081071" sldId="2147483648"/>
            <ac:picMk id="13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3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4288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54219" y="90766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3.2: Speaking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8" y="44183"/>
            <a:ext cx="446438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Unit 8: Traditions of ethnic groups in Vietnam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4EF83-E429-B1CE-BBFD-E0E3C55A42EC}"/>
              </a:ext>
            </a:extLst>
          </p:cNvPr>
          <p:cNvSpPr txBox="1"/>
          <p:nvPr/>
        </p:nvSpPr>
        <p:spPr>
          <a:xfrm>
            <a:off x="6246098" y="2975248"/>
            <a:ext cx="525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8: Traditions of </a:t>
            </a:r>
          </a:p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Ethnic Group in Vietnam 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3.2: Speaking &amp; Writing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</a:rPr>
              <a:t>Page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72861" y="1035170"/>
            <a:ext cx="5003321" cy="1647645"/>
          </a:xfrm>
          <a:prstGeom prst="wedgeEllipseCallout">
            <a:avLst>
              <a:gd name="adj1" fmla="val 58477"/>
              <a:gd name="adj2" fmla="val 9548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Where did you go on your holiday?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676845" y="3743864"/>
            <a:ext cx="5106838" cy="2070339"/>
          </a:xfrm>
          <a:prstGeom prst="wedgeEllipseCallout">
            <a:avLst>
              <a:gd name="adj1" fmla="val -70833"/>
              <a:gd name="adj2" fmla="val -4708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went to Kon </a:t>
            </a:r>
            <a:r>
              <a:rPr lang="en-US" sz="3200" dirty="0" err="1"/>
              <a:t>K’Tu</a:t>
            </a:r>
            <a:r>
              <a:rPr lang="en-US" sz="3200" dirty="0"/>
              <a:t> Village in </a:t>
            </a:r>
          </a:p>
          <a:p>
            <a:pPr algn="ctr"/>
            <a:r>
              <a:rPr lang="en-US" sz="3200" dirty="0"/>
              <a:t>Kon Tum.</a:t>
            </a:r>
          </a:p>
        </p:txBody>
      </p:sp>
    </p:spTree>
    <p:extLst>
      <p:ext uri="{BB962C8B-B14F-4D97-AF65-F5344CB8AC3E}">
        <p14:creationId xmlns:p14="http://schemas.microsoft.com/office/powerpoint/2010/main" val="28430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01924" y="1086928"/>
            <a:ext cx="5003321" cy="1639017"/>
          </a:xfrm>
          <a:prstGeom prst="wedgeEllipseCallout">
            <a:avLst>
              <a:gd name="adj1" fmla="val 58650"/>
              <a:gd name="adj2" fmla="val 8881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When did you go?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676845" y="3743864"/>
            <a:ext cx="5106838" cy="2070339"/>
          </a:xfrm>
          <a:prstGeom prst="wedgeEllipseCallout">
            <a:avLst>
              <a:gd name="adj1" fmla="val -70833"/>
              <a:gd name="adj2" fmla="val -470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went there in last weekend. </a:t>
            </a:r>
          </a:p>
        </p:txBody>
      </p:sp>
    </p:spTree>
    <p:extLst>
      <p:ext uri="{BB962C8B-B14F-4D97-AF65-F5344CB8AC3E}">
        <p14:creationId xmlns:p14="http://schemas.microsoft.com/office/powerpoint/2010/main" val="41201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42180" y="836762"/>
            <a:ext cx="6049994" cy="2001328"/>
          </a:xfrm>
          <a:prstGeom prst="wedgeEllipseCallout">
            <a:avLst>
              <a:gd name="adj1" fmla="val 45891"/>
              <a:gd name="adj2" fmla="val 7998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Who did you go with? 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676845" y="3743864"/>
            <a:ext cx="5106838" cy="2070339"/>
          </a:xfrm>
          <a:prstGeom prst="wedgeEllipseCallout">
            <a:avLst>
              <a:gd name="adj1" fmla="val -70833"/>
              <a:gd name="adj2" fmla="val -470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went with my parents and my older brother.</a:t>
            </a:r>
          </a:p>
        </p:txBody>
      </p:sp>
    </p:spTree>
    <p:extLst>
      <p:ext uri="{BB962C8B-B14F-4D97-AF65-F5344CB8AC3E}">
        <p14:creationId xmlns:p14="http://schemas.microsoft.com/office/powerpoint/2010/main" val="20429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98408" y="654025"/>
            <a:ext cx="5003321" cy="2053087"/>
          </a:xfrm>
          <a:prstGeom prst="wedgeEllipseCallout">
            <a:avLst>
              <a:gd name="adj1" fmla="val 57960"/>
              <a:gd name="adj2" fmla="val 7159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Where did you stay? 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020573" y="3381554"/>
            <a:ext cx="6987397" cy="2596552"/>
          </a:xfrm>
          <a:prstGeom prst="wedgeEllipseCallout">
            <a:avLst>
              <a:gd name="adj1" fmla="val -70833"/>
              <a:gd name="adj2" fmla="val -470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stayed in a stilt house at the village. </a:t>
            </a:r>
          </a:p>
        </p:txBody>
      </p:sp>
    </p:spTree>
    <p:extLst>
      <p:ext uri="{BB962C8B-B14F-4D97-AF65-F5344CB8AC3E}">
        <p14:creationId xmlns:p14="http://schemas.microsoft.com/office/powerpoint/2010/main" val="41903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22695" y="698740"/>
            <a:ext cx="5089585" cy="2035833"/>
          </a:xfrm>
          <a:prstGeom prst="wedgeEllipseCallout">
            <a:avLst>
              <a:gd name="adj1" fmla="val 63574"/>
              <a:gd name="adj2" fmla="val 6885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did you do? 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676845" y="3743864"/>
            <a:ext cx="5106838" cy="2070339"/>
          </a:xfrm>
          <a:prstGeom prst="wedgeEllipseCallout">
            <a:avLst>
              <a:gd name="adj1" fmla="val -70833"/>
              <a:gd name="adj2" fmla="val -470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climbed a mountain</a:t>
            </a:r>
          </a:p>
        </p:txBody>
      </p:sp>
    </p:spTree>
    <p:extLst>
      <p:ext uri="{BB962C8B-B14F-4D97-AF65-F5344CB8AC3E}">
        <p14:creationId xmlns:p14="http://schemas.microsoft.com/office/powerpoint/2010/main" val="17202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BD432-CEE6-6238-C35F-9F23AB270511}"/>
              </a:ext>
            </a:extLst>
          </p:cNvPr>
          <p:cNvSpPr/>
          <p:nvPr/>
        </p:nvSpPr>
        <p:spPr>
          <a:xfrm>
            <a:off x="3814760" y="612475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FF0000"/>
                </a:solidFill>
              </a:rPr>
              <a:t>Trips to ethnic villages in Vietnam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266B5-DE4E-B4EC-828A-C2060159DE3D}"/>
              </a:ext>
            </a:extLst>
          </p:cNvPr>
          <p:cNvSpPr/>
          <p:nvPr/>
        </p:nvSpPr>
        <p:spPr>
          <a:xfrm>
            <a:off x="134007" y="2959905"/>
            <a:ext cx="12057993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What do you think about the trips to Kon </a:t>
            </a:r>
            <a:r>
              <a:rPr lang="en-US" sz="3600" i="1" kern="0" dirty="0" err="1">
                <a:solidFill>
                  <a:srgbClr val="0070C0"/>
                </a:solidFill>
              </a:rPr>
              <a:t>K’Tu</a:t>
            </a:r>
            <a:r>
              <a:rPr lang="en-US" sz="3600" i="1" kern="0" dirty="0">
                <a:solidFill>
                  <a:srgbClr val="0070C0"/>
                </a:solidFill>
              </a:rPr>
              <a:t> and </a:t>
            </a:r>
            <a:r>
              <a:rPr lang="en-US" sz="3600" i="1" kern="0" dirty="0" err="1">
                <a:solidFill>
                  <a:srgbClr val="0070C0"/>
                </a:solidFill>
              </a:rPr>
              <a:t>Phia</a:t>
            </a:r>
            <a:r>
              <a:rPr lang="en-US" sz="3600" i="1" kern="0" dirty="0">
                <a:solidFill>
                  <a:srgbClr val="0070C0"/>
                </a:solidFill>
              </a:rPr>
              <a:t> </a:t>
            </a:r>
            <a:r>
              <a:rPr lang="en-US" sz="3600" i="1" kern="0" dirty="0" err="1">
                <a:solidFill>
                  <a:srgbClr val="0070C0"/>
                </a:solidFill>
              </a:rPr>
              <a:t>Thắp</a:t>
            </a:r>
            <a:r>
              <a:rPr lang="en-US" sz="3600" i="1" kern="0" dirty="0">
                <a:solidFill>
                  <a:srgbClr val="0070C0"/>
                </a:solidFill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Would you like to go there? 	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19" y="1329866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86A00C-62AB-CB6E-14F4-D47D5221A15F}"/>
              </a:ext>
            </a:extLst>
          </p:cNvPr>
          <p:cNvSpPr/>
          <p:nvPr/>
        </p:nvSpPr>
        <p:spPr>
          <a:xfrm>
            <a:off x="599752" y="1851669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8987" y="4130134"/>
            <a:ext cx="3267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Writing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131" y="590686"/>
            <a:ext cx="3412458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Pre-writing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10312" y="1526574"/>
            <a:ext cx="12015869" cy="582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How many common types of supporting information?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There are three common types: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	+ Facts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	+ Examples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	+ Opinions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94E9B-2974-C75D-4122-F6EA7E0641D9}"/>
              </a:ext>
            </a:extLst>
          </p:cNvPr>
          <p:cNvSpPr/>
          <p:nvPr/>
        </p:nvSpPr>
        <p:spPr>
          <a:xfrm>
            <a:off x="3686208" y="511079"/>
            <a:ext cx="8050521" cy="107721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Match the numbers with the letters of three common types of supporting information.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282D7-C95C-566D-86F5-6D51C56E4D33}"/>
              </a:ext>
            </a:extLst>
          </p:cNvPr>
          <p:cNvSpPr txBox="1"/>
          <p:nvPr/>
        </p:nvSpPr>
        <p:spPr>
          <a:xfrm>
            <a:off x="58269" y="2317342"/>
            <a:ext cx="2293987" cy="6718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Facts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22658-9379-2F41-D61B-38463067B127}"/>
              </a:ext>
            </a:extLst>
          </p:cNvPr>
          <p:cNvSpPr txBox="1"/>
          <p:nvPr/>
        </p:nvSpPr>
        <p:spPr>
          <a:xfrm>
            <a:off x="58269" y="3752086"/>
            <a:ext cx="2293987" cy="6718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Examples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5EBA2-3760-400E-AF58-6978C963B36E}"/>
              </a:ext>
            </a:extLst>
          </p:cNvPr>
          <p:cNvSpPr txBox="1"/>
          <p:nvPr/>
        </p:nvSpPr>
        <p:spPr>
          <a:xfrm>
            <a:off x="0" y="5186830"/>
            <a:ext cx="2293987" cy="6718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3. Opinions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D9C3D-F3E5-6A2E-8269-6DEBA9B7BEFC}"/>
              </a:ext>
            </a:extLst>
          </p:cNvPr>
          <p:cNvSpPr txBox="1"/>
          <p:nvPr/>
        </p:nvSpPr>
        <p:spPr>
          <a:xfrm>
            <a:off x="3431566" y="2027687"/>
            <a:ext cx="8192423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give your personal opinions to help support the main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A8707-A3DF-A00B-49C4-0B3142B0AB70}"/>
              </a:ext>
            </a:extLst>
          </p:cNvPr>
          <p:cNvSpPr txBox="1"/>
          <p:nvPr/>
        </p:nvSpPr>
        <p:spPr>
          <a:xfrm>
            <a:off x="3431566" y="3409393"/>
            <a:ext cx="8192423" cy="196451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give true information to support the main point. The information answers questions like who, what, when,…?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A57A5-B9F2-92DD-FDD9-B0557AB57416}"/>
              </a:ext>
            </a:extLst>
          </p:cNvPr>
          <p:cNvSpPr txBox="1"/>
          <p:nvPr/>
        </p:nvSpPr>
        <p:spPr>
          <a:xfrm>
            <a:off x="3431566" y="5471297"/>
            <a:ext cx="8192422" cy="6718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give specific examples to support the main point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B390D0-C6C3-A95D-1EB9-9ED49C377FE4}"/>
              </a:ext>
            </a:extLst>
          </p:cNvPr>
          <p:cNvCxnSpPr>
            <a:cxnSpLocks/>
          </p:cNvCxnSpPr>
          <p:nvPr/>
        </p:nvCxnSpPr>
        <p:spPr>
          <a:xfrm flipV="1">
            <a:off x="2293987" y="2796277"/>
            <a:ext cx="1137579" cy="2726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7B2E8D-9C6B-5F1A-BA84-4347EF8C925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62777" y="4177983"/>
            <a:ext cx="1068789" cy="1629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5E8EAE-598D-73E9-98DA-BAA00A3CB43A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2352256" y="2634714"/>
            <a:ext cx="1079310" cy="1756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1EF5FB0-5716-AB11-6A39-05335085CD45}"/>
              </a:ext>
            </a:extLst>
          </p:cNvPr>
          <p:cNvSpPr/>
          <p:nvPr/>
        </p:nvSpPr>
        <p:spPr>
          <a:xfrm>
            <a:off x="19108" y="554842"/>
            <a:ext cx="3412458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Pre-writing</a:t>
            </a:r>
          </a:p>
        </p:txBody>
      </p:sp>
    </p:spTree>
    <p:extLst>
      <p:ext uri="{BB962C8B-B14F-4D97-AF65-F5344CB8AC3E}">
        <p14:creationId xmlns:p14="http://schemas.microsoft.com/office/powerpoint/2010/main" val="13594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B95EB394-CC5A-0AE9-A421-53AD51EA9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01046"/>
              </p:ext>
            </p:extLst>
          </p:nvPr>
        </p:nvGraphicFramePr>
        <p:xfrm>
          <a:off x="1268070" y="1802638"/>
          <a:ext cx="10248740" cy="45697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1024">
                  <a:extLst>
                    <a:ext uri="{9D8B030D-6E8A-4147-A177-3AD203B41FA5}">
                      <a16:colId xmlns:a16="http://schemas.microsoft.com/office/drawing/2014/main" val="1330093348"/>
                    </a:ext>
                  </a:extLst>
                </a:gridCol>
                <a:gridCol w="7627716">
                  <a:extLst>
                    <a:ext uri="{9D8B030D-6E8A-4147-A177-3AD203B41FA5}">
                      <a16:colId xmlns:a16="http://schemas.microsoft.com/office/drawing/2014/main" val="2517254475"/>
                    </a:ext>
                  </a:extLst>
                </a:gridCol>
              </a:tblGrid>
              <a:tr h="619748">
                <a:tc>
                  <a:txBody>
                    <a:bodyPr/>
                    <a:lstStyle/>
                    <a:p>
                      <a:pPr algn="l"/>
                      <a:r>
                        <a:rPr lang="en-VN" sz="2800" dirty="0"/>
                        <a:t>Where? (village)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382065"/>
                  </a:ext>
                </a:extLst>
              </a:tr>
              <a:tr h="619748">
                <a:tc>
                  <a:txBody>
                    <a:bodyPr/>
                    <a:lstStyle/>
                    <a:p>
                      <a:r>
                        <a:rPr lang="en-VN" sz="2800" b="1" dirty="0"/>
                        <a:t>When?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838102"/>
                  </a:ext>
                </a:extLst>
              </a:tr>
              <a:tr h="6197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b="1" dirty="0"/>
                        <a:t>Who?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1068"/>
                  </a:ext>
                </a:extLst>
              </a:tr>
              <a:tr h="619748">
                <a:tc>
                  <a:txBody>
                    <a:bodyPr/>
                    <a:lstStyle/>
                    <a:p>
                      <a:r>
                        <a:rPr lang="en-VN" sz="2800" b="1" dirty="0"/>
                        <a:t>Where ? (stay)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007186"/>
                  </a:ext>
                </a:extLst>
              </a:tr>
              <a:tr h="1470988">
                <a:tc>
                  <a:txBody>
                    <a:bodyPr/>
                    <a:lstStyle/>
                    <a:p>
                      <a:r>
                        <a:rPr lang="en-VN" sz="2800" b="1" dirty="0"/>
                        <a:t>What? (do, eat)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58586"/>
                  </a:ext>
                </a:extLst>
              </a:tr>
              <a:tr h="619748">
                <a:tc>
                  <a:txBody>
                    <a:bodyPr/>
                    <a:lstStyle/>
                    <a:p>
                      <a:r>
                        <a:rPr lang="en-VN" sz="2800" b="1" dirty="0"/>
                        <a:t>Your opinion?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56173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4892" y="558730"/>
            <a:ext cx="9963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Write your own passage about one of the trips to the ethnic villages, using the example notes in the table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1439" y="1794079"/>
            <a:ext cx="52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Kon </a:t>
            </a:r>
            <a:r>
              <a:rPr lang="en-US" sz="3200" dirty="0" err="1">
                <a:solidFill>
                  <a:srgbClr val="FF0000"/>
                </a:solidFill>
              </a:rPr>
              <a:t>K’Tu</a:t>
            </a:r>
            <a:r>
              <a:rPr lang="en-US" sz="3200" dirty="0">
                <a:solidFill>
                  <a:srgbClr val="FF0000"/>
                </a:solidFill>
              </a:rPr>
              <a:t> Village, Kon Tum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68074-0BC1-54E1-EA62-D2574E297960}"/>
              </a:ext>
            </a:extLst>
          </p:cNvPr>
          <p:cNvSpPr txBox="1"/>
          <p:nvPr/>
        </p:nvSpPr>
        <p:spPr>
          <a:xfrm>
            <a:off x="6812649" y="2492334"/>
            <a:ext cx="324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last month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27D04-96E3-F63E-FB5E-736A9F4DD5D2}"/>
              </a:ext>
            </a:extLst>
          </p:cNvPr>
          <p:cNvSpPr txBox="1"/>
          <p:nvPr/>
        </p:nvSpPr>
        <p:spPr>
          <a:xfrm>
            <a:off x="6547178" y="3061255"/>
            <a:ext cx="324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mom and dad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F6D48-C0F4-E6B1-D0B8-1D0AFFEF3AC1}"/>
              </a:ext>
            </a:extLst>
          </p:cNvPr>
          <p:cNvSpPr txBox="1"/>
          <p:nvPr/>
        </p:nvSpPr>
        <p:spPr>
          <a:xfrm>
            <a:off x="6812649" y="3659864"/>
            <a:ext cx="324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homestay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DCC69-4CC8-8AA0-914E-32F73106CA05}"/>
              </a:ext>
            </a:extLst>
          </p:cNvPr>
          <p:cNvSpPr txBox="1"/>
          <p:nvPr/>
        </p:nvSpPr>
        <p:spPr>
          <a:xfrm>
            <a:off x="3976850" y="4470589"/>
            <a:ext cx="7655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go hiking, go on a boat trip, eat grilled chicken, </a:t>
            </a:r>
            <a:r>
              <a:rPr lang="en-US" sz="3200" dirty="0" err="1">
                <a:solidFill>
                  <a:srgbClr val="FF0000"/>
                </a:solidFill>
              </a:rPr>
              <a:t>cơm</a:t>
            </a:r>
            <a:r>
              <a:rPr lang="en-US" sz="3200" dirty="0">
                <a:solidFill>
                  <a:srgbClr val="FF0000"/>
                </a:solidFill>
              </a:rPr>
              <a:t> lam, make traditional baskets.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B7330-74DD-CB1A-E1A2-B3B578F4A845}"/>
              </a:ext>
            </a:extLst>
          </p:cNvPr>
          <p:cNvSpPr txBox="1"/>
          <p:nvPr/>
        </p:nvSpPr>
        <p:spPr>
          <a:xfrm>
            <a:off x="6812649" y="5773757"/>
            <a:ext cx="765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exciting trip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EF5FB0-5716-AB11-6A39-05335085CD45}"/>
              </a:ext>
            </a:extLst>
          </p:cNvPr>
          <p:cNvSpPr/>
          <p:nvPr/>
        </p:nvSpPr>
        <p:spPr>
          <a:xfrm>
            <a:off x="9627577" y="638282"/>
            <a:ext cx="2564423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While</a:t>
            </a:r>
            <a:r>
              <a:rPr lang="en-US" sz="3200" b="1" dirty="0" smtClean="0"/>
              <a:t>-writing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496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08032" y="166595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08032" y="262923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08032" y="455580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08032" y="551909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08032" y="359252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08032" y="70267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86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EF5FB0-5716-AB11-6A39-05335085CD45}"/>
              </a:ext>
            </a:extLst>
          </p:cNvPr>
          <p:cNvSpPr/>
          <p:nvPr/>
        </p:nvSpPr>
        <p:spPr>
          <a:xfrm>
            <a:off x="175846" y="647075"/>
            <a:ext cx="2564423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Post-writing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64169" y="1455546"/>
            <a:ext cx="114933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Exchange your piece of writing with a partner and check.</a:t>
            </a:r>
          </a:p>
          <a:p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50" y="2754638"/>
            <a:ext cx="10125441" cy="28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48" y="1511950"/>
            <a:ext cx="11921924" cy="4447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 ……… a very good trip to Kon </a:t>
            </a:r>
            <a:r>
              <a:rPr lang="en-US" sz="3200" dirty="0" err="1"/>
              <a:t>K’Tu</a:t>
            </a:r>
            <a:r>
              <a:rPr lang="en-US" sz="3200" dirty="0"/>
              <a:t> Village. It’s in Kon Tum. I ……… there last month. I went ……… my mom and dad. We ……… at a homestay. We went hiking ……… the national park and went ……… a boat trip on </a:t>
            </a:r>
            <a:r>
              <a:rPr lang="en-US" sz="3200" dirty="0" err="1"/>
              <a:t>Đăk</a:t>
            </a:r>
            <a:r>
              <a:rPr lang="en-US" sz="3200" dirty="0"/>
              <a:t> </a:t>
            </a:r>
            <a:r>
              <a:rPr lang="en-US" sz="3200" dirty="0" err="1"/>
              <a:t>Bla</a:t>
            </a:r>
            <a:r>
              <a:rPr lang="en-US" sz="3200" dirty="0"/>
              <a:t> River. We tried </a:t>
            </a:r>
            <a:r>
              <a:rPr lang="en-US" sz="3200" dirty="0" err="1"/>
              <a:t>Bahnar</a:t>
            </a:r>
            <a:r>
              <a:rPr lang="en-US" sz="3200" dirty="0"/>
              <a:t> traditional foods like grilled chicken and </a:t>
            </a:r>
            <a:r>
              <a:rPr lang="en-US" sz="3200" dirty="0" err="1"/>
              <a:t>cơm</a:t>
            </a:r>
            <a:r>
              <a:rPr lang="en-US" sz="3200" dirty="0"/>
              <a:t> lam. We also learned how to ……… traditional baskets. The trip was really ………! I think you should visit Kon </a:t>
            </a:r>
            <a:r>
              <a:rPr lang="en-US" sz="3200" dirty="0" err="1"/>
              <a:t>K’Tu</a:t>
            </a:r>
            <a:r>
              <a:rPr lang="en-US" sz="3200" dirty="0"/>
              <a:t> Village.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067" y="441038"/>
            <a:ext cx="1144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Read the sample passage and fill in the blanks.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068" y="1613101"/>
            <a:ext cx="103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5C850-91F8-2B10-827D-C45131A3A4E2}"/>
              </a:ext>
            </a:extLst>
          </p:cNvPr>
          <p:cNvSpPr txBox="1"/>
          <p:nvPr/>
        </p:nvSpPr>
        <p:spPr>
          <a:xfrm>
            <a:off x="9975409" y="1611787"/>
            <a:ext cx="103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7193A-D784-DF56-C2B4-C8E4D1FA7F79}"/>
              </a:ext>
            </a:extLst>
          </p:cNvPr>
          <p:cNvSpPr txBox="1"/>
          <p:nvPr/>
        </p:nvSpPr>
        <p:spPr>
          <a:xfrm>
            <a:off x="3206148" y="2346514"/>
            <a:ext cx="103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9902E-DC04-CC79-169E-17CBA20E2F73}"/>
              </a:ext>
            </a:extLst>
          </p:cNvPr>
          <p:cNvSpPr txBox="1"/>
          <p:nvPr/>
        </p:nvSpPr>
        <p:spPr>
          <a:xfrm>
            <a:off x="7329992" y="2268385"/>
            <a:ext cx="182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stayed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A4DC3-82E6-9592-A68C-847CCDEDDE23}"/>
              </a:ext>
            </a:extLst>
          </p:cNvPr>
          <p:cNvSpPr txBox="1"/>
          <p:nvPr/>
        </p:nvSpPr>
        <p:spPr>
          <a:xfrm>
            <a:off x="2030716" y="3096170"/>
            <a:ext cx="103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A232D-654E-37E8-B013-7E06095989AF}"/>
              </a:ext>
            </a:extLst>
          </p:cNvPr>
          <p:cNvSpPr txBox="1"/>
          <p:nvPr/>
        </p:nvSpPr>
        <p:spPr>
          <a:xfrm>
            <a:off x="7329992" y="3096170"/>
            <a:ext cx="11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905FF9-5A29-FF5A-7CD1-A8CFB48ADF21}"/>
              </a:ext>
            </a:extLst>
          </p:cNvPr>
          <p:cNvSpPr txBox="1"/>
          <p:nvPr/>
        </p:nvSpPr>
        <p:spPr>
          <a:xfrm>
            <a:off x="5285549" y="4533360"/>
            <a:ext cx="158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make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578D28-72A5-7142-FEBA-95DD37289DA5}"/>
              </a:ext>
            </a:extLst>
          </p:cNvPr>
          <p:cNvSpPr txBox="1"/>
          <p:nvPr/>
        </p:nvSpPr>
        <p:spPr>
          <a:xfrm>
            <a:off x="1089581" y="5053662"/>
            <a:ext cx="322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exciting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EF5FB0-5716-AB11-6A39-05335085CD45}"/>
              </a:ext>
            </a:extLst>
          </p:cNvPr>
          <p:cNvSpPr/>
          <p:nvPr/>
        </p:nvSpPr>
        <p:spPr>
          <a:xfrm>
            <a:off x="8757139" y="638282"/>
            <a:ext cx="343486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Suggested answer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47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Talk about your trip to an ethnic village Vietnam.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3329" y="1395897"/>
            <a:ext cx="6570452" cy="444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What did you go?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When did you go there?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Who do did you go with?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Where did you stay?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What activities did you do?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What do you think about the trip?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898"/>
            <a:ext cx="8495071" cy="57920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299" y="2082712"/>
            <a:ext cx="1105908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your trip to an ethnic village in Vietnam.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7" y="3900009"/>
            <a:ext cx="1109532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Writing a passage about one of the trips to the ethnic villages.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4161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writing exercises on page 49 WB.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writing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69.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104 SB)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22579" y="514032"/>
            <a:ext cx="5663846" cy="5829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9224" y="1166842"/>
            <a:ext cx="6200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fun thing to do at ethnic villages in Vietnam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write a passage about a trip to an ethnic village in Vietnam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94E9B-2974-C75D-4122-F6EA7E0641D9}"/>
              </a:ext>
            </a:extLst>
          </p:cNvPr>
          <p:cNvSpPr/>
          <p:nvPr/>
        </p:nvSpPr>
        <p:spPr>
          <a:xfrm>
            <a:off x="218724" y="640723"/>
            <a:ext cx="11973276" cy="70788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Write each category next to </a:t>
            </a:r>
            <a:r>
              <a:rPr lang="en-US" sz="4000" i="1" kern="0" dirty="0">
                <a:solidFill>
                  <a:srgbClr val="0070C0"/>
                </a:solidFill>
              </a:rPr>
              <a:t>each sentence. 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62F42E-FE18-670F-9D42-FDFFE71D7117}"/>
              </a:ext>
            </a:extLst>
          </p:cNvPr>
          <p:cNvSpPr/>
          <p:nvPr/>
        </p:nvSpPr>
        <p:spPr>
          <a:xfrm>
            <a:off x="3327880" y="1457771"/>
            <a:ext cx="625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facts, examples, opinions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1190D-1C60-2106-2EC0-4702706AED91}"/>
              </a:ext>
            </a:extLst>
          </p:cNvPr>
          <p:cNvSpPr txBox="1"/>
          <p:nvPr/>
        </p:nvSpPr>
        <p:spPr>
          <a:xfrm>
            <a:off x="218724" y="2151708"/>
            <a:ext cx="11541064" cy="6718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 had a fun trip to </a:t>
            </a:r>
            <a:r>
              <a:rPr lang="en-US" sz="2800" dirty="0" err="1"/>
              <a:t>Quỳnh</a:t>
            </a:r>
            <a:r>
              <a:rPr lang="en-US" sz="2800" dirty="0"/>
              <a:t> </a:t>
            </a:r>
            <a:r>
              <a:rPr lang="en-US" sz="2800" dirty="0" err="1"/>
              <a:t>Sơn</a:t>
            </a:r>
            <a:r>
              <a:rPr lang="en-US" sz="2800" dirty="0"/>
              <a:t>. I think you should visit this village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814A3-ABF9-B803-8035-4EEE989A7CDE}"/>
              </a:ext>
            </a:extLst>
          </p:cNvPr>
          <p:cNvSpPr txBox="1"/>
          <p:nvPr/>
        </p:nvSpPr>
        <p:spPr>
          <a:xfrm>
            <a:off x="218724" y="3105835"/>
            <a:ext cx="11541064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 had a fun trip to </a:t>
            </a:r>
            <a:r>
              <a:rPr lang="en-US" sz="2800" dirty="0" err="1"/>
              <a:t>Quỳnh</a:t>
            </a:r>
            <a:r>
              <a:rPr lang="en-US" sz="2800" dirty="0"/>
              <a:t> </a:t>
            </a:r>
            <a:r>
              <a:rPr lang="en-US" sz="2800" dirty="0" err="1"/>
              <a:t>Sơn</a:t>
            </a:r>
            <a:r>
              <a:rPr lang="en-US" sz="2800" dirty="0"/>
              <a:t>. It’s a small village in </a:t>
            </a:r>
            <a:r>
              <a:rPr lang="en-US" sz="2800" dirty="0" err="1"/>
              <a:t>Lạng</a:t>
            </a:r>
            <a:r>
              <a:rPr lang="en-US" sz="2800" dirty="0"/>
              <a:t> </a:t>
            </a:r>
            <a:r>
              <a:rPr lang="en-US" sz="2800" dirty="0" err="1"/>
              <a:t>Sơn</a:t>
            </a:r>
            <a:r>
              <a:rPr lang="en-US" sz="2800" dirty="0"/>
              <a:t>, Vietnam. I went there  last summer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207DB-5B79-3F25-77F0-27309725C32B}"/>
              </a:ext>
            </a:extLst>
          </p:cNvPr>
          <p:cNvSpPr txBox="1"/>
          <p:nvPr/>
        </p:nvSpPr>
        <p:spPr>
          <a:xfrm>
            <a:off x="218724" y="4706292"/>
            <a:ext cx="11541064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 learned a lot about their culture. We learned how to fish on a lake. We also saw a traditional </a:t>
            </a:r>
            <a:r>
              <a:rPr lang="en-US" sz="2800" i="1" dirty="0" err="1"/>
              <a:t>Tày</a:t>
            </a:r>
            <a:r>
              <a:rPr lang="en-US" sz="2800" i="1" dirty="0"/>
              <a:t> </a:t>
            </a:r>
            <a:r>
              <a:rPr lang="en-US" sz="2800" dirty="0"/>
              <a:t>folk music and dance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118C2-C379-E5C8-2D92-F0FE7B232112}"/>
              </a:ext>
            </a:extLst>
          </p:cNvPr>
          <p:cNvSpPr txBox="1"/>
          <p:nvPr/>
        </p:nvSpPr>
        <p:spPr>
          <a:xfrm>
            <a:off x="9904403" y="2206930"/>
            <a:ext cx="228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Opinions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F3C6C-1BEC-E54D-6100-45E0A5AD2E95}"/>
              </a:ext>
            </a:extLst>
          </p:cNvPr>
          <p:cNvSpPr txBox="1"/>
          <p:nvPr/>
        </p:nvSpPr>
        <p:spPr>
          <a:xfrm>
            <a:off x="6734856" y="5439698"/>
            <a:ext cx="228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ECF55-D8EB-97F0-2944-322749C43C91}"/>
              </a:ext>
            </a:extLst>
          </p:cNvPr>
          <p:cNvSpPr txBox="1"/>
          <p:nvPr/>
        </p:nvSpPr>
        <p:spPr>
          <a:xfrm>
            <a:off x="3198802" y="3839241"/>
            <a:ext cx="228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17637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396" y="4117847"/>
            <a:ext cx="3267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Speaking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BD432-CEE6-6238-C35F-9F23AB270511}"/>
              </a:ext>
            </a:extLst>
          </p:cNvPr>
          <p:cNvSpPr/>
          <p:nvPr/>
        </p:nvSpPr>
        <p:spPr>
          <a:xfrm>
            <a:off x="3814760" y="612475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FF0000"/>
                </a:solidFill>
              </a:rPr>
              <a:t>Trips to ethnic villages in Vietnam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266B5-DE4E-B4EC-828A-C2060159DE3D}"/>
              </a:ext>
            </a:extLst>
          </p:cNvPr>
          <p:cNvSpPr/>
          <p:nvPr/>
        </p:nvSpPr>
        <p:spPr>
          <a:xfrm>
            <a:off x="134007" y="2959905"/>
            <a:ext cx="12057993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You had a fun trip to an ethnic village. Ask and answer using the notes and your own ideas. 	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19" y="1329866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86A00C-62AB-CB6E-14F4-D47D5221A15F}"/>
              </a:ext>
            </a:extLst>
          </p:cNvPr>
          <p:cNvSpPr/>
          <p:nvPr/>
        </p:nvSpPr>
        <p:spPr>
          <a:xfrm>
            <a:off x="599752" y="1851669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266B5-DE4E-B4EC-828A-C2060159DE3D}"/>
              </a:ext>
            </a:extLst>
          </p:cNvPr>
          <p:cNvSpPr/>
          <p:nvPr/>
        </p:nvSpPr>
        <p:spPr>
          <a:xfrm>
            <a:off x="134007" y="1469430"/>
            <a:ext cx="1205799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Student A - take notes on what student B said. 	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77" y="552741"/>
            <a:ext cx="1437240" cy="9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A0D04B-4C53-5227-5B4E-A204B1AD9EB0}"/>
              </a:ext>
            </a:extLst>
          </p:cNvPr>
          <p:cNvSpPr/>
          <p:nvPr/>
        </p:nvSpPr>
        <p:spPr>
          <a:xfrm>
            <a:off x="2706475" y="552741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FF0000"/>
                </a:solidFill>
              </a:rPr>
              <a:t>Trips to ethnic villages in Vietnam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DF8CE-BD5D-BCCF-7C5A-64850D1EF2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"/>
          <a:stretch/>
        </p:blipFill>
        <p:spPr>
          <a:xfrm>
            <a:off x="2313977" y="2260773"/>
            <a:ext cx="7733417" cy="40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266B5-DE4E-B4EC-828A-C2060159DE3D}"/>
              </a:ext>
            </a:extLst>
          </p:cNvPr>
          <p:cNvSpPr/>
          <p:nvPr/>
        </p:nvSpPr>
        <p:spPr>
          <a:xfrm>
            <a:off x="134007" y="1469430"/>
            <a:ext cx="1205799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Student B - take notes on what student A said 	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77" y="552741"/>
            <a:ext cx="1437240" cy="9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A0D04B-4C53-5227-5B4E-A204B1AD9EB0}"/>
              </a:ext>
            </a:extLst>
          </p:cNvPr>
          <p:cNvSpPr/>
          <p:nvPr/>
        </p:nvSpPr>
        <p:spPr>
          <a:xfrm>
            <a:off x="2706475" y="552741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FF0000"/>
                </a:solidFill>
              </a:rPr>
              <a:t>Trips to ethnic villages in Vietnam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BFC003-D717-2A63-2C37-432383423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/>
        </p:blipFill>
        <p:spPr>
          <a:xfrm>
            <a:off x="2274994" y="2214992"/>
            <a:ext cx="7772400" cy="40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738</Words>
  <Application>Microsoft Office PowerPoint</Application>
  <PresentationFormat>Widescreen</PresentationFormat>
  <Paragraphs>119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148</cp:revision>
  <dcterms:created xsi:type="dcterms:W3CDTF">2023-02-01T04:45:54Z</dcterms:created>
  <dcterms:modified xsi:type="dcterms:W3CDTF">2023-03-17T03:31:27Z</dcterms:modified>
</cp:coreProperties>
</file>