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D506-781E-49A0-99D2-9AA90A8B138A}" type="datetimeFigureOut">
              <a:rPr lang="es-ES" smtClean="0"/>
              <a:t>16/05/2014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AF0-60BB-4DAD-A21F-055C1B783A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71731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D506-781E-49A0-99D2-9AA90A8B138A}" type="datetimeFigureOut">
              <a:rPr lang="es-ES" smtClean="0"/>
              <a:t>16/05/2014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AF0-60BB-4DAD-A21F-055C1B783A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43593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D506-781E-49A0-99D2-9AA90A8B138A}" type="datetimeFigureOut">
              <a:rPr lang="es-ES" smtClean="0"/>
              <a:t>16/05/2014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AF0-60BB-4DAD-A21F-055C1B783A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61666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D506-781E-49A0-99D2-9AA90A8B138A}" type="datetimeFigureOut">
              <a:rPr lang="es-ES" smtClean="0"/>
              <a:t>16/05/2014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AF0-60BB-4DAD-A21F-055C1B783A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87532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D506-781E-49A0-99D2-9AA90A8B138A}" type="datetimeFigureOut">
              <a:rPr lang="es-ES" smtClean="0"/>
              <a:t>16/05/2014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AF0-60BB-4DAD-A21F-055C1B783A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67201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D506-781E-49A0-99D2-9AA90A8B138A}" type="datetimeFigureOut">
              <a:rPr lang="es-ES" smtClean="0"/>
              <a:t>16/05/2014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AF0-60BB-4DAD-A21F-055C1B783A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10911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D506-781E-49A0-99D2-9AA90A8B138A}" type="datetimeFigureOut">
              <a:rPr lang="es-ES" smtClean="0"/>
              <a:t>16/05/2014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AF0-60BB-4DAD-A21F-055C1B783A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85002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D506-781E-49A0-99D2-9AA90A8B138A}" type="datetimeFigureOut">
              <a:rPr lang="es-ES" smtClean="0"/>
              <a:t>16/05/2014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AF0-60BB-4DAD-A21F-055C1B783A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68661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D506-781E-49A0-99D2-9AA90A8B138A}" type="datetimeFigureOut">
              <a:rPr lang="es-ES" smtClean="0"/>
              <a:t>16/05/2014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AF0-60BB-4DAD-A21F-055C1B783A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44859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D506-781E-49A0-99D2-9AA90A8B138A}" type="datetimeFigureOut">
              <a:rPr lang="es-ES" smtClean="0"/>
              <a:t>16/05/2014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AF0-60BB-4DAD-A21F-055C1B783A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49529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D506-781E-49A0-99D2-9AA90A8B138A}" type="datetimeFigureOut">
              <a:rPr lang="es-ES" smtClean="0"/>
              <a:t>16/05/2014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AF0-60BB-4DAD-A21F-055C1B783A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76674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ED506-781E-49A0-99D2-9AA90A8B138A}" type="datetimeFigureOut">
              <a:rPr lang="es-ES" smtClean="0"/>
              <a:t>16/05/2014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74AF0-60BB-4DAD-A21F-055C1B783A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79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81" y="3789040"/>
            <a:ext cx="1469411" cy="16031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38" y="3789040"/>
            <a:ext cx="1829910" cy="16031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516" y="3112817"/>
            <a:ext cx="1651762" cy="23539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3638823" y="5805264"/>
            <a:ext cx="23352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6672"/>
            <a:ext cx="5485947" cy="65221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8" y="2924943"/>
            <a:ext cx="1651762" cy="2568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42" y="1422602"/>
            <a:ext cx="3419574" cy="4382662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006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/>
              <a:t>Click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right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Comic Sans MS" panose="030F0702030302020204" pitchFamily="66" charset="0"/>
              </a:rPr>
              <a:t>He/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She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is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Jenna’s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b="1" dirty="0" err="1" smtClean="0">
                <a:latin typeface="Comic Sans MS" panose="030F0702030302020204" pitchFamily="66" charset="0"/>
              </a:rPr>
              <a:t>uncle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29" y="459980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4466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40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88" y="461200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300112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9" y="4566349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2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3640334" y="1932248"/>
            <a:ext cx="1569565" cy="1437303"/>
            <a:chOff x="6314803" y="1919689"/>
            <a:chExt cx="1569565" cy="1437303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4803" y="1919689"/>
              <a:ext cx="769761" cy="1022727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960" y="2484584"/>
              <a:ext cx="872408" cy="8724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9/15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75345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/>
              <a:t>Click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right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Comic Sans MS" panose="030F0702030302020204" pitchFamily="66" charset="0"/>
              </a:rPr>
              <a:t>He/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She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is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Jenna’s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b="1" dirty="0" err="1" smtClean="0">
                <a:latin typeface="Comic Sans MS" panose="030F0702030302020204" pitchFamily="66" charset="0"/>
              </a:rPr>
              <a:t>husband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29" y="459980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4466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40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88" y="461200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300112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9" y="4566349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452" y="2909805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7079110" y="3524480"/>
            <a:ext cx="1525340" cy="1529299"/>
            <a:chOff x="6374890" y="1919689"/>
            <a:chExt cx="1322221" cy="1437303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890" y="1919689"/>
              <a:ext cx="649586" cy="1022727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960" y="2671842"/>
              <a:ext cx="685151" cy="6851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10/15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853781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/>
              <a:t>Click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right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Comic Sans MS" panose="030F0702030302020204" pitchFamily="66" charset="0"/>
              </a:rPr>
              <a:t>He/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She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is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Peter’s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b="1" dirty="0" err="1" smtClean="0">
                <a:latin typeface="Comic Sans MS" panose="030F0702030302020204" pitchFamily="66" charset="0"/>
              </a:rPr>
              <a:t>wife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29" y="459980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28" y="4610777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4466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40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88" y="461200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300112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9" y="4566349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452" y="2909805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1891962" y="1850449"/>
            <a:ext cx="1356831" cy="1371218"/>
            <a:chOff x="5848325" y="1932247"/>
            <a:chExt cx="1176151" cy="1288732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890" y="1932247"/>
              <a:ext cx="649586" cy="997610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8325" y="2535829"/>
              <a:ext cx="685151" cy="6851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11/15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768221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/>
              <a:t>Click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right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Comic Sans MS" panose="030F0702030302020204" pitchFamily="66" charset="0"/>
              </a:rPr>
              <a:t>He/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She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is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Tom’s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b="1" dirty="0" smtClean="0">
                <a:latin typeface="Comic Sans MS" panose="030F0702030302020204" pitchFamily="66" charset="0"/>
              </a:rPr>
              <a:t>son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29" y="459980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28" y="4610777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4466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40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88" y="461200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300112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9" y="4566349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41" y="287514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3647533" y="1917762"/>
            <a:ext cx="1236865" cy="1226824"/>
            <a:chOff x="6374890" y="1963178"/>
            <a:chExt cx="1072160" cy="1153024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890" y="1963178"/>
              <a:ext cx="649586" cy="935748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1899" y="2431052"/>
              <a:ext cx="685151" cy="6851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12/15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383351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/>
              <a:t>Click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right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Comic Sans MS" panose="030F0702030302020204" pitchFamily="66" charset="0"/>
              </a:rPr>
              <a:t>He/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She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is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Lisa’s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b="1" dirty="0" err="1" smtClean="0">
                <a:latin typeface="Comic Sans MS" panose="030F0702030302020204" pitchFamily="66" charset="0"/>
              </a:rPr>
              <a:t>daughter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29" y="459980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28" y="4610777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4466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40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88" y="461200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8562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9" y="4566349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41" y="287514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4752862" y="1963414"/>
            <a:ext cx="1294149" cy="1226824"/>
            <a:chOff x="5874057" y="1963178"/>
            <a:chExt cx="1121816" cy="1153024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3492" y="1963178"/>
              <a:ext cx="592381" cy="935748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4057" y="2431052"/>
              <a:ext cx="685151" cy="6851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13/15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85391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/>
              <a:t>Click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right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Comic Sans MS" panose="030F0702030302020204" pitchFamily="66" charset="0"/>
              </a:rPr>
              <a:t>He/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She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is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Jenna’s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b="1" dirty="0" err="1" smtClean="0">
                <a:latin typeface="Comic Sans MS" panose="030F0702030302020204" pitchFamily="66" charset="0"/>
              </a:rPr>
              <a:t>cousin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296095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28" y="4610777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4466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40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88" y="461200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8562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9" y="4566349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41" y="287514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1549349" y="3650333"/>
            <a:ext cx="1458842" cy="1371823"/>
            <a:chOff x="7200719" y="1977908"/>
            <a:chExt cx="1264577" cy="1289300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9524" y="1977908"/>
              <a:ext cx="795772" cy="941332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719" y="2582058"/>
              <a:ext cx="685151" cy="6851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14/15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808719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/>
              <a:t>Click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right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Comic Sans MS" panose="030F0702030302020204" pitchFamily="66" charset="0"/>
              </a:rPr>
              <a:t>He/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She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is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Jack’s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b="1" dirty="0" err="1" smtClean="0">
                <a:latin typeface="Comic Sans MS" panose="030F0702030302020204" pitchFamily="66" charset="0"/>
              </a:rPr>
              <a:t>grandfather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595" y="461200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296095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28" y="4610777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4466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40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88" y="461200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8562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9" y="4566349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41" y="287514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812360" y="5966692"/>
            <a:ext cx="936104" cy="414636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3249252" y="332655"/>
            <a:ext cx="1380854" cy="1371823"/>
            <a:chOff x="7200719" y="1977908"/>
            <a:chExt cx="1196974" cy="1289300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7127" y="1977908"/>
              <a:ext cx="660566" cy="941332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719" y="2582058"/>
              <a:ext cx="685151" cy="6851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15/15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883287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Look at </a:t>
            </a:r>
            <a:r>
              <a:rPr lang="es-ES_tradnl" b="1" dirty="0" err="1" smtClean="0"/>
              <a:t>Steven’s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family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tree</a:t>
            </a:r>
            <a:r>
              <a:rPr lang="es-ES_tradnl" b="1" dirty="0" smtClean="0"/>
              <a:t> and </a:t>
            </a:r>
            <a:r>
              <a:rPr lang="es-ES_tradnl" b="1" dirty="0" err="1" smtClean="0"/>
              <a:t>click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right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331640" y="5631631"/>
            <a:ext cx="4423021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Comic Sans MS" panose="030F0702030302020204" pitchFamily="66" charset="0"/>
              </a:rPr>
              <a:t>He/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She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is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Peter’s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b="1" dirty="0" err="1" smtClean="0">
                <a:latin typeface="Comic Sans MS" panose="030F0702030302020204" pitchFamily="66" charset="0"/>
              </a:rPr>
              <a:t>father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4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94" y="465765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068" y="463384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2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3804895" y="167659"/>
            <a:ext cx="1409788" cy="1570025"/>
            <a:chOff x="6474580" y="1786967"/>
            <a:chExt cx="1409788" cy="1570025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580" y="1786967"/>
              <a:ext cx="889722" cy="1169395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5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960" y="2484584"/>
              <a:ext cx="872408" cy="8724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504" y="299312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1/15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145864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/>
              <a:t>Click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right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691680" y="5631631"/>
            <a:ext cx="3981178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Comic Sans MS" panose="030F0702030302020204" pitchFamily="66" charset="0"/>
              </a:rPr>
              <a:t>He/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She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is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Jack’s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b="1" dirty="0" err="1" smtClean="0">
                <a:latin typeface="Comic Sans MS" panose="030F0702030302020204" pitchFamily="66" charset="0"/>
              </a:rPr>
              <a:t>aunt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4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229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94" y="465765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068" y="463384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2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5257184" y="1707202"/>
            <a:ext cx="1400076" cy="1619308"/>
            <a:chOff x="6484292" y="1737684"/>
            <a:chExt cx="1400076" cy="1619308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4292" y="1737684"/>
              <a:ext cx="870297" cy="1267961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960" y="2484584"/>
              <a:ext cx="872408" cy="8724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2/15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550563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/>
              <a:t>Click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right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Comic Sans MS" panose="030F0702030302020204" pitchFamily="66" charset="0"/>
              </a:rPr>
              <a:t>He/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She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is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Patricia’s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b="1" dirty="0" err="1" smtClean="0">
                <a:latin typeface="Comic Sans MS" panose="030F0702030302020204" pitchFamily="66" charset="0"/>
              </a:rPr>
              <a:t>niece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4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229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94" y="465765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300112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2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3607974" y="3501008"/>
            <a:ext cx="1732171" cy="1584176"/>
            <a:chOff x="6152197" y="1772816"/>
            <a:chExt cx="1732171" cy="1584176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197" y="1772816"/>
              <a:ext cx="1324066" cy="1160005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960" y="2484584"/>
              <a:ext cx="872408" cy="8724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3/15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223572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/>
              <a:t>Click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right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Comic Sans MS" panose="030F0702030302020204" pitchFamily="66" charset="0"/>
              </a:rPr>
              <a:t>He/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She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is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Jack’s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b="1" dirty="0" err="1" smtClean="0">
                <a:latin typeface="Comic Sans MS" panose="030F0702030302020204" pitchFamily="66" charset="0"/>
              </a:rPr>
              <a:t>grandmother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846" y="4611177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4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229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94" y="465765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300112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2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4983015" y="225949"/>
            <a:ext cx="1443059" cy="1584176"/>
            <a:chOff x="6441309" y="1772816"/>
            <a:chExt cx="1443059" cy="1584176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309" y="1772816"/>
              <a:ext cx="745842" cy="1160005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960" y="2484584"/>
              <a:ext cx="872408" cy="8724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4/15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25780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/>
              <a:t>Click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right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Comic Sans MS" panose="030F0702030302020204" pitchFamily="66" charset="0"/>
              </a:rPr>
              <a:t>He/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She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is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Patricia’s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b="1" dirty="0" err="1" smtClean="0">
                <a:latin typeface="Comic Sans MS" panose="030F0702030302020204" pitchFamily="66" charset="0"/>
              </a:rPr>
              <a:t>brother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846" y="4611177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4466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229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94" y="465765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300112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2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3588057" y="1825812"/>
            <a:ext cx="1489448" cy="1499647"/>
            <a:chOff x="6394920" y="1857345"/>
            <a:chExt cx="1489448" cy="1499647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920" y="1857345"/>
              <a:ext cx="792231" cy="1052581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960" y="2484584"/>
              <a:ext cx="872408" cy="8724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5/15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650271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/>
              <a:t>Click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right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Comic Sans MS" panose="030F0702030302020204" pitchFamily="66" charset="0"/>
              </a:rPr>
              <a:t>He/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She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is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Patricia’s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b="1" dirty="0" err="1" smtClean="0">
                <a:latin typeface="Comic Sans MS" panose="030F0702030302020204" pitchFamily="66" charset="0"/>
              </a:rPr>
              <a:t>nephew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846" y="4611177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4466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40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52" y="288291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300112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2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97" y="586246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1467344" y="3578001"/>
            <a:ext cx="1623840" cy="1565705"/>
            <a:chOff x="5659531" y="1814985"/>
            <a:chExt cx="1623840" cy="1565705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084" y="1814985"/>
              <a:ext cx="974287" cy="1062975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531" y="2508282"/>
              <a:ext cx="872408" cy="8724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6/15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9163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/>
              <a:t>Click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right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Comic Sans MS" panose="030F0702030302020204" pitchFamily="66" charset="0"/>
              </a:rPr>
              <a:t>He/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She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is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Jack’s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b="1" dirty="0" err="1" smtClean="0">
                <a:latin typeface="Comic Sans MS" panose="030F0702030302020204" pitchFamily="66" charset="0"/>
              </a:rPr>
              <a:t>sister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29" y="459980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4466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40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52" y="288291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300112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2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3658834" y="3629184"/>
            <a:ext cx="1768370" cy="1437303"/>
            <a:chOff x="6115998" y="1919689"/>
            <a:chExt cx="1768370" cy="1437303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998" y="1919689"/>
              <a:ext cx="1167373" cy="1022727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960" y="2484584"/>
              <a:ext cx="872408" cy="8724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7/15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876466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/>
              <a:t>Click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right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Comic Sans MS" panose="030F0702030302020204" pitchFamily="66" charset="0"/>
              </a:rPr>
              <a:t>He/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She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is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dirty="0" err="1" smtClean="0">
                <a:latin typeface="Comic Sans MS" panose="030F0702030302020204" pitchFamily="66" charset="0"/>
              </a:rPr>
              <a:t>Steven’s</a:t>
            </a:r>
            <a:r>
              <a:rPr lang="es-ES_tradnl" sz="2400" dirty="0" smtClean="0">
                <a:latin typeface="Comic Sans MS" panose="030F0702030302020204" pitchFamily="66" charset="0"/>
              </a:rPr>
              <a:t> </a:t>
            </a:r>
            <a:r>
              <a:rPr lang="es-ES_tradnl" sz="2400" b="1" dirty="0" err="1" smtClean="0">
                <a:latin typeface="Comic Sans MS" panose="030F0702030302020204" pitchFamily="66" charset="0"/>
              </a:rPr>
              <a:t>mother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29" y="459980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4466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40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52" y="288291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300112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9" y="4566349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2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5846272" y="3629184"/>
            <a:ext cx="1594956" cy="1437303"/>
            <a:chOff x="6289412" y="1919689"/>
            <a:chExt cx="1594956" cy="1437303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9412" y="1919689"/>
              <a:ext cx="820544" cy="1022727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960" y="2484584"/>
              <a:ext cx="872408" cy="8724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8/15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665439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337</Words>
  <PresentationFormat>Presentación en pantalla (4:3)</PresentationFormat>
  <Paragraphs>226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2014-05-12T17:24:35Z</dcterms:created>
  <dcterms:modified xsi:type="dcterms:W3CDTF">2014-05-16T17:35:03Z</dcterms:modified>
</cp:coreProperties>
</file>