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0" r:id="rId4"/>
    <p:sldId id="258" r:id="rId5"/>
    <p:sldId id="259" r:id="rId6"/>
    <p:sldId id="264" r:id="rId7"/>
    <p:sldId id="265" r:id="rId8"/>
    <p:sldId id="257" r:id="rId9"/>
    <p:sldId id="266" r:id="rId10"/>
    <p:sldId id="267" r:id="rId11"/>
    <p:sldId id="271" r:id="rId12"/>
    <p:sldId id="268" r:id="rId13"/>
    <p:sldId id="272" r:id="rId14"/>
    <p:sldId id="273" r:id="rId15"/>
    <p:sldId id="274" r:id="rId16"/>
    <p:sldId id="276" r:id="rId17"/>
    <p:sldId id="275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5" r:id="rId26"/>
    <p:sldId id="289" r:id="rId27"/>
    <p:sldId id="261" r:id="rId28"/>
    <p:sldId id="287" r:id="rId29"/>
    <p:sldId id="288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73" d="100"/>
          <a:sy n="73" d="100"/>
        </p:scale>
        <p:origin x="90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876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472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8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331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67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04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467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673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71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99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292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6DE95-CFDD-437D-80AA-0AF33D5AD98F}" type="datetimeFigureOut">
              <a:rPr lang="en-US" smtClean="0"/>
              <a:t>7/23/2021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EED34-5D90-48F7-B862-E57952AEE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02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8BA8EE9-44AC-4DB1-B943-474F5B707B97}"/>
              </a:ext>
            </a:extLst>
          </p:cNvPr>
          <p:cNvSpPr txBox="1"/>
          <p:nvPr/>
        </p:nvSpPr>
        <p:spPr>
          <a:xfrm>
            <a:off x="2124892" y="348343"/>
            <a:ext cx="5338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8: THỜI TRANG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1)</a:t>
            </a:r>
          </a:p>
        </p:txBody>
      </p:sp>
      <p:pic>
        <p:nvPicPr>
          <p:cNvPr id="1026" name="Picture 2" descr="Thiết Kế Thời Trang/Đỉnh Cao Của Những Bản Vẽ Váy Dạ Hội Tuyệt Đẹp - Hướng  dẫn vẽ đơn giản và đẹp nhất - Foci - Thời Trang Cao Cấp Cho Người Việt">
            <a:extLst>
              <a:ext uri="{FF2B5EF4-FFF2-40B4-BE49-F238E27FC236}">
                <a16:creationId xmlns:a16="http://schemas.microsoft.com/office/drawing/2014/main" id="{2EC6FE64-28EF-4CAF-A574-E658E22C9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0754"/>
            <a:ext cx="9144000" cy="517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009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51FA0-3DB8-440C-8412-141A64067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6" name="Picture 4" descr="Trang phục mang đậm phong cách thời trang Classic (cổ điển)">
            <a:extLst>
              <a:ext uri="{FF2B5EF4-FFF2-40B4-BE49-F238E27FC236}">
                <a16:creationId xmlns:a16="http://schemas.microsoft.com/office/drawing/2014/main" id="{9183A384-B184-42A9-9965-275F15C4C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3"/>
            <a:ext cx="9144000" cy="626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Những kiểu đầm dáng xòe dài đẹp phong cách vintage cổ điển hè 2021 – 2022 •  Adayne.vn">
            <a:extLst>
              <a:ext uri="{FF2B5EF4-FFF2-40B4-BE49-F238E27FC236}">
                <a16:creationId xmlns:a16="http://schemas.microsoft.com/office/drawing/2014/main" id="{51A38D4F-DD95-4F2C-A353-8E4C68DCBC7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909" y="1027906"/>
            <a:ext cx="3006091" cy="529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970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>
            <a:extLst>
              <a:ext uri="{FF2B5EF4-FFF2-40B4-BE49-F238E27FC236}">
                <a16:creationId xmlns:a16="http://schemas.microsoft.com/office/drawing/2014/main" id="{F5FE46A0-879A-494D-9F02-A4830A8BC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3082925"/>
            <a:ext cx="7902575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>
            <a:extLst>
              <a:ext uri="{FF2B5EF4-FFF2-40B4-BE49-F238E27FC236}">
                <a16:creationId xmlns:a16="http://schemas.microsoft.com/office/drawing/2014/main" id="{14B18CD5-CA05-4306-B367-2BB4C7B76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1117600"/>
            <a:ext cx="7996237" cy="258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>
            <a:extLst>
              <a:ext uri="{FF2B5EF4-FFF2-40B4-BE49-F238E27FC236}">
                <a16:creationId xmlns:a16="http://schemas.microsoft.com/office/drawing/2014/main" id="{BFA298B0-8AE8-46B9-A783-80F1DD541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4925"/>
            <a:ext cx="2833688" cy="165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1B726F-8E23-4197-A24C-A91689E5F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34" y="953215"/>
            <a:ext cx="8339411" cy="39229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7069AD-014D-462C-BCB1-58EF77443161}"/>
              </a:ext>
            </a:extLst>
          </p:cNvPr>
          <p:cNvSpPr txBox="1"/>
          <p:nvPr/>
        </p:nvSpPr>
        <p:spPr>
          <a:xfrm>
            <a:off x="189003" y="161109"/>
            <a:ext cx="8765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THỜI TRANG THỂ HIỆN TÍNH CÁCH CỦA NGƯỜI MẶC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14C871-8D2D-4DCC-B721-A5A1A2629EA5}"/>
              </a:ext>
            </a:extLst>
          </p:cNvPr>
          <p:cNvSpPr txBox="1"/>
          <p:nvPr/>
        </p:nvSpPr>
        <p:spPr>
          <a:xfrm>
            <a:off x="509451" y="553105"/>
            <a:ext cx="8125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8.4,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D00C184-48CC-45FB-B610-1012D41427CC}"/>
              </a:ext>
            </a:extLst>
          </p:cNvPr>
          <p:cNvSpPr/>
          <p:nvPr/>
        </p:nvSpPr>
        <p:spPr>
          <a:xfrm>
            <a:off x="303134" y="5012007"/>
            <a:ext cx="8339411" cy="18459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HỌC TẬP SỐ 3</a:t>
            </a:r>
          </a:p>
          <a:p>
            <a:pPr marL="342900" indent="-342900">
              <a:buFontTx/>
              <a:buChar char="-"/>
            </a:pP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8.4 a: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kì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 marL="342900" indent="-342900">
              <a:buFontTx/>
              <a:buChar char="-"/>
            </a:pP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8.4 b: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nghiêm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chỉnh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lịch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 marL="342900" indent="-342900">
              <a:buFontTx/>
              <a:buChar char="-"/>
            </a:pP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kiểu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mặc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vẻ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53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t váy công chúa kèm túi | Shopee Việt Nam">
            <a:extLst>
              <a:ext uri="{FF2B5EF4-FFF2-40B4-BE49-F238E27FC236}">
                <a16:creationId xmlns:a16="http://schemas.microsoft.com/office/drawing/2014/main" id="{18849317-03F6-4B5B-B5CB-31C88C404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3008"/>
            <a:ext cx="5338916" cy="55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ũ cói và vô vàn cách phối đồ xinh yêu cho nàng điệu">
            <a:extLst>
              <a:ext uri="{FF2B5EF4-FFF2-40B4-BE49-F238E27FC236}">
                <a16:creationId xmlns:a16="http://schemas.microsoft.com/office/drawing/2014/main" id="{60A9FFDA-C242-46D6-8C61-B5F6E9BA8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529" y="483007"/>
            <a:ext cx="3586315" cy="55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F0642C-FF7F-4BC4-874B-1A39B184D5CE}"/>
              </a:ext>
            </a:extLst>
          </p:cNvPr>
          <p:cNvSpPr txBox="1"/>
          <p:nvPr/>
        </p:nvSpPr>
        <p:spPr>
          <a:xfrm>
            <a:off x="426720" y="6218909"/>
            <a:ext cx="8943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Trang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duyên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dáng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nhẹ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nhàng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mặc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93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00891-DE84-4075-94EE-DC6758C0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4484" y="502778"/>
            <a:ext cx="4337685" cy="1325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B63A2-180B-4933-B166-0D8C239D92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Bạn đã biết phong cách ăn mặc trẻ trung cho nữ cực &amp;#39;hack tuổi&amp;#39; này chưa? |  Phụ Nữ Sức Khỏe">
            <a:extLst>
              <a:ext uri="{FF2B5EF4-FFF2-40B4-BE49-F238E27FC236}">
                <a16:creationId xmlns:a16="http://schemas.microsoft.com/office/drawing/2014/main" id="{CA93588A-DAC7-4457-B29C-A88177A74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126"/>
            <a:ext cx="6033319" cy="581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uôn kiểu phối đồ mùa hè đơn giản giúp các cô gái thêm xinh">
            <a:extLst>
              <a:ext uri="{FF2B5EF4-FFF2-40B4-BE49-F238E27FC236}">
                <a16:creationId xmlns:a16="http://schemas.microsoft.com/office/drawing/2014/main" id="{717AF9FC-53BD-4E05-88E9-9C4BF775C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319" y="365126"/>
            <a:ext cx="3041855" cy="5730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192B80-9522-4C3B-9C83-5F9BEDFF6080}"/>
              </a:ext>
            </a:extLst>
          </p:cNvPr>
          <p:cNvSpPr txBox="1"/>
          <p:nvPr/>
        </p:nvSpPr>
        <p:spPr>
          <a:xfrm>
            <a:off x="426720" y="6218909"/>
            <a:ext cx="8943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Trang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mặc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08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C10B9-EE99-414C-B6EC-315311896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91D20-57EF-4E54-8F3D-C441C50284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Ngắm sao Việt mặc trang phục lông vũ cầu kỳ">
            <a:extLst>
              <a:ext uri="{FF2B5EF4-FFF2-40B4-BE49-F238E27FC236}">
                <a16:creationId xmlns:a16="http://schemas.microsoft.com/office/drawing/2014/main" id="{B0A0CCC7-7362-4D85-AD23-CDD2174428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9" y="266700"/>
            <a:ext cx="7886699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EF99F5-6264-42F1-8419-14174C281D68}"/>
              </a:ext>
            </a:extLst>
          </p:cNvPr>
          <p:cNvSpPr txBox="1"/>
          <p:nvPr/>
        </p:nvSpPr>
        <p:spPr>
          <a:xfrm>
            <a:off x="796832" y="6176963"/>
            <a:ext cx="8233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Trang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kì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chỉn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chu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mặc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69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C8703-E719-424B-8CB4-FB39229B2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 descr="Loạt trang phục luộm thuộm trông như môn đệ cái bang của Châu Tấn">
            <a:extLst>
              <a:ext uri="{FF2B5EF4-FFF2-40B4-BE49-F238E27FC236}">
                <a16:creationId xmlns:a16="http://schemas.microsoft.com/office/drawing/2014/main" id="{46D6A089-512F-4ADA-8CA3-E9B75A981B1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66" y="199663"/>
            <a:ext cx="3776951" cy="581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1DE2FB-4232-4F71-8800-541952093367}"/>
              </a:ext>
            </a:extLst>
          </p:cNvPr>
          <p:cNvSpPr txBox="1"/>
          <p:nvPr/>
        </p:nvSpPr>
        <p:spPr>
          <a:xfrm>
            <a:off x="5363195" y="6176963"/>
            <a:ext cx="2481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Trang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quái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dị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D88847-0ADB-4FF8-866D-91F5E271361B}"/>
              </a:ext>
            </a:extLst>
          </p:cNvPr>
          <p:cNvSpPr txBox="1"/>
          <p:nvPr/>
        </p:nvSpPr>
        <p:spPr>
          <a:xfrm>
            <a:off x="898267" y="6176963"/>
            <a:ext cx="3220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Trang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luộm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thuộm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Thanh niên Sài Gòn diện mốt quái dị trên phố - VnExpress Giải trí">
            <a:extLst>
              <a:ext uri="{FF2B5EF4-FFF2-40B4-BE49-F238E27FC236}">
                <a16:creationId xmlns:a16="http://schemas.microsoft.com/office/drawing/2014/main" id="{6D1DEEBD-BED7-409C-B953-1AEB8B00F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9663"/>
            <a:ext cx="4064334" cy="581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80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E5BAEB-D2D1-4D5D-8386-D7DDA066B668}"/>
              </a:ext>
            </a:extLst>
          </p:cNvPr>
          <p:cNvSpPr txBox="1"/>
          <p:nvPr/>
        </p:nvSpPr>
        <p:spPr>
          <a:xfrm>
            <a:off x="870858" y="566057"/>
            <a:ext cx="7567748" cy="279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mặc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vẻ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đẹp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khéo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léo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C2FD3E-2160-431A-B054-D28B44FC26FC}"/>
              </a:ext>
            </a:extLst>
          </p:cNvPr>
          <p:cNvSpPr txBox="1"/>
          <p:nvPr/>
        </p:nvSpPr>
        <p:spPr>
          <a:xfrm>
            <a:off x="378006" y="104392"/>
            <a:ext cx="8765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THỜI TRANG THỂ HIỆN TÍNH CÁCH CỦA NGƯỜI MẶC</a:t>
            </a:r>
          </a:p>
        </p:txBody>
      </p:sp>
      <p:pic>
        <p:nvPicPr>
          <p:cNvPr id="1026" name="Picture 2" descr="Chung tay giúp đỡ học sinh nghèo - Báo Bình Dương Online">
            <a:extLst>
              <a:ext uri="{FF2B5EF4-FFF2-40B4-BE49-F238E27FC236}">
                <a16:creationId xmlns:a16="http://schemas.microsoft.com/office/drawing/2014/main" id="{26D037F4-6FE1-43BB-A889-3A2A0878B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886" y="3498102"/>
            <a:ext cx="6836228" cy="3255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79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F75E857-A8C3-4125-9BD5-95818E4058AC}"/>
              </a:ext>
            </a:extLst>
          </p:cNvPr>
          <p:cNvSpPr txBox="1"/>
          <p:nvPr/>
        </p:nvSpPr>
        <p:spPr>
          <a:xfrm>
            <a:off x="2124892" y="348343"/>
            <a:ext cx="5338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8: THỜI TRANG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2)</a:t>
            </a:r>
          </a:p>
        </p:txBody>
      </p:sp>
      <p:sp>
        <p:nvSpPr>
          <p:cNvPr id="4" name="AutoShape 4" descr="Cách lựa chọn trang phục khi dự đám cưới tại Nhật Bản｜Kênh du lịch LocoBee">
            <a:extLst>
              <a:ext uri="{FF2B5EF4-FFF2-40B4-BE49-F238E27FC236}">
                <a16:creationId xmlns:a16="http://schemas.microsoft.com/office/drawing/2014/main" id="{FE0A6163-72DE-4AA6-BF6C-D10166D6EAE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Tại sao nên để trẻ tự do lựa chọn trang phục? • Hello Bacsi">
            <a:extLst>
              <a:ext uri="{FF2B5EF4-FFF2-40B4-BE49-F238E27FC236}">
                <a16:creationId xmlns:a16="http://schemas.microsoft.com/office/drawing/2014/main" id="{62EB29FD-6D0C-45A1-9695-C3173B448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33" y="2442754"/>
            <a:ext cx="4359467" cy="343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ách lựa chọn trang phục khi dự đám cưới tại Nhật Bản｜Kênh du lịch LocoBee">
            <a:extLst>
              <a:ext uri="{FF2B5EF4-FFF2-40B4-BE49-F238E27FC236}">
                <a16:creationId xmlns:a16="http://schemas.microsoft.com/office/drawing/2014/main" id="{1A5C8985-5D98-42DC-9933-EA9C441DA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131" y="2442754"/>
            <a:ext cx="4124336" cy="343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7300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CEC4F4-E48A-4CDA-BAFA-E65501091BB4}"/>
              </a:ext>
            </a:extLst>
          </p:cNvPr>
          <p:cNvSpPr txBox="1"/>
          <p:nvPr/>
        </p:nvSpPr>
        <p:spPr>
          <a:xfrm>
            <a:off x="487680" y="261257"/>
            <a:ext cx="8377646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7,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mấy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CBFA79-AEFD-4D35-8298-5ACC313F091B}"/>
              </a:ext>
            </a:extLst>
          </p:cNvPr>
          <p:cNvSpPr txBox="1"/>
          <p:nvPr/>
        </p:nvSpPr>
        <p:spPr>
          <a:xfrm>
            <a:off x="1245326" y="5878286"/>
            <a:ext cx="5991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vóc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dáng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5F687DA-069E-4C6E-9A89-878B34FEA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972" y="1514561"/>
            <a:ext cx="5617028" cy="4069080"/>
          </a:xfrm>
          <a:prstGeom prst="rect">
            <a:avLst/>
          </a:prstGeom>
        </p:spPr>
      </p:pic>
      <p:pic>
        <p:nvPicPr>
          <p:cNvPr id="5" name="Picture 4" descr="4 họa tiết quần áo khiến chị em béo tròn bị dìm dáng thê thảm, đã mập lại  càng mập hơn">
            <a:extLst>
              <a:ext uri="{FF2B5EF4-FFF2-40B4-BE49-F238E27FC236}">
                <a16:creationId xmlns:a16="http://schemas.microsoft.com/office/drawing/2014/main" id="{71470DF1-67BE-4F8B-AE7A-24D5FC4A9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3" y="1514561"/>
            <a:ext cx="4146368" cy="398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55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D9C6E-AA6A-4FB0-83C7-0C65E6BF6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Fashion For All, Canifa by Le      Vietnam International Fashion Week">
            <a:hlinkClick r:id="" action="ppaction://media"/>
            <a:extLst>
              <a:ext uri="{FF2B5EF4-FFF2-40B4-BE49-F238E27FC236}">
                <a16:creationId xmlns:a16="http://schemas.microsoft.com/office/drawing/2014/main" id="{913F9DB4-5C60-4BDB-91A0-A6F3D543AF2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3926" y="365126"/>
            <a:ext cx="8257857" cy="5487035"/>
          </a:xfrm>
        </p:spPr>
      </p:pic>
    </p:spTree>
    <p:extLst>
      <p:ext uri="{BB962C8B-B14F-4D97-AF65-F5344CB8AC3E}">
        <p14:creationId xmlns:p14="http://schemas.microsoft.com/office/powerpoint/2010/main" val="122713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8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ho thuê áo bà ba cho người già đẹp, chất lượng nhiều mẫu tại TPHCM">
            <a:extLst>
              <a:ext uri="{FF2B5EF4-FFF2-40B4-BE49-F238E27FC236}">
                <a16:creationId xmlns:a16="http://schemas.microsoft.com/office/drawing/2014/main" id="{1F4F947D-8D3A-4788-B580-36C8E5AAA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681037"/>
            <a:ext cx="3072875" cy="4613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Mua quần áo trẻ em xuất khẩu ở đâu rẻ?">
            <a:extLst>
              <a:ext uri="{FF2B5EF4-FFF2-40B4-BE49-F238E27FC236}">
                <a16:creationId xmlns:a16="http://schemas.microsoft.com/office/drawing/2014/main" id="{DF175661-B8F1-499C-8D45-05DEC23104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677" y="665911"/>
            <a:ext cx="4106089" cy="4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3C6748B-D443-4930-A273-C97AF66E3EE3}"/>
              </a:ext>
            </a:extLst>
          </p:cNvPr>
          <p:cNvSpPr txBox="1"/>
          <p:nvPr/>
        </p:nvSpPr>
        <p:spPr>
          <a:xfrm>
            <a:off x="1837509" y="5696185"/>
            <a:ext cx="5991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lứa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65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E8F724-C0D6-40B4-8F30-574E1F874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894"/>
            <a:ext cx="3179717" cy="4378151"/>
          </a:xfrm>
          <a:prstGeom prst="rect">
            <a:avLst/>
          </a:prstGeom>
        </p:spPr>
      </p:pic>
      <p:pic>
        <p:nvPicPr>
          <p:cNvPr id="1028" name="Picture 4" descr="Nghệ thuật phối đồ (2): Nghỉ lễ, chị em công sở diện gì đi chơi để thể hiện  đẳng cấp?">
            <a:extLst>
              <a:ext uri="{FF2B5EF4-FFF2-40B4-BE49-F238E27FC236}">
                <a16:creationId xmlns:a16="http://schemas.microsoft.com/office/drawing/2014/main" id="{9BECBD3E-9BD7-4890-BA94-887EB5346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817" y="341893"/>
            <a:ext cx="2708365" cy="437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Quần Áo Bảo Hộ Lao Động | Top 20 mẫu chất lượng - giá tốt - bền đẹp">
            <a:extLst>
              <a:ext uri="{FF2B5EF4-FFF2-40B4-BE49-F238E27FC236}">
                <a16:creationId xmlns:a16="http://schemas.microsoft.com/office/drawing/2014/main" id="{D85AA157-34CC-41A1-964A-FD3297B1F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331" y="341893"/>
            <a:ext cx="3128554" cy="437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7DA2422-5661-4A22-84E8-5E2569299DB4}"/>
              </a:ext>
            </a:extLst>
          </p:cNvPr>
          <p:cNvSpPr txBox="1"/>
          <p:nvPr/>
        </p:nvSpPr>
        <p:spPr>
          <a:xfrm>
            <a:off x="661852" y="5391385"/>
            <a:ext cx="829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466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55769C6-2FF2-47FD-854A-ED14578C7503}"/>
              </a:ext>
            </a:extLst>
          </p:cNvPr>
          <p:cNvSpPr txBox="1"/>
          <p:nvPr/>
        </p:nvSpPr>
        <p:spPr>
          <a:xfrm>
            <a:off x="189003" y="161109"/>
            <a:ext cx="8765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LỰA CHỌN TRANG PHỤC PHÙ HỢP THEO THỜI TRANG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627717-8B7B-4F68-9E80-1BFDE1E8F926}"/>
              </a:ext>
            </a:extLst>
          </p:cNvPr>
          <p:cNvSpPr txBox="1"/>
          <p:nvPr/>
        </p:nvSpPr>
        <p:spPr>
          <a:xfrm>
            <a:off x="189003" y="687978"/>
            <a:ext cx="7056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3.1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AutoShape 27">
            <a:extLst>
              <a:ext uri="{FF2B5EF4-FFF2-40B4-BE49-F238E27FC236}">
                <a16:creationId xmlns:a16="http://schemas.microsoft.com/office/drawing/2014/main" id="{D0987F6B-2F5B-45BF-82A6-F48BB6E0F7FC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9003" y="1537782"/>
            <a:ext cx="6100762" cy="919163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vóc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dáng</a:t>
            </a:r>
            <a:endParaRPr lang="en-US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AutoShape 27">
            <a:extLst>
              <a:ext uri="{FF2B5EF4-FFF2-40B4-BE49-F238E27FC236}">
                <a16:creationId xmlns:a16="http://schemas.microsoft.com/office/drawing/2014/main" id="{B1429F4A-EFF6-49DD-BDB5-7FAF6E3D963B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6548" y="2531424"/>
            <a:ext cx="6100762" cy="919163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AutoShape 27">
            <a:extLst>
              <a:ext uri="{FF2B5EF4-FFF2-40B4-BE49-F238E27FC236}">
                <a16:creationId xmlns:a16="http://schemas.microsoft.com/office/drawing/2014/main" id="{3F8FF4CF-4558-4A58-AFAD-CF450FAEFB8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32748" y="3525066"/>
            <a:ext cx="6610622" cy="919163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lứa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tài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endParaRPr lang="en-US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AutoShape 27">
            <a:extLst>
              <a:ext uri="{FF2B5EF4-FFF2-40B4-BE49-F238E27FC236}">
                <a16:creationId xmlns:a16="http://schemas.microsoft.com/office/drawing/2014/main" id="{3D72B15D-08D3-4F89-8E11-9EE84BE069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03864" y="4518708"/>
            <a:ext cx="6100762" cy="919163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vải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kiểu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may</a:t>
            </a:r>
          </a:p>
        </p:txBody>
      </p:sp>
      <p:sp>
        <p:nvSpPr>
          <p:cNvPr id="72" name="AutoShape 27">
            <a:extLst>
              <a:ext uri="{FF2B5EF4-FFF2-40B4-BE49-F238E27FC236}">
                <a16:creationId xmlns:a16="http://schemas.microsoft.com/office/drawing/2014/main" id="{149AA12E-9C80-4C8C-A5C4-002856D53C0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744094" y="5512350"/>
            <a:ext cx="6100762" cy="919163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Chọn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vật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dụng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đi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kèm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phù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ea typeface="Segoe UI Symbol" panose="020B0502040204020203" pitchFamily="34" charset="0"/>
                <a:cs typeface="Arial" panose="020B0604020202020204" pitchFamily="34" charset="0"/>
              </a:rPr>
              <a:t>hợp</a:t>
            </a:r>
            <a:endParaRPr lang="en-US" sz="2400" b="1" dirty="0">
              <a:solidFill>
                <a:schemeClr val="tx1"/>
              </a:solidFill>
              <a:latin typeface="Arial" panose="020B0604020202020204" pitchFamily="34" charset="0"/>
              <a:ea typeface="Segoe UI Symbol" panose="020B05020402040202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42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7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D0AAF5-3440-464E-B761-1DD1FFE698AA}"/>
              </a:ext>
            </a:extLst>
          </p:cNvPr>
          <p:cNvSpPr txBox="1"/>
          <p:nvPr/>
        </p:nvSpPr>
        <p:spPr>
          <a:xfrm>
            <a:off x="223838" y="209007"/>
            <a:ext cx="7056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C4A0608-A22F-40F1-943F-6FE6F4592C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601275"/>
              </p:ext>
            </p:extLst>
          </p:nvPr>
        </p:nvGraphicFramePr>
        <p:xfrm>
          <a:off x="1033870" y="2024858"/>
          <a:ext cx="6760301" cy="38322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4832">
                  <a:extLst>
                    <a:ext uri="{9D8B030D-6E8A-4147-A177-3AD203B41FA5}">
                      <a16:colId xmlns:a16="http://schemas.microsoft.com/office/drawing/2014/main" val="456467239"/>
                    </a:ext>
                  </a:extLst>
                </a:gridCol>
                <a:gridCol w="5585469">
                  <a:extLst>
                    <a:ext uri="{9D8B030D-6E8A-4147-A177-3AD203B41FA5}">
                      <a16:colId xmlns:a16="http://schemas.microsoft.com/office/drawing/2014/main" val="3612755713"/>
                    </a:ext>
                  </a:extLst>
                </a:gridCol>
              </a:tblGrid>
              <a:tr h="4740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STT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bước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trong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quy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trình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1289434"/>
                  </a:ext>
                </a:extLst>
              </a:tr>
              <a:tr h="487412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643323"/>
                  </a:ext>
                </a:extLst>
              </a:tr>
              <a:tr h="474006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053583"/>
                  </a:ext>
                </a:extLst>
              </a:tr>
              <a:tr h="487412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5897162"/>
                  </a:ext>
                </a:extLst>
              </a:tr>
              <a:tr h="487412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8632346"/>
                  </a:ext>
                </a:extLst>
              </a:tr>
              <a:tr h="474006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3727342"/>
                  </a:ext>
                </a:extLst>
              </a:tr>
              <a:tr h="474006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66594"/>
                  </a:ext>
                </a:extLst>
              </a:tr>
              <a:tr h="474006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957827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1EED2FF-C29A-4338-BE79-8BA120B4B588}"/>
              </a:ext>
            </a:extLst>
          </p:cNvPr>
          <p:cNvSpPr txBox="1"/>
          <p:nvPr/>
        </p:nvSpPr>
        <p:spPr>
          <a:xfrm>
            <a:off x="418010" y="675925"/>
            <a:ext cx="8351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8.1 SGK,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cặp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4)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08AFEA06-A9FA-4F21-A887-80B8083B60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2523425"/>
              </p:ext>
            </p:extLst>
          </p:nvPr>
        </p:nvGraphicFramePr>
        <p:xfrm>
          <a:off x="992777" y="1583482"/>
          <a:ext cx="7167154" cy="43180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5537">
                  <a:extLst>
                    <a:ext uri="{9D8B030D-6E8A-4147-A177-3AD203B41FA5}">
                      <a16:colId xmlns:a16="http://schemas.microsoft.com/office/drawing/2014/main" val="1710140861"/>
                    </a:ext>
                  </a:extLst>
                </a:gridCol>
                <a:gridCol w="5921617">
                  <a:extLst>
                    <a:ext uri="{9D8B030D-6E8A-4147-A177-3AD203B41FA5}">
                      <a16:colId xmlns:a16="http://schemas.microsoft.com/office/drawing/2014/main" val="3517865597"/>
                    </a:ext>
                  </a:extLst>
                </a:gridCol>
              </a:tblGrid>
              <a:tr h="424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STT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bước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trong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quy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trình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4619121"/>
                  </a:ext>
                </a:extLst>
              </a:tr>
              <a:tr h="495231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 định đặc điểm vóc dáng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8193911"/>
                  </a:ext>
                </a:extLst>
              </a:tr>
              <a:tr h="481610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 định phong cách thời trang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0921632"/>
                  </a:ext>
                </a:extLst>
              </a:tr>
              <a:tr h="495231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Chọn loại trang phục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8519331"/>
                  </a:ext>
                </a:extLst>
              </a:tr>
              <a:tr h="481610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Chọn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kiểu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may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616592"/>
                  </a:ext>
                </a:extLst>
              </a:tr>
              <a:tr h="495231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Chọn màu sắc, hoa văn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8707048"/>
                  </a:ext>
                </a:extLst>
              </a:tr>
              <a:tr h="481610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Chọn chất liệu vải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6910893"/>
                  </a:ext>
                </a:extLst>
              </a:tr>
              <a:tr h="481610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Chọn vật dụng đi kèm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4535359"/>
                  </a:ext>
                </a:extLst>
              </a:tr>
              <a:tr h="481610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Vẽ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minh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họa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bộ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trang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phục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vào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giấy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5450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389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bbon: Tilted Up 3">
            <a:extLst>
              <a:ext uri="{FF2B5EF4-FFF2-40B4-BE49-F238E27FC236}">
                <a16:creationId xmlns:a16="http://schemas.microsoft.com/office/drawing/2014/main" id="{887C405B-4BF9-4637-9F5D-A814DB18AF4A}"/>
              </a:ext>
            </a:extLst>
          </p:cNvPr>
          <p:cNvSpPr/>
          <p:nvPr/>
        </p:nvSpPr>
        <p:spPr>
          <a:xfrm>
            <a:off x="2542903" y="383177"/>
            <a:ext cx="3300548" cy="58347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THỰC HÀNH</a:t>
            </a:r>
          </a:p>
        </p:txBody>
      </p:sp>
      <p:pic>
        <p:nvPicPr>
          <p:cNvPr id="5122" name="Picture 2" descr="Ứng dụng vẽ hình họa người trong thời trang | Luyện thi khối H,V">
            <a:extLst>
              <a:ext uri="{FF2B5EF4-FFF2-40B4-BE49-F238E27FC236}">
                <a16:creationId xmlns:a16="http://schemas.microsoft.com/office/drawing/2014/main" id="{21537266-BADA-4A07-8F47-BC11C8043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2345435"/>
            <a:ext cx="6017623" cy="412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FE380EE-678C-468F-A58E-979236DCC5F3}"/>
              </a:ext>
            </a:extLst>
          </p:cNvPr>
          <p:cNvSpPr txBox="1"/>
          <p:nvPr/>
        </p:nvSpPr>
        <p:spPr>
          <a:xfrm>
            <a:off x="731520" y="1158240"/>
            <a:ext cx="7471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giấy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8349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72804CD-D796-46F8-A8A0-E70475914E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722252"/>
              </p:ext>
            </p:extLst>
          </p:nvPr>
        </p:nvGraphicFramePr>
        <p:xfrm>
          <a:off x="276223" y="688033"/>
          <a:ext cx="8458474" cy="54826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6610">
                  <a:extLst>
                    <a:ext uri="{9D8B030D-6E8A-4147-A177-3AD203B41FA5}">
                      <a16:colId xmlns:a16="http://schemas.microsoft.com/office/drawing/2014/main" val="2560460846"/>
                    </a:ext>
                  </a:extLst>
                </a:gridCol>
                <a:gridCol w="4700777">
                  <a:extLst>
                    <a:ext uri="{9D8B030D-6E8A-4147-A177-3AD203B41FA5}">
                      <a16:colId xmlns:a16="http://schemas.microsoft.com/office/drawing/2014/main" val="973472020"/>
                    </a:ext>
                  </a:extLst>
                </a:gridCol>
                <a:gridCol w="2791087">
                  <a:extLst>
                    <a:ext uri="{9D8B030D-6E8A-4147-A177-3AD203B41FA5}">
                      <a16:colId xmlns:a16="http://schemas.microsoft.com/office/drawing/2014/main" val="2430303044"/>
                    </a:ext>
                  </a:extLst>
                </a:gridCol>
              </a:tblGrid>
              <a:tr h="6034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STT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bước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trong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quy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trình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tiết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phù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hợp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bản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thân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6028965"/>
                  </a:ext>
                </a:extLst>
              </a:tr>
              <a:tr h="620481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đặc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điểm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vóc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dáng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6759744"/>
                  </a:ext>
                </a:extLst>
              </a:tr>
              <a:tr h="603415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 định phong cách thời trang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7080103"/>
                  </a:ext>
                </a:extLst>
              </a:tr>
              <a:tr h="620481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Chọn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trang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phục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3640495"/>
                  </a:ext>
                </a:extLst>
              </a:tr>
              <a:tr h="603415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Chọn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kiểu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may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0941393"/>
                  </a:ext>
                </a:extLst>
              </a:tr>
              <a:tr h="620481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Chọn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màu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sắc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hoa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văn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1695698"/>
                  </a:ext>
                </a:extLst>
              </a:tr>
              <a:tr h="603415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Chọn chất liệu vải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8819328"/>
                  </a:ext>
                </a:extLst>
              </a:tr>
              <a:tr h="603415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Chọn vật dụng đi kèm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8176734"/>
                  </a:ext>
                </a:extLst>
              </a:tr>
              <a:tr h="603415"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Vẽ minh họa bộ trang phục vào giấy</a:t>
                      </a:r>
                      <a:endParaRPr lang="en-US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7051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vi-VN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403243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7D6ECD4-CE8F-418B-BC59-BA4A5D4E174E}"/>
              </a:ext>
            </a:extLst>
          </p:cNvPr>
          <p:cNvSpPr txBox="1"/>
          <p:nvPr/>
        </p:nvSpPr>
        <p:spPr>
          <a:xfrm>
            <a:off x="984068" y="95795"/>
            <a:ext cx="6818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6189573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ar: 16 Points 3">
            <a:extLst>
              <a:ext uri="{FF2B5EF4-FFF2-40B4-BE49-F238E27FC236}">
                <a16:creationId xmlns:a16="http://schemas.microsoft.com/office/drawing/2014/main" id="{2687CCFE-5FCD-4950-858F-06A7077E3A0F}"/>
              </a:ext>
            </a:extLst>
          </p:cNvPr>
          <p:cNvSpPr/>
          <p:nvPr/>
        </p:nvSpPr>
        <p:spPr>
          <a:xfrm>
            <a:off x="2412273" y="452845"/>
            <a:ext cx="3788229" cy="1367246"/>
          </a:xfrm>
          <a:prstGeom prst="star16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 SINH BÁO CÁO KẾT QUẢ HỌC TẬP</a:t>
            </a:r>
          </a:p>
        </p:txBody>
      </p:sp>
      <p:pic>
        <p:nvPicPr>
          <p:cNvPr id="1026" name="Picture 2" descr="QUY TẮC HORENSO – BÍ QUYẾT LÀM VIỆC NHÓM HIỆU QUẢ CỦA NGƯỜI NHẬT">
            <a:extLst>
              <a:ext uri="{FF2B5EF4-FFF2-40B4-BE49-F238E27FC236}">
                <a16:creationId xmlns:a16="http://schemas.microsoft.com/office/drawing/2014/main" id="{A00C4146-AF5A-4F3C-AAA4-1B6F3609E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378" y="2238103"/>
            <a:ext cx="6096000" cy="403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3906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9044AF4-99D2-4BAC-AFBE-A3CB6E0F15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109" y="1012372"/>
            <a:ext cx="4632960" cy="5077096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CA80E8-6E17-42BB-8263-D66BB576F789}"/>
              </a:ext>
            </a:extLst>
          </p:cNvPr>
          <p:cNvSpPr txBox="1"/>
          <p:nvPr/>
        </p:nvSpPr>
        <p:spPr>
          <a:xfrm>
            <a:off x="3217817" y="191589"/>
            <a:ext cx="2708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D09C870E-3A05-460B-AD08-0BE82F92E873}"/>
              </a:ext>
            </a:extLst>
          </p:cNvPr>
          <p:cNvSpPr/>
          <p:nvPr/>
        </p:nvSpPr>
        <p:spPr>
          <a:xfrm>
            <a:off x="191588" y="2090054"/>
            <a:ext cx="3196047" cy="1628503"/>
          </a:xfrm>
          <a:prstGeom prst="cloud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9EDEEA-1027-431C-8E6C-0E9CF76F04BB}"/>
              </a:ext>
            </a:extLst>
          </p:cNvPr>
          <p:cNvSpPr txBox="1"/>
          <p:nvPr/>
        </p:nvSpPr>
        <p:spPr>
          <a:xfrm>
            <a:off x="674914" y="2396475"/>
            <a:ext cx="26125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687642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ACBA14-C629-42D6-B9F1-11494D820959}"/>
              </a:ext>
            </a:extLst>
          </p:cNvPr>
          <p:cNvSpPr txBox="1"/>
          <p:nvPr/>
        </p:nvSpPr>
        <p:spPr>
          <a:xfrm>
            <a:off x="3217817" y="191589"/>
            <a:ext cx="2708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D014C8E-F2BC-4E88-9514-10DDB181B0B9}"/>
              </a:ext>
            </a:extLst>
          </p:cNvPr>
          <p:cNvSpPr/>
          <p:nvPr/>
        </p:nvSpPr>
        <p:spPr>
          <a:xfrm>
            <a:off x="870858" y="1197148"/>
            <a:ext cx="7201989" cy="117158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59FA0F-2E47-433B-8DE5-14F999100EFC}"/>
              </a:ext>
            </a:extLst>
          </p:cNvPr>
          <p:cNvSpPr txBox="1"/>
          <p:nvPr/>
        </p:nvSpPr>
        <p:spPr>
          <a:xfrm>
            <a:off x="1071153" y="1381397"/>
            <a:ext cx="7001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5122" name="Picture 2" descr="Năng động đến trường cùng các mẫu đồng phục lớp 6">
            <a:extLst>
              <a:ext uri="{FF2B5EF4-FFF2-40B4-BE49-F238E27FC236}">
                <a16:creationId xmlns:a16="http://schemas.microsoft.com/office/drawing/2014/main" id="{2ACDF304-6138-46E2-9E28-9F6AD48B9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19" y="2755719"/>
            <a:ext cx="7141028" cy="380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3656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B2B9AF-A4E4-46AC-AFBB-378FFC8EA46D}"/>
              </a:ext>
            </a:extLst>
          </p:cNvPr>
          <p:cNvSpPr txBox="1"/>
          <p:nvPr/>
        </p:nvSpPr>
        <p:spPr>
          <a:xfrm>
            <a:off x="3217817" y="191589"/>
            <a:ext cx="2708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2C6DA08-3A50-4B9D-81EA-41C714C135FA}"/>
              </a:ext>
            </a:extLst>
          </p:cNvPr>
          <p:cNvSpPr/>
          <p:nvPr/>
        </p:nvSpPr>
        <p:spPr>
          <a:xfrm>
            <a:off x="971004" y="927182"/>
            <a:ext cx="7201989" cy="117158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4482D2-6CD5-4919-BCB2-B4A91FA373F7}"/>
              </a:ext>
            </a:extLst>
          </p:cNvPr>
          <p:cNvSpPr txBox="1"/>
          <p:nvPr/>
        </p:nvSpPr>
        <p:spPr>
          <a:xfrm>
            <a:off x="1171299" y="1097474"/>
            <a:ext cx="7001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tả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kiểu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mặc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dịp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nhật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148" name="Picture 4" descr="Tổng hợp những hình ảnh chúc mừng sinh nhật ý nghĩa nhất">
            <a:extLst>
              <a:ext uri="{FF2B5EF4-FFF2-40B4-BE49-F238E27FC236}">
                <a16:creationId xmlns:a16="http://schemas.microsoft.com/office/drawing/2014/main" id="{B4FEBCA0-8199-46EB-83A9-BF81C4127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005" y="2552980"/>
            <a:ext cx="6227989" cy="415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065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EFA767-2FD9-46A6-835B-46151D36E3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35" y="1084439"/>
            <a:ext cx="4202702" cy="34014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2DB9D2-053F-44D5-AF1A-77E4D77DC5C2}"/>
              </a:ext>
            </a:extLst>
          </p:cNvPr>
          <p:cNvSpPr txBox="1"/>
          <p:nvPr/>
        </p:nvSpPr>
        <p:spPr>
          <a:xfrm>
            <a:off x="203835" y="161109"/>
            <a:ext cx="7402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THỜI TRANG VÀ PHONG CÁCH THỜI TRANG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E0CA9E-038B-431C-8CCF-C383974D0D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465" y="1084439"/>
            <a:ext cx="3986893" cy="34014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A7D97E-F25D-45E6-B2DD-75BF666653DD}"/>
              </a:ext>
            </a:extLst>
          </p:cNvPr>
          <p:cNvSpPr txBox="1"/>
          <p:nvPr/>
        </p:nvSpPr>
        <p:spPr>
          <a:xfrm>
            <a:off x="228055" y="622774"/>
            <a:ext cx="8125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8.1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8.2,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B83D4C-91C6-4335-9EEA-C2D7EF06E4F7}"/>
              </a:ext>
            </a:extLst>
          </p:cNvPr>
          <p:cNvSpPr/>
          <p:nvPr/>
        </p:nvSpPr>
        <p:spPr>
          <a:xfrm>
            <a:off x="214176" y="4694033"/>
            <a:ext cx="8510182" cy="2163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HỌC TẬP SỐ 1</a:t>
            </a:r>
          </a:p>
          <a:p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8.1: Cho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 2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kì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8.2: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 ở 2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kì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yếu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88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hung viền PowerPoint đẹp">
            <a:extLst>
              <a:ext uri="{FF2B5EF4-FFF2-40B4-BE49-F238E27FC236}">
                <a16:creationId xmlns:a16="http://schemas.microsoft.com/office/drawing/2014/main" id="{06FCCB3E-78C9-4B87-99CA-2003705F8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1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Beveled 3">
            <a:extLst>
              <a:ext uri="{FF2B5EF4-FFF2-40B4-BE49-F238E27FC236}">
                <a16:creationId xmlns:a16="http://schemas.microsoft.com/office/drawing/2014/main" id="{C65B941B-5BFD-41AA-855F-991D52C4A75D}"/>
              </a:ext>
            </a:extLst>
          </p:cNvPr>
          <p:cNvSpPr/>
          <p:nvPr/>
        </p:nvSpPr>
        <p:spPr>
          <a:xfrm>
            <a:off x="2612570" y="1584959"/>
            <a:ext cx="3753395" cy="923109"/>
          </a:xfrm>
          <a:prstGeom prst="beve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64B02E-5585-45E5-8622-CE38C0063982}"/>
              </a:ext>
            </a:extLst>
          </p:cNvPr>
          <p:cNvSpPr txBox="1"/>
          <p:nvPr/>
        </p:nvSpPr>
        <p:spPr>
          <a:xfrm>
            <a:off x="2229395" y="2934788"/>
            <a:ext cx="55473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</a:p>
          <a:p>
            <a:pPr marL="285750" indent="-285750">
              <a:buFontTx/>
              <a:buChar char="-"/>
            </a:pP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DỰ ÁN</a:t>
            </a:r>
          </a:p>
        </p:txBody>
      </p:sp>
    </p:spTree>
    <p:extLst>
      <p:ext uri="{BB962C8B-B14F-4D97-AF65-F5344CB8AC3E}">
        <p14:creationId xmlns:p14="http://schemas.microsoft.com/office/powerpoint/2010/main" val="1655112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ịch sử áo dài Việt Nam | Vải áo dài D&amp;amp;D">
            <a:extLst>
              <a:ext uri="{FF2B5EF4-FFF2-40B4-BE49-F238E27FC236}">
                <a16:creationId xmlns:a16="http://schemas.microsoft.com/office/drawing/2014/main" id="{4EAC4ACB-9395-437F-BBF1-71EFBA46B47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" y="91070"/>
            <a:ext cx="8691154" cy="667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39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ịch sử áo sơ mi - Sự hình thành và phát triển - Sơ mi công sở">
            <a:extLst>
              <a:ext uri="{FF2B5EF4-FFF2-40B4-BE49-F238E27FC236}">
                <a16:creationId xmlns:a16="http://schemas.microsoft.com/office/drawing/2014/main" id="{4BA6331C-8453-46B6-85FC-E17E934EBB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46" y="365126"/>
            <a:ext cx="3873138" cy="509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Áo sơ mi nam dáng trung niên, caro màu nổi bật, thời trang thanh lịch -  10623562 giá rẻ nhất">
            <a:extLst>
              <a:ext uri="{FF2B5EF4-FFF2-40B4-BE49-F238E27FC236}">
                <a16:creationId xmlns:a16="http://schemas.microsoft.com/office/drawing/2014/main" id="{34839F4E-A456-413A-A233-3E1C0B84AD9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463" y="436015"/>
            <a:ext cx="3962400" cy="493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64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1" name="Picture 7">
            <a:extLst>
              <a:ext uri="{FF2B5EF4-FFF2-40B4-BE49-F238E27FC236}">
                <a16:creationId xmlns:a16="http://schemas.microsoft.com/office/drawing/2014/main" id="{08C0CD9D-C75B-437D-ADE8-4F2E52698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438" y="2793451"/>
            <a:ext cx="8058150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>
            <a:extLst>
              <a:ext uri="{FF2B5EF4-FFF2-40B4-BE49-F238E27FC236}">
                <a16:creationId xmlns:a16="http://schemas.microsoft.com/office/drawing/2014/main" id="{169D90F2-4DD0-4EF3-9394-E66B11E8F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71672"/>
            <a:ext cx="8116887" cy="242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>
            <a:extLst>
              <a:ext uri="{FF2B5EF4-FFF2-40B4-BE49-F238E27FC236}">
                <a16:creationId xmlns:a16="http://schemas.microsoft.com/office/drawing/2014/main" id="{106A0D0A-D6CA-4DCA-9FEB-3DEBEA87D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82668"/>
            <a:ext cx="8116887" cy="178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>
            <a:extLst>
              <a:ext uri="{FF2B5EF4-FFF2-40B4-BE49-F238E27FC236}">
                <a16:creationId xmlns:a16="http://schemas.microsoft.com/office/drawing/2014/main" id="{97EE9452-C39F-458E-B831-1FB926E8F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" y="1925400"/>
            <a:ext cx="2574925" cy="257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943E41C-FFC3-4F65-AEC1-DFC221CAA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34" y="1011802"/>
            <a:ext cx="8316686" cy="35601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72F0FD-58C4-4246-BB65-7DB077030077}"/>
              </a:ext>
            </a:extLst>
          </p:cNvPr>
          <p:cNvSpPr txBox="1"/>
          <p:nvPr/>
        </p:nvSpPr>
        <p:spPr>
          <a:xfrm>
            <a:off x="418011" y="317974"/>
            <a:ext cx="8125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8.3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3F85A1-2A9D-4D08-9BE3-3A88F367F728}"/>
              </a:ext>
            </a:extLst>
          </p:cNvPr>
          <p:cNvSpPr/>
          <p:nvPr/>
        </p:nvSpPr>
        <p:spPr>
          <a:xfrm>
            <a:off x="316909" y="4865718"/>
            <a:ext cx="8339411" cy="18459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HỌC TẬP SỐ 2</a:t>
            </a:r>
          </a:p>
          <a:p>
            <a:pPr marL="342900" indent="-342900">
              <a:buFontTx/>
              <a:buChar char="-"/>
            </a:pP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8. 3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a,b,c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42900" indent="-342900">
              <a:buFontTx/>
              <a:buChar char="-"/>
            </a:pP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8.3 c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53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20 Phác thảo thời trang ý tưởng trong 2021 | thời trang, minh họa thời  trang, phát thảo thời trang">
            <a:extLst>
              <a:ext uri="{FF2B5EF4-FFF2-40B4-BE49-F238E27FC236}">
                <a16:creationId xmlns:a16="http://schemas.microsoft.com/office/drawing/2014/main" id="{5BB21C7C-01CF-473D-B413-9D7C059A8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73" y="472032"/>
            <a:ext cx="3357290" cy="401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ộ Sưu Tập Trang Phục Đẹp Từ Bản Vẽ Đến Đời Thật">
            <a:extLst>
              <a:ext uri="{FF2B5EF4-FFF2-40B4-BE49-F238E27FC236}">
                <a16:creationId xmlns:a16="http://schemas.microsoft.com/office/drawing/2014/main" id="{06B80729-4ACA-47CE-B9B2-04AE99832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754" y="472032"/>
            <a:ext cx="4066903" cy="401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214B3A-4C35-4D86-8F74-21630609F793}"/>
              </a:ext>
            </a:extLst>
          </p:cNvPr>
          <p:cNvSpPr txBox="1"/>
          <p:nvPr/>
        </p:nvSpPr>
        <p:spPr>
          <a:xfrm>
            <a:off x="1267096" y="4929051"/>
            <a:ext cx="71105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nhẹ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nhàng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nữ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827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AA065-17E0-4949-A2A6-A9D23143A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Phóng khoáng thời trang đường phố Tokyo">
            <a:extLst>
              <a:ext uri="{FF2B5EF4-FFF2-40B4-BE49-F238E27FC236}">
                <a16:creationId xmlns:a16="http://schemas.microsoft.com/office/drawing/2014/main" id="{8846E2D0-8696-402E-BECA-18A0B079FD0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87535"/>
            <a:ext cx="5145133" cy="495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i mới là nữ hoàng thời trang đường phố trong làng mốt Việt? - Thời trang -  Việt Giải Trí">
            <a:extLst>
              <a:ext uri="{FF2B5EF4-FFF2-40B4-BE49-F238E27FC236}">
                <a16:creationId xmlns:a16="http://schemas.microsoft.com/office/drawing/2014/main" id="{C5DDCC5A-0D9C-447B-9567-686E32EBA7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675" y="587535"/>
            <a:ext cx="3287486" cy="495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1602D8-48A7-400A-836C-8467D7FF3B21}"/>
              </a:ext>
            </a:extLst>
          </p:cNvPr>
          <p:cNvSpPr txBox="1"/>
          <p:nvPr/>
        </p:nvSpPr>
        <p:spPr>
          <a:xfrm>
            <a:off x="1341120" y="5878285"/>
            <a:ext cx="7071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phố</a:t>
            </a: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endParaRPr lang="en-US" sz="24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94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612</TotalTime>
  <Words>796</Words>
  <Application>Microsoft Office PowerPoint</Application>
  <PresentationFormat>On-screen Show (4:3)</PresentationFormat>
  <Paragraphs>116</Paragraphs>
  <Slides>30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17</cp:revision>
  <dcterms:created xsi:type="dcterms:W3CDTF">2021-07-20T07:42:03Z</dcterms:created>
  <dcterms:modified xsi:type="dcterms:W3CDTF">2021-07-23T08:25:21Z</dcterms:modified>
</cp:coreProperties>
</file>