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38" r:id="rId1"/>
    <p:sldMasterId id="2147483754" r:id="rId2"/>
  </p:sldMasterIdLst>
  <p:notesMasterIdLst>
    <p:notesMasterId r:id="rId20"/>
  </p:notesMasterIdLst>
  <p:sldIdLst>
    <p:sldId id="313" r:id="rId3"/>
    <p:sldId id="301" r:id="rId4"/>
    <p:sldId id="315" r:id="rId5"/>
    <p:sldId id="344" r:id="rId6"/>
    <p:sldId id="343" r:id="rId7"/>
    <p:sldId id="317" r:id="rId8"/>
    <p:sldId id="345" r:id="rId9"/>
    <p:sldId id="346" r:id="rId10"/>
    <p:sldId id="320" r:id="rId11"/>
    <p:sldId id="321" r:id="rId12"/>
    <p:sldId id="324" r:id="rId13"/>
    <p:sldId id="322" r:id="rId14"/>
    <p:sldId id="327" r:id="rId15"/>
    <p:sldId id="347" r:id="rId16"/>
    <p:sldId id="348" r:id="rId17"/>
    <p:sldId id="349" r:id="rId18"/>
    <p:sldId id="328" r:id="rId19"/>
  </p:sldIdLst>
  <p:sldSz cx="24384000" cy="13716000"/>
  <p:notesSz cx="6858000" cy="9144000"/>
  <p:custDataLst>
    <p:tags r:id="rId21"/>
  </p:custDataLst>
  <p:defaultTextStyle>
    <a:defPPr>
      <a:defRPr lang="en-US"/>
    </a:defPPr>
    <a:lvl1pPr marL="0" algn="l" defTabSz="2177278" rtl="0" eaLnBrk="1" latinLnBrk="0" hangingPunct="1">
      <a:defRPr sz="4300" kern="1200">
        <a:solidFill>
          <a:schemeClr val="tx1"/>
        </a:solidFill>
        <a:latin typeface="+mn-lt"/>
        <a:ea typeface="+mn-ea"/>
        <a:cs typeface="+mn-cs"/>
      </a:defRPr>
    </a:lvl1pPr>
    <a:lvl2pPr marL="1088639" algn="l" defTabSz="2177278" rtl="0" eaLnBrk="1" latinLnBrk="0" hangingPunct="1">
      <a:defRPr sz="4300" kern="1200">
        <a:solidFill>
          <a:schemeClr val="tx1"/>
        </a:solidFill>
        <a:latin typeface="+mn-lt"/>
        <a:ea typeface="+mn-ea"/>
        <a:cs typeface="+mn-cs"/>
      </a:defRPr>
    </a:lvl2pPr>
    <a:lvl3pPr marL="2177278" algn="l" defTabSz="2177278" rtl="0" eaLnBrk="1" latinLnBrk="0" hangingPunct="1">
      <a:defRPr sz="4300" kern="1200">
        <a:solidFill>
          <a:schemeClr val="tx1"/>
        </a:solidFill>
        <a:latin typeface="+mn-lt"/>
        <a:ea typeface="+mn-ea"/>
        <a:cs typeface="+mn-cs"/>
      </a:defRPr>
    </a:lvl3pPr>
    <a:lvl4pPr marL="3265917" algn="l" defTabSz="2177278" rtl="0" eaLnBrk="1" latinLnBrk="0" hangingPunct="1">
      <a:defRPr sz="4300" kern="1200">
        <a:solidFill>
          <a:schemeClr val="tx1"/>
        </a:solidFill>
        <a:latin typeface="+mn-lt"/>
        <a:ea typeface="+mn-ea"/>
        <a:cs typeface="+mn-cs"/>
      </a:defRPr>
    </a:lvl4pPr>
    <a:lvl5pPr marL="4354556" algn="l" defTabSz="2177278" rtl="0" eaLnBrk="1" latinLnBrk="0" hangingPunct="1">
      <a:defRPr sz="4300" kern="1200">
        <a:solidFill>
          <a:schemeClr val="tx1"/>
        </a:solidFill>
        <a:latin typeface="+mn-lt"/>
        <a:ea typeface="+mn-ea"/>
        <a:cs typeface="+mn-cs"/>
      </a:defRPr>
    </a:lvl5pPr>
    <a:lvl6pPr marL="5443195" algn="l" defTabSz="2177278" rtl="0" eaLnBrk="1" latinLnBrk="0" hangingPunct="1">
      <a:defRPr sz="4300" kern="1200">
        <a:solidFill>
          <a:schemeClr val="tx1"/>
        </a:solidFill>
        <a:latin typeface="+mn-lt"/>
        <a:ea typeface="+mn-ea"/>
        <a:cs typeface="+mn-cs"/>
      </a:defRPr>
    </a:lvl6pPr>
    <a:lvl7pPr marL="6531834" algn="l" defTabSz="2177278" rtl="0" eaLnBrk="1" latinLnBrk="0" hangingPunct="1">
      <a:defRPr sz="4300" kern="1200">
        <a:solidFill>
          <a:schemeClr val="tx1"/>
        </a:solidFill>
        <a:latin typeface="+mn-lt"/>
        <a:ea typeface="+mn-ea"/>
        <a:cs typeface="+mn-cs"/>
      </a:defRPr>
    </a:lvl7pPr>
    <a:lvl8pPr marL="7620472" algn="l" defTabSz="2177278" rtl="0" eaLnBrk="1" latinLnBrk="0" hangingPunct="1">
      <a:defRPr sz="4300" kern="1200">
        <a:solidFill>
          <a:schemeClr val="tx1"/>
        </a:solidFill>
        <a:latin typeface="+mn-lt"/>
        <a:ea typeface="+mn-ea"/>
        <a:cs typeface="+mn-cs"/>
      </a:defRPr>
    </a:lvl8pPr>
    <a:lvl9pPr marL="8709111" algn="l" defTabSz="2177278" rtl="0" eaLnBrk="1" latinLnBrk="0" hangingPunct="1">
      <a:defRPr sz="43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320" userDrawn="1">
          <p15:clr>
            <a:srgbClr val="A4A3A4"/>
          </p15:clr>
        </p15:guide>
        <p15:guide id="2" pos="76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E7F7FF"/>
    <a:srgbClr val="D6F7FE"/>
    <a:srgbClr val="EEF7E9"/>
    <a:srgbClr val="0000FF"/>
    <a:srgbClr val="135F82"/>
    <a:srgbClr val="008000"/>
    <a:srgbClr val="242452"/>
    <a:srgbClr val="270F6B"/>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339" autoAdjust="0"/>
    <p:restoredTop sz="95332" autoAdjust="0"/>
  </p:normalViewPr>
  <p:slideViewPr>
    <p:cSldViewPr>
      <p:cViewPr varScale="1">
        <p:scale>
          <a:sx n="57" d="100"/>
          <a:sy n="57" d="100"/>
        </p:scale>
        <p:origin x="318" y="102"/>
      </p:cViewPr>
      <p:guideLst>
        <p:guide orient="horz" pos="4320"/>
        <p:guide pos="7680"/>
      </p:guideLst>
    </p:cSldViewPr>
  </p:slideViewPr>
  <p:notesTextViewPr>
    <p:cViewPr>
      <p:scale>
        <a:sx n="100" d="100"/>
        <a:sy n="100" d="100"/>
      </p:scale>
      <p:origin x="0" y="0"/>
    </p:cViewPr>
  </p:notesTextViewPr>
  <p:notesViewPr>
    <p:cSldViewPr>
      <p:cViewPr varScale="1">
        <p:scale>
          <a:sx n="56" d="100"/>
          <a:sy n="56" d="100"/>
        </p:scale>
        <p:origin x="-2886"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tags" Target="tags/tag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BB293-0719-4B19-A181-EE36FD0623AD}" type="datetimeFigureOut">
              <a:rPr lang="en-US" smtClean="0"/>
              <a:pPr/>
              <a:t>12/21/2023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2EA8B73-FCCD-4D4C-BC4E-0CE5120A1B5B}" type="slidenum">
              <a:rPr lang="en-US" smtClean="0"/>
              <a:pPr/>
              <a:t>‹#›</a:t>
            </a:fld>
            <a:endParaRPr lang="en-US"/>
          </a:p>
        </p:txBody>
      </p:sp>
    </p:spTree>
    <p:extLst>
      <p:ext uri="{BB962C8B-B14F-4D97-AF65-F5344CB8AC3E}">
        <p14:creationId xmlns:p14="http://schemas.microsoft.com/office/powerpoint/2010/main" val="3059963718"/>
      </p:ext>
    </p:extLst>
  </p:cSld>
  <p:clrMap bg1="lt1" tx1="dk1" bg2="lt2" tx2="dk2" accent1="accent1" accent2="accent2" accent3="accent3" accent4="accent4" accent5="accent5" accent6="accent6" hlink="hlink" folHlink="folHlink"/>
  <p:notesStyle>
    <a:lvl1pPr marL="0" algn="l" defTabSz="2177278" rtl="0" eaLnBrk="1" latinLnBrk="0" hangingPunct="1">
      <a:defRPr sz="2900" kern="1200">
        <a:solidFill>
          <a:schemeClr val="tx1"/>
        </a:solidFill>
        <a:latin typeface="+mn-lt"/>
        <a:ea typeface="+mn-ea"/>
        <a:cs typeface="+mn-cs"/>
      </a:defRPr>
    </a:lvl1pPr>
    <a:lvl2pPr marL="1088639" algn="l" defTabSz="2177278" rtl="0" eaLnBrk="1" latinLnBrk="0" hangingPunct="1">
      <a:defRPr sz="2900" kern="1200">
        <a:solidFill>
          <a:schemeClr val="tx1"/>
        </a:solidFill>
        <a:latin typeface="+mn-lt"/>
        <a:ea typeface="+mn-ea"/>
        <a:cs typeface="+mn-cs"/>
      </a:defRPr>
    </a:lvl2pPr>
    <a:lvl3pPr marL="2177278" algn="l" defTabSz="2177278" rtl="0" eaLnBrk="1" latinLnBrk="0" hangingPunct="1">
      <a:defRPr sz="2900" kern="1200">
        <a:solidFill>
          <a:schemeClr val="tx1"/>
        </a:solidFill>
        <a:latin typeface="+mn-lt"/>
        <a:ea typeface="+mn-ea"/>
        <a:cs typeface="+mn-cs"/>
      </a:defRPr>
    </a:lvl3pPr>
    <a:lvl4pPr marL="3265917" algn="l" defTabSz="2177278" rtl="0" eaLnBrk="1" latinLnBrk="0" hangingPunct="1">
      <a:defRPr sz="2900" kern="1200">
        <a:solidFill>
          <a:schemeClr val="tx1"/>
        </a:solidFill>
        <a:latin typeface="+mn-lt"/>
        <a:ea typeface="+mn-ea"/>
        <a:cs typeface="+mn-cs"/>
      </a:defRPr>
    </a:lvl4pPr>
    <a:lvl5pPr marL="4354556" algn="l" defTabSz="2177278" rtl="0" eaLnBrk="1" latinLnBrk="0" hangingPunct="1">
      <a:defRPr sz="2900" kern="1200">
        <a:solidFill>
          <a:schemeClr val="tx1"/>
        </a:solidFill>
        <a:latin typeface="+mn-lt"/>
        <a:ea typeface="+mn-ea"/>
        <a:cs typeface="+mn-cs"/>
      </a:defRPr>
    </a:lvl5pPr>
    <a:lvl6pPr marL="5443195" algn="l" defTabSz="2177278" rtl="0" eaLnBrk="1" latinLnBrk="0" hangingPunct="1">
      <a:defRPr sz="2900" kern="1200">
        <a:solidFill>
          <a:schemeClr val="tx1"/>
        </a:solidFill>
        <a:latin typeface="+mn-lt"/>
        <a:ea typeface="+mn-ea"/>
        <a:cs typeface="+mn-cs"/>
      </a:defRPr>
    </a:lvl6pPr>
    <a:lvl7pPr marL="6531834" algn="l" defTabSz="2177278" rtl="0" eaLnBrk="1" latinLnBrk="0" hangingPunct="1">
      <a:defRPr sz="2900" kern="1200">
        <a:solidFill>
          <a:schemeClr val="tx1"/>
        </a:solidFill>
        <a:latin typeface="+mn-lt"/>
        <a:ea typeface="+mn-ea"/>
        <a:cs typeface="+mn-cs"/>
      </a:defRPr>
    </a:lvl7pPr>
    <a:lvl8pPr marL="7620472" algn="l" defTabSz="2177278" rtl="0" eaLnBrk="1" latinLnBrk="0" hangingPunct="1">
      <a:defRPr sz="2900" kern="1200">
        <a:solidFill>
          <a:schemeClr val="tx1"/>
        </a:solidFill>
        <a:latin typeface="+mn-lt"/>
        <a:ea typeface="+mn-ea"/>
        <a:cs typeface="+mn-cs"/>
      </a:defRPr>
    </a:lvl8pPr>
    <a:lvl9pPr marL="8709111" algn="l" defTabSz="2177278" rtl="0" eaLnBrk="1" latinLnBrk="0" hangingPunct="1">
      <a:defRPr sz="2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2</a:t>
            </a:fld>
            <a:endParaRPr lang="en-US"/>
          </a:p>
        </p:txBody>
      </p:sp>
    </p:spTree>
    <p:extLst>
      <p:ext uri="{BB962C8B-B14F-4D97-AF65-F5344CB8AC3E}">
        <p14:creationId xmlns:p14="http://schemas.microsoft.com/office/powerpoint/2010/main" val="3418564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23309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59223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547758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741067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69536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45616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01343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D623D8C-BCC6-453A-B078-455701A55423}" type="slidenum">
              <a:rPr lang="en-US" smtClean="0"/>
              <a:pPr/>
              <a:t>3</a:t>
            </a:fld>
            <a:endParaRPr lang="en-US"/>
          </a:p>
        </p:txBody>
      </p:sp>
    </p:spTree>
    <p:extLst>
      <p:ext uri="{BB962C8B-B14F-4D97-AF65-F5344CB8AC3E}">
        <p14:creationId xmlns:p14="http://schemas.microsoft.com/office/powerpoint/2010/main" val="34970113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7033816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1909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3829512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33481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716758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217764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2177278" rtl="0" eaLnBrk="1" fontAlgn="auto" latinLnBrk="0" hangingPunct="1">
              <a:lnSpc>
                <a:spcPct val="100000"/>
              </a:lnSpc>
              <a:spcBef>
                <a:spcPts val="0"/>
              </a:spcBef>
              <a:spcAft>
                <a:spcPts val="0"/>
              </a:spcAft>
              <a:buClrTx/>
              <a:buSzTx/>
              <a:buFontTx/>
              <a:buNone/>
              <a:tabLst/>
              <a:defRPr/>
            </a:pPr>
            <a:fld id="{5D623D8C-BCC6-453A-B078-455701A5542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2177278"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97713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99727" y="1781954"/>
            <a:ext cx="21031200" cy="2651126"/>
          </a:xfrm>
          <a:prstGeom prst="rect">
            <a:avLst/>
          </a:prstGeom>
        </p:spPr>
        <p:txBody>
          <a:bodyPr/>
          <a:lstStyle>
            <a:lvl1pPr algn="l">
              <a:defRPr sz="5400">
                <a:latin typeface="Tomaho"/>
              </a:defRPr>
            </a:lvl1pPr>
          </a:lstStyle>
          <a:p>
            <a:r>
              <a:rPr lang="en-US"/>
              <a:t>Click to edit Master title style</a:t>
            </a:r>
          </a:p>
        </p:txBody>
      </p:sp>
      <p:sp>
        <p:nvSpPr>
          <p:cNvPr id="3" name="Content Placeholder 2"/>
          <p:cNvSpPr>
            <a:spLocks noGrp="1"/>
          </p:cNvSpPr>
          <p:nvPr>
            <p:ph sz="half" idx="1"/>
          </p:nvPr>
        </p:nvSpPr>
        <p:spPr>
          <a:xfrm>
            <a:off x="1699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67727" y="4702953"/>
            <a:ext cx="10363200" cy="8702676"/>
          </a:xfrm>
          <a:prstGeom prst="rect">
            <a:avLst/>
          </a:prstGeom>
        </p:spPr>
        <p:txBody>
          <a:bodyPr/>
          <a:lstStyle>
            <a:lvl1pPr algn="l">
              <a:defRPr sz="4800">
                <a:latin typeface="Tomaho"/>
              </a:defRPr>
            </a:lvl1pPr>
            <a:lvl2pPr algn="l">
              <a:defRPr sz="4800">
                <a:latin typeface="Tomaho"/>
              </a:defRPr>
            </a:lvl2pPr>
            <a:lvl3pPr algn="l">
              <a:defRPr sz="4800">
                <a:latin typeface="Tomaho"/>
              </a:defRPr>
            </a:lvl3pPr>
            <a:lvl4pPr algn="l">
              <a:defRPr sz="4800">
                <a:latin typeface="Tomaho"/>
              </a:defRPr>
            </a:lvl4pPr>
            <a:lvl5pPr algn="l">
              <a:defRPr sz="4800">
                <a:latin typeface="Tomah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9622073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up)">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up)">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up)">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up)">
                                      <p:cBhvr>
                                        <p:cTn id="27" dur="500"/>
                                        <p:tgtEl>
                                          <p:spTgt spid="3">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up)">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4">
                                            <p:txEl>
                                              <p:pRg st="0" end="0"/>
                                            </p:txEl>
                                          </p:spTgt>
                                        </p:tgtEl>
                                        <p:attrNameLst>
                                          <p:attrName>style.visibility</p:attrName>
                                        </p:attrNameLst>
                                      </p:cBhvr>
                                      <p:to>
                                        <p:strVal val="visible"/>
                                      </p:to>
                                    </p:set>
                                    <p:animEffect transition="in" filter="wipe(up)">
                                      <p:cBhvr>
                                        <p:cTn id="37" dur="500"/>
                                        <p:tgtEl>
                                          <p:spTgt spid="4">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grpId="0" nodeType="clickEffect">
                                  <p:stCondLst>
                                    <p:cond delay="0"/>
                                  </p:stCondLst>
                                  <p:childTnLst>
                                    <p:set>
                                      <p:cBhvr>
                                        <p:cTn id="41" dur="1" fill="hold">
                                          <p:stCondLst>
                                            <p:cond delay="0"/>
                                          </p:stCondLst>
                                        </p:cTn>
                                        <p:tgtEl>
                                          <p:spTgt spid="4">
                                            <p:txEl>
                                              <p:pRg st="1" end="1"/>
                                            </p:txEl>
                                          </p:spTgt>
                                        </p:tgtEl>
                                        <p:attrNameLst>
                                          <p:attrName>style.visibility</p:attrName>
                                        </p:attrNameLst>
                                      </p:cBhvr>
                                      <p:to>
                                        <p:strVal val="visible"/>
                                      </p:to>
                                    </p:set>
                                    <p:animEffect transition="in" filter="wipe(up)">
                                      <p:cBhvr>
                                        <p:cTn id="42" dur="500"/>
                                        <p:tgtEl>
                                          <p:spTgt spid="4">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grpId="0" nodeType="clickEffect">
                                  <p:stCondLst>
                                    <p:cond delay="0"/>
                                  </p:stCondLst>
                                  <p:childTnLst>
                                    <p:set>
                                      <p:cBhvr>
                                        <p:cTn id="46" dur="1" fill="hold">
                                          <p:stCondLst>
                                            <p:cond delay="0"/>
                                          </p:stCondLst>
                                        </p:cTn>
                                        <p:tgtEl>
                                          <p:spTgt spid="4">
                                            <p:txEl>
                                              <p:pRg st="2" end="2"/>
                                            </p:txEl>
                                          </p:spTgt>
                                        </p:tgtEl>
                                        <p:attrNameLst>
                                          <p:attrName>style.visibility</p:attrName>
                                        </p:attrNameLst>
                                      </p:cBhvr>
                                      <p:to>
                                        <p:strVal val="visible"/>
                                      </p:to>
                                    </p:set>
                                    <p:animEffect transition="in" filter="wipe(up)">
                                      <p:cBhvr>
                                        <p:cTn id="47" dur="500"/>
                                        <p:tgtEl>
                                          <p:spTgt spid="4">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grpId="0" nodeType="clickEffect">
                                  <p:stCondLst>
                                    <p:cond delay="0"/>
                                  </p:stCondLst>
                                  <p:childTnLst>
                                    <p:set>
                                      <p:cBhvr>
                                        <p:cTn id="51" dur="1" fill="hold">
                                          <p:stCondLst>
                                            <p:cond delay="0"/>
                                          </p:stCondLst>
                                        </p:cTn>
                                        <p:tgtEl>
                                          <p:spTgt spid="4">
                                            <p:txEl>
                                              <p:pRg st="3" end="3"/>
                                            </p:txEl>
                                          </p:spTgt>
                                        </p:tgtEl>
                                        <p:attrNameLst>
                                          <p:attrName>style.visibility</p:attrName>
                                        </p:attrNameLst>
                                      </p:cBhvr>
                                      <p:to>
                                        <p:strVal val="visible"/>
                                      </p:to>
                                    </p:set>
                                    <p:animEffect transition="in" filter="wipe(up)">
                                      <p:cBhvr>
                                        <p:cTn id="52" dur="500"/>
                                        <p:tgtEl>
                                          <p:spTgt spid="4">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1" fill="hold" grpId="0" nodeType="clickEffect">
                                  <p:stCondLst>
                                    <p:cond delay="0"/>
                                  </p:stCondLst>
                                  <p:childTnLst>
                                    <p:set>
                                      <p:cBhvr>
                                        <p:cTn id="56" dur="1" fill="hold">
                                          <p:stCondLst>
                                            <p:cond delay="0"/>
                                          </p:stCondLst>
                                        </p:cTn>
                                        <p:tgtEl>
                                          <p:spTgt spid="4">
                                            <p:txEl>
                                              <p:pRg st="4" end="4"/>
                                            </p:txEl>
                                          </p:spTgt>
                                        </p:tgtEl>
                                        <p:attrNameLst>
                                          <p:attrName>style.visibility</p:attrName>
                                        </p:attrNameLst>
                                      </p:cBhvr>
                                      <p:to>
                                        <p:strVal val="visible"/>
                                      </p:to>
                                    </p:set>
                                    <p:animEffect transition="in" filter="wipe(up)">
                                      <p:cBhvr>
                                        <p:cTn id="5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tmplLst>
          <p:tmpl lvl="1">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3"/>
                        </p:tgtEl>
                        <p:attrNameLst>
                          <p:attrName>style.visibility</p:attrName>
                        </p:attrNameLst>
                      </p:cBhvr>
                      <p:to>
                        <p:strVal val="visible"/>
                      </p:to>
                    </p:set>
                    <p:animEffect transition="in" filter="wipe(up)">
                      <p:cBhvr>
                        <p:cTn dur="500"/>
                        <p:tgtEl>
                          <p:spTgt spid="3"/>
                        </p:tgtEl>
                      </p:cBhvr>
                    </p:animEffect>
                  </p:childTnLst>
                </p:cTn>
              </p:par>
            </p:tnLst>
          </p:tmpl>
        </p:tmplLst>
      </p:bldP>
      <p:bldP spid="4" grpId="0" build="p">
        <p:tmplLst>
          <p:tmpl lvl="1">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2">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3">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4">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 lvl="5">
            <p:tnLst>
              <p:par>
                <p:cTn presetID="22" presetClass="entr" presetSubtype="1" fill="hold" nodeType="clickEffect">
                  <p:stCondLst>
                    <p:cond delay="0"/>
                  </p:stCondLst>
                  <p:childTnLst>
                    <p:set>
                      <p:cBhvr>
                        <p:cTn dur="1" fill="hold">
                          <p:stCondLst>
                            <p:cond delay="0"/>
                          </p:stCondLst>
                        </p:cTn>
                        <p:tgtEl>
                          <p:spTgt spid="4"/>
                        </p:tgtEl>
                        <p:attrNameLst>
                          <p:attrName>style.visibility</p:attrName>
                        </p:attrNameLst>
                      </p:cBhvr>
                      <p:to>
                        <p:strVal val="visible"/>
                      </p:to>
                    </p:set>
                    <p:animEffect transition="in" filter="wipe(up)">
                      <p:cBhvr>
                        <p:cTn dur="500"/>
                        <p:tgtEl>
                          <p:spTgt spid="4"/>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1676400" y="730250"/>
            <a:ext cx="15468600" cy="11623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083307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568361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69597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48000" y="2244726"/>
            <a:ext cx="18288000" cy="4775200"/>
          </a:xfrm>
          <a:prstGeom prst="rect">
            <a:avLst/>
          </a:prstGeom>
        </p:spPr>
        <p:txBody>
          <a:bodyPr anchor="b"/>
          <a:lstStyle>
            <a:lvl1pPr algn="ctr">
              <a:defRPr sz="12000"/>
            </a:lvl1pPr>
          </a:lstStyle>
          <a:p>
            <a:r>
              <a:rPr lang="en-US"/>
              <a:t>Click to edit Master title style</a:t>
            </a:r>
          </a:p>
        </p:txBody>
      </p:sp>
      <p:sp>
        <p:nvSpPr>
          <p:cNvPr id="3" name="Subtitle 2"/>
          <p:cNvSpPr>
            <a:spLocks noGrp="1"/>
          </p:cNvSpPr>
          <p:nvPr>
            <p:ph type="subTitle" idx="1"/>
          </p:nvPr>
        </p:nvSpPr>
        <p:spPr>
          <a:xfrm>
            <a:off x="3048000" y="7204076"/>
            <a:ext cx="18288000" cy="3311524"/>
          </a:xfrm>
          <a:prstGeom prst="rect">
            <a:avLst/>
          </a:prstGeom>
        </p:spPr>
        <p:txBody>
          <a:bodyPr/>
          <a:lstStyle>
            <a:lvl1pPr marL="0" indent="0" algn="ctr">
              <a:buNone/>
              <a:defRPr sz="4800"/>
            </a:lvl1pPr>
            <a:lvl2pPr marL="914400" indent="0" algn="ctr">
              <a:buNone/>
              <a:defRPr sz="4000"/>
            </a:lvl2pPr>
            <a:lvl3pPr marL="1828800" indent="0" algn="ctr">
              <a:buNone/>
              <a:defRPr sz="3600"/>
            </a:lvl3pPr>
            <a:lvl4pPr marL="2743200" indent="0" algn="ctr">
              <a:buNone/>
              <a:defRPr sz="3200"/>
            </a:lvl4pPr>
            <a:lvl5pPr marL="3657600" indent="0" algn="ctr">
              <a:buNone/>
              <a:defRPr sz="3200"/>
            </a:lvl5pPr>
            <a:lvl6pPr marL="4572000" indent="0" algn="ctr">
              <a:buNone/>
              <a:defRPr sz="3200"/>
            </a:lvl6pPr>
            <a:lvl7pPr marL="5486400" indent="0" algn="ctr">
              <a:buNone/>
              <a:defRPr sz="3200"/>
            </a:lvl7pPr>
            <a:lvl8pPr marL="6400800" indent="0" algn="ctr">
              <a:buNone/>
              <a:defRPr sz="3200"/>
            </a:lvl8pPr>
            <a:lvl9pPr marL="7315200" indent="0" algn="ctr">
              <a:buNone/>
              <a:defRPr sz="3200"/>
            </a:lvl9pPr>
          </a:lstStyle>
          <a:p>
            <a:r>
              <a:rPr lang="en-US"/>
              <a:t>Click to edit Master subtitle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31787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1676400" y="3651250"/>
            <a:ext cx="21031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7896152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3815944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1676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2344400" y="3651250"/>
            <a:ext cx="10363200" cy="87026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5636833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277778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0195105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3012462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79576" y="730251"/>
            <a:ext cx="21031200" cy="2651126"/>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1679577" y="3362326"/>
            <a:ext cx="10315574"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4" name="Content Placeholder 3"/>
          <p:cNvSpPr>
            <a:spLocks noGrp="1"/>
          </p:cNvSpPr>
          <p:nvPr>
            <p:ph sz="half" idx="2"/>
          </p:nvPr>
        </p:nvSpPr>
        <p:spPr>
          <a:xfrm>
            <a:off x="1679577" y="5010150"/>
            <a:ext cx="10315574"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2344400" y="3362326"/>
            <a:ext cx="10366376" cy="1647824"/>
          </a:xfrm>
          <a:prstGeom prst="rect">
            <a:avLst/>
          </a:prstGeom>
        </p:spPr>
        <p:txBody>
          <a:bodyPr anchor="b"/>
          <a:lstStyle>
            <a:lvl1pPr marL="0" indent="0">
              <a:buNone/>
              <a:defRPr sz="4800" b="1"/>
            </a:lvl1pPr>
            <a:lvl2pPr marL="914400" indent="0">
              <a:buNone/>
              <a:defRPr sz="4000" b="1"/>
            </a:lvl2pPr>
            <a:lvl3pPr marL="1828800" indent="0">
              <a:buNone/>
              <a:defRPr sz="3600" b="1"/>
            </a:lvl3pPr>
            <a:lvl4pPr marL="2743200" indent="0">
              <a:buNone/>
              <a:defRPr sz="3200" b="1"/>
            </a:lvl4pPr>
            <a:lvl5pPr marL="3657600" indent="0">
              <a:buNone/>
              <a:defRPr sz="3200" b="1"/>
            </a:lvl5pPr>
            <a:lvl6pPr marL="4572000" indent="0">
              <a:buNone/>
              <a:defRPr sz="3200" b="1"/>
            </a:lvl6pPr>
            <a:lvl7pPr marL="5486400" indent="0">
              <a:buNone/>
              <a:defRPr sz="3200" b="1"/>
            </a:lvl7pPr>
            <a:lvl8pPr marL="6400800" indent="0">
              <a:buNone/>
              <a:defRPr sz="3200" b="1"/>
            </a:lvl8pPr>
            <a:lvl9pPr marL="7315200" indent="0">
              <a:buNone/>
              <a:defRPr sz="3200" b="1"/>
            </a:lvl9pPr>
          </a:lstStyle>
          <a:p>
            <a:pPr lvl="0"/>
            <a:r>
              <a:rPr lang="en-US"/>
              <a:t>Edit Master text styles</a:t>
            </a:r>
          </a:p>
        </p:txBody>
      </p:sp>
      <p:sp>
        <p:nvSpPr>
          <p:cNvPr id="6" name="Content Placeholder 5"/>
          <p:cNvSpPr>
            <a:spLocks noGrp="1"/>
          </p:cNvSpPr>
          <p:nvPr>
            <p:ph sz="quarter" idx="4"/>
          </p:nvPr>
        </p:nvSpPr>
        <p:spPr>
          <a:xfrm>
            <a:off x="12344400" y="5010150"/>
            <a:ext cx="10366376" cy="7369176"/>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8" name="Footer Placeholder 7"/>
          <p:cNvSpPr>
            <a:spLocks noGrp="1"/>
          </p:cNvSpPr>
          <p:nvPr>
            <p:ph type="ftr" sz="quarter" idx="11"/>
          </p:nvPr>
        </p:nvSpPr>
        <p:spPr>
          <a:xfrm>
            <a:off x="8077200" y="12712701"/>
            <a:ext cx="8229600" cy="730250"/>
          </a:xfrm>
          <a:prstGeom prst="rect">
            <a:avLst/>
          </a:prstGeom>
        </p:spPr>
        <p:txBody>
          <a:bodyPr/>
          <a:lstStyle/>
          <a:p>
            <a:endParaRPr lang="en-US"/>
          </a:p>
        </p:txBody>
      </p:sp>
      <p:sp>
        <p:nvSpPr>
          <p:cNvPr id="9" name="Slide Number Placeholder 8"/>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02750806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5404811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32370736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213993066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7449800" y="730250"/>
            <a:ext cx="5257800" cy="11623676"/>
          </a:xfrm>
          <a:prstGeom prst="rect">
            <a:avLst/>
          </a:prstGeom>
        </p:spPr>
        <p:txBody>
          <a:bodyPr vert="eaVert"/>
          <a:lstStyle/>
          <a:p>
            <a:r>
              <a:rPr lang="en-US"/>
              <a:t>Click to edit Master title style</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18404850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0" y="12712706"/>
            <a:ext cx="5689601" cy="730250"/>
          </a:xfrm>
          <a:prstGeom prst="rect">
            <a:avLst/>
          </a:prstGeom>
        </p:spPr>
        <p:txBody>
          <a:bodyPr lIns="91426" tIns="45713" rIns="91426" bIns="45713"/>
          <a:lstStyle/>
          <a:p>
            <a:fld id="{D15044BE-B3F3-4258-B55D-9238C2EBFDF1}" type="datetimeFigureOut">
              <a:rPr lang="en-US" smtClean="0"/>
              <a:pPr/>
              <a:t>12/21/2023</a:t>
            </a:fld>
            <a:endParaRPr lang="en-US"/>
          </a:p>
        </p:txBody>
      </p:sp>
      <p:sp>
        <p:nvSpPr>
          <p:cNvPr id="5" name="Footer Placeholder 4"/>
          <p:cNvSpPr>
            <a:spLocks noGrp="1"/>
          </p:cNvSpPr>
          <p:nvPr>
            <p:ph type="ftr" sz="quarter" idx="11"/>
          </p:nvPr>
        </p:nvSpPr>
        <p:spPr>
          <a:xfrm>
            <a:off x="8331205" y="12712706"/>
            <a:ext cx="7721601" cy="730250"/>
          </a:xfrm>
          <a:prstGeom prst="rect">
            <a:avLst/>
          </a:prstGeom>
        </p:spPr>
        <p:txBody>
          <a:bodyPr lIns="91426" tIns="45713" rIns="91426" bIns="45713"/>
          <a:lstStyle/>
          <a:p>
            <a:endParaRPr lang="en-US"/>
          </a:p>
        </p:txBody>
      </p:sp>
      <p:sp>
        <p:nvSpPr>
          <p:cNvPr id="6" name="Slide Number Placeholder 5"/>
          <p:cNvSpPr>
            <a:spLocks noGrp="1"/>
          </p:cNvSpPr>
          <p:nvPr>
            <p:ph type="sldNum" sz="quarter" idx="12"/>
          </p:nvPr>
        </p:nvSpPr>
        <p:spPr>
          <a:xfrm>
            <a:off x="17475204" y="12712706"/>
            <a:ext cx="5689601" cy="730250"/>
          </a:xfrm>
          <a:prstGeom prst="rect">
            <a:avLst/>
          </a:prstGeom>
        </p:spPr>
        <p:txBody>
          <a:bodyPr lIns="91426" tIns="45713" rIns="91426" bIns="45713"/>
          <a:lstStyle/>
          <a:p>
            <a:fld id="{E56A0A80-8336-46B1-B89F-89FB7E7362A5}" type="slidenum">
              <a:rPr lang="en-US" smtClean="0"/>
              <a:pPr/>
              <a:t>‹#›</a:t>
            </a:fld>
            <a:endParaRPr lang="en-US"/>
          </a:p>
        </p:txBody>
      </p:sp>
    </p:spTree>
    <p:extLst>
      <p:ext uri="{BB962C8B-B14F-4D97-AF65-F5344CB8AC3E}">
        <p14:creationId xmlns:p14="http://schemas.microsoft.com/office/powerpoint/2010/main" val="294886206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2" y="12712702"/>
            <a:ext cx="5689600" cy="730250"/>
          </a:xfrm>
          <a:prstGeom prst="rect">
            <a:avLst/>
          </a:prstGeom>
        </p:spPr>
        <p:txBody>
          <a:bodyPr/>
          <a:lstStyle/>
          <a:p>
            <a:fld id="{D15044BE-B3F3-4258-B55D-9238C2EBFDF1}" type="datetimeFigureOut">
              <a:rPr lang="en-US" smtClean="0"/>
              <a:pPr/>
              <a:t>12/21/2023</a:t>
            </a:fld>
            <a:endParaRPr lang="en-US"/>
          </a:p>
        </p:txBody>
      </p:sp>
      <p:sp>
        <p:nvSpPr>
          <p:cNvPr id="5" name="Footer Placeholder 4"/>
          <p:cNvSpPr>
            <a:spLocks noGrp="1"/>
          </p:cNvSpPr>
          <p:nvPr>
            <p:ph type="ftr" sz="quarter" idx="11"/>
          </p:nvPr>
        </p:nvSpPr>
        <p:spPr>
          <a:xfrm>
            <a:off x="8331200" y="12712702"/>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1" y="12712702"/>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34231644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12/21/2023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44376608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219201" y="12712701"/>
            <a:ext cx="5689600" cy="730250"/>
          </a:xfrm>
          <a:prstGeom prst="rect">
            <a:avLst/>
          </a:prstGeom>
        </p:spPr>
        <p:txBody>
          <a:bodyPr/>
          <a:lstStyle/>
          <a:p>
            <a:fld id="{D15044BE-B3F3-4258-B55D-9238C2EBFDF1}" type="datetimeFigureOut">
              <a:rPr lang="en-US" smtClean="0"/>
              <a:pPr/>
              <a:t>12/21/2023</a:t>
            </a:fld>
            <a:endParaRPr lang="en-US"/>
          </a:p>
        </p:txBody>
      </p:sp>
      <p:sp>
        <p:nvSpPr>
          <p:cNvPr id="5" name="Footer Placeholder 4"/>
          <p:cNvSpPr>
            <a:spLocks noGrp="1"/>
          </p:cNvSpPr>
          <p:nvPr>
            <p:ph type="ftr" sz="quarter" idx="11"/>
          </p:nvPr>
        </p:nvSpPr>
        <p:spPr>
          <a:xfrm>
            <a:off x="8331200" y="12712701"/>
            <a:ext cx="7721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475200" y="12712701"/>
            <a:ext cx="5689600" cy="730250"/>
          </a:xfrm>
          <a:prstGeom prst="rect">
            <a:avLst/>
          </a:prstGeom>
        </p:spPr>
        <p:txBody>
          <a:bodyPr/>
          <a:lstStyle/>
          <a:p>
            <a:fld id="{E56A0A80-8336-46B1-B89F-89FB7E7362A5}" type="slidenum">
              <a:rPr lang="en-US" smtClean="0"/>
              <a:pPr/>
              <a:t>‹#›</a:t>
            </a:fld>
            <a:endParaRPr lang="en-US"/>
          </a:p>
        </p:txBody>
      </p:sp>
    </p:spTree>
    <p:extLst>
      <p:ext uri="{BB962C8B-B14F-4D97-AF65-F5344CB8AC3E}">
        <p14:creationId xmlns:p14="http://schemas.microsoft.com/office/powerpoint/2010/main" val="182981351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pic>
        <p:nvPicPr>
          <p:cNvPr id="2" name="Picture 1">
            <a:extLst>
              <a:ext uri="{FF2B5EF4-FFF2-40B4-BE49-F238E27FC236}">
                <a16:creationId xmlns:a16="http://schemas.microsoft.com/office/drawing/2014/main" id="{B6FD4328-148B-4547-A4ED-C0C479A0C767}"/>
              </a:ext>
            </a:extLst>
          </p:cNvPr>
          <p:cNvPicPr>
            <a:picLocks noChangeAspect="1"/>
          </p:cNvPicPr>
          <p:nvPr userDrawn="1"/>
        </p:nvPicPr>
        <p:blipFill>
          <a:blip r:embed="rId2"/>
          <a:stretch>
            <a:fillRect/>
          </a:stretch>
        </p:blipFill>
        <p:spPr>
          <a:xfrm>
            <a:off x="0" y="0"/>
            <a:ext cx="24384000" cy="1286069"/>
          </a:xfrm>
          <a:prstGeom prst="rect">
            <a:avLst/>
          </a:prstGeom>
        </p:spPr>
      </p:pic>
    </p:spTree>
    <p:extLst>
      <p:ext uri="{BB962C8B-B14F-4D97-AF65-F5344CB8AC3E}">
        <p14:creationId xmlns:p14="http://schemas.microsoft.com/office/powerpoint/2010/main" val="245575104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663700" y="3419477"/>
            <a:ext cx="21031200" cy="5705474"/>
          </a:xfrm>
          <a:prstGeom prst="rect">
            <a:avLst/>
          </a:prstGeom>
        </p:spPr>
        <p:txBody>
          <a:bodyPr anchor="b"/>
          <a:lstStyle>
            <a:lvl1pPr>
              <a:defRPr sz="12000"/>
            </a:lvl1pPr>
          </a:lstStyle>
          <a:p>
            <a:r>
              <a:rPr lang="en-US"/>
              <a:t>Click to edit Master title style</a:t>
            </a:r>
          </a:p>
        </p:txBody>
      </p:sp>
      <p:sp>
        <p:nvSpPr>
          <p:cNvPr id="3" name="Text Placeholder 2"/>
          <p:cNvSpPr>
            <a:spLocks noGrp="1"/>
          </p:cNvSpPr>
          <p:nvPr>
            <p:ph type="body" idx="1"/>
          </p:nvPr>
        </p:nvSpPr>
        <p:spPr>
          <a:xfrm>
            <a:off x="1663700" y="9178927"/>
            <a:ext cx="21031200" cy="3000374"/>
          </a:xfrm>
          <a:prstGeom prst="rect">
            <a:avLst/>
          </a:prstGeom>
        </p:spPr>
        <p:txBody>
          <a:bodyPr/>
          <a:lstStyle>
            <a:lvl1pPr marL="0" indent="0">
              <a:buNone/>
              <a:defRPr sz="4800">
                <a:solidFill>
                  <a:schemeClr val="tx1">
                    <a:tint val="75000"/>
                  </a:schemeClr>
                </a:solidFill>
              </a:defRPr>
            </a:lvl1pPr>
            <a:lvl2pPr marL="914400" indent="0">
              <a:buNone/>
              <a:defRPr sz="4000">
                <a:solidFill>
                  <a:schemeClr val="tx1">
                    <a:tint val="75000"/>
                  </a:schemeClr>
                </a:solidFill>
              </a:defRPr>
            </a:lvl2pPr>
            <a:lvl3pPr marL="1828800" indent="0">
              <a:buNone/>
              <a:defRPr sz="3600">
                <a:solidFill>
                  <a:schemeClr val="tx1">
                    <a:tint val="75000"/>
                  </a:schemeClr>
                </a:solidFill>
              </a:defRPr>
            </a:lvl3pPr>
            <a:lvl4pPr marL="2743200" indent="0">
              <a:buNone/>
              <a:defRPr sz="3200">
                <a:solidFill>
                  <a:schemeClr val="tx1">
                    <a:tint val="75000"/>
                  </a:schemeClr>
                </a:solidFill>
              </a:defRPr>
            </a:lvl4pPr>
            <a:lvl5pPr marL="3657600" indent="0">
              <a:buNone/>
              <a:defRPr sz="3200">
                <a:solidFill>
                  <a:schemeClr val="tx1">
                    <a:tint val="75000"/>
                  </a:schemeClr>
                </a:solidFill>
              </a:defRPr>
            </a:lvl5pPr>
            <a:lvl6pPr marL="4572000" indent="0">
              <a:buNone/>
              <a:defRPr sz="3200">
                <a:solidFill>
                  <a:schemeClr val="tx1">
                    <a:tint val="75000"/>
                  </a:schemeClr>
                </a:solidFill>
              </a:defRPr>
            </a:lvl6pPr>
            <a:lvl7pPr marL="5486400" indent="0">
              <a:buNone/>
              <a:defRPr sz="3200">
                <a:solidFill>
                  <a:schemeClr val="tx1">
                    <a:tint val="75000"/>
                  </a:schemeClr>
                </a:solidFill>
              </a:defRPr>
            </a:lvl7pPr>
            <a:lvl8pPr marL="6400800" indent="0">
              <a:buNone/>
              <a:defRPr sz="3200">
                <a:solidFill>
                  <a:schemeClr val="tx1">
                    <a:tint val="75000"/>
                  </a:schemeClr>
                </a:solidFill>
              </a:defRPr>
            </a:lvl8pPr>
            <a:lvl9pPr marL="7315200" indent="0">
              <a:buNone/>
              <a:defRPr sz="3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182193819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4" name="Footer Placeholder 3"/>
          <p:cNvSpPr>
            <a:spLocks noGrp="1"/>
          </p:cNvSpPr>
          <p:nvPr>
            <p:ph type="ftr" sz="quarter" idx="11"/>
          </p:nvPr>
        </p:nvSpPr>
        <p:spPr>
          <a:xfrm>
            <a:off x="8077200" y="12712701"/>
            <a:ext cx="8229600" cy="730250"/>
          </a:xfrm>
          <a:prstGeom prst="rect">
            <a:avLst/>
          </a:prstGeom>
        </p:spPr>
        <p:txBody>
          <a:bodyPr/>
          <a:lstStyle/>
          <a:p>
            <a:endParaRPr lang="en-US"/>
          </a:p>
        </p:txBody>
      </p:sp>
      <p:sp>
        <p:nvSpPr>
          <p:cNvPr id="5" name="Slide Number Placeholder 4"/>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712419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3" name="Footer Placeholder 2"/>
          <p:cNvSpPr>
            <a:spLocks noGrp="1"/>
          </p:cNvSpPr>
          <p:nvPr>
            <p:ph type="ftr" sz="quarter" idx="11"/>
          </p:nvPr>
        </p:nvSpPr>
        <p:spPr>
          <a:xfrm>
            <a:off x="8077200" y="12712701"/>
            <a:ext cx="8229600" cy="730250"/>
          </a:xfrm>
          <a:prstGeom prst="rect">
            <a:avLst/>
          </a:prstGeom>
        </p:spPr>
        <p:txBody>
          <a:bodyPr/>
          <a:lstStyle/>
          <a:p>
            <a:endParaRPr lang="en-US"/>
          </a:p>
        </p:txBody>
      </p:sp>
      <p:sp>
        <p:nvSpPr>
          <p:cNvPr id="4" name="Slide Number Placeholder 3"/>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6245898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Content Placeholder 2"/>
          <p:cNvSpPr>
            <a:spLocks noGrp="1"/>
          </p:cNvSpPr>
          <p:nvPr>
            <p:ph idx="1"/>
          </p:nvPr>
        </p:nvSpPr>
        <p:spPr>
          <a:xfrm>
            <a:off x="10366376" y="1974851"/>
            <a:ext cx="12344400" cy="9747250"/>
          </a:xfrm>
          <a:prstGeom prst="rect">
            <a:avLst/>
          </a:prstGeom>
        </p:spPr>
        <p:txBody>
          <a:bodyPr/>
          <a:lstStyle>
            <a:lvl1pPr>
              <a:defRPr sz="6400"/>
            </a:lvl1pPr>
            <a:lvl2pPr>
              <a:defRPr sz="5600"/>
            </a:lvl2pPr>
            <a:lvl3pPr>
              <a:defRPr sz="4800"/>
            </a:lvl3pPr>
            <a:lvl4pPr>
              <a:defRPr sz="4000"/>
            </a:lvl4pPr>
            <a:lvl5pPr>
              <a:defRPr sz="4000"/>
            </a:lvl5pPr>
            <a:lvl6pPr>
              <a:defRPr sz="4000"/>
            </a:lvl6pPr>
            <a:lvl7pPr>
              <a:defRPr sz="4000"/>
            </a:lvl7pPr>
            <a:lvl8pPr>
              <a:defRPr sz="4000"/>
            </a:lvl8pPr>
            <a:lvl9pPr>
              <a:defRPr sz="4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400765581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7" y="914400"/>
            <a:ext cx="7864474" cy="3200400"/>
          </a:xfrm>
          <a:prstGeom prst="rect">
            <a:avLst/>
          </a:prstGeom>
        </p:spPr>
        <p:txBody>
          <a:bodyPr anchor="b"/>
          <a:lstStyle>
            <a:lvl1pPr>
              <a:defRPr sz="6400"/>
            </a:lvl1pPr>
          </a:lstStyle>
          <a:p>
            <a:r>
              <a:rPr lang="en-US"/>
              <a:t>Click to edit Master title style</a:t>
            </a:r>
          </a:p>
        </p:txBody>
      </p:sp>
      <p:sp>
        <p:nvSpPr>
          <p:cNvPr id="3" name="Picture Placeholder 2"/>
          <p:cNvSpPr>
            <a:spLocks noGrp="1"/>
          </p:cNvSpPr>
          <p:nvPr>
            <p:ph type="pic" idx="1"/>
          </p:nvPr>
        </p:nvSpPr>
        <p:spPr>
          <a:xfrm>
            <a:off x="10366376" y="1974851"/>
            <a:ext cx="12344400" cy="9747250"/>
          </a:xfrm>
          <a:prstGeom prst="rect">
            <a:avLst/>
          </a:prstGeom>
        </p:spPr>
        <p:txBody>
          <a:bodyPr/>
          <a:lstStyle>
            <a:lvl1pPr marL="0" indent="0">
              <a:buNone/>
              <a:defRPr sz="6400"/>
            </a:lvl1pPr>
            <a:lvl2pPr marL="914400" indent="0">
              <a:buNone/>
              <a:defRPr sz="5600"/>
            </a:lvl2pPr>
            <a:lvl3pPr marL="1828800" indent="0">
              <a:buNone/>
              <a:defRPr sz="4800"/>
            </a:lvl3pPr>
            <a:lvl4pPr marL="2743200" indent="0">
              <a:buNone/>
              <a:defRPr sz="4000"/>
            </a:lvl4pPr>
            <a:lvl5pPr marL="3657600" indent="0">
              <a:buNone/>
              <a:defRPr sz="4000"/>
            </a:lvl5pPr>
            <a:lvl6pPr marL="4572000" indent="0">
              <a:buNone/>
              <a:defRPr sz="4000"/>
            </a:lvl6pPr>
            <a:lvl7pPr marL="5486400" indent="0">
              <a:buNone/>
              <a:defRPr sz="4000"/>
            </a:lvl7pPr>
            <a:lvl8pPr marL="6400800" indent="0">
              <a:buNone/>
              <a:defRPr sz="4000"/>
            </a:lvl8pPr>
            <a:lvl9pPr marL="7315200" indent="0">
              <a:buNone/>
              <a:defRPr sz="4000"/>
            </a:lvl9pPr>
          </a:lstStyle>
          <a:p>
            <a:endParaRPr lang="en-US"/>
          </a:p>
        </p:txBody>
      </p:sp>
      <p:sp>
        <p:nvSpPr>
          <p:cNvPr id="4" name="Text Placeholder 3"/>
          <p:cNvSpPr>
            <a:spLocks noGrp="1"/>
          </p:cNvSpPr>
          <p:nvPr>
            <p:ph type="body" sz="half" idx="2"/>
          </p:nvPr>
        </p:nvSpPr>
        <p:spPr>
          <a:xfrm>
            <a:off x="1679577" y="4114800"/>
            <a:ext cx="7864474" cy="7623176"/>
          </a:xfrm>
          <a:prstGeom prst="rect">
            <a:avLst/>
          </a:prstGeom>
        </p:spPr>
        <p:txBody>
          <a:bodyPr/>
          <a:lstStyle>
            <a:lvl1pPr marL="0" indent="0">
              <a:buNone/>
              <a:defRPr sz="3200"/>
            </a:lvl1pPr>
            <a:lvl2pPr marL="914400" indent="0">
              <a:buNone/>
              <a:defRPr sz="2800"/>
            </a:lvl2pPr>
            <a:lvl3pPr marL="1828800" indent="0">
              <a:buNone/>
              <a:defRPr sz="2400"/>
            </a:lvl3pPr>
            <a:lvl4pPr marL="2743200" indent="0">
              <a:buNone/>
              <a:defRPr sz="2000"/>
            </a:lvl4pPr>
            <a:lvl5pPr marL="3657600" indent="0">
              <a:buNone/>
              <a:defRPr sz="2000"/>
            </a:lvl5pPr>
            <a:lvl6pPr marL="4572000" indent="0">
              <a:buNone/>
              <a:defRPr sz="2000"/>
            </a:lvl6pPr>
            <a:lvl7pPr marL="5486400" indent="0">
              <a:buNone/>
              <a:defRPr sz="2000"/>
            </a:lvl7pPr>
            <a:lvl8pPr marL="6400800" indent="0">
              <a:buNone/>
              <a:defRPr sz="2000"/>
            </a:lvl8pPr>
            <a:lvl9pPr marL="7315200" indent="0">
              <a:buNone/>
              <a:defRPr sz="2000"/>
            </a:lvl9pPr>
          </a:lstStyle>
          <a:p>
            <a:pPr lvl="0"/>
            <a:r>
              <a:rPr lang="en-US"/>
              <a:t>Edit Master text styles</a:t>
            </a:r>
          </a:p>
        </p:txBody>
      </p:sp>
      <p:sp>
        <p:nvSpPr>
          <p:cNvPr id="5" name="Date Placeholder 4"/>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6" name="Footer Placeholder 5"/>
          <p:cNvSpPr>
            <a:spLocks noGrp="1"/>
          </p:cNvSpPr>
          <p:nvPr>
            <p:ph type="ftr" sz="quarter" idx="11"/>
          </p:nvPr>
        </p:nvSpPr>
        <p:spPr>
          <a:xfrm>
            <a:off x="8077200" y="12712701"/>
            <a:ext cx="8229600" cy="730250"/>
          </a:xfrm>
          <a:prstGeom prst="rect">
            <a:avLst/>
          </a:prstGeom>
        </p:spPr>
        <p:txBody>
          <a:bodyPr/>
          <a:lstStyle/>
          <a:p>
            <a:endParaRPr lang="en-US"/>
          </a:p>
        </p:txBody>
      </p:sp>
      <p:sp>
        <p:nvSpPr>
          <p:cNvPr id="7" name="Slide Number Placeholder 6"/>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82098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676400" y="730251"/>
            <a:ext cx="21031200" cy="2651126"/>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1676400" y="3651250"/>
            <a:ext cx="21031200" cy="8702676"/>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1676400" y="12712701"/>
            <a:ext cx="5486400" cy="730250"/>
          </a:xfrm>
          <a:prstGeom prst="rect">
            <a:avLst/>
          </a:prstGeom>
        </p:spPr>
        <p:txBody>
          <a:bodyPr/>
          <a:lstStyle/>
          <a:p>
            <a:fld id="{F9E5E443-43CC-47C0-B016-9A203293290C}" type="datetimeFigureOut">
              <a:rPr lang="en-US" smtClean="0"/>
              <a:pPr/>
              <a:t>12/21/2023</a:t>
            </a:fld>
            <a:endParaRPr lang="en-US"/>
          </a:p>
        </p:txBody>
      </p:sp>
      <p:sp>
        <p:nvSpPr>
          <p:cNvPr id="5" name="Footer Placeholder 4"/>
          <p:cNvSpPr>
            <a:spLocks noGrp="1"/>
          </p:cNvSpPr>
          <p:nvPr>
            <p:ph type="ftr" sz="quarter" idx="11"/>
          </p:nvPr>
        </p:nvSpPr>
        <p:spPr>
          <a:xfrm>
            <a:off x="8077200" y="12712701"/>
            <a:ext cx="8229600" cy="730250"/>
          </a:xfrm>
          <a:prstGeom prst="rect">
            <a:avLst/>
          </a:prstGeom>
        </p:spPr>
        <p:txBody>
          <a:bodyPr/>
          <a:lstStyle/>
          <a:p>
            <a:endParaRPr lang="en-US"/>
          </a:p>
        </p:txBody>
      </p:sp>
      <p:sp>
        <p:nvSpPr>
          <p:cNvPr id="6" name="Slide Number Placeholder 5"/>
          <p:cNvSpPr>
            <a:spLocks noGrp="1"/>
          </p:cNvSpPr>
          <p:nvPr>
            <p:ph type="sldNum" sz="quarter" idx="12"/>
          </p:nvPr>
        </p:nvSpPr>
        <p:spPr>
          <a:xfrm>
            <a:off x="17221200" y="12712701"/>
            <a:ext cx="5486400" cy="730250"/>
          </a:xfrm>
          <a:prstGeom prst="rect">
            <a:avLst/>
          </a:prstGeom>
        </p:spPr>
        <p:txBody>
          <a:bodyPr/>
          <a:lstStyle/>
          <a:p>
            <a:fld id="{24C77148-22BA-41E4-AAE6-AAE78D0077C6}" type="slidenum">
              <a:rPr lang="en-US" smtClean="0"/>
              <a:pPr/>
              <a:t>‹#›</a:t>
            </a:fld>
            <a:endParaRPr lang="en-US"/>
          </a:p>
        </p:txBody>
      </p:sp>
    </p:spTree>
    <p:extLst>
      <p:ext uri="{BB962C8B-B14F-4D97-AF65-F5344CB8AC3E}">
        <p14:creationId xmlns:p14="http://schemas.microsoft.com/office/powerpoint/2010/main" val="3210885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image" Target="../media/image3.png"/><Relationship Id="rId2" Type="http://schemas.openxmlformats.org/officeDocument/2006/relationships/slideLayout" Target="../slideLayouts/slideLayout14.xml"/><Relationship Id="rId16" Type="http://schemas.openxmlformats.org/officeDocument/2006/relationships/theme" Target="../theme/theme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3140210"/>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0" r:id="rId3"/>
    <p:sldLayoutId id="2147483741" r:id="rId4"/>
    <p:sldLayoutId id="2147483744" r:id="rId5"/>
    <p:sldLayoutId id="2147483745" r:id="rId6"/>
    <p:sldLayoutId id="2147483746" r:id="rId7"/>
    <p:sldLayoutId id="2147483747" r:id="rId8"/>
    <p:sldLayoutId id="2147483748" r:id="rId9"/>
    <p:sldLayoutId id="2147483749" r:id="rId10"/>
    <p:sldLayoutId id="2147483750" r:id="rId11"/>
    <p:sldLayoutId id="2147483782" r:id="rId12"/>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02D81D6-6C80-4AD7-8303-A19CA2808612}"/>
              </a:ext>
            </a:extLst>
          </p:cNvPr>
          <p:cNvPicPr>
            <a:picLocks noChangeAspect="1"/>
          </p:cNvPicPr>
          <p:nvPr userDrawn="1"/>
        </p:nvPicPr>
        <p:blipFill>
          <a:blip r:embed="rId17"/>
          <a:stretch>
            <a:fillRect/>
          </a:stretch>
        </p:blipFill>
        <p:spPr>
          <a:xfrm>
            <a:off x="144203" y="1065704"/>
            <a:ext cx="24239797" cy="12650296"/>
          </a:xfrm>
          <a:prstGeom prst="rect">
            <a:avLst/>
          </a:prstGeom>
        </p:spPr>
      </p:pic>
    </p:spTree>
    <p:extLst>
      <p:ext uri="{BB962C8B-B14F-4D97-AF65-F5344CB8AC3E}">
        <p14:creationId xmlns:p14="http://schemas.microsoft.com/office/powerpoint/2010/main" val="4241094257"/>
      </p:ext>
    </p:extLst>
  </p:cSld>
  <p:clrMap bg1="lt1" tx1="dk1" bg2="lt2" tx2="dk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1828800" rtl="0" eaLnBrk="1" latinLnBrk="0" hangingPunct="1">
        <a:lnSpc>
          <a:spcPct val="90000"/>
        </a:lnSpc>
        <a:spcBef>
          <a:spcPct val="0"/>
        </a:spcBef>
        <a:buNone/>
        <a:defRPr sz="8800" kern="1200">
          <a:solidFill>
            <a:schemeClr val="tx1"/>
          </a:solidFill>
          <a:latin typeface="+mj-lt"/>
          <a:ea typeface="+mj-ea"/>
          <a:cs typeface="+mj-cs"/>
        </a:defRPr>
      </a:lvl1pPr>
    </p:titleStyle>
    <p:bodyStyle>
      <a:lvl1pPr marL="457200" indent="-457200" algn="l" defTabSz="1828800" rtl="0" eaLnBrk="1" latinLnBrk="0" hangingPunct="1">
        <a:lnSpc>
          <a:spcPct val="90000"/>
        </a:lnSpc>
        <a:spcBef>
          <a:spcPts val="2000"/>
        </a:spcBef>
        <a:buFont typeface="Arial" panose="020B0604020202020204" pitchFamily="34" charset="0"/>
        <a:buChar char="•"/>
        <a:defRPr sz="5600" kern="1200">
          <a:solidFill>
            <a:schemeClr val="tx1"/>
          </a:solidFill>
          <a:latin typeface="+mn-lt"/>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mn-lt"/>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000" kern="1200">
          <a:solidFill>
            <a:schemeClr val="tx1"/>
          </a:solidFill>
          <a:latin typeface="+mn-lt"/>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p:bodyStyle>
    <p:otherStyle>
      <a:defPPr>
        <a:defRPr lang="en-US"/>
      </a:defPPr>
      <a:lvl1pPr marL="0" algn="l" defTabSz="1828800" rtl="0" eaLnBrk="1" latinLnBrk="0" hangingPunct="1">
        <a:defRPr sz="3600" kern="1200">
          <a:solidFill>
            <a:schemeClr val="tx1"/>
          </a:solidFill>
          <a:latin typeface="+mn-lt"/>
          <a:ea typeface="+mn-ea"/>
          <a:cs typeface="+mn-cs"/>
        </a:defRPr>
      </a:lvl1pPr>
      <a:lvl2pPr marL="914400" algn="l" defTabSz="1828800" rtl="0" eaLnBrk="1" latinLnBrk="0" hangingPunct="1">
        <a:defRPr sz="3600" kern="1200">
          <a:solidFill>
            <a:schemeClr val="tx1"/>
          </a:solidFill>
          <a:latin typeface="+mn-lt"/>
          <a:ea typeface="+mn-ea"/>
          <a:cs typeface="+mn-cs"/>
        </a:defRPr>
      </a:lvl2pPr>
      <a:lvl3pPr marL="1828800" algn="l" defTabSz="1828800" rtl="0" eaLnBrk="1" latinLnBrk="0" hangingPunct="1">
        <a:defRPr sz="3600" kern="1200">
          <a:solidFill>
            <a:schemeClr val="tx1"/>
          </a:solidFill>
          <a:latin typeface="+mn-lt"/>
          <a:ea typeface="+mn-ea"/>
          <a:cs typeface="+mn-cs"/>
        </a:defRPr>
      </a:lvl3pPr>
      <a:lvl4pPr marL="2743200" algn="l" defTabSz="1828800" rtl="0" eaLnBrk="1" latinLnBrk="0" hangingPunct="1">
        <a:defRPr sz="3600" kern="1200">
          <a:solidFill>
            <a:schemeClr val="tx1"/>
          </a:solidFill>
          <a:latin typeface="+mn-lt"/>
          <a:ea typeface="+mn-ea"/>
          <a:cs typeface="+mn-cs"/>
        </a:defRPr>
      </a:lvl4pPr>
      <a:lvl5pPr marL="3657600" algn="l" defTabSz="1828800" rtl="0" eaLnBrk="1" latinLnBrk="0" hangingPunct="1">
        <a:defRPr sz="3600" kern="1200">
          <a:solidFill>
            <a:schemeClr val="tx1"/>
          </a:solidFill>
          <a:latin typeface="+mn-lt"/>
          <a:ea typeface="+mn-ea"/>
          <a:cs typeface="+mn-cs"/>
        </a:defRPr>
      </a:lvl5pPr>
      <a:lvl6pPr marL="4572000" algn="l" defTabSz="1828800" rtl="0" eaLnBrk="1" latinLnBrk="0" hangingPunct="1">
        <a:defRPr sz="3600" kern="1200">
          <a:solidFill>
            <a:schemeClr val="tx1"/>
          </a:solidFill>
          <a:latin typeface="+mn-lt"/>
          <a:ea typeface="+mn-ea"/>
          <a:cs typeface="+mn-cs"/>
        </a:defRPr>
      </a:lvl6pPr>
      <a:lvl7pPr marL="5486400" algn="l" defTabSz="1828800" rtl="0" eaLnBrk="1" latinLnBrk="0" hangingPunct="1">
        <a:defRPr sz="3600" kern="1200">
          <a:solidFill>
            <a:schemeClr val="tx1"/>
          </a:solidFill>
          <a:latin typeface="+mn-lt"/>
          <a:ea typeface="+mn-ea"/>
          <a:cs typeface="+mn-cs"/>
        </a:defRPr>
      </a:lvl7pPr>
      <a:lvl8pPr marL="6400800" algn="l" defTabSz="1828800" rtl="0" eaLnBrk="1" latinLnBrk="0" hangingPunct="1">
        <a:defRPr sz="3600" kern="1200">
          <a:solidFill>
            <a:schemeClr val="tx1"/>
          </a:solidFill>
          <a:latin typeface="+mn-lt"/>
          <a:ea typeface="+mn-ea"/>
          <a:cs typeface="+mn-cs"/>
        </a:defRPr>
      </a:lvl8pPr>
      <a:lvl9pPr marL="7315200" algn="l" defTabSz="1828800" rtl="0" eaLnBrk="1" latinLnBrk="0" hangingPunct="1">
        <a:defRPr sz="3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11.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6.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xml"/><Relationship Id="rId1" Type="http://schemas.openxmlformats.org/officeDocument/2006/relationships/slideLayout" Target="../slideLayouts/slideLayout1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1.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E3FF6797-9084-4088-B03C-F68BB0D6D29D}"/>
              </a:ext>
            </a:extLst>
          </p:cNvPr>
          <p:cNvGrpSpPr/>
          <p:nvPr/>
        </p:nvGrpSpPr>
        <p:grpSpPr>
          <a:xfrm>
            <a:off x="9753600" y="1805650"/>
            <a:ext cx="13944600" cy="11145651"/>
            <a:chOff x="9851187" y="2162375"/>
            <a:chExt cx="13944600" cy="11145651"/>
          </a:xfrm>
        </p:grpSpPr>
        <p:grpSp>
          <p:nvGrpSpPr>
            <p:cNvPr id="8" name="Group 7"/>
            <p:cNvGrpSpPr/>
            <p:nvPr/>
          </p:nvGrpSpPr>
          <p:grpSpPr>
            <a:xfrm>
              <a:off x="9851187" y="2162375"/>
              <a:ext cx="13944600" cy="11145651"/>
              <a:chOff x="1339699" y="3484102"/>
              <a:chExt cx="13944600" cy="11145651"/>
            </a:xfrm>
          </p:grpSpPr>
          <p:sp>
            <p:nvSpPr>
              <p:cNvPr id="10" name="Right Triangle 9"/>
              <p:cNvSpPr/>
              <p:nvPr/>
            </p:nvSpPr>
            <p:spPr>
              <a:xfrm rot="5400000" flipH="1">
                <a:off x="13961589" y="3474620"/>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339699" y="3696072"/>
                <a:ext cx="13944600" cy="10933681"/>
              </a:xfrm>
              <a:prstGeom prst="roundRect">
                <a:avLst>
                  <a:gd name="adj" fmla="val 2374"/>
                </a:avLst>
              </a:prstGeom>
              <a:solidFill>
                <a:schemeClr val="accent6">
                  <a:lumMod val="20000"/>
                  <a:lumOff val="80000"/>
                </a:schemeClr>
              </a:solidFill>
              <a:ln w="28575">
                <a:solidFill>
                  <a:srgbClr val="0999C8"/>
                </a:solidFill>
              </a:ln>
            </p:spPr>
            <p:style>
              <a:lnRef idx="2">
                <a:schemeClr val="accent1">
                  <a:shade val="50000"/>
                </a:schemeClr>
              </a:lnRef>
              <a:fillRef idx="1">
                <a:schemeClr val="accent1"/>
              </a:fillRef>
              <a:effectRef idx="0">
                <a:schemeClr val="accent1"/>
              </a:effectRef>
              <a:fontRef idx="minor">
                <a:schemeClr val="lt1"/>
              </a:fontRef>
            </p:style>
            <p:txBody>
              <a:bodyPr lIns="36000" tIns="18000" rIns="36000" bIns="18000" rtlCol="0" anchor="ctr"/>
              <a:lstStyle/>
              <a:p>
                <a:pPr algn="ctr"/>
                <a:endParaRPr lang="en-US" sz="4600">
                  <a:latin typeface="Tahoma" pitchFamily="34" charset="0"/>
                  <a:ea typeface="Tahoma" pitchFamily="34" charset="0"/>
                  <a:cs typeface="Tahoma" pitchFamily="34" charset="0"/>
                </a:endParaRPr>
              </a:p>
            </p:txBody>
          </p:sp>
        </p:grpSp>
        <p:sp>
          <p:nvSpPr>
            <p:cNvPr id="15" name="Right Triangle 14"/>
            <p:cNvSpPr/>
            <p:nvPr/>
          </p:nvSpPr>
          <p:spPr>
            <a:xfrm flipH="1">
              <a:off x="11477625" y="2164818"/>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6"/>
            <p:cNvSpPr>
              <a:spLocks noChangeArrowheads="1"/>
            </p:cNvSpPr>
            <p:nvPr/>
          </p:nvSpPr>
          <p:spPr bwMode="auto">
            <a:xfrm>
              <a:off x="11757873" y="5288484"/>
              <a:ext cx="10634253" cy="5105401"/>
            </a:xfrm>
            <a:prstGeom prst="rect">
              <a:avLst/>
            </a:prstGeom>
            <a:noFill/>
            <a:ln w="9525">
              <a:noFill/>
              <a:miter lim="800000"/>
              <a:headEnd/>
              <a:tailEnd/>
            </a:ln>
            <a:effectLst/>
          </p:spPr>
          <p:txBody>
            <a:bodyPr/>
            <a:lstStyle/>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§1. </a:t>
              </a:r>
              <a:r>
                <a:rPr lang="en-US" sz="6000" b="1" dirty="0" err="1">
                  <a:solidFill>
                    <a:srgbClr val="0000FF"/>
                  </a:solidFill>
                  <a:latin typeface="Tahoma" pitchFamily="34" charset="0"/>
                  <a:ea typeface="Tahoma" pitchFamily="34" charset="0"/>
                  <a:cs typeface="Tahoma" pitchFamily="34" charset="0"/>
                </a:rPr>
                <a:t>Mệnh</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đề</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§2. </a:t>
              </a:r>
              <a:r>
                <a:rPr lang="en-US" sz="6000" b="1" dirty="0" err="1">
                  <a:solidFill>
                    <a:srgbClr val="0000FF"/>
                  </a:solidFill>
                  <a:latin typeface="Tahoma" pitchFamily="34" charset="0"/>
                  <a:ea typeface="Tahoma" pitchFamily="34" charset="0"/>
                  <a:cs typeface="Tahoma" pitchFamily="34" charset="0"/>
                </a:rPr>
                <a:t>Tập</a:t>
              </a:r>
              <a:r>
                <a:rPr lang="en-US" sz="6000" b="1" dirty="0">
                  <a:solidFill>
                    <a:srgbClr val="0000FF"/>
                  </a:solidFill>
                  <a:latin typeface="Tahoma" pitchFamily="34" charset="0"/>
                  <a:ea typeface="Tahoma" pitchFamily="34" charset="0"/>
                  <a:cs typeface="Tahoma" pitchFamily="34" charset="0"/>
                </a:rPr>
                <a:t> </a:t>
              </a:r>
              <a:r>
                <a:rPr lang="en-US" sz="6000" b="1" dirty="0" err="1">
                  <a:solidFill>
                    <a:srgbClr val="0000FF"/>
                  </a:solidFill>
                  <a:latin typeface="Tahoma" pitchFamily="34" charset="0"/>
                  <a:ea typeface="Tahoma" pitchFamily="34" charset="0"/>
                  <a:cs typeface="Tahoma" pitchFamily="34" charset="0"/>
                </a:rPr>
                <a:t>hợp</a:t>
              </a:r>
              <a:endParaRPr lang="en-US" sz="6000" b="1" dirty="0">
                <a:solidFill>
                  <a:srgbClr val="0000FF"/>
                </a:solidFill>
                <a:latin typeface="Tahoma" pitchFamily="34" charset="0"/>
                <a:ea typeface="Tahoma" pitchFamily="34" charset="0"/>
                <a:cs typeface="Tahoma" pitchFamily="34" charset="0"/>
              </a:endParaRPr>
            </a:p>
            <a:p>
              <a:pPr algn="just">
                <a:lnSpc>
                  <a:spcPct val="150000"/>
                </a:lnSpc>
                <a:spcBef>
                  <a:spcPct val="20000"/>
                </a:spcBef>
                <a:defRPr/>
              </a:pPr>
              <a:r>
                <a:rPr lang="en-US" sz="6000" b="1" dirty="0">
                  <a:solidFill>
                    <a:srgbClr val="0000FF"/>
                  </a:solidFill>
                  <a:latin typeface="Tahoma" pitchFamily="34" charset="0"/>
                  <a:ea typeface="Tahoma" pitchFamily="34" charset="0"/>
                  <a:cs typeface="Tahoma" pitchFamily="34" charset="0"/>
                </a:rPr>
                <a:t>§3</a:t>
              </a:r>
              <a:r>
                <a:rPr lang="en-US" sz="6000" b="1">
                  <a:solidFill>
                    <a:srgbClr val="0000FF"/>
                  </a:solidFill>
                  <a:latin typeface="Tahoma" pitchFamily="34" charset="0"/>
                  <a:ea typeface="Tahoma" pitchFamily="34" charset="0"/>
                  <a:cs typeface="Tahoma" pitchFamily="34" charset="0"/>
                </a:rPr>
                <a:t>. Bài tập cuối chương 1</a:t>
              </a:r>
              <a:endParaRPr lang="en-US" sz="6000" b="1" dirty="0">
                <a:solidFill>
                  <a:srgbClr val="0000FF"/>
                </a:solidFill>
                <a:latin typeface="Tahoma" pitchFamily="34" charset="0"/>
                <a:ea typeface="Tahoma" pitchFamily="34" charset="0"/>
                <a:cs typeface="Tahoma" pitchFamily="34" charset="0"/>
              </a:endParaRPr>
            </a:p>
          </p:txBody>
        </p:sp>
        <p:sp>
          <p:nvSpPr>
            <p:cNvPr id="16" name="Round Same Side Corner Rectangle 15"/>
            <p:cNvSpPr/>
            <p:nvPr/>
          </p:nvSpPr>
          <p:spPr>
            <a:xfrm flipV="1">
              <a:off x="11671002" y="2173950"/>
              <a:ext cx="10807999" cy="1333291"/>
            </a:xfrm>
            <a:prstGeom prst="round2Same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 name="Picture 3">
            <a:extLst>
              <a:ext uri="{FF2B5EF4-FFF2-40B4-BE49-F238E27FC236}">
                <a16:creationId xmlns:a16="http://schemas.microsoft.com/office/drawing/2014/main" id="{5EC3A630-D64F-405A-8875-DC20544DB4BF}"/>
              </a:ext>
            </a:extLst>
          </p:cNvPr>
          <p:cNvPicPr>
            <a:picLocks noChangeAspect="1"/>
          </p:cNvPicPr>
          <p:nvPr/>
        </p:nvPicPr>
        <p:blipFill>
          <a:blip r:embed="rId2"/>
          <a:stretch>
            <a:fillRect/>
          </a:stretch>
        </p:blipFill>
        <p:spPr>
          <a:xfrm>
            <a:off x="455268" y="1805545"/>
            <a:ext cx="8841132" cy="11605655"/>
          </a:xfrm>
          <a:prstGeom prst="rect">
            <a:avLst/>
          </a:prstGeom>
        </p:spPr>
      </p:pic>
      <p:sp>
        <p:nvSpPr>
          <p:cNvPr id="3" name="Rectangle 2">
            <a:extLst>
              <a:ext uri="{FF2B5EF4-FFF2-40B4-BE49-F238E27FC236}">
                <a16:creationId xmlns:a16="http://schemas.microsoft.com/office/drawing/2014/main" id="{EB79C117-B919-4595-90BE-4D631ADB70CC}"/>
              </a:ext>
            </a:extLst>
          </p:cNvPr>
          <p:cNvSpPr/>
          <p:nvPr/>
        </p:nvSpPr>
        <p:spPr>
          <a:xfrm>
            <a:off x="15024306" y="1921016"/>
            <a:ext cx="3890809" cy="923330"/>
          </a:xfrm>
          <a:prstGeom prst="rect">
            <a:avLst/>
          </a:prstGeom>
          <a:noFill/>
        </p:spPr>
        <p:txBody>
          <a:bodyPr wrap="none" lIns="91440" tIns="45720" rIns="91440" bIns="45720">
            <a:spAutoFit/>
          </a:bodyPr>
          <a:lstStyle/>
          <a:p>
            <a:pPr algn="ctr"/>
            <a:r>
              <a:rPr lang="en-US" sz="5400" b="1" cap="none" spc="0" dirty="0">
                <a:ln w="0"/>
                <a:solidFill>
                  <a:schemeClr val="bg1"/>
                </a:solidFill>
                <a:effectLst>
                  <a:reflection blurRad="6350" stA="53000" endA="300" endPos="35500" dir="5400000" sy="-90000" algn="bl" rotWithShape="0"/>
                </a:effectLst>
                <a:latin typeface="Tahoma" panose="020B0604030504040204" pitchFamily="34" charset="0"/>
                <a:ea typeface="Tahoma" panose="020B0604030504040204" pitchFamily="34" charset="0"/>
                <a:cs typeface="Tahoma" panose="020B0604030504040204" pitchFamily="34" charset="0"/>
              </a:rPr>
              <a:t>CHƯƠNG I</a:t>
            </a:r>
          </a:p>
        </p:txBody>
      </p:sp>
    </p:spTree>
    <p:extLst>
      <p:ext uri="{BB962C8B-B14F-4D97-AF65-F5344CB8AC3E}">
        <p14:creationId xmlns:p14="http://schemas.microsoft.com/office/powerpoint/2010/main" val="35140518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905002"/>
            <a:ext cx="23164800" cy="73913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629920" algn="just">
              <a:lnSpc>
                <a:spcPct val="107000"/>
              </a:lnSpc>
              <a:spcAft>
                <a:spcPts val="800"/>
              </a:spcAft>
            </a:pPr>
            <a:r>
              <a:rPr lang="en-US" b="1" dirty="0">
                <a:solidFill>
                  <a:srgbClr val="4472C4"/>
                </a:solidFill>
                <a:latin typeface="Times New Roman" panose="02020603050405020304" pitchFamily="18" charset="0"/>
                <a:ea typeface="Calibri" panose="020F0502020204030204" pitchFamily="34" charset="0"/>
                <a:cs typeface="Times New Roman" panose="02020603050405020304" pitchFamily="18" charset="0"/>
              </a:rPr>
              <a:t>ỨNG DỤNG TRONG HÓA HỌC</a:t>
            </a:r>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Ứng dụng đơn giản nhất của hệ phương trình bậc nhất trong môn Hóa học là để cân bằng phương trình phản ứng hóa học. Các hệ phương trình trong trường hợp này thường có vô số nghiệm và người ta thường chọn nghiệm nguyên dương nhỏ nhất. Đầu tiên là xét phản ứng giữa khí hydrogen tác dụng với oxygen ở nhiệt độ cao để tạo thành nước.</a:t>
            </a:r>
          </a:p>
        </p:txBody>
      </p:sp>
    </p:spTree>
    <p:extLst>
      <p:ext uri="{BB962C8B-B14F-4D97-AF65-F5344CB8AC3E}">
        <p14:creationId xmlns:p14="http://schemas.microsoft.com/office/powerpoint/2010/main" val="7485814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52400" y="1828800"/>
            <a:ext cx="23164800" cy="1320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endParaRPr lang="en-US" sz="7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AlternateContent xmlns:mc="http://schemas.openxmlformats.org/markup-compatibility/2006" xmlns:a14="http://schemas.microsoft.com/office/drawing/2010/main">
        <mc:Choice Requires="a14">
          <p:sp>
            <p:nvSpPr>
              <p:cNvPr id="4" name="Content Placeholder 2">
                <a:extLst>
                  <a:ext uri="{FF2B5EF4-FFF2-40B4-BE49-F238E27FC236}">
                    <a16:creationId xmlns:a16="http://schemas.microsoft.com/office/drawing/2014/main" id="{08B49A2E-2A9D-46FD-AE9C-29462A33F0E6}"/>
                  </a:ext>
                </a:extLst>
              </p:cNvPr>
              <p:cNvSpPr txBox="1">
                <a:spLocks/>
              </p:cNvSpPr>
              <p:nvPr/>
            </p:nvSpPr>
            <p:spPr>
              <a:xfrm>
                <a:off x="181947" y="3149600"/>
                <a:ext cx="23961012" cy="10337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pPr>
                <a:r>
                  <a:rPr lang="en-US" sz="4400" b="1" dirty="0">
                    <a:solidFill>
                      <a:srgbClr val="FF0000"/>
                    </a:solidFill>
                    <a:latin typeface="Times New Roman" panose="02020603050405020304" pitchFamily="18" charset="0"/>
                    <a:ea typeface="Calibri" panose="020F0502020204030204" pitchFamily="34" charset="0"/>
                  </a:rPr>
                  <a:t>Giải:  </a:t>
                </a:r>
                <a:r>
                  <a:rPr lang="en-US" sz="4400" b="1" dirty="0">
                    <a:latin typeface="Times New Roman" panose="02020603050405020304" pitchFamily="18" charset="0"/>
                    <a:ea typeface="Calibri" panose="020F0502020204030204" pitchFamily="34" charset="0"/>
                    <a:cs typeface="Times New Roman" panose="02020603050405020304" pitchFamily="18" charset="0"/>
                  </a:rPr>
                  <a:t>Giả sử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là ba số nguyên dương thỏa mãn cân bằng phản ứng</a:t>
                </a:r>
              </a:p>
              <a:p>
                <a:pPr marL="0" indent="0" algn="just">
                  <a:lnSpc>
                    <a:spcPct val="100000"/>
                  </a:lnSpc>
                  <a:spcAft>
                    <a:spcPts val="800"/>
                  </a:spcAft>
                  <a:buNone/>
                </a:pPr>
                <a14:m>
                  <m:oMathPara xmlns:m="http://schemas.openxmlformats.org/officeDocument/2006/math">
                    <m:oMathParaPr>
                      <m:jc m:val="centerGroup"/>
                    </m:oMathParaPr>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400"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400" b="1" i="1">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𝒕</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𝟎</m:t>
                                  </m:r>
                                </m:sup>
                              </m:sSup>
                            </m:e>
                          </m:groupChr>
                        </m:e>
                      </m:box>
                      <m:r>
                        <a:rPr lang="en-US" sz="4400" b="1" i="1">
                          <a:latin typeface="Cambria Math" panose="02040503050406030204" pitchFamily="18" charset="0"/>
                          <a:ea typeface="Calibri" panose="020F0502020204030204" pitchFamily="34" charset="0"/>
                          <a:cs typeface="Times New Roman" panose="02020603050405020304" pitchFamily="18" charset="0"/>
                        </a:rPr>
                        <m:t>𝒛</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𝐎</m:t>
                      </m:r>
                    </m:oMath>
                  </m:oMathPara>
                </a14:m>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marL="0" indent="0" algn="just">
                  <a:lnSpc>
                    <a:spcPct val="100000"/>
                  </a:lnSpc>
                  <a:spcAft>
                    <a:spcPts val="800"/>
                  </a:spcAft>
                  <a:buNone/>
                </a:pPr>
                <a:r>
                  <a:rPr lang="en-US" sz="4400" b="1" dirty="0">
                    <a:latin typeface="Times New Roman" panose="02020603050405020304" pitchFamily="18" charset="0"/>
                    <a:ea typeface="Calibri" panose="020F0502020204030204" pitchFamily="34" charset="0"/>
                    <a:cs typeface="Times New Roman" panose="02020603050405020304" pitchFamily="18" charset="0"/>
                  </a:rPr>
                  <a:t>Vì số nguyên tử hydrogen và oxygen ở hai vế phải bằng nhau nên ta có hệ:</a:t>
                </a:r>
                <a:endParaRPr lang="en-US" sz="4400" b="1" i="1"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 xmlns:m="http://schemas.openxmlformats.org/officeDocument/2006/math">
                    <m:d>
                      <m:dPr>
                        <m:begChr m:val="{"/>
                        <m:endChr m:val=""/>
                        <m:ctrlPr>
                          <a:rPr lang="en-US" sz="4400"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b="1" i="1">
                                <a:latin typeface="Cambria Math" panose="02040503050406030204" pitchFamily="18" charset="0"/>
                                <a:ea typeface="Calibri" panose="020F0502020204030204" pitchFamily="34" charset="0"/>
                                <a:cs typeface="Times New Roman" panose="02020603050405020304" pitchFamily="18" charset="0"/>
                              </a:rPr>
                            </m:ctrlPr>
                          </m:mPr>
                          <m:mr>
                            <m:e>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e>
                          </m:mr>
                        </m:m>
                      </m:e>
                    </m:d>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r>
                      <a:rPr lang="en-US" sz="4400" b="1" i="1">
                        <a:latin typeface="Cambria Math" panose="02040503050406030204" pitchFamily="18" charset="0"/>
                        <a:ea typeface="Calibri" panose="020F0502020204030204" pitchFamily="34" charset="0"/>
                        <a:cs typeface="Times New Roman" panose="02020603050405020304" pitchFamily="18" charset="0"/>
                      </a:rPr>
                      <m:t>𝒚</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a:t>
                </a:r>
              </a:p>
              <a:p>
                <a:pPr marL="0" indent="0" algn="just">
                  <a:lnSpc>
                    <a:spcPct val="107000"/>
                  </a:lnSpc>
                  <a:spcAft>
                    <a:spcPts val="800"/>
                  </a:spcAft>
                  <a:buNone/>
                </a:pPr>
                <a:r>
                  <a:rPr lang="en-US" sz="4400" b="1" dirty="0">
                    <a:latin typeface="Times New Roman" panose="02020603050405020304" pitchFamily="18" charset="0"/>
                    <a:ea typeface="Calibri" panose="020F0502020204030204" pitchFamily="34" charset="0"/>
                    <a:cs typeface="Times New Roman" panose="02020603050405020304" pitchFamily="18" charset="0"/>
                  </a:rPr>
                  <a:t>Về mặt toán học, hệ này có vô số nghiệm, tuy nhiên người ta thường chọn bộ nghiệm nguyên dương nhỏ nhất. Cụ thể chọn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𝒚</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𝟏</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ta được </a:t>
                </a:r>
                <a14:m>
                  <m:oMath xmlns:m="http://schemas.openxmlformats.org/officeDocument/2006/math">
                    <m:r>
                      <a:rPr lang="en-US" sz="4400" b="1" i="1">
                        <a:latin typeface="Cambria Math" panose="02040503050406030204" pitchFamily="18" charset="0"/>
                        <a:ea typeface="Calibri" panose="020F0502020204030204" pitchFamily="34" charset="0"/>
                        <a:cs typeface="Times New Roman" panose="02020603050405020304" pitchFamily="18" charset="0"/>
                      </a:rPr>
                      <m:t>𝒙</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𝒛</m:t>
                    </m:r>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oMath>
                </a14:m>
                <a:r>
                  <a:rPr lang="en-US" sz="4400" b="1" dirty="0">
                    <a:latin typeface="Times New Roman" panose="02020603050405020304" pitchFamily="18" charset="0"/>
                    <a:ea typeface="Calibri" panose="020F0502020204030204" pitchFamily="34" charset="0"/>
                    <a:cs typeface="Times New Roman" panose="02020603050405020304" pitchFamily="18" charset="0"/>
                  </a:rPr>
                  <a:t>. Từ đó ta được phương trình cân bằng</a:t>
                </a:r>
                <a14:m>
                  <m:oMath xmlns:m="http://schemas.openxmlformats.org/officeDocument/2006/math">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oMath>
                </a14:m>
                <a:endParaRPr lang="en-US" sz="4400" b="1" i="0" dirty="0">
                  <a:latin typeface="Cambria Math" panose="02040503050406030204" pitchFamily="18" charset="0"/>
                  <a:ea typeface="Calibri" panose="020F0502020204030204" pitchFamily="34" charset="0"/>
                  <a:cs typeface="Times New Roman" panose="02020603050405020304" pitchFamily="18" charset="0"/>
                </a:endParaRPr>
              </a:p>
              <a:p>
                <a:pPr marL="0" indent="0" algn="just">
                  <a:lnSpc>
                    <a:spcPct val="107000"/>
                  </a:lnSpc>
                  <a:spcAft>
                    <a:spcPts val="800"/>
                  </a:spcAft>
                  <a:buNone/>
                </a:pPr>
                <a14:m>
                  <m:oMathPara xmlns:m="http://schemas.openxmlformats.org/officeDocument/2006/math">
                    <m:oMathParaPr>
                      <m:jc m:val="centerGroup"/>
                    </m:oMathParaPr>
                    <m:oMath xmlns:m="http://schemas.openxmlformats.org/officeDocument/2006/math">
                      <m:r>
                        <a:rPr lang="en-US" sz="4400" b="1" i="0" smtClean="0">
                          <a:latin typeface="Cambria Math" panose="02040503050406030204" pitchFamily="18" charset="0"/>
                          <a:ea typeface="Calibri" panose="020F0502020204030204" pitchFamily="34" charset="0"/>
                          <a:cs typeface="Times New Roman" panose="02020603050405020304" pitchFamily="18" charset="0"/>
                        </a:rPr>
                        <m:t> </m:t>
                      </m:r>
                      <m:r>
                        <a:rPr lang="en-US" sz="4400" b="1" i="1">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400"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400" b="1" i="1">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pPr>
                                <m:e>
                                  <m:r>
                                    <a:rPr lang="en-US" sz="4400" b="1" i="1">
                                      <a:latin typeface="Cambria Math" panose="02040503050406030204" pitchFamily="18" charset="0"/>
                                      <a:ea typeface="Calibri" panose="020F0502020204030204" pitchFamily="34" charset="0"/>
                                      <a:cs typeface="Times New Roman" panose="02020603050405020304" pitchFamily="18" charset="0"/>
                                    </a:rPr>
                                    <m:t>𝒕</m:t>
                                  </m:r>
                                </m:e>
                                <m:sup>
                                  <m:r>
                                    <a:rPr lang="en-US" sz="4400" b="1" i="1">
                                      <a:latin typeface="Cambria Math" panose="02040503050406030204" pitchFamily="18" charset="0"/>
                                      <a:ea typeface="Calibri" panose="020F0502020204030204" pitchFamily="34" charset="0"/>
                                      <a:cs typeface="Times New Roman" panose="02020603050405020304" pitchFamily="18" charset="0"/>
                                    </a:rPr>
                                    <m:t>𝟎</m:t>
                                  </m:r>
                                </m:sup>
                              </m:sSup>
                            </m:e>
                          </m:groupChr>
                        </m:e>
                      </m:box>
                      <m:r>
                        <a:rPr lang="en-US" sz="4400" b="1" i="1">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sz="4400" b="1" i="1">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𝐎</m:t>
                      </m:r>
                    </m:oMath>
                  </m:oMathPara>
                </a14:m>
                <a:endParaRPr lang="en-US" sz="4400" b="1" dirty="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4400" b="1" dirty="0">
                    <a:latin typeface="Times New Roman" panose="02020603050405020304" pitchFamily="18" charset="0"/>
                    <a:ea typeface="Calibri" panose="020F0502020204030204" pitchFamily="34" charset="0"/>
                    <a:cs typeface="Times New Roman" panose="02020603050405020304" pitchFamily="18" charset="0"/>
                  </a:rPr>
                  <a:t>Ta xét một phản ứng nữa rất quan trọng trong hóa sinh là phản ứng quang hợp, tức là quá trình thu nhận và chuyển hóa năng lượng ánh sáng mặt trời của thực vật tạo ra hợp chất hữu cơ (glucose) làm nguồn thức ăn cho hầu hết sinh vật trên Trái Đất.</a:t>
                </a:r>
              </a:p>
            </p:txBody>
          </p:sp>
        </mc:Choice>
        <mc:Fallback xmlns="">
          <p:sp>
            <p:nvSpPr>
              <p:cNvPr id="4" name="Content Placeholder 2">
                <a:extLst>
                  <a:ext uri="{FF2B5EF4-FFF2-40B4-BE49-F238E27FC236}">
                    <a16:creationId xmlns:a16="http://schemas.microsoft.com/office/drawing/2014/main" id="{08B49A2E-2A9D-46FD-AE9C-29462A33F0E6}"/>
                  </a:ext>
                </a:extLst>
              </p:cNvPr>
              <p:cNvSpPr txBox="1">
                <a:spLocks noRot="1" noChangeAspect="1" noMove="1" noResize="1" noEditPoints="1" noAdjustHandles="1" noChangeArrowheads="1" noChangeShapeType="1" noTextEdit="1"/>
              </p:cNvSpPr>
              <p:nvPr/>
            </p:nvSpPr>
            <p:spPr>
              <a:xfrm>
                <a:off x="181947" y="3149600"/>
                <a:ext cx="23961012" cy="10337800"/>
              </a:xfrm>
              <a:prstGeom prst="rect">
                <a:avLst/>
              </a:prstGeom>
              <a:blipFill>
                <a:blip r:embed="rId3"/>
                <a:stretch>
                  <a:fillRect l="-1017" t="-1119" r="-1017" b="-2473"/>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79408" y="1828800"/>
                <a:ext cx="19932316" cy="1292020"/>
              </a:xfrm>
              <a:prstGeom prst="rect">
                <a:avLst/>
              </a:prstGeom>
            </p:spPr>
            <p:txBody>
              <a:bodyPr wrap="none">
                <a:spAutoFit/>
              </a:bodyPr>
              <a:lstStyle/>
              <a:p>
                <a:pPr indent="-180340" algn="just">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Ví dụ 2. </a:t>
                </a:r>
                <a:r>
                  <a:rPr lang="en-US" sz="4800" b="1" dirty="0">
                    <a:effectLst/>
                    <a:latin typeface="Tahoma" panose="020B0604030504040204" pitchFamily="34" charset="0"/>
                    <a:ea typeface="Tahoma" panose="020B0604030504040204" pitchFamily="34" charset="0"/>
                    <a:cs typeface="Tahoma" panose="020B0604030504040204" pitchFamily="34" charset="0"/>
                  </a:rPr>
                  <a:t>Cân bằng phương trình phản ứng hóa học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box>
                      <m:box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groupChrPr>
                          <m:e>
                            <m:sSup>
                              <m:sSup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p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𝒕</m:t>
                                </m:r>
                              </m:e>
                              <m:sup>
                                <m:r>
                                  <a:rPr lang="en-US" sz="4800" b="1" i="1">
                                    <a:effectLst/>
                                    <a:latin typeface="Cambria Math" panose="02040503050406030204" pitchFamily="18" charset="0"/>
                                    <a:ea typeface="Calibri" panose="020F0502020204030204" pitchFamily="34" charset="0"/>
                                    <a:cs typeface="Times New Roman" panose="02020603050405020304" pitchFamily="18" charset="0"/>
                                  </a:rPr>
                                  <m:t>𝟎</m:t>
                                </m:r>
                              </m:sup>
                            </m:sSup>
                          </m:e>
                        </m:groupChr>
                      </m:e>
                    </m:box>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𝐎</m:t>
                    </m:r>
                  </m:oMath>
                </a14:m>
                <a:endParaRPr lang="en-US" sz="4800" b="1" dirty="0">
                  <a:effectLst/>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7" name="Rectangle 6"/>
              <p:cNvSpPr>
                <a:spLocks noRot="1" noChangeAspect="1" noMove="1" noResize="1" noEditPoints="1" noAdjustHandles="1" noChangeArrowheads="1" noChangeShapeType="1" noTextEdit="1"/>
              </p:cNvSpPr>
              <p:nvPr/>
            </p:nvSpPr>
            <p:spPr>
              <a:xfrm>
                <a:off x="79408" y="1828800"/>
                <a:ext cx="19932316" cy="1292020"/>
              </a:xfrm>
              <a:prstGeom prst="rect">
                <a:avLst/>
              </a:prstGeom>
              <a:blipFill>
                <a:blip r:embed="rId4"/>
                <a:stretch>
                  <a:fillRect l="-1376" b="-10849"/>
                </a:stretch>
              </a:blipFill>
            </p:spPr>
            <p:txBody>
              <a:bodyPr/>
              <a:lstStyle/>
              <a:p>
                <a:r>
                  <a:rPr lang="en-US">
                    <a:noFill/>
                  </a:rPr>
                  <a:t> </a:t>
                </a:r>
              </a:p>
            </p:txBody>
          </p:sp>
        </mc:Fallback>
      </mc:AlternateContent>
    </p:spTree>
    <p:extLst>
      <p:ext uri="{BB962C8B-B14F-4D97-AF65-F5344CB8AC3E}">
        <p14:creationId xmlns:p14="http://schemas.microsoft.com/office/powerpoint/2010/main" val="22787592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wipe(up)">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wipe(up)">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wipe(up)">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4">
                                            <p:txEl>
                                              <p:pRg st="3" end="3"/>
                                            </p:txEl>
                                          </p:spTgt>
                                        </p:tgtEl>
                                        <p:attrNameLst>
                                          <p:attrName>style.visibility</p:attrName>
                                        </p:attrNameLst>
                                      </p:cBhvr>
                                      <p:to>
                                        <p:strVal val="visible"/>
                                      </p:to>
                                    </p:set>
                                    <p:animEffect transition="in" filter="wipe(up)">
                                      <p:cBhvr>
                                        <p:cTn id="32" dur="500"/>
                                        <p:tgtEl>
                                          <p:spTgt spid="4">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Effect transition="in" filter="wipe(up)">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wipe(up)">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Effect transition="in" filter="wipe(up)">
                                      <p:cBhvr>
                                        <p:cTn id="47"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24638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111760" indent="-360680" algn="just">
                  <a:lnSpc>
                    <a:spcPct val="107000"/>
                  </a:lnSpc>
                  <a:spcAft>
                    <a:spcPts val="800"/>
                  </a:spcAft>
                  <a:tabLst>
                    <a:tab pos="111760" algn="l"/>
                  </a:tabLs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dụ 3. </a:t>
                </a:r>
                <a:r>
                  <a:rPr lang="en-US" sz="4800" b="1" dirty="0">
                    <a:latin typeface="Times New Roman" panose="02020603050405020304" pitchFamily="18" charset="0"/>
                    <a:ea typeface="Calibri" panose="020F0502020204030204" pitchFamily="34" charset="0"/>
                    <a:cs typeface="Times New Roman" panose="02020603050405020304" pitchFamily="18" charset="0"/>
                  </a:rPr>
                  <a:t>Cân bằng phương trình phản ứng quang hợp (dưới điều kiện ánh sáng và chất diệp lục):</a:t>
                </a:r>
              </a:p>
              <a:p>
                <a:pPr marL="111760" indent="-90170" algn="just">
                  <a:lnSpc>
                    <a:spcPct val="107000"/>
                  </a:lnSpc>
                  <a:spcAft>
                    <a:spcPts val="800"/>
                  </a:spcAft>
                  <a:tabLst>
                    <a:tab pos="111760"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r>
                      <a:rPr lang="en-US" sz="4800"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𝑶</m:t>
                    </m:r>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𝟔</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oMath>
                </a14:m>
                <a:endParaRPr lang="en-US" sz="4800" b="1" dirty="0">
                  <a:latin typeface="Times New Roman" panose="02020603050405020304" pitchFamily="18" charset="0"/>
                  <a:ea typeface="Calibri" panose="020F0502020204030204" pitchFamily="34" charset="0"/>
                  <a:cs typeface="Times New Roman" panose="02020603050405020304" pitchFamily="18" charset="0"/>
                </a:endParaRPr>
              </a:p>
              <a:p>
                <a:pPr marL="111760" indent="-90170" algn="just">
                  <a:lnSpc>
                    <a:spcPct val="107000"/>
                  </a:lnSpc>
                  <a:spcAft>
                    <a:spcPts val="800"/>
                  </a:spcAft>
                  <a:tabLst>
                    <a:tab pos="111760" algn="l"/>
                  </a:tabLst>
                </a:pPr>
                <a:r>
                  <a:rPr lang="en-US" sz="4800" b="1" dirty="0">
                    <a:latin typeface="Times New Roman" panose="02020603050405020304" pitchFamily="18" charset="0"/>
                    <a:ea typeface="Calibri" panose="020F0502020204030204" pitchFamily="34" charset="0"/>
                    <a:cs typeface="Times New Roman" panose="02020603050405020304" pitchFamily="18" charset="0"/>
                  </a:rPr>
                  <a:t>	Giải</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1"/>
                <a:ext cx="23164800" cy="2463800"/>
              </a:xfrm>
              <a:prstGeom prst="rect">
                <a:avLst/>
              </a:prstGeom>
              <a:blipFill>
                <a:blip r:embed="rId3"/>
                <a:stretch>
                  <a:fillRect l="-1184" t="-5405" r="-1157" b="-49386"/>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4343401"/>
                <a:ext cx="23164800" cy="91440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tabLst>
                    <a:tab pos="111760" algn="l"/>
                  </a:tabLst>
                </a:pPr>
                <a:r>
                  <a:rPr lang="en-US"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𝒕</m:t>
                    </m:r>
                  </m:oMath>
                </a14:m>
                <a:r>
                  <a:rPr lang="en-US" b="1" dirty="0">
                    <a:latin typeface="Tahoma" panose="020B0604030504040204" pitchFamily="34" charset="0"/>
                    <a:ea typeface="Tahoma" panose="020B0604030504040204" pitchFamily="34" charset="0"/>
                    <a:cs typeface="Tahoma" panose="020B0604030504040204" pitchFamily="34" charset="0"/>
                  </a:rPr>
                  <a:t> là bốn số nguyên dương thỏa mãn cân bằng phản ứng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𝑶</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spcAft>
                    <a:spcPts val="800"/>
                  </a:spcAft>
                  <a:buNone/>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Vì số nguyên tử carbon, hydrogen và oxygen ở hai vế phải bằng nhau nên ta có hệ</a:t>
                </a:r>
              </a:p>
              <a:p>
                <a:pPr marL="0" indent="0" algn="just">
                  <a:lnSpc>
                    <a:spcPct val="100000"/>
                  </a:lnSpc>
                  <a:spcAft>
                    <a:spcPts val="800"/>
                  </a:spcAft>
                  <a:buNone/>
                  <a:tabLst>
                    <a:tab pos="111760" algn="l"/>
                  </a:tabLst>
                </a:pPr>
                <a14:m>
                  <m:oMathPara xmlns:m="http://schemas.openxmlformats.org/officeDocument/2006/math">
                    <m:oMathParaPr>
                      <m:jc m:val="left"/>
                    </m:oMathParaPr>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𝟏𝟐</m:t>
                                </m:r>
                                <m:r>
                                  <a:rPr lang="en-US" b="1" i="1">
                                    <a:latin typeface="Cambria Math" panose="02040503050406030204" pitchFamily="18" charset="0"/>
                                    <a:ea typeface="Calibri" panose="020F0502020204030204" pitchFamily="34" charset="0"/>
                                    <a:cs typeface="Times New Roman" panose="02020603050405020304" pitchFamily="18" charset="0"/>
                                  </a:rPr>
                                  <m:t>𝒛</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
                        </m:e>
                      </m:d>
                      <m:r>
                        <a:rPr lang="en-US" b="1"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e>
                            </m:m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m:oMathPara>
                </a14:m>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4343401"/>
                <a:ext cx="23164800" cy="9144000"/>
              </a:xfrm>
              <a:prstGeom prst="rect">
                <a:avLst/>
              </a:prstGeom>
              <a:blipFill>
                <a:blip r:embed="rId4"/>
                <a:stretch>
                  <a:fillRect l="-1184" t="-1398" r="-115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93636320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3" end="3"/>
                                            </p:txEl>
                                          </p:spTgt>
                                        </p:tgtEl>
                                        <p:attrNameLst>
                                          <p:attrName>style.visibility</p:attrName>
                                        </p:attrNameLst>
                                      </p:cBhvr>
                                      <p:to>
                                        <p:strVal val="visible"/>
                                      </p:to>
                                    </p:set>
                                    <p:animEffect transition="in" filter="wipe(up)">
                                      <p:cBhvr>
                                        <p:cTn id="32" dur="500"/>
                                        <p:tgtEl>
                                          <p:spTgt spid="99">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4" end="4"/>
                                            </p:txEl>
                                          </p:spTgt>
                                        </p:tgtEl>
                                        <p:attrNameLst>
                                          <p:attrName>style.visibility</p:attrName>
                                        </p:attrNameLst>
                                      </p:cBhvr>
                                      <p:to>
                                        <p:strVal val="visible"/>
                                      </p:to>
                                    </p:set>
                                    <p:animEffect transition="in" filter="wipe(up)">
                                      <p:cBhvr>
                                        <p:cTn id="37"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81000" y="1828800"/>
                <a:ext cx="23774400" cy="11353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Đặt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𝒙</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𝒕</m:t>
                        </m:r>
                      </m:den>
                    </m:f>
                  </m:oMath>
                </a14:m>
                <a:r>
                  <a:rPr lang="en-US" b="1" dirty="0">
                    <a:latin typeface="Tahoma" panose="020B0604030504040204" pitchFamily="34" charset="0"/>
                    <a:ea typeface="Tahoma" panose="020B0604030504040204" pitchFamily="34" charset="0"/>
                    <a:cs typeface="Tahoma" panose="020B0604030504040204" pitchFamily="34" charset="0"/>
                  </a:rPr>
                  <a:t> ta được hệ phương trình bậc nhất ba ẩn </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e>
                          </m:mr>
                          <m:mr>
                            <m:e>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a14:m>
                <a:r>
                  <a:rPr lang="en-US"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e>
                          </m:mr>
                        </m:m>
                      </m:e>
                    </m:d>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Dùng máy tính cầm tay giải hệ sau cùng ta được</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𝑿</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𝒀</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𝒁</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m:t>
                        </m:r>
                      </m:num>
                      <m:den>
                        <m:r>
                          <a:rPr lang="en-US" b="1" i="1">
                            <a:latin typeface="Cambria Math" panose="02040503050406030204" pitchFamily="18" charset="0"/>
                            <a:ea typeface="Calibri" panose="020F0502020204030204" pitchFamily="34" charset="0"/>
                            <a:cs typeface="Times New Roman" panose="02020603050405020304" pitchFamily="18" charset="0"/>
                          </a:rPr>
                          <m:t>𝟔</m:t>
                        </m:r>
                      </m:den>
                    </m:f>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từ đây suy ra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r>
                      <a:rPr lang="en-US" b="1" i="1">
                        <a:latin typeface="Cambria Math" panose="02040503050406030204" pitchFamily="18" charset="0"/>
                        <a:ea typeface="Calibri" panose="020F0502020204030204" pitchFamily="34" charset="0"/>
                        <a:cs typeface="Times New Roman" panose="02020603050405020304" pitchFamily="18" charset="0"/>
                      </a:rPr>
                      <m:t>𝒛</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Chọn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m:t>
                    </m:r>
                  </m:oMath>
                </a14:m>
                <a:r>
                  <a:rPr lang="en-US" b="1" dirty="0">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oMath>
                </a14:m>
                <a:r>
                  <a:rPr lang="en-US" b="1" dirty="0">
                    <a:latin typeface="Tahoma" panose="020B0604030504040204" pitchFamily="34" charset="0"/>
                    <a:ea typeface="Tahoma" panose="020B0604030504040204" pitchFamily="34" charset="0"/>
                    <a:cs typeface="Tahoma" panose="020B0604030504040204" pitchFamily="34" charset="0"/>
                  </a:rPr>
                  <a:t>. Từ đó ta được phương trình cân bằng</a:t>
                </a:r>
              </a:p>
              <a:p>
                <a:pPr marL="0" indent="0" algn="just">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𝟔𝐂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𝐎</m:t>
                    </m:r>
                    <m:box>
                      <m:boxPr>
                        <m:ctrlPr>
                          <a:rPr lang="en-US" b="1" i="1">
                            <a:latin typeface="Cambria Math" panose="02040503050406030204" pitchFamily="18" charset="0"/>
                            <a:ea typeface="Calibri" panose="020F0502020204030204" pitchFamily="34" charset="0"/>
                            <a:cs typeface="Times New Roman" panose="02020603050405020304" pitchFamily="18" charset="0"/>
                          </a:rPr>
                        </m:ctrlPr>
                      </m:boxPr>
                      <m:e>
                        <m:groupChr>
                          <m:groupChrPr>
                            <m:chr m:val="→"/>
                            <m:vertJc m:val="bot"/>
                            <m:ctrlPr>
                              <a:rPr lang="en-US" b="1" i="1">
                                <a:latin typeface="Cambria Math" panose="02040503050406030204" pitchFamily="18" charset="0"/>
                                <a:ea typeface="Calibri" panose="020F0502020204030204" pitchFamily="34" charset="0"/>
                                <a:cs typeface="Times New Roman" panose="02020603050405020304" pitchFamily="18" charset="0"/>
                              </a:rPr>
                            </m:ctrlPr>
                          </m:groupChrPr>
                          <m:e>
                            <m:r>
                              <a:rPr lang="en-US" b="1" i="1">
                                <a:latin typeface="Cambria Math" panose="02040503050406030204" pitchFamily="18" charset="0"/>
                                <a:ea typeface="Calibri" panose="020F0502020204030204" pitchFamily="34" charset="0"/>
                                <a:cs typeface="Times New Roman" panose="02020603050405020304" pitchFamily="18" charset="0"/>
                              </a:rPr>
                              <m:t>𝒂</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𝒔</m:t>
                            </m:r>
                          </m:e>
                        </m:groupChr>
                      </m:e>
                    </m:box>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𝟏𝟐</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𝟔</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81000" y="1828800"/>
                <a:ext cx="23774400" cy="11353800"/>
              </a:xfrm>
              <a:prstGeom prst="rect">
                <a:avLst/>
              </a:prstGeom>
              <a:blipFill>
                <a:blip r:embed="rId3"/>
                <a:stretch>
                  <a:fillRect l="-1153" t="-54"/>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2939339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905002"/>
            <a:ext cx="23164800" cy="3657598"/>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629920" algn="just">
              <a:lnSpc>
                <a:spcPct val="107000"/>
              </a:lnSpc>
              <a:spcAft>
                <a:spcPts val="800"/>
              </a:spcAft>
            </a:pP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ỨNG DỤNG TRONG VẬT LÍ</a:t>
            </a:r>
          </a:p>
          <a:p>
            <a:pPr algn="just">
              <a:lnSpc>
                <a:spcPct val="107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Nhiều bài toán tính điện trở, cường độ dòng điện trong Điện học; tính vận tốc, gia tốc trong Cơ học cũng dẫn đến giải hệ phương trình bậc nhất.</a:t>
            </a:r>
          </a:p>
        </p:txBody>
      </p:sp>
    </p:spTree>
    <p:extLst>
      <p:ext uri="{BB962C8B-B14F-4D97-AF65-F5344CB8AC3E}">
        <p14:creationId xmlns:p14="http://schemas.microsoft.com/office/powerpoint/2010/main" val="36809680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228600" y="1676399"/>
                <a:ext cx="23622000" cy="3364621"/>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marL="201930" indent="-201930" algn="just">
                  <a:lnSpc>
                    <a:spcPct val="107000"/>
                  </a:lnSpc>
                  <a:spcAft>
                    <a:spcPts val="800"/>
                  </a:spcAft>
                </a:pP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Ví dụ 4. </a:t>
                </a:r>
                <a:r>
                  <a:rPr lang="en-US" sz="4800"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(Bài toán tính cường độ dòng điện)</a:t>
                </a:r>
                <a:r>
                  <a:rPr lang="en-US" sz="48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4800" b="1" dirty="0">
                    <a:effectLst/>
                    <a:latin typeface="Tahoma" panose="020B0604030504040204" pitchFamily="34" charset="0"/>
                    <a:ea typeface="Tahoma" panose="020B0604030504040204" pitchFamily="34" charset="0"/>
                    <a:cs typeface="Tahoma" panose="020B0604030504040204" pitchFamily="34" charset="0"/>
                  </a:rPr>
                  <a:t>Cho đoạn mạnh như Hình 1.1. Biết rằng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𝟐𝟓</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𝟑𝟔</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r>
                      <a:rPr lang="en-US" sz="4800" b="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𝑹</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𝟒𝟓</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𝜴</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hiệu điện thế giữa hai đầu đoạn mạch </a:t>
                </a:r>
                <a14:m>
                  <m:oMath xmlns:m="http://schemas.openxmlformats.org/officeDocument/2006/math">
                    <m:r>
                      <a:rPr lang="en-US" sz="4800" b="1" i="1">
                        <a:effectLst/>
                        <a:latin typeface="Cambria Math" panose="02040503050406030204" pitchFamily="18" charset="0"/>
                        <a:ea typeface="Calibri" panose="020F0502020204030204" pitchFamily="34" charset="0"/>
                        <a:cs typeface="Times New Roman" panose="02020603050405020304" pitchFamily="18" charset="0"/>
                      </a:rPr>
                      <m:t>𝑼</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𝟔𝟎</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 </m:t>
                    </m:r>
                    <m:r>
                      <a:rPr lang="en-US" sz="4800" b="1" i="1">
                        <a:effectLst/>
                        <a:latin typeface="Cambria Math" panose="02040503050406030204" pitchFamily="18" charset="0"/>
                        <a:ea typeface="Calibri" panose="020F0502020204030204" pitchFamily="34" charset="0"/>
                        <a:cs typeface="Times New Roman" panose="02020603050405020304" pitchFamily="18" charset="0"/>
                      </a:rPr>
                      <m:t>𝑽</m:t>
                    </m:r>
                  </m:oMath>
                </a14:m>
                <a:r>
                  <a:rPr lang="en-US" sz="4800" b="1" dirty="0">
                    <a:effectLst/>
                    <a:latin typeface="Tahoma" panose="020B0604030504040204" pitchFamily="34" charset="0"/>
                    <a:ea typeface="Tahoma" panose="020B0604030504040204" pitchFamily="34" charset="0"/>
                    <a:cs typeface="Tahoma" panose="020B0604030504040204" pitchFamily="34" charset="0"/>
                  </a:rPr>
                  <a:t>. Gọi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là cường độ dòng điện của mạch chính,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là cường độ dòng điện mạch rẽ. Tính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sz="4800" b="1"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effectLst/>
                            <a:latin typeface="Cambria Math" panose="02040503050406030204" pitchFamily="18" charset="0"/>
                            <a:ea typeface="Calibri" panose="020F0502020204030204" pitchFamily="34" charset="0"/>
                            <a:cs typeface="Times New Roman" panose="02020603050405020304" pitchFamily="18" charset="0"/>
                          </a:rPr>
                          <m:t>𝑰</m:t>
                        </m:r>
                      </m:e>
                      <m:sub>
                        <m:r>
                          <a:rPr lang="en-US" sz="4800" b="1" i="1">
                            <a:effectLst/>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sz="4800" b="1" dirty="0">
                    <a:effectLst/>
                    <a:latin typeface="Tahoma" panose="020B0604030504040204" pitchFamily="34" charset="0"/>
                    <a:ea typeface="Tahoma" panose="020B0604030504040204" pitchFamily="34" charset="0"/>
                    <a:cs typeface="Tahoma" panose="020B0604030504040204" pitchFamily="34" charset="0"/>
                  </a:rPr>
                  <a:t>.</a:t>
                </a: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228600" y="1676399"/>
                <a:ext cx="23622000" cy="3364621"/>
              </a:xfrm>
              <a:prstGeom prst="rect">
                <a:avLst/>
              </a:prstGeom>
              <a:blipFill>
                <a:blip r:embed="rId3"/>
                <a:stretch>
                  <a:fillRect l="-1161" t="-4513" r="-1135" b="-3069"/>
                </a:stretch>
              </a:blipFill>
              <a:ln>
                <a:solidFill>
                  <a:schemeClr val="tx2">
                    <a:lumMod val="20000"/>
                    <a:lumOff val="80000"/>
                  </a:schemeClr>
                </a:solidFill>
              </a:ln>
            </p:spPr>
            <p:txBody>
              <a:bodyPr/>
              <a:lstStyle/>
              <a:p>
                <a:r>
                  <a:rPr lang="en-US">
                    <a:noFill/>
                  </a:rPr>
                  <a:t> </a:t>
                </a:r>
              </a:p>
            </p:txBody>
          </p:sp>
        </mc:Fallback>
      </mc:AlternateContent>
      <p:pic>
        <p:nvPicPr>
          <p:cNvPr id="5" name="Picture 4"/>
          <p:cNvPicPr/>
          <p:nvPr/>
        </p:nvPicPr>
        <p:blipFill>
          <a:blip r:embed="rId4">
            <a:extLst>
              <a:ext uri="{28A0092B-C50C-407E-A947-70E740481C1C}">
                <a14:useLocalDpi xmlns:a14="http://schemas.microsoft.com/office/drawing/2010/main" val="0"/>
              </a:ext>
            </a:extLst>
          </a:blip>
          <a:srcRect/>
          <a:stretch>
            <a:fillRect/>
          </a:stretch>
        </p:blipFill>
        <p:spPr bwMode="auto">
          <a:xfrm>
            <a:off x="16459200" y="5308731"/>
            <a:ext cx="7239000" cy="4038600"/>
          </a:xfrm>
          <a:prstGeom prst="rect">
            <a:avLst/>
          </a:prstGeom>
          <a:noFill/>
          <a:ln>
            <a:noFill/>
          </a:ln>
        </p:spPr>
      </p:pic>
      <mc:AlternateContent xmlns:mc="http://schemas.openxmlformats.org/markup-compatibility/2006" xmlns:a14="http://schemas.microsoft.com/office/drawing/2010/main">
        <mc:Choice Requires="a14">
          <p:sp>
            <p:nvSpPr>
              <p:cNvPr id="9" name="Content Placeholder 2">
                <a:extLst>
                  <a:ext uri="{FF2B5EF4-FFF2-40B4-BE49-F238E27FC236}">
                    <a16:creationId xmlns:a16="http://schemas.microsoft.com/office/drawing/2014/main" id="{14822BB7-DB89-4357-87F0-6E511FC44A6A}"/>
                  </a:ext>
                </a:extLst>
              </p:cNvPr>
              <p:cNvSpPr txBox="1">
                <a:spLocks/>
              </p:cNvSpPr>
              <p:nvPr/>
            </p:nvSpPr>
            <p:spPr>
              <a:xfrm>
                <a:off x="373318" y="5181600"/>
                <a:ext cx="15407764" cy="8305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buNone/>
                  <a:defRPr/>
                </a:pPr>
                <a:r>
                  <a:rPr lang="en-US" b="1" i="1" dirty="0">
                    <a:solidFill>
                      <a:srgbClr val="FF0000"/>
                    </a:solidFill>
                    <a:latin typeface="Times New Roman" panose="02020603050405020304" pitchFamily="18" charset="0"/>
                    <a:ea typeface="Calibri" panose="020F0502020204030204" pitchFamily="34" charset="0"/>
                  </a:rPr>
                  <a:t>Giải:</a:t>
                </a:r>
              </a:p>
              <a:p>
                <a:pPr marL="0" lvl="0" indent="0">
                  <a:buNone/>
                  <a:defRPr/>
                </a:pPr>
                <a:r>
                  <a:rPr lang="en-US" b="1" i="1" dirty="0">
                    <a:latin typeface="Tahoma" panose="020B0604030504040204" pitchFamily="34" charset="0"/>
                    <a:ea typeface="Tahoma" panose="020B0604030504040204" pitchFamily="34" charset="0"/>
                    <a:cs typeface="Tahoma" panose="020B0604030504040204" pitchFamily="34" charset="0"/>
                  </a:rPr>
                  <a:t>Từ sơ đồ mạch điện, ta thấy </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𝟏</m:t>
                        </m:r>
                      </m:sub>
                    </m:sSub>
                  </m:oMath>
                </a14:m>
                <a:r>
                  <a:rPr lang="en-US" b="1" i="1" dirty="0">
                    <a:latin typeface="Tahoma" panose="020B0604030504040204" pitchFamily="34" charset="0"/>
                    <a:ea typeface="Tahoma" panose="020B0604030504040204" pitchFamily="34" charset="0"/>
                    <a:cs typeface="Tahoma" panose="020B0604030504040204" pitchFamily="34" charset="0"/>
                  </a:rPr>
                  <a:t>,</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oMath>
                </a14:m>
                <a:r>
                  <a:rPr lang="en-US" b="1" i="1" dirty="0">
                    <a:latin typeface="Tahoma" panose="020B0604030504040204" pitchFamily="34" charset="0"/>
                    <a:ea typeface="Tahoma" panose="020B0604030504040204" pitchFamily="34" charset="0"/>
                    <a:cs typeface="Tahoma" panose="020B0604030504040204" pitchFamily="34" charset="0"/>
                  </a:rPr>
                  <a:t> và </a:t>
                </a:r>
                <a14:m>
                  <m:oMath xmlns:m="http://schemas.openxmlformats.org/officeDocument/2006/math">
                    <m:sSub>
                      <m:sSubPr>
                        <m:ctrlPr>
                          <a:rPr lang="en-US" b="1" i="1">
                            <a:effectLst/>
                            <a:latin typeface="Cambria Math" panose="020405030504060302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𝑰</m:t>
                        </m:r>
                      </m:e>
                      <m:sub>
                        <m:r>
                          <a:rPr lang="en-US" b="1" i="1">
                            <a:latin typeface="Cambria Math" panose="02040503050406030204" pitchFamily="18" charset="0"/>
                            <a:ea typeface="Calibri" panose="020F0502020204030204" pitchFamily="34" charset="0"/>
                            <a:cs typeface="Times New Roman" panose="02020603050405020304" pitchFamily="18" charset="0"/>
                          </a:rPr>
                          <m:t>𝟑</m:t>
                        </m:r>
                      </m:sub>
                    </m:sSub>
                  </m:oMath>
                </a14:m>
                <a:r>
                  <a:rPr lang="en-US" b="1" i="1" dirty="0">
                    <a:latin typeface="Tahoma" panose="020B0604030504040204" pitchFamily="34" charset="0"/>
                    <a:ea typeface="Tahoma" panose="020B0604030504040204" pitchFamily="34" charset="0"/>
                    <a:cs typeface="Tahoma" panose="020B0604030504040204" pitchFamily="34" charset="0"/>
                  </a:rPr>
                  <a:t> là nghiệm của hệ phương trình</a:t>
                </a:r>
              </a:p>
              <a:p>
                <a:pPr marL="0" lvl="0" indent="0">
                  <a:buNone/>
                  <a:defRPr/>
                </a:pPr>
                <a:endParaRPr lang="en-US" b="1" i="1" dirty="0">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en-US" b="1" i="1" dirty="0">
                  <a:latin typeface="Tahoma" panose="020B0604030504040204" pitchFamily="34" charset="0"/>
                  <a:ea typeface="Tahoma" panose="020B0604030504040204" pitchFamily="34" charset="0"/>
                  <a:cs typeface="Tahoma" panose="020B0604030504040204" pitchFamily="34" charset="0"/>
                </a:endParaRPr>
              </a:p>
              <a:p>
                <a:pPr marL="0" lvl="0" indent="0">
                  <a:buNone/>
                  <a:defRPr/>
                </a:pPr>
                <a:endParaRPr lang="en-US" i="1" dirty="0">
                  <a:latin typeface="Times New Roman" panose="02020603050405020304" pitchFamily="18" charset="0"/>
                  <a:ea typeface="Calibri" panose="020F0502020204030204" pitchFamily="34" charset="0"/>
                </a:endParaRPr>
              </a:p>
              <a:p>
                <a:pPr marL="0" indent="0" algn="just">
                  <a:lnSpc>
                    <a:spcPct val="107000"/>
                  </a:lnSpc>
                  <a:spcAft>
                    <a:spcPts val="800"/>
                  </a:spcAft>
                  <a:buNone/>
                </a:pPr>
                <a:r>
                  <a:rPr lang="en-US" b="1" dirty="0">
                    <a:latin typeface="Times New Roman" panose="02020603050405020304" pitchFamily="18" charset="0"/>
                    <a:ea typeface="Calibri" panose="020F0502020204030204" pitchFamily="34" charset="0"/>
                    <a:cs typeface="Times New Roman" panose="02020603050405020304" pitchFamily="18" charset="0"/>
                  </a:rPr>
                  <a:t>Dùng máy tính cầm tay giải hệ ta được </a:t>
                </a:r>
              </a:p>
              <a:p>
                <a:pPr marL="0" indent="0" algn="just">
                  <a:lnSpc>
                    <a:spcPct val="107000"/>
                  </a:lnSpc>
                  <a:spcAft>
                    <a:spcPts val="800"/>
                  </a:spcAft>
                  <a:buNone/>
                </a:pPr>
                <a14:m>
                  <m:oMath xmlns:m="http://schemas.openxmlformats.org/officeDocument/2006/math">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1</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4</m:t>
                        </m:r>
                      </m:num>
                      <m:den>
                        <m:r>
                          <a:rPr lang="en-US">
                            <a:latin typeface="Cambria Math" panose="02040503050406030204" pitchFamily="18" charset="0"/>
                            <a:ea typeface="Calibri" panose="020F0502020204030204" pitchFamily="34" charset="0"/>
                            <a:cs typeface="Times New Roman" panose="02020603050405020304" pitchFamily="18" charset="0"/>
                          </a:rPr>
                          <m:t>3</m:t>
                        </m:r>
                      </m:den>
                    </m:f>
                    <m:r>
                      <a:rPr lang="en-US" i="1">
                        <a:latin typeface="Cambria Math" panose="02040503050406030204" pitchFamily="18" charset="0"/>
                        <a:ea typeface="Calibri" panose="020F0502020204030204" pitchFamily="34" charset="0"/>
                        <a:cs typeface="Times New Roman" panose="02020603050405020304" pitchFamily="18" charset="0"/>
                      </a:rPr>
                      <m:t>𝐴</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2</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20</m:t>
                        </m:r>
                      </m:num>
                      <m:den>
                        <m:r>
                          <a:rPr lang="en-US">
                            <a:latin typeface="Cambria Math" panose="02040503050406030204" pitchFamily="18" charset="0"/>
                            <a:ea typeface="Calibri" panose="020F0502020204030204" pitchFamily="34" charset="0"/>
                            <a:cs typeface="Times New Roman" panose="02020603050405020304" pitchFamily="18" charset="0"/>
                          </a:rPr>
                          <m:t>27</m:t>
                        </m:r>
                      </m:den>
                    </m:f>
                    <m:r>
                      <a:rPr lang="en-US" i="1">
                        <a:latin typeface="Cambria Math" panose="02040503050406030204" pitchFamily="18" charset="0"/>
                        <a:ea typeface="Calibri" panose="020F0502020204030204" pitchFamily="34" charset="0"/>
                        <a:cs typeface="Times New Roman" panose="02020603050405020304" pitchFamily="18" charset="0"/>
                      </a:rPr>
                      <m:t>𝐴</m:t>
                    </m:r>
                    <m:r>
                      <a:rPr lang="en-US">
                        <a:latin typeface="Cambria Math" panose="02040503050406030204" pitchFamily="18" charset="0"/>
                        <a:ea typeface="Calibri" panose="020F0502020204030204" pitchFamily="34" charset="0"/>
                        <a:cs typeface="Times New Roman" panose="02020603050405020304" pitchFamily="18" charset="0"/>
                      </a:rPr>
                      <m:t>,</m:t>
                    </m:r>
                    <m:r>
                      <a:rPr lang="en-US" i="1">
                        <a:latin typeface="Cambria Math" panose="02040503050406030204" pitchFamily="18" charset="0"/>
                        <a:ea typeface="Calibri" panose="020F0502020204030204" pitchFamily="34" charset="0"/>
                        <a:cs typeface="Times New Roman" panose="02020603050405020304" pitchFamily="18" charset="0"/>
                      </a:rPr>
                      <m:t>  </m:t>
                    </m:r>
                    <m:sSub>
                      <m:sSubPr>
                        <m:ctrlPr>
                          <a:rPr lang="en-US" i="1">
                            <a:latin typeface="Cambria Math" panose="02040503050406030204" pitchFamily="18" charset="0"/>
                            <a:ea typeface="Calibri" panose="020F0502020204030204" pitchFamily="34" charset="0"/>
                            <a:cs typeface="Times New Roman" panose="02020603050405020304" pitchFamily="18" charset="0"/>
                          </a:rPr>
                        </m:ctrlPr>
                      </m:sSubPr>
                      <m:e>
                        <m:r>
                          <a:rPr lang="en-US" i="1">
                            <a:latin typeface="Cambria Math" panose="02040503050406030204" pitchFamily="18" charset="0"/>
                            <a:ea typeface="Calibri" panose="020F0502020204030204" pitchFamily="34" charset="0"/>
                            <a:cs typeface="Times New Roman" panose="02020603050405020304" pitchFamily="18" charset="0"/>
                          </a:rPr>
                          <m:t>𝐼</m:t>
                        </m:r>
                      </m:e>
                      <m:sub>
                        <m:r>
                          <a:rPr lang="en-US">
                            <a:latin typeface="Cambria Math" panose="02040503050406030204" pitchFamily="18" charset="0"/>
                            <a:ea typeface="Calibri" panose="020F0502020204030204" pitchFamily="34" charset="0"/>
                            <a:cs typeface="Times New Roman" panose="02020603050405020304" pitchFamily="18" charset="0"/>
                          </a:rPr>
                          <m:t>3</m:t>
                        </m:r>
                      </m:sub>
                    </m:sSub>
                    <m:r>
                      <a:rPr lang="en-US" i="1">
                        <a:latin typeface="Cambria Math" panose="02040503050406030204" pitchFamily="18" charset="0"/>
                        <a:ea typeface="Calibri" panose="020F0502020204030204" pitchFamily="34" charset="0"/>
                        <a:cs typeface="Times New Roman" panose="02020603050405020304" pitchFamily="18" charset="0"/>
                      </a:rPr>
                      <m:t>=</m:t>
                    </m:r>
                    <m:f>
                      <m:fPr>
                        <m:ctrlPr>
                          <a:rPr lang="en-US" i="1">
                            <a:latin typeface="Cambria Math" panose="02040503050406030204" pitchFamily="18" charset="0"/>
                            <a:ea typeface="Calibri" panose="020F0502020204030204" pitchFamily="34" charset="0"/>
                            <a:cs typeface="Times New Roman" panose="02020603050405020304" pitchFamily="18" charset="0"/>
                          </a:rPr>
                        </m:ctrlPr>
                      </m:fPr>
                      <m:num>
                        <m:r>
                          <a:rPr lang="en-US">
                            <a:latin typeface="Cambria Math" panose="02040503050406030204" pitchFamily="18" charset="0"/>
                            <a:ea typeface="Calibri" panose="020F0502020204030204" pitchFamily="34" charset="0"/>
                            <a:cs typeface="Times New Roman" panose="02020603050405020304" pitchFamily="18" charset="0"/>
                          </a:rPr>
                          <m:t>16</m:t>
                        </m:r>
                      </m:num>
                      <m:den>
                        <m:r>
                          <a:rPr lang="en-US">
                            <a:latin typeface="Cambria Math" panose="02040503050406030204" pitchFamily="18" charset="0"/>
                            <a:ea typeface="Calibri" panose="020F0502020204030204" pitchFamily="34" charset="0"/>
                            <a:cs typeface="Times New Roman" panose="02020603050405020304" pitchFamily="18" charset="0"/>
                          </a:rPr>
                          <m:t>27</m:t>
                        </m:r>
                      </m:den>
                    </m:f>
                    <m:r>
                      <a:rPr lang="en-US" i="1">
                        <a:latin typeface="Cambria Math" panose="02040503050406030204" pitchFamily="18" charset="0"/>
                        <a:ea typeface="Calibri" panose="020F0502020204030204" pitchFamily="34" charset="0"/>
                        <a:cs typeface="Times New Roman" panose="02020603050405020304" pitchFamily="18" charset="0"/>
                      </a:rPr>
                      <m:t>𝐴</m:t>
                    </m:r>
                  </m:oMath>
                </a14:m>
                <a:r>
                  <a:rPr lang="en-US" dirty="0">
                    <a:latin typeface="Times New Roman" panose="02020603050405020304" pitchFamily="18" charset="0"/>
                    <a:ea typeface="Calibri" panose="020F0502020204030204" pitchFamily="34" charset="0"/>
                    <a:cs typeface="Times New Roman" panose="02020603050405020304" pitchFamily="18" charset="0"/>
                  </a:rPr>
                  <a:t>.</a:t>
                </a:r>
              </a:p>
              <a:p>
                <a:pPr marL="0" lvl="0" indent="0">
                  <a:buNone/>
                  <a:defRPr/>
                </a:pPr>
                <a:endParaRPr lang="en-US" i="1" dirty="0">
                  <a:latin typeface="Times New Roman" panose="02020603050405020304" pitchFamily="18" charset="0"/>
                  <a:ea typeface="Calibri" panose="020F0502020204030204" pitchFamily="34" charset="0"/>
                </a:endParaRPr>
              </a:p>
              <a:p>
                <a:pPr lvl="0">
                  <a:defRPr/>
                </a:pPr>
                <a:endParaRPr kumimoji="0" lang="en-US" sz="4800" b="0" i="0" u="none" strike="noStrike" kern="1200" cap="none" spc="0" normalizeH="0" baseline="0" noProof="0" dirty="0">
                  <a:ln>
                    <a:noFill/>
                  </a:ln>
                  <a:solidFill>
                    <a:prstClr val="black"/>
                  </a:solidFill>
                  <a:effectLst/>
                  <a:uLnTx/>
                  <a:uFillTx/>
                  <a:latin typeface="Tomaho"/>
                  <a:ea typeface="+mn-ea"/>
                  <a:cs typeface="+mn-cs"/>
                </a:endParaRPr>
              </a:p>
            </p:txBody>
          </p:sp>
        </mc:Choice>
        <mc:Fallback xmlns="">
          <p:sp>
            <p:nvSpPr>
              <p:cNvPr id="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73318" y="5181600"/>
                <a:ext cx="15407764" cy="8305800"/>
              </a:xfrm>
              <a:prstGeom prst="rect">
                <a:avLst/>
              </a:prstGeom>
              <a:blipFill>
                <a:blip r:embed="rId5"/>
                <a:stretch>
                  <a:fillRect l="-1739" t="-2418" r="-158"/>
                </a:stretch>
              </a:blipFill>
              <a:ln>
                <a:solidFill>
                  <a:srgbClr val="00B0F0"/>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533400" y="7572960"/>
                <a:ext cx="11018273" cy="2434193"/>
              </a:xfrm>
              <a:prstGeom prst="rect">
                <a:avLst/>
              </a:prstGeom>
            </p:spPr>
            <p:txBody>
              <a:bodyPr wrap="none">
                <a:spAutoFit/>
              </a:bodyPr>
              <a:lstStyle/>
              <a:p>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14:m>
                  <m:oMath xmlns:m="http://schemas.openxmlformats.org/officeDocument/2006/math">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d>
                            <m:dPr>
                              <m:begChr m:val="{"/>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𝑼</m:t>
                                    </m:r>
                                  </m:e>
                                </m:m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𝑹</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
                            </m:e>
                          </m:d>
                        </m:e>
                      </m:mr>
                      <m:mr>
                        <m:e/>
                      </m:mr>
                    </m:m>
                  </m:oMath>
                </a14:m>
                <a:r>
                  <a:rPr lang="en-US" sz="4400" b="1" i="1" dirty="0">
                    <a:latin typeface="Times New Roman" panose="02020603050405020304" pitchFamily="18" charset="0"/>
                    <a:ea typeface="Calibri" panose="020F0502020204030204" pitchFamily="34" charset="0"/>
                    <a:cs typeface="Times New Roman" panose="02020603050405020304" pitchFamily="18" charset="0"/>
                  </a:rPr>
                  <a:t>   </a:t>
                </a:r>
                <a:r>
                  <a:rPr lang="en-US" sz="4400" i="1" dirty="0">
                    <a:latin typeface="Times New Roman" panose="02020603050405020304" pitchFamily="18" charset="0"/>
                    <a:ea typeface="Calibri" panose="020F0502020204030204" pitchFamily="34" charset="0"/>
                    <a:cs typeface="Times New Roman" panose="02020603050405020304" pitchFamily="18" charset="0"/>
                  </a:rPr>
                  <a:t>hay </a:t>
                </a:r>
                <a14:m>
                  <m:oMath xmlns:m="http://schemas.openxmlformats.org/officeDocument/2006/math">
                    <m:d>
                      <m:dPr>
                        <m:begChr m:val="{"/>
                        <m:endChr m:val=""/>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mPr>
                          <m:mr>
                            <m:e>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𝟐𝟓</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𝟏</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𝟑𝟔</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𝟔𝟎</m:t>
                              </m:r>
                            </m:e>
                          </m:mr>
                          <m:mr>
                            <m:e>
                              <m:r>
                                <a:rPr lang="en-US" sz="4400" b="1" i="1">
                                  <a:latin typeface="Cambria Math" panose="02040503050406030204" pitchFamily="18" charset="0"/>
                                  <a:ea typeface="Calibri" panose="020F0502020204030204" pitchFamily="34" charset="0"/>
                                  <a:cs typeface="Times New Roman" panose="02020603050405020304" pitchFamily="18" charset="0"/>
                                </a:rPr>
                                <m:t>𝟑𝟔</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𝟒𝟓</m:t>
                              </m:r>
                              <m:sSub>
                                <m:sSubPr>
                                  <m:ctrlPr>
                                    <a:rPr lang="en-US" sz="4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n-US" sz="4400" b="1" i="1">
                                      <a:latin typeface="Cambria Math" panose="02040503050406030204" pitchFamily="18" charset="0"/>
                                      <a:ea typeface="Calibri" panose="020F0502020204030204" pitchFamily="34" charset="0"/>
                                      <a:cs typeface="Times New Roman" panose="02020603050405020304" pitchFamily="18" charset="0"/>
                                    </a:rPr>
                                    <m:t>𝑰</m:t>
                                  </m:r>
                                </m:e>
                                <m:sub>
                                  <m:r>
                                    <a:rPr lang="en-US" sz="4400" b="1" i="1">
                                      <a:latin typeface="Cambria Math" panose="02040503050406030204" pitchFamily="18" charset="0"/>
                                      <a:ea typeface="Calibri" panose="020F0502020204030204" pitchFamily="34" charset="0"/>
                                      <a:cs typeface="Times New Roman" panose="02020603050405020304" pitchFamily="18" charset="0"/>
                                    </a:rPr>
                                    <m:t>𝟑</m:t>
                                  </m:r>
                                </m:sub>
                              </m:sSub>
                              <m:r>
                                <a:rPr lang="en-US" sz="4400" b="1" i="1">
                                  <a:latin typeface="Cambria Math" panose="02040503050406030204" pitchFamily="18" charset="0"/>
                                  <a:ea typeface="Calibri" panose="020F0502020204030204" pitchFamily="34" charset="0"/>
                                  <a:cs typeface="Times New Roman" panose="02020603050405020304" pitchFamily="18" charset="0"/>
                                </a:rPr>
                                <m:t>=</m:t>
                              </m:r>
                              <m:r>
                                <a:rPr lang="en-US" sz="4400" b="1" i="1">
                                  <a:latin typeface="Cambria Math" panose="02040503050406030204" pitchFamily="18" charset="0"/>
                                  <a:ea typeface="Calibri" panose="020F0502020204030204" pitchFamily="34" charset="0"/>
                                  <a:cs typeface="Times New Roman" panose="02020603050405020304" pitchFamily="18" charset="0"/>
                                </a:rPr>
                                <m:t>𝟎</m:t>
                              </m:r>
                            </m:e>
                          </m:mr>
                        </m:m>
                      </m:e>
                    </m:d>
                  </m:oMath>
                </a14:m>
                <a:endParaRPr lang="en-US" dirty="0"/>
              </a:p>
            </p:txBody>
          </p:sp>
        </mc:Choice>
        <mc:Fallback xmlns="">
          <p:sp>
            <p:nvSpPr>
              <p:cNvPr id="10" name="Rectangle 9"/>
              <p:cNvSpPr>
                <a:spLocks noRot="1" noChangeAspect="1" noMove="1" noResize="1" noEditPoints="1" noAdjustHandles="1" noChangeArrowheads="1" noChangeShapeType="1" noTextEdit="1"/>
              </p:cNvSpPr>
              <p:nvPr/>
            </p:nvSpPr>
            <p:spPr>
              <a:xfrm>
                <a:off x="533400" y="7572960"/>
                <a:ext cx="11018273" cy="2434193"/>
              </a:xfrm>
              <a:prstGeom prst="rect">
                <a:avLst/>
              </a:prstGeom>
              <a:blipFill>
                <a:blip r:embed="rId6"/>
                <a:stretch>
                  <a:fillRect/>
                </a:stretch>
              </a:blipFill>
            </p:spPr>
            <p:txBody>
              <a:bodyPr/>
              <a:lstStyle/>
              <a:p>
                <a:r>
                  <a:rPr lang="en-US">
                    <a:noFill/>
                  </a:rPr>
                  <a:t> </a:t>
                </a:r>
              </a:p>
            </p:txBody>
          </p:sp>
        </mc:Fallback>
      </mc:AlternateContent>
      <p:sp>
        <p:nvSpPr>
          <p:cNvPr id="13" name="Rectangle 12"/>
          <p:cNvSpPr/>
          <p:nvPr/>
        </p:nvSpPr>
        <p:spPr>
          <a:xfrm>
            <a:off x="19202400" y="9334500"/>
            <a:ext cx="2066591" cy="707886"/>
          </a:xfrm>
          <a:prstGeom prst="rect">
            <a:avLst/>
          </a:prstGeom>
        </p:spPr>
        <p:txBody>
          <a:bodyPr wrap="none">
            <a:spAutoFit/>
          </a:bodyPr>
          <a:lstStyle/>
          <a:p>
            <a:r>
              <a:rPr lang="en-US" sz="4000" b="1" i="1" dirty="0">
                <a:solidFill>
                  <a:srgbClr val="FF0000"/>
                </a:solidFill>
                <a:latin typeface="Times New Roman" panose="02020603050405020304" pitchFamily="18" charset="0"/>
                <a:ea typeface="Calibri" panose="020F0502020204030204" pitchFamily="34" charset="0"/>
              </a:rPr>
              <a:t>Hình 1.1</a:t>
            </a:r>
            <a:endParaRPr lang="en-US" sz="4000" dirty="0"/>
          </a:p>
        </p:txBody>
      </p:sp>
    </p:spTree>
    <p:extLst>
      <p:ext uri="{BB962C8B-B14F-4D97-AF65-F5344CB8AC3E}">
        <p14:creationId xmlns:p14="http://schemas.microsoft.com/office/powerpoint/2010/main" val="34023382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
                                            <p:txEl>
                                              <p:pRg st="0" end="0"/>
                                            </p:txEl>
                                          </p:spTgt>
                                        </p:tgtEl>
                                        <p:attrNameLst>
                                          <p:attrName>style.visibility</p:attrName>
                                        </p:attrNameLst>
                                      </p:cBhvr>
                                      <p:to>
                                        <p:strVal val="visible"/>
                                      </p:to>
                                    </p:set>
                                    <p:animEffect transition="in" filter="wipe(up)">
                                      <p:cBhvr>
                                        <p:cTn id="27" dur="500"/>
                                        <p:tgtEl>
                                          <p:spTgt spid="9">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
                                            <p:txEl>
                                              <p:pRg st="1" end="1"/>
                                            </p:txEl>
                                          </p:spTgt>
                                        </p:tgtEl>
                                        <p:attrNameLst>
                                          <p:attrName>style.visibility</p:attrName>
                                        </p:attrNameLst>
                                      </p:cBhvr>
                                      <p:to>
                                        <p:strVal val="visible"/>
                                      </p:to>
                                    </p:set>
                                    <p:animEffect transition="in" filter="wipe(up)">
                                      <p:cBhvr>
                                        <p:cTn id="32" dur="500"/>
                                        <p:tgtEl>
                                          <p:spTgt spid="9">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
                                            <p:txEl>
                                              <p:pRg st="5" end="5"/>
                                            </p:txEl>
                                          </p:spTgt>
                                        </p:tgtEl>
                                        <p:attrNameLst>
                                          <p:attrName>style.visibility</p:attrName>
                                        </p:attrNameLst>
                                      </p:cBhvr>
                                      <p:to>
                                        <p:strVal val="visible"/>
                                      </p:to>
                                    </p:set>
                                    <p:animEffect transition="in" filter="wipe(up)">
                                      <p:cBhvr>
                                        <p:cTn id="42" dur="500"/>
                                        <p:tgtEl>
                                          <p:spTgt spid="9">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
                                            <p:txEl>
                                              <p:pRg st="6" end="6"/>
                                            </p:txEl>
                                          </p:spTgt>
                                        </p:tgtEl>
                                        <p:attrNameLst>
                                          <p:attrName>style.visibility</p:attrName>
                                        </p:attrNameLst>
                                      </p:cBhvr>
                                      <p:to>
                                        <p:strVal val="visible"/>
                                      </p:to>
                                    </p:set>
                                    <p:animEffect transition="in" filter="wipe(up)">
                                      <p:cBhvr>
                                        <p:cTn id="47" dur="500"/>
                                        <p:tgtEl>
                                          <p:spTgt spid="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 grpId="0" animBg="1"/>
      <p:bldP spid="10" grpId="0"/>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2768599"/>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gn="just">
                  <a:lnSpc>
                    <a:spcPct val="107000"/>
                  </a:lnSpc>
                  <a:spcAft>
                    <a:spcPts val="800"/>
                  </a:spcAft>
                </a:pPr>
                <a:r>
                  <a:rPr lang="en-US" sz="4800" b="1" dirty="0">
                    <a:solidFill>
                      <a:srgbClr val="2F5496"/>
                    </a:solidFill>
                    <a:latin typeface="Tahoma" panose="020B0604030504040204" pitchFamily="34" charset="0"/>
                    <a:ea typeface="Tahoma" panose="020B0604030504040204" pitchFamily="34" charset="0"/>
                    <a:cs typeface="Tahoma" panose="020B0604030504040204" pitchFamily="34" charset="0"/>
                  </a:rPr>
                  <a:t>Luyện tập 1</a:t>
                </a:r>
                <a:r>
                  <a:rPr lang="en-US" sz="4800" b="1" dirty="0">
                    <a:latin typeface="Tahoma" panose="020B0604030504040204" pitchFamily="34" charset="0"/>
                    <a:ea typeface="Tahoma" panose="020B0604030504040204" pitchFamily="34" charset="0"/>
                    <a:cs typeface="Tahoma" panose="020B0604030504040204" pitchFamily="34" charset="0"/>
                  </a:rPr>
                  <a:t>. Cân bằng phương trình phản ứng hóa học đốt cháy octane trong oxygen</a:t>
                </a:r>
              </a:p>
              <a:p>
                <a:pPr algn="just">
                  <a:lnSpc>
                    <a:spcPct val="107000"/>
                  </a:lnSpc>
                  <a:spcAft>
                    <a:spcPts val="800"/>
                  </a:spcAft>
                </a:pPr>
                <a:r>
                  <a:rPr lang="en-US" sz="4800" b="1" dirty="0">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𝑪</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𝟏𝟖</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r>
                      <a:rPr lang="en-US" sz="4800"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𝑶</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m:t>
                    </m:r>
                    <m:sSub>
                      <m:sSubPr>
                        <m:ctrlPr>
                          <a:rPr lang="en-US" sz="4800" b="1" i="1">
                            <a:latin typeface="Cambria Math" panose="02040503050406030204" pitchFamily="18" charset="0"/>
                            <a:ea typeface="Calibri" panose="020F0502020204030204" pitchFamily="34" charset="0"/>
                            <a:cs typeface="Times New Roman" panose="02020603050405020304" pitchFamily="18" charset="0"/>
                          </a:rPr>
                        </m:ctrlPr>
                      </m:sSubPr>
                      <m:e>
                        <m:r>
                          <a:rPr lang="en-US" sz="4800" b="1" i="1">
                            <a:latin typeface="Cambria Math" panose="02040503050406030204" pitchFamily="18" charset="0"/>
                            <a:ea typeface="Calibri" panose="020F0502020204030204" pitchFamily="34" charset="0"/>
                            <a:cs typeface="Times New Roman" panose="02020603050405020304" pitchFamily="18" charset="0"/>
                          </a:rPr>
                          <m:t>𝑯</m:t>
                        </m:r>
                      </m:e>
                      <m:sub>
                        <m:r>
                          <a:rPr lang="en-US" sz="4800" b="1" i="1">
                            <a:latin typeface="Cambria Math" panose="02040503050406030204" pitchFamily="18" charset="0"/>
                            <a:ea typeface="Calibri" panose="020F0502020204030204" pitchFamily="34" charset="0"/>
                            <a:cs typeface="Times New Roman" panose="02020603050405020304" pitchFamily="18" charset="0"/>
                          </a:rPr>
                          <m:t>𝟐</m:t>
                        </m:r>
                      </m:sub>
                    </m:sSub>
                    <m:r>
                      <a:rPr lang="en-US" sz="4800" b="1" i="1">
                        <a:latin typeface="Cambria Math" panose="02040503050406030204" pitchFamily="18" charset="0"/>
                        <a:ea typeface="Calibri" panose="020F0502020204030204" pitchFamily="34" charset="0"/>
                        <a:cs typeface="Times New Roman" panose="02020603050405020304" pitchFamily="18" charset="0"/>
                      </a:rPr>
                      <m:t>𝐎</m:t>
                    </m:r>
                  </m:oMath>
                </a14:m>
                <a:endParaRPr lang="en-US" sz="4800" b="1" dirty="0">
                  <a:latin typeface="Tahoma" panose="020B0604030504040204" pitchFamily="34" charset="0"/>
                  <a:ea typeface="Tahoma" panose="020B0604030504040204" pitchFamily="34" charset="0"/>
                  <a:cs typeface="Tahoma" panose="020B0604030504040204" pitchFamily="34" charset="0"/>
                </a:endParaRPr>
              </a:p>
              <a:p>
                <a:pPr marL="111760" marR="0" lvl="0" indent="-90170" algn="just" defTabSz="1828800" rtl="0" eaLnBrk="1" fontAlgn="auto" latinLnBrk="0" hangingPunct="1">
                  <a:lnSpc>
                    <a:spcPct val="107000"/>
                  </a:lnSpc>
                  <a:spcBef>
                    <a:spcPct val="0"/>
                  </a:spcBef>
                  <a:spcAft>
                    <a:spcPts val="800"/>
                  </a:spcAft>
                  <a:buClrTx/>
                  <a:buSzTx/>
                  <a:buFontTx/>
                  <a:buNone/>
                  <a:tabLst>
                    <a:tab pos="111760" algn="l"/>
                  </a:tabLst>
                  <a:defRPr/>
                </a:pP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a:p>
                <a:pPr marL="111760" marR="0" lvl="0" indent="-90170" algn="just" defTabSz="1828800" rtl="0" eaLnBrk="1" fontAlgn="auto" latinLnBrk="0" hangingPunct="1">
                  <a:lnSpc>
                    <a:spcPct val="107000"/>
                  </a:lnSpc>
                  <a:spcBef>
                    <a:spcPct val="0"/>
                  </a:spcBef>
                  <a:spcAft>
                    <a:spcPts val="800"/>
                  </a:spcAft>
                  <a:buClrTx/>
                  <a:buSzTx/>
                  <a:buFontTx/>
                  <a:buNone/>
                  <a:tabLst>
                    <a:tab pos="111760" algn="l"/>
                  </a:tabLst>
                  <a:defRPr/>
                </a:pPr>
                <a:r>
                  <a:rPr kumimoji="0" lang="en-US" sz="54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Giải</a:t>
                </a:r>
                <a:endParaRPr kumimoji="0" lang="en-US" sz="5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7" name="Title 1">
                <a:extLst>
                  <a:ext uri="{FF2B5EF4-FFF2-40B4-BE49-F238E27FC236}">
                    <a16:creationId xmlns:a16="http://schemas.microsoft.com/office/drawing/2014/main" id="{D87ADF89-46F9-4713-9744-A644701231B8}"/>
                  </a:ext>
                </a:extLst>
              </p:cNvPr>
              <p:cNvSpPr txBox="1">
                <a:spLocks noRot="1" noChangeAspect="1" noMove="1" noResize="1" noEditPoints="1" noAdjustHandles="1" noChangeArrowheads="1" noChangeShapeType="1" noTextEdit="1"/>
              </p:cNvSpPr>
              <p:nvPr/>
            </p:nvSpPr>
            <p:spPr>
              <a:xfrm>
                <a:off x="838200" y="1879600"/>
                <a:ext cx="23164800" cy="2768599"/>
              </a:xfrm>
              <a:prstGeom prst="rect">
                <a:avLst/>
              </a:prstGeom>
              <a:blipFill>
                <a:blip r:embed="rId3"/>
                <a:stretch>
                  <a:fillRect l="-1184" t="-5482" r="-1157" b="-73465"/>
                </a:stretch>
              </a:blipFill>
              <a:ln>
                <a:solidFill>
                  <a:schemeClr val="tx2">
                    <a:lumMod val="20000"/>
                    <a:lumOff val="80000"/>
                  </a:schemeClr>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838200" y="4716464"/>
                <a:ext cx="23164800" cy="83899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marR="0" lvl="0" indent="0" algn="just" defTabSz="1828800" rtl="0" eaLnBrk="1" fontAlgn="auto" latinLnBrk="0" hangingPunct="1">
                  <a:lnSpc>
                    <a:spcPct val="100000"/>
                  </a:lnSpc>
                  <a:spcBef>
                    <a:spcPts val="2000"/>
                  </a:spcBef>
                  <a:spcAft>
                    <a:spcPts val="800"/>
                  </a:spcAft>
                  <a:buClrTx/>
                  <a:buSzTx/>
                  <a:buFont typeface="Arial" panose="020B0604020202020204" pitchFamily="34" charset="0"/>
                  <a:buNone/>
                  <a:tabLst>
                    <a:tab pos="111760" algn="l"/>
                  </a:tabLst>
                  <a:defRPr/>
                </a:pPr>
                <a:r>
                  <a:rPr kumimoji="0" lang="en-US" sz="4800" b="1"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Giải: </a:t>
                </a:r>
                <a:r>
                  <a:rPr lang="en-US" b="1" dirty="0">
                    <a:latin typeface="Tahoma" panose="020B0604030504040204" pitchFamily="34" charset="0"/>
                    <a:ea typeface="Tahoma" panose="020B0604030504040204" pitchFamily="34" charset="0"/>
                    <a:cs typeface="Tahoma" panose="020B0604030504040204" pitchFamily="34" charset="0"/>
                  </a:rPr>
                  <a:t>Giả sử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oMath>
                </a14:m>
                <a:r>
                  <a:rPr lang="en-US" b="1" dirty="0">
                    <a:latin typeface="Tahoma" panose="020B0604030504040204" pitchFamily="34" charset="0"/>
                    <a:ea typeface="Tahoma" panose="020B0604030504040204" pitchFamily="34" charset="0"/>
                    <a:cs typeface="Tahoma" panose="020B0604030504040204" pitchFamily="34" charset="0"/>
                  </a:rPr>
                  <a:t> là bốn số nguyên dương thỏa mãn cân bằng phản ứng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𝑪</m:t>
                        </m:r>
                      </m:e>
                      <m:sub>
                        <m:r>
                          <a:rPr lang="en-US" b="1" i="1">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𝟏𝟖</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𝐂</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𝑶</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sSub>
                      <m:sSubPr>
                        <m:ctrlPr>
                          <a:rPr lang="en-US" b="1" i="1">
                            <a:latin typeface="Cambria Math" panose="02040503050406030204" pitchFamily="18" charset="0"/>
                            <a:ea typeface="Calibri" panose="020F0502020204030204" pitchFamily="34" charset="0"/>
                            <a:cs typeface="Times New Roman" panose="02020603050405020304" pitchFamily="18" charset="0"/>
                          </a:rPr>
                        </m:ctrlPr>
                      </m:sSubPr>
                      <m:e>
                        <m:r>
                          <a:rPr lang="en-US" b="1" i="1">
                            <a:latin typeface="Cambria Math" panose="02040503050406030204" pitchFamily="18" charset="0"/>
                            <a:ea typeface="Calibri" panose="020F0502020204030204" pitchFamily="34" charset="0"/>
                            <a:cs typeface="Times New Roman" panose="02020603050405020304" pitchFamily="18" charset="0"/>
                          </a:rPr>
                          <m:t>𝑯</m:t>
                        </m:r>
                      </m:e>
                      <m:sub>
                        <m:r>
                          <a:rPr lang="en-US" b="1" i="1">
                            <a:latin typeface="Cambria Math" panose="02040503050406030204" pitchFamily="18" charset="0"/>
                            <a:ea typeface="Calibri" panose="020F0502020204030204" pitchFamily="34" charset="0"/>
                            <a:cs typeface="Times New Roman" panose="02020603050405020304" pitchFamily="18" charset="0"/>
                          </a:rPr>
                          <m:t>𝟐</m:t>
                        </m:r>
                      </m:sub>
                    </m:sSub>
                    <m:r>
                      <a:rPr lang="en-US" b="1" i="1">
                        <a:latin typeface="Cambria Math" panose="02040503050406030204" pitchFamily="18" charset="0"/>
                        <a:ea typeface="Calibri" panose="020F0502020204030204" pitchFamily="34" charset="0"/>
                        <a:cs typeface="Times New Roman" panose="02020603050405020304" pitchFamily="18" charset="0"/>
                      </a:rPr>
                      <m:t>𝐎</m:t>
                    </m:r>
                  </m:oMath>
                </a14:m>
                <a:r>
                  <a:rPr lang="en-US" b="1" dirty="0">
                    <a:latin typeface="Tahoma" panose="020B0604030504040204" pitchFamily="34" charset="0"/>
                    <a:ea typeface="Tahoma" panose="020B0604030504040204" pitchFamily="34" charset="0"/>
                    <a:cs typeface="Tahoma" panose="020B0604030504040204" pitchFamily="34" charset="0"/>
                  </a:rPr>
                  <a:t>	</a:t>
                </a:r>
              </a:p>
              <a:p>
                <a:pPr marL="111760" algn="just">
                  <a:lnSpc>
                    <a:spcPct val="107000"/>
                  </a:lnSpc>
                  <a:spcAft>
                    <a:spcPts val="800"/>
                  </a:spcAft>
                  <a:tabLst>
                    <a:tab pos="111760" algn="l"/>
                  </a:tabLst>
                </a:pPr>
                <a:r>
                  <a:rPr lang="en-US" b="1" dirty="0">
                    <a:latin typeface="Tahoma" panose="020B0604030504040204" pitchFamily="34" charset="0"/>
                    <a:ea typeface="Tahoma" panose="020B0604030504040204" pitchFamily="34" charset="0"/>
                    <a:cs typeface="Tahoma" panose="020B0604030504040204" pitchFamily="34" charset="0"/>
                  </a:rPr>
                  <a:t>Vì số nguyên tử carbon, hydrogen và oxygen ở hai vế phải bằng nhau nên ta có hệ</a:t>
                </a:r>
              </a:p>
              <a:p>
                <a:pPr marL="0" indent="0" algn="just">
                  <a:lnSpc>
                    <a:spcPct val="107000"/>
                  </a:lnSpc>
                  <a:spcAft>
                    <a:spcPts val="800"/>
                  </a:spcAft>
                  <a:buNone/>
                  <a:tabLst>
                    <a:tab pos="111760" algn="l"/>
                  </a:tabLst>
                </a:pPr>
                <a14:m>
                  <m:oMathPara xmlns:m="http://schemas.openxmlformats.org/officeDocument/2006/math">
                    <m:oMathParaPr>
                      <m:jc m:val="centerGroup"/>
                    </m:oMathParaPr>
                    <m:oMath xmlns:m="http://schemas.openxmlformats.org/officeDocument/2006/math">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m:t>
                                </m:r>
                                <m:r>
                                  <a:rPr lang="en-US" b="1" i="1">
                                    <a:latin typeface="Cambria Math" panose="02040503050406030204" pitchFamily="18" charset="0"/>
                                    <a:ea typeface="Calibri" panose="020F0502020204030204" pitchFamily="34" charset="0"/>
                                    <a:cs typeface="Times New Roman" panose="02020603050405020304" pitchFamily="18" charset="0"/>
                                  </a:rPr>
                                  <m:t>𝒙</m:t>
                                </m:r>
                              </m:e>
                            </m:mr>
                            <m:mr>
                              <m:e>
                                <m:r>
                                  <a:rPr lang="en-US" b="1" i="1">
                                    <a:latin typeface="Cambria Math" panose="02040503050406030204" pitchFamily="18" charset="0"/>
                                    <a:ea typeface="Calibri" panose="020F0502020204030204" pitchFamily="34" charset="0"/>
                                    <a:cs typeface="Times New Roman" panose="02020603050405020304" pitchFamily="18" charset="0"/>
                                  </a:rPr>
                                  <m:t>𝟏𝟖</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𝒕</m:t>
                                </m:r>
                              </m:e>
                            </m:mr>
                          </m:m>
                        </m:e>
                      </m:d>
                      <m:r>
                        <a:rPr lang="en-US" b="1" i="1">
                          <a:latin typeface="Cambria Math" panose="02040503050406030204" pitchFamily="18" charset="0"/>
                          <a:ea typeface="Calibri" panose="020F0502020204030204" pitchFamily="34" charset="0"/>
                          <a:cs typeface="Times New Roman" panose="02020603050405020304" pitchFamily="18" charset="0"/>
                        </a:rPr>
                        <m:t>⇔</m:t>
                      </m:r>
                      <m:d>
                        <m:dPr>
                          <m:begChr m:val="{"/>
                          <m:endChr m:val=""/>
                          <m:ctrlPr>
                            <a:rPr lang="en-US" b="1" i="1">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latin typeface="Cambria Math" panose="02040503050406030204" pitchFamily="18" charset="0"/>
                                  <a:ea typeface="Calibri" panose="020F0502020204030204" pitchFamily="34" charset="0"/>
                                  <a:cs typeface="Times New Roman" panose="02020603050405020304" pitchFamily="18" charset="0"/>
                                </a:rPr>
                              </m:ctrlPr>
                            </m:mP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m:t>
                                </m:r>
                              </m:e>
                            </m:mr>
                            <m:mr>
                              <m:e>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𝒕</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𝒚</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𝒛</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𝒕</m:t>
                                    </m:r>
                                  </m:num>
                                  <m:den>
                                    <m:r>
                                      <a:rPr lang="en-US" b="1" i="1">
                                        <a:latin typeface="Cambria Math" panose="02040503050406030204" pitchFamily="18" charset="0"/>
                                        <a:ea typeface="Calibri" panose="020F0502020204030204" pitchFamily="34" charset="0"/>
                                        <a:cs typeface="Times New Roman" panose="02020603050405020304" pitchFamily="18" charset="0"/>
                                      </a:rPr>
                                      <m:t>𝒙</m:t>
                                    </m:r>
                                  </m:den>
                                </m:f>
                              </m:e>
                            </m:mr>
                          </m:m>
                        </m:e>
                      </m:d>
                    </m:oMath>
                  </m:oMathPara>
                </a14:m>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838200" y="4716464"/>
                <a:ext cx="23164800" cy="8389936"/>
              </a:xfrm>
              <a:prstGeom prst="rect">
                <a:avLst/>
              </a:prstGeom>
              <a:blipFill>
                <a:blip r:embed="rId4"/>
                <a:stretch>
                  <a:fillRect l="-1184" t="-1742" r="-1157"/>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261148752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9"/>
                                        </p:tgtEl>
                                        <p:attrNameLst>
                                          <p:attrName>style.visibility</p:attrName>
                                        </p:attrNameLst>
                                      </p:cBhvr>
                                      <p:to>
                                        <p:strVal val="visible"/>
                                      </p:to>
                                    </p:set>
                                    <p:animEffect transition="in" filter="wipe(up)">
                                      <p:cBhvr>
                                        <p:cTn id="12" dur="500"/>
                                        <p:tgtEl>
                                          <p:spTgt spid="9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0" end="0"/>
                                            </p:txEl>
                                          </p:spTgt>
                                        </p:tgtEl>
                                        <p:attrNameLst>
                                          <p:attrName>style.visibility</p:attrName>
                                        </p:attrNameLst>
                                      </p:cBhvr>
                                      <p:to>
                                        <p:strVal val="visible"/>
                                      </p:to>
                                    </p:set>
                                    <p:animEffect transition="in" filter="wipe(up)">
                                      <p:cBhvr>
                                        <p:cTn id="17" dur="500"/>
                                        <p:tgtEl>
                                          <p:spTgt spid="9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1" end="1"/>
                                            </p:txEl>
                                          </p:spTgt>
                                        </p:tgtEl>
                                        <p:attrNameLst>
                                          <p:attrName>style.visibility</p:attrName>
                                        </p:attrNameLst>
                                      </p:cBhvr>
                                      <p:to>
                                        <p:strVal val="visible"/>
                                      </p:to>
                                    </p:set>
                                    <p:animEffect transition="in" filter="wipe(up)">
                                      <p:cBhvr>
                                        <p:cTn id="22" dur="500"/>
                                        <p:tgtEl>
                                          <p:spTgt spid="99">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2" end="2"/>
                                            </p:txEl>
                                          </p:spTgt>
                                        </p:tgtEl>
                                        <p:attrNameLst>
                                          <p:attrName>style.visibility</p:attrName>
                                        </p:attrNameLst>
                                      </p:cBhvr>
                                      <p:to>
                                        <p:strVal val="visible"/>
                                      </p:to>
                                    </p:set>
                                    <p:animEffect transition="in" filter="wipe(up)">
                                      <p:cBhvr>
                                        <p:cTn id="27"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415498"/>
            <a:ext cx="184731"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sz="4800"/>
          </a:p>
        </p:txBody>
      </p:sp>
      <mc:AlternateContent xmlns:mc="http://schemas.openxmlformats.org/markup-compatibility/2006" xmlns:a14="http://schemas.microsoft.com/office/drawing/2010/main">
        <mc:Choice Requires="a14">
          <p:sp>
            <p:nvSpPr>
              <p:cNvPr id="3" name="Rectangle: Diagonal Corners Rounded 42"/>
              <p:cNvSpPr>
                <a:spLocks/>
              </p:cNvSpPr>
              <p:nvPr/>
            </p:nvSpPr>
            <p:spPr bwMode="auto">
              <a:xfrm>
                <a:off x="533400" y="1820863"/>
                <a:ext cx="23545800" cy="6561137"/>
              </a:xfrm>
              <a:custGeom>
                <a:avLst/>
                <a:gdLst>
                  <a:gd name="T0" fmla="*/ 43709 w 6305550"/>
                  <a:gd name="T1" fmla="*/ 0 h 746904"/>
                  <a:gd name="T2" fmla="*/ 6265494 w 6305550"/>
                  <a:gd name="T3" fmla="*/ 0 h 746904"/>
                  <a:gd name="T4" fmla="*/ 6305550 w 6305550"/>
                  <a:gd name="T5" fmla="*/ 40056 h 746904"/>
                  <a:gd name="T6" fmla="*/ 6305550 w 6305550"/>
                  <a:gd name="T7" fmla="*/ 703195 h 746904"/>
                  <a:gd name="T8" fmla="*/ 6261841 w 6305550"/>
                  <a:gd name="T9" fmla="*/ 746904 h 746904"/>
                  <a:gd name="T10" fmla="*/ 40056 w 6305550"/>
                  <a:gd name="T11" fmla="*/ 746904 h 746904"/>
                  <a:gd name="T12" fmla="*/ 0 w 6305550"/>
                  <a:gd name="T13" fmla="*/ 706848 h 746904"/>
                  <a:gd name="T14" fmla="*/ 0 w 6305550"/>
                  <a:gd name="T15" fmla="*/ 43709 h 746904"/>
                  <a:gd name="T16" fmla="*/ 43709 w 6305550"/>
                  <a:gd name="T17" fmla="*/ 0 h 7469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5550"/>
                  <a:gd name="T28" fmla="*/ 0 h 746904"/>
                  <a:gd name="T29" fmla="*/ 6305550 w 6305550"/>
                  <a:gd name="T30" fmla="*/ 746904 h 7469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5550" h="746904">
                    <a:moveTo>
                      <a:pt x="43709" y="0"/>
                    </a:moveTo>
                    <a:lnTo>
                      <a:pt x="6265494" y="0"/>
                    </a:lnTo>
                    <a:cubicBezTo>
                      <a:pt x="6287616" y="0"/>
                      <a:pt x="6305550" y="17934"/>
                      <a:pt x="6305550" y="40056"/>
                    </a:cubicBezTo>
                    <a:lnTo>
                      <a:pt x="6305550" y="703195"/>
                    </a:lnTo>
                    <a:cubicBezTo>
                      <a:pt x="6305550" y="727335"/>
                      <a:pt x="6285981" y="746904"/>
                      <a:pt x="6261841" y="746904"/>
                    </a:cubicBezTo>
                    <a:lnTo>
                      <a:pt x="40056" y="746904"/>
                    </a:lnTo>
                    <a:cubicBezTo>
                      <a:pt x="17934" y="746904"/>
                      <a:pt x="0" y="728970"/>
                      <a:pt x="0" y="706848"/>
                    </a:cubicBezTo>
                    <a:lnTo>
                      <a:pt x="0" y="43709"/>
                    </a:lnTo>
                    <a:cubicBezTo>
                      <a:pt x="0" y="19569"/>
                      <a:pt x="19569" y="0"/>
                      <a:pt x="43709" y="0"/>
                    </a:cubicBezTo>
                    <a:close/>
                  </a:path>
                </a:pathLst>
              </a:custGeom>
              <a:solidFill>
                <a:srgbClr val="FDFFEF"/>
              </a:solidFill>
              <a:ln w="9525">
                <a:solidFill>
                  <a:srgbClr val="0000CC"/>
                </a:solidFill>
                <a:miter lim="800000"/>
                <a:headEnd/>
                <a:tailEnd/>
              </a:ln>
              <a:effectLst>
                <a:outerShdw dist="38100" dir="2700000" algn="tl" rotWithShape="0">
                  <a:srgbClr val="000000">
                    <a:alpha val="39999"/>
                  </a:srgbClr>
                </a:outerShdw>
              </a:effectLst>
            </p:spPr>
            <p:txBody>
              <a:bodyPr vert="horz" wrap="square" lIns="91440" tIns="45720" rIns="91440" bIns="45720" numCol="1" anchor="ctr" anchorCtr="0" compatLnSpc="1">
                <a:prstTxWarp prst="textNoShape">
                  <a:avLst/>
                </a:prstTxWarp>
              </a:bodyPr>
              <a:lstStyle/>
              <a:p>
                <a:pPr marL="111760" lvl="0" algn="just">
                  <a:lnSpc>
                    <a:spcPct val="107000"/>
                  </a:lnSpc>
                  <a:spcAft>
                    <a:spcPts val="800"/>
                  </a:spcAft>
                  <a:tabLst>
                    <a:tab pos="111760" algn="l"/>
                  </a:tabLs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Đặt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𝒛</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den>
                    </m:f>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ta được hệ phương trình bậc nhất ba ẩn</a:t>
                </a:r>
              </a:p>
              <a:p>
                <a:pPr marL="111760" lvl="0" algn="just">
                  <a:lnSpc>
                    <a:spcPct val="107000"/>
                  </a:lnSpc>
                  <a:spcAft>
                    <a:spcPts val="800"/>
                  </a:spcAft>
                  <a:tabLst>
                    <a:tab pos="111760" algn="l"/>
                  </a:tabLst>
                </a:pPr>
                <a14:m>
                  <m:oMath xmlns:m="http://schemas.openxmlformats.org/officeDocument/2006/math">
                    <m:d>
                      <m:dPr>
                        <m:begChr m:val="{"/>
                        <m:endChr m:val=""/>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e>
                          </m:mr>
                        </m:m>
                      </m:e>
                    </m:d>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d>
                      <m:dPr>
                        <m:begChr m:val="{"/>
                        <m:endChr m:val=""/>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dPr>
                      <m:e>
                        <m:m>
                          <m:mPr>
                            <m:plcHide m:val="on"/>
                            <m:mcs>
                              <m:mc>
                                <m:mcPr>
                                  <m:count m:val="1"/>
                                  <m:mcJc m:val="center"/>
                                </m:mcPr>
                              </m:mc>
                            </m:mcs>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mP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𝒁</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𝑻</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𝟗</m:t>
                              </m:r>
                            </m:e>
                          </m:mr>
                          <m:m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𝒀</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f>
                                <m:f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fPr>
                                <m:num>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num>
                                <m:den>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den>
                              </m:f>
                            </m:e>
                          </m:mr>
                        </m:m>
                      </m:e>
                    </m:d>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indent="111760" algn="just">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Chọn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𝒙</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ta được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𝒚</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𝒛</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𝟏𝟔</m:t>
                    </m:r>
                    <m:r>
                      <a:rPr lang="en-US" b="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 </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𝒕</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oMath>
                </a14:m>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Từ đó ta được phương trình cân bằng</a:t>
                </a:r>
              </a:p>
              <a:p>
                <a:pPr lvl="0" algn="just">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		</a:t>
                </a:r>
                <a14:m>
                  <m:oMath xmlns:m="http://schemas.openxmlformats.org/officeDocument/2006/math">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𝑪</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𝟖</m:t>
                        </m:r>
                      </m:sub>
                    </m:sSub>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𝑯</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𝟐𝟓</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𝟏𝟔𝐂</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𝑶</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m:t>
                    </m:r>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𝟏𝟖</m:t>
                    </m:r>
                    <m:sSub>
                      <m:sSubPr>
                        <m:ctrlP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ctrlPr>
                      </m:sSubPr>
                      <m:e>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𝑯</m:t>
                        </m:r>
                      </m:e>
                      <m: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𝟐</m:t>
                        </m:r>
                      </m:sub>
                    </m:sSub>
                    <m:r>
                      <a:rPr lang="en-US" b="1" i="1">
                        <a:solidFill>
                          <a:prstClr val="black"/>
                        </a:solidFill>
                        <a:latin typeface="Cambria Math" panose="02040503050406030204" pitchFamily="18" charset="0"/>
                        <a:ea typeface="Calibri" panose="020F0502020204030204" pitchFamily="34" charset="0"/>
                        <a:cs typeface="Times New Roman" panose="02020603050405020304" pitchFamily="18" charset="0"/>
                      </a:rPr>
                      <m:t>𝐎</m:t>
                    </m:r>
                  </m:oMath>
                </a14:m>
                <a:endParaRPr lang="en-US" b="1" dirty="0">
                  <a:solidFill>
                    <a:prstClr val="black"/>
                  </a:solidFill>
                  <a:latin typeface="Tahoma" panose="020B0604030504040204" pitchFamily="34" charset="0"/>
                  <a:ea typeface="Tahoma" panose="020B0604030504040204" pitchFamily="34" charset="0"/>
                  <a:cs typeface="Tahoma" panose="020B0604030504040204" pitchFamily="34" charset="0"/>
                </a:endParaRPr>
              </a:p>
              <a:p>
                <a:pPr lvl="0" algn="just" defTabSz="1828800">
                  <a:spcBef>
                    <a:spcPts val="2000"/>
                  </a:spcBef>
                  <a:spcAft>
                    <a:spcPts val="800"/>
                  </a:spcAft>
                  <a:tabLst>
                    <a:tab pos="111760" algn="l"/>
                  </a:tabLst>
                  <a:defRPr/>
                </a:pPr>
                <a:endParaRPr lang="en-US" sz="4800" dirty="0">
                  <a:solidFill>
                    <a:prstClr val="black"/>
                  </a:solidFill>
                  <a:latin typeface="Tomaho"/>
                </a:endParaRPr>
              </a:p>
            </p:txBody>
          </p:sp>
        </mc:Choice>
        <mc:Fallback xmlns="">
          <p:sp>
            <p:nvSpPr>
              <p:cNvPr id="3" name="Rectangle: Diagonal Corners Rounded 42"/>
              <p:cNvSpPr>
                <a:spLocks noRot="1" noChangeAspect="1" noMove="1" noResize="1" noEditPoints="1" noAdjustHandles="1" noChangeArrowheads="1" noChangeShapeType="1" noTextEdit="1"/>
              </p:cNvSpPr>
              <p:nvPr/>
            </p:nvSpPr>
            <p:spPr bwMode="auto">
              <a:xfrm>
                <a:off x="533400" y="1820863"/>
                <a:ext cx="23545800" cy="6561137"/>
              </a:xfrm>
              <a:custGeom>
                <a:avLst/>
                <a:gdLst>
                  <a:gd name="T0" fmla="*/ 43709 w 6305550"/>
                  <a:gd name="T1" fmla="*/ 0 h 746904"/>
                  <a:gd name="T2" fmla="*/ 6265494 w 6305550"/>
                  <a:gd name="T3" fmla="*/ 0 h 746904"/>
                  <a:gd name="T4" fmla="*/ 6305550 w 6305550"/>
                  <a:gd name="T5" fmla="*/ 40056 h 746904"/>
                  <a:gd name="T6" fmla="*/ 6305550 w 6305550"/>
                  <a:gd name="T7" fmla="*/ 703195 h 746904"/>
                  <a:gd name="T8" fmla="*/ 6261841 w 6305550"/>
                  <a:gd name="T9" fmla="*/ 746904 h 746904"/>
                  <a:gd name="T10" fmla="*/ 40056 w 6305550"/>
                  <a:gd name="T11" fmla="*/ 746904 h 746904"/>
                  <a:gd name="T12" fmla="*/ 0 w 6305550"/>
                  <a:gd name="T13" fmla="*/ 706848 h 746904"/>
                  <a:gd name="T14" fmla="*/ 0 w 6305550"/>
                  <a:gd name="T15" fmla="*/ 43709 h 746904"/>
                  <a:gd name="T16" fmla="*/ 43709 w 6305550"/>
                  <a:gd name="T17" fmla="*/ 0 h 74690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305550"/>
                  <a:gd name="T28" fmla="*/ 0 h 746904"/>
                  <a:gd name="T29" fmla="*/ 6305550 w 6305550"/>
                  <a:gd name="T30" fmla="*/ 746904 h 74690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305550" h="746904">
                    <a:moveTo>
                      <a:pt x="43709" y="0"/>
                    </a:moveTo>
                    <a:lnTo>
                      <a:pt x="6265494" y="0"/>
                    </a:lnTo>
                    <a:cubicBezTo>
                      <a:pt x="6287616" y="0"/>
                      <a:pt x="6305550" y="17934"/>
                      <a:pt x="6305550" y="40056"/>
                    </a:cubicBezTo>
                    <a:lnTo>
                      <a:pt x="6305550" y="703195"/>
                    </a:lnTo>
                    <a:cubicBezTo>
                      <a:pt x="6305550" y="727335"/>
                      <a:pt x="6285981" y="746904"/>
                      <a:pt x="6261841" y="746904"/>
                    </a:cubicBezTo>
                    <a:lnTo>
                      <a:pt x="40056" y="746904"/>
                    </a:lnTo>
                    <a:cubicBezTo>
                      <a:pt x="17934" y="746904"/>
                      <a:pt x="0" y="728970"/>
                      <a:pt x="0" y="706848"/>
                    </a:cubicBezTo>
                    <a:lnTo>
                      <a:pt x="0" y="43709"/>
                    </a:lnTo>
                    <a:cubicBezTo>
                      <a:pt x="0" y="19569"/>
                      <a:pt x="19569" y="0"/>
                      <a:pt x="43709" y="0"/>
                    </a:cubicBezTo>
                    <a:close/>
                  </a:path>
                </a:pathLst>
              </a:custGeom>
              <a:blipFill>
                <a:blip r:embed="rId3"/>
                <a:stretch>
                  <a:fillRect l="-103"/>
                </a:stretch>
              </a:blipFill>
              <a:ln w="9525">
                <a:solidFill>
                  <a:srgbClr val="0000CC"/>
                </a:solidFill>
                <a:miter lim="800000"/>
                <a:headEnd/>
                <a:tailEnd/>
              </a:ln>
              <a:effectLst>
                <a:outerShdw dist="38100" dir="2700000" algn="tl" rotWithShape="0">
                  <a:srgbClr val="000000">
                    <a:alpha val="39999"/>
                  </a:srgbClr>
                </a:outerShdw>
              </a:effectLst>
            </p:spPr>
            <p:txBody>
              <a:bodyPr/>
              <a:lstStyle/>
              <a:p>
                <a:r>
                  <a:rPr lang="en-US">
                    <a:noFill/>
                  </a:rPr>
                  <a:t> </a:t>
                </a:r>
              </a:p>
            </p:txBody>
          </p:sp>
        </mc:Fallback>
      </mc:AlternateContent>
    </p:spTree>
    <p:extLst>
      <p:ext uri="{BB962C8B-B14F-4D97-AF65-F5344CB8AC3E}">
        <p14:creationId xmlns:p14="http://schemas.microsoft.com/office/powerpoint/2010/main" val="29259446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708C62C3-3138-4092-86C2-85A1567C6E78}"/>
              </a:ext>
            </a:extLst>
          </p:cNvPr>
          <p:cNvGrpSpPr/>
          <p:nvPr/>
        </p:nvGrpSpPr>
        <p:grpSpPr>
          <a:xfrm>
            <a:off x="1148580" y="1828800"/>
            <a:ext cx="19651830" cy="9077878"/>
            <a:chOff x="1447800" y="1793813"/>
            <a:chExt cx="19651830" cy="9077878"/>
          </a:xfrm>
        </p:grpSpPr>
        <p:grpSp>
          <p:nvGrpSpPr>
            <p:cNvPr id="2" name="Group 1">
              <a:extLst>
                <a:ext uri="{FF2B5EF4-FFF2-40B4-BE49-F238E27FC236}">
                  <a16:creationId xmlns:a16="http://schemas.microsoft.com/office/drawing/2014/main" id="{E17C9077-2F0E-4830-9CBB-2CF87E745444}"/>
                </a:ext>
              </a:extLst>
            </p:cNvPr>
            <p:cNvGrpSpPr/>
            <p:nvPr/>
          </p:nvGrpSpPr>
          <p:grpSpPr>
            <a:xfrm>
              <a:off x="1447800" y="1793813"/>
              <a:ext cx="19651830" cy="9077878"/>
              <a:chOff x="1447800" y="1793813"/>
              <a:chExt cx="19651830" cy="9077878"/>
            </a:xfrm>
          </p:grpSpPr>
          <p:grpSp>
            <p:nvGrpSpPr>
              <p:cNvPr id="69" name="Group 68"/>
              <p:cNvGrpSpPr/>
              <p:nvPr/>
            </p:nvGrpSpPr>
            <p:grpSpPr>
              <a:xfrm>
                <a:off x="10874127" y="1797127"/>
                <a:ext cx="3890809" cy="923330"/>
                <a:chOff x="5759299" y="3448230"/>
                <a:chExt cx="3890809" cy="923330"/>
              </a:xfrm>
            </p:grpSpPr>
            <p:sp>
              <p:nvSpPr>
                <p:cNvPr id="70" name="Right Triangle 69"/>
                <p:cNvSpPr/>
                <p:nvPr/>
              </p:nvSpPr>
              <p:spPr>
                <a:xfrm flipH="1">
                  <a:off x="8958821" y="3486542"/>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Box 72"/>
                <p:cNvSpPr txBox="1"/>
                <p:nvPr/>
              </p:nvSpPr>
              <p:spPr>
                <a:xfrm>
                  <a:off x="5759299" y="3448230"/>
                  <a:ext cx="3890809" cy="923330"/>
                </a:xfrm>
                <a:prstGeom prst="rect">
                  <a:avLst/>
                </a:prstGeom>
                <a:noFill/>
              </p:spPr>
              <p:txBody>
                <a:bodyPr wrap="none" rtlCol="0">
                  <a:spAutoFit/>
                </a:bodyPr>
                <a:lstStyle/>
                <a:p>
                  <a:pPr algn="ctr" fontAlgn="auto">
                    <a:spcBef>
                      <a:spcPct val="50000"/>
                    </a:spcBef>
                    <a:spcAft>
                      <a:spcPts val="0"/>
                    </a:spcAft>
                    <a:defRPr/>
                  </a:pPr>
                  <a:r>
                    <a:rPr lang="en-US" sz="5400" b="1" cap="all" dirty="0">
                      <a:ln w="0"/>
                      <a:solidFill>
                        <a:schemeClr val="bg1"/>
                      </a:solidFill>
                      <a:effectLst>
                        <a:reflection blurRad="12700" stA="50000" endPos="50000" dist="5000" dir="5400000" sy="-100000" rotWithShape="0"/>
                      </a:effectLst>
                      <a:latin typeface="Tahoma" pitchFamily="34" charset="0"/>
                      <a:ea typeface="Tahoma" pitchFamily="34" charset="0"/>
                      <a:cs typeface="Tahoma" pitchFamily="34" charset="0"/>
                    </a:rPr>
                    <a:t>CHƯƠNG I</a:t>
                  </a:r>
                </a:p>
              </p:txBody>
            </p:sp>
          </p:grpSp>
          <p:sp>
            <p:nvSpPr>
              <p:cNvPr id="74" name="Right Triangle 73"/>
              <p:cNvSpPr/>
              <p:nvPr/>
            </p:nvSpPr>
            <p:spPr>
              <a:xfrm flipH="1">
                <a:off x="7921388" y="1793819"/>
                <a:ext cx="193377" cy="212342"/>
              </a:xfrm>
              <a:prstGeom prst="rtTriangle">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ound Same Side Corner Rectangle 95"/>
              <p:cNvSpPr/>
              <p:nvPr/>
            </p:nvSpPr>
            <p:spPr>
              <a:xfrm flipV="1">
                <a:off x="8114764" y="1793813"/>
                <a:ext cx="10807999" cy="1181261"/>
              </a:xfrm>
              <a:prstGeom prst="round2SameRect">
                <a:avLst>
                  <a:gd name="adj1" fmla="val 6458"/>
                  <a:gd name="adj2" fmla="val 0"/>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p:cNvSpPr txBox="1"/>
              <p:nvPr/>
            </p:nvSpPr>
            <p:spPr>
              <a:xfrm>
                <a:off x="8597663" y="1953929"/>
                <a:ext cx="10325100" cy="830997"/>
              </a:xfrm>
              <a:prstGeom prst="rect">
                <a:avLst/>
              </a:prstGeom>
              <a:noFill/>
            </p:spPr>
            <p:txBody>
              <a:bodyPr wrap="square" rtlCol="0">
                <a:spAutoFit/>
              </a:bodyPr>
              <a:lstStyle/>
              <a:p>
                <a:r>
                  <a:rPr lang="vi-VN" sz="4800" b="1" dirty="0">
                    <a:solidFill>
                      <a:srgbClr val="C00000"/>
                    </a:solidFill>
                    <a:latin typeface="+mj-lt"/>
                  </a:rPr>
                  <a:t>CHƯƠNG I. MỆNH ĐỀ - TẬP HỢP</a:t>
                </a:r>
              </a:p>
            </p:txBody>
          </p:sp>
          <p:pic>
            <p:nvPicPr>
              <p:cNvPr id="104" name="Picture 5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71230" y="2975075"/>
                <a:ext cx="1495424" cy="1495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a:xfrm>
                <a:off x="7467544" y="4114018"/>
                <a:ext cx="13632086" cy="83322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10" tIns="45705" rIns="91410" bIns="45705"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grpSp>
            <p:nvGrpSpPr>
              <p:cNvPr id="56" name="Group 60"/>
              <p:cNvGrpSpPr/>
              <p:nvPr/>
            </p:nvGrpSpPr>
            <p:grpSpPr>
              <a:xfrm>
                <a:off x="1447800" y="5245036"/>
                <a:ext cx="16731864" cy="965970"/>
                <a:chOff x="7459670" y="7066981"/>
                <a:chExt cx="16733800" cy="966081"/>
              </a:xfrm>
            </p:grpSpPr>
            <p:sp>
              <p:nvSpPr>
                <p:cNvPr id="57" name="Rectangle 56"/>
                <p:cNvSpPr/>
                <p:nvPr/>
              </p:nvSpPr>
              <p:spPr>
                <a:xfrm>
                  <a:off x="8903862" y="7066981"/>
                  <a:ext cx="15289608" cy="966081"/>
                </a:xfrm>
                <a:prstGeom prst="rect">
                  <a:avLst/>
                </a:prstGeom>
              </p:spPr>
              <p:txBody>
                <a:bodyPr wrap="none">
                  <a:spAutoFit/>
                </a:bodyPr>
                <a:lstStyle/>
                <a:p>
                  <a:pPr lvl="0" algn="just">
                    <a:lnSpc>
                      <a:spcPct val="150000"/>
                    </a:lnSpc>
                  </a:pPr>
                  <a:r>
                    <a:rPr lang="en-US" b="1" dirty="0">
                      <a:latin typeface="Times New Roman" panose="02020603050405020304" pitchFamily="18" charset="0"/>
                      <a:ea typeface="Calibri" panose="020F0502020204030204" pitchFamily="34" charset="0"/>
                    </a:rPr>
                    <a:t>GIẢI MỘT SỐ BÀI TOÁN VẬT LÍ, HÓA HỌC VÀ SINH HỌC</a:t>
                  </a:r>
                  <a:endParaRPr lang="en-US" dirty="0">
                    <a:latin typeface="Times New Roman" panose="02020603050405020304" pitchFamily="18" charset="0"/>
                    <a:ea typeface="Calibri" panose="020F0502020204030204" pitchFamily="34" charset="0"/>
                  </a:endParaRPr>
                </a:p>
              </p:txBody>
            </p:sp>
            <p:grpSp>
              <p:nvGrpSpPr>
                <p:cNvPr id="58" name="Group 26"/>
                <p:cNvGrpSpPr/>
                <p:nvPr/>
              </p:nvGrpSpPr>
              <p:grpSpPr>
                <a:xfrm>
                  <a:off x="7459670" y="7086600"/>
                  <a:ext cx="1392615" cy="872846"/>
                  <a:chOff x="7459669" y="7543800"/>
                  <a:chExt cx="1381118" cy="872846"/>
                </a:xfrm>
              </p:grpSpPr>
              <p:sp>
                <p:nvSpPr>
                  <p:cNvPr id="59" name="Isosceles Triangle 44"/>
                  <p:cNvSpPr/>
                  <p:nvPr/>
                </p:nvSpPr>
                <p:spPr>
                  <a:xfrm rot="16200000">
                    <a:off x="7469936" y="7533533"/>
                    <a:ext cx="143688" cy="164221"/>
                  </a:xfrm>
                  <a:custGeom>
                    <a:avLst/>
                    <a:gdLst>
                      <a:gd name="connsiteX0" fmla="*/ 0 w 293725"/>
                      <a:gd name="connsiteY0" fmla="*/ 164224 h 164224"/>
                      <a:gd name="connsiteX1" fmla="*/ 146863 w 293725"/>
                      <a:gd name="connsiteY1" fmla="*/ 0 h 164224"/>
                      <a:gd name="connsiteX2" fmla="*/ 293725 w 293725"/>
                      <a:gd name="connsiteY2" fmla="*/ 164224 h 164224"/>
                      <a:gd name="connsiteX3" fmla="*/ 0 w 293725"/>
                      <a:gd name="connsiteY3" fmla="*/ 164224 h 164224"/>
                      <a:gd name="connsiteX0" fmla="*/ 2363 w 296088"/>
                      <a:gd name="connsiteY0" fmla="*/ 164221 h 164221"/>
                      <a:gd name="connsiteX1" fmla="*/ 0 w 296088"/>
                      <a:gd name="connsiteY1" fmla="*/ 0 h 164221"/>
                      <a:gd name="connsiteX2" fmla="*/ 296088 w 296088"/>
                      <a:gd name="connsiteY2" fmla="*/ 164221 h 164221"/>
                      <a:gd name="connsiteX3" fmla="*/ 2363 w 296088"/>
                      <a:gd name="connsiteY3" fmla="*/ 164221 h 164221"/>
                    </a:gdLst>
                    <a:ahLst/>
                    <a:cxnLst>
                      <a:cxn ang="0">
                        <a:pos x="connsiteX0" y="connsiteY0"/>
                      </a:cxn>
                      <a:cxn ang="0">
                        <a:pos x="connsiteX1" y="connsiteY1"/>
                      </a:cxn>
                      <a:cxn ang="0">
                        <a:pos x="connsiteX2" y="connsiteY2"/>
                      </a:cxn>
                      <a:cxn ang="0">
                        <a:pos x="connsiteX3" y="connsiteY3"/>
                      </a:cxn>
                    </a:cxnLst>
                    <a:rect l="l" t="t" r="r" b="b"/>
                    <a:pathLst>
                      <a:path w="296088" h="164221">
                        <a:moveTo>
                          <a:pt x="2363" y="164221"/>
                        </a:moveTo>
                        <a:cubicBezTo>
                          <a:pt x="1575" y="109481"/>
                          <a:pt x="788" y="54740"/>
                          <a:pt x="0" y="0"/>
                        </a:cubicBezTo>
                        <a:lnTo>
                          <a:pt x="296088" y="164221"/>
                        </a:lnTo>
                        <a:lnTo>
                          <a:pt x="2363" y="164221"/>
                        </a:lnTo>
                        <a:close/>
                      </a:path>
                    </a:pathLst>
                  </a:cu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60" name="Group 28"/>
                  <p:cNvGrpSpPr/>
                  <p:nvPr/>
                </p:nvGrpSpPr>
                <p:grpSpPr>
                  <a:xfrm>
                    <a:off x="7469187" y="7685126"/>
                    <a:ext cx="1371600" cy="731520"/>
                    <a:chOff x="7469187" y="7685126"/>
                    <a:chExt cx="1371600" cy="731520"/>
                  </a:xfrm>
                </p:grpSpPr>
                <p:sp>
                  <p:nvSpPr>
                    <p:cNvPr id="61" name="Round Same Side Corner Rectangle 60"/>
                    <p:cNvSpPr/>
                    <p:nvPr/>
                  </p:nvSpPr>
                  <p:spPr>
                    <a:xfrm rot="5400000">
                      <a:off x="7789227" y="7365086"/>
                      <a:ext cx="731520" cy="1371600"/>
                    </a:xfrm>
                    <a:prstGeom prst="round2SameRect">
                      <a:avLst/>
                    </a:prstGeom>
                    <a:solidFill>
                      <a:srgbClr val="135F8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sp>
                  <p:nvSpPr>
                    <p:cNvPr id="62" name="TextBox 61"/>
                    <p:cNvSpPr txBox="1"/>
                    <p:nvPr/>
                  </p:nvSpPr>
                  <p:spPr>
                    <a:xfrm>
                      <a:off x="7997761" y="7688759"/>
                      <a:ext cx="429606" cy="70796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I</a:t>
                      </a:r>
                    </a:p>
                  </p:txBody>
                </p:sp>
              </p:grpSp>
            </p:grpSp>
          </p:grpSp>
          <p:sp>
            <p:nvSpPr>
              <p:cNvPr id="80" name="TextBox 79"/>
              <p:cNvSpPr txBox="1"/>
              <p:nvPr/>
            </p:nvSpPr>
            <p:spPr>
              <a:xfrm>
                <a:off x="1951042" y="8958968"/>
                <a:ext cx="511679" cy="707885"/>
              </a:xfrm>
              <a:prstGeom prst="rect">
                <a:avLst/>
              </a:prstGeom>
              <a:noFill/>
            </p:spPr>
            <p:txBody>
              <a:bodyPr wrap="none" rtlCol="0">
                <a:spAutoFit/>
              </a:bodyPr>
              <a:lstStyle/>
              <a:p>
                <a:pPr algn="ctr"/>
                <a:r>
                  <a:rPr lang="en-US" sz="4000" b="1">
                    <a:solidFill>
                      <a:prstClr val="white"/>
                    </a:solidFill>
                    <a:latin typeface="Tahoma" panose="020B0604030504040204" pitchFamily="34" charset="0"/>
                    <a:ea typeface="Tahoma" panose="020B0604030504040204" pitchFamily="34" charset="0"/>
                    <a:cs typeface="Tahoma" panose="020B0604030504040204" pitchFamily="34" charset="0"/>
                  </a:rPr>
                  <a:t>2</a:t>
                </a:r>
                <a:endPar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endParaRPr>
              </a:p>
            </p:txBody>
          </p:sp>
          <p:grpSp>
            <p:nvGrpSpPr>
              <p:cNvPr id="88" name="Group 87"/>
              <p:cNvGrpSpPr/>
              <p:nvPr/>
            </p:nvGrpSpPr>
            <p:grpSpPr>
              <a:xfrm>
                <a:off x="3462338" y="6486123"/>
                <a:ext cx="10379283" cy="890586"/>
                <a:chOff x="-1303336" y="2872606"/>
                <a:chExt cx="10379283" cy="890586"/>
              </a:xfrm>
            </p:grpSpPr>
            <p:sp>
              <p:nvSpPr>
                <p:cNvPr id="89" name="TextBox 88"/>
                <p:cNvSpPr txBox="1"/>
                <p:nvPr/>
              </p:nvSpPr>
              <p:spPr>
                <a:xfrm>
                  <a:off x="84347" y="2932195"/>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sinh học</a:t>
                  </a:r>
                </a:p>
              </p:txBody>
            </p:sp>
            <p:sp>
              <p:nvSpPr>
                <p:cNvPr id="90" name="Rounded Rectangle 89"/>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1" name="TextBox 90"/>
                <p:cNvSpPr txBox="1"/>
                <p:nvPr/>
              </p:nvSpPr>
              <p:spPr>
                <a:xfrm>
                  <a:off x="-920921" y="2872606"/>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1</a:t>
                  </a:r>
                </a:p>
              </p:txBody>
            </p:sp>
          </p:grpSp>
          <p:grpSp>
            <p:nvGrpSpPr>
              <p:cNvPr id="92" name="Group 91"/>
              <p:cNvGrpSpPr/>
              <p:nvPr/>
            </p:nvGrpSpPr>
            <p:grpSpPr>
              <a:xfrm>
                <a:off x="3462338" y="7657444"/>
                <a:ext cx="10260806" cy="863501"/>
                <a:chOff x="-1303336" y="2816423"/>
                <a:chExt cx="10260806" cy="863501"/>
              </a:xfrm>
            </p:grpSpPr>
            <p:sp>
              <p:nvSpPr>
                <p:cNvPr id="93" name="TextBox 92"/>
                <p:cNvSpPr txBox="1"/>
                <p:nvPr/>
              </p:nvSpPr>
              <p:spPr>
                <a:xfrm>
                  <a:off x="-34130" y="2816423"/>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hóa học</a:t>
                  </a:r>
                </a:p>
              </p:txBody>
            </p:sp>
            <p:sp>
              <p:nvSpPr>
                <p:cNvPr id="94" name="Rounded Rectangle 93"/>
                <p:cNvSpPr/>
                <p:nvPr/>
              </p:nvSpPr>
              <p:spPr>
                <a:xfrm>
                  <a:off x="-1303336" y="2875252"/>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Tahoma" panose="020B0604030504040204" pitchFamily="34" charset="0"/>
                    <a:ea typeface="Tahoma" panose="020B0604030504040204" pitchFamily="34" charset="0"/>
                    <a:cs typeface="Tahoma" panose="020B0604030504040204" pitchFamily="34" charset="0"/>
                  </a:endParaRPr>
                </a:p>
              </p:txBody>
            </p:sp>
            <p:sp>
              <p:nvSpPr>
                <p:cNvPr id="95" name="TextBox 94"/>
                <p:cNvSpPr txBox="1"/>
                <p:nvPr/>
              </p:nvSpPr>
              <p:spPr>
                <a:xfrm>
                  <a:off x="-955675" y="2847202"/>
                  <a:ext cx="543740" cy="769441"/>
                </a:xfrm>
                <a:prstGeom prst="rect">
                  <a:avLst/>
                </a:prstGeom>
                <a:noFill/>
              </p:spPr>
              <p:txBody>
                <a:bodyPr wrap="none" rtlCol="0">
                  <a:spAutoFit/>
                </a:bodyPr>
                <a:lstStyle/>
                <a:p>
                  <a:pPr algn="ctr"/>
                  <a:r>
                    <a:rPr lang="en-US" sz="4400" b="1" dirty="0">
                      <a:solidFill>
                        <a:schemeClr val="bg1"/>
                      </a:solidFill>
                      <a:latin typeface="Tahoma" panose="020B0604030504040204" pitchFamily="34" charset="0"/>
                      <a:ea typeface="Tahoma" panose="020B0604030504040204" pitchFamily="34" charset="0"/>
                      <a:cs typeface="Tahoma" panose="020B0604030504040204" pitchFamily="34" charset="0"/>
                    </a:rPr>
                    <a:t>2</a:t>
                  </a:r>
                </a:p>
              </p:txBody>
            </p:sp>
          </p:grpSp>
          <p:sp>
            <p:nvSpPr>
              <p:cNvPr id="53" name="TextBox 52"/>
              <p:cNvSpPr txBox="1"/>
              <p:nvPr/>
            </p:nvSpPr>
            <p:spPr>
              <a:xfrm>
                <a:off x="1951026" y="10163804"/>
                <a:ext cx="511679" cy="707887"/>
              </a:xfrm>
              <a:prstGeom prst="rect">
                <a:avLst/>
              </a:prstGeom>
              <a:noFill/>
            </p:spPr>
            <p:txBody>
              <a:bodyPr wrap="none" rtlCol="0">
                <a:spAutoFit/>
              </a:bodyPr>
              <a:lstStyle/>
              <a:p>
                <a:pPr algn="ctr"/>
                <a:r>
                  <a:rPr lang="en-US" sz="4000" b="1" dirty="0">
                    <a:solidFill>
                      <a:prstClr val="white"/>
                    </a:solidFill>
                    <a:latin typeface="Tahoma" panose="020B0604030504040204" pitchFamily="34" charset="0"/>
                    <a:ea typeface="Tahoma" panose="020B0604030504040204" pitchFamily="34" charset="0"/>
                    <a:cs typeface="Tahoma" panose="020B0604030504040204" pitchFamily="34" charset="0"/>
                  </a:rPr>
                  <a:t>3</a:t>
                </a:r>
              </a:p>
            </p:txBody>
          </p:sp>
        </p:grpSp>
        <p:sp>
          <p:nvSpPr>
            <p:cNvPr id="103" name="Google Shape;122;p14">
              <a:extLst>
                <a:ext uri="{FF2B5EF4-FFF2-40B4-BE49-F238E27FC236}">
                  <a16:creationId xmlns:a16="http://schemas.microsoft.com/office/drawing/2014/main" id="{FAF7E6E7-D68E-4774-9801-54F6529B128E}"/>
                </a:ext>
              </a:extLst>
            </p:cNvPr>
            <p:cNvSpPr/>
            <p:nvPr/>
          </p:nvSpPr>
          <p:spPr>
            <a:xfrm>
              <a:off x="3165290" y="3009806"/>
              <a:ext cx="4418523" cy="882637"/>
            </a:xfrm>
            <a:prstGeom prst="rect">
              <a:avLst/>
            </a:prstGeom>
            <a:noFill/>
            <a:ln>
              <a:noFill/>
            </a:ln>
            <a:effectLst>
              <a:outerShdw blurRad="152400" dist="317500" dir="5400000" sx="90000" sy="-19000" rotWithShape="0">
                <a:srgbClr val="000000">
                  <a:alpha val="14901"/>
                </a:srgbClr>
              </a:outerShdw>
            </a:effectLst>
          </p:spPr>
          <p:txBody>
            <a:bodyPr spcFirstLastPara="1" wrap="square" lIns="91425" tIns="45700" rIns="91425" bIns="45700" anchor="t" anchorCtr="0">
              <a:noAutofit/>
              <a:scene3d>
                <a:camera prst="orthographicFront"/>
                <a:lightRig rig="threePt" dir="t"/>
              </a:scene3d>
              <a:sp3d prstMaterial="metal"/>
            </a:bodyPr>
            <a:lstStyle/>
            <a:p>
              <a:pPr marL="0" marR="0" lvl="0" indent="0" algn="ctr" rtl="0">
                <a:spcBef>
                  <a:spcPts val="0"/>
                </a:spcBef>
                <a:spcAft>
                  <a:spcPts val="0"/>
                </a:spcAft>
                <a:buNone/>
              </a:pPr>
              <a:r>
                <a:rPr lang="en-US" sz="600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sym typeface="Baumans"/>
                </a:rPr>
                <a:t>TOÁN ĐẠI SỐ  </a:t>
              </a:r>
              <a:endParaRPr sz="6000" dirty="0">
                <a:solidFill>
                  <a:srgbClr val="FF0000"/>
                </a:solidFill>
                <a:effectLst>
                  <a:glow rad="76200">
                    <a:srgbClr val="FFFF00">
                      <a:alpha val="47000"/>
                    </a:srgbClr>
                  </a:glow>
                  <a:outerShdw blurRad="50800" dist="38100" dir="18900000" algn="bl" rotWithShape="0">
                    <a:srgbClr val="0000CC">
                      <a:alpha val="40000"/>
                    </a:srgbClr>
                  </a:outerShdw>
                </a:effectLst>
                <a:latin typeface="Bahnschrift SemiBold SemiConden" panose="020B0502040204020203" pitchFamily="34" charset="0"/>
              </a:endParaRPr>
            </a:p>
          </p:txBody>
        </p:sp>
        <p:grpSp>
          <p:nvGrpSpPr>
            <p:cNvPr id="105" name="Group 104">
              <a:extLst>
                <a:ext uri="{FF2B5EF4-FFF2-40B4-BE49-F238E27FC236}">
                  <a16:creationId xmlns:a16="http://schemas.microsoft.com/office/drawing/2014/main" id="{7EC462C3-097E-478F-9154-33220765427C}"/>
                </a:ext>
              </a:extLst>
            </p:cNvPr>
            <p:cNvGrpSpPr/>
            <p:nvPr/>
          </p:nvGrpSpPr>
          <p:grpSpPr>
            <a:xfrm>
              <a:off x="4441592" y="3900043"/>
              <a:ext cx="1316269" cy="1323399"/>
              <a:chOff x="4902568" y="2922072"/>
              <a:chExt cx="1316269" cy="1323399"/>
            </a:xfrm>
          </p:grpSpPr>
          <p:grpSp>
            <p:nvGrpSpPr>
              <p:cNvPr id="106" name="Group 105">
                <a:extLst>
                  <a:ext uri="{FF2B5EF4-FFF2-40B4-BE49-F238E27FC236}">
                    <a16:creationId xmlns:a16="http://schemas.microsoft.com/office/drawing/2014/main" id="{392A2278-170A-49E8-B48D-301797CCDF5E}"/>
                  </a:ext>
                </a:extLst>
              </p:cNvPr>
              <p:cNvGrpSpPr/>
              <p:nvPr/>
            </p:nvGrpSpPr>
            <p:grpSpPr>
              <a:xfrm>
                <a:off x="5015148" y="2971696"/>
                <a:ext cx="1175009" cy="1143519"/>
                <a:chOff x="5015148" y="2971695"/>
                <a:chExt cx="1175009" cy="1143520"/>
              </a:xfrm>
            </p:grpSpPr>
            <p:sp>
              <p:nvSpPr>
                <p:cNvPr id="108" name="Oval 107">
                  <a:extLst>
                    <a:ext uri="{FF2B5EF4-FFF2-40B4-BE49-F238E27FC236}">
                      <a16:creationId xmlns:a16="http://schemas.microsoft.com/office/drawing/2014/main" id="{4E1041DC-D475-450B-91E9-794165D6DE77}"/>
                    </a:ext>
                  </a:extLst>
                </p:cNvPr>
                <p:cNvSpPr/>
                <p:nvPr/>
              </p:nvSpPr>
              <p:spPr>
                <a:xfrm>
                  <a:off x="5015148" y="2971695"/>
                  <a:ext cx="1175009" cy="1143520"/>
                </a:xfrm>
                <a:prstGeom prst="ellipse">
                  <a:avLst/>
                </a:prstGeom>
                <a:solidFill>
                  <a:srgbClr val="FFFF00"/>
                </a:solidFill>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a:extLst>
                    <a:ext uri="{FF2B5EF4-FFF2-40B4-BE49-F238E27FC236}">
                      <a16:creationId xmlns:a16="http://schemas.microsoft.com/office/drawing/2014/main" id="{1BBB2B80-ECD5-421E-A4F7-BBA59D5C9CDF}"/>
                    </a:ext>
                  </a:extLst>
                </p:cNvPr>
                <p:cNvSpPr/>
                <p:nvPr/>
              </p:nvSpPr>
              <p:spPr>
                <a:xfrm>
                  <a:off x="5015148" y="2993775"/>
                  <a:ext cx="1091111" cy="1121440"/>
                </a:xfrm>
                <a:prstGeom prst="ellipse">
                  <a:avLst/>
                </a:prstGeom>
                <a:solidFill>
                  <a:srgbClr val="3333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7" name="Google Shape;123;p14">
                <a:extLst>
                  <a:ext uri="{FF2B5EF4-FFF2-40B4-BE49-F238E27FC236}">
                    <a16:creationId xmlns:a16="http://schemas.microsoft.com/office/drawing/2014/main" id="{F38EB064-8955-4FC1-9AF5-C49985002268}"/>
                  </a:ext>
                </a:extLst>
              </p:cNvPr>
              <p:cNvSpPr txBox="1"/>
              <p:nvPr/>
            </p:nvSpPr>
            <p:spPr>
              <a:xfrm>
                <a:off x="4902568" y="2922072"/>
                <a:ext cx="1316269" cy="1323399"/>
              </a:xfrm>
              <a:prstGeom prst="rect">
                <a:avLst/>
              </a:prstGeom>
              <a:noFill/>
              <a:ln>
                <a:noFill/>
              </a:ln>
              <a:effectLst>
                <a:innerShdw blurRad="63500" dist="50800">
                  <a:prstClr val="black">
                    <a:alpha val="50000"/>
                  </a:prstClr>
                </a:innerShdw>
              </a:effectLst>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a:solidFill>
                      <a:schemeClr val="bg1"/>
                    </a:solidFill>
                    <a:latin typeface="Yu Gothic UI Semilight" panose="020B0400000000000000" pitchFamily="34" charset="-128"/>
                    <a:ea typeface="Yu Gothic UI Semilight" panose="020B0400000000000000" pitchFamily="34" charset="-128"/>
                  </a:rPr>
                  <a:t>➉</a:t>
                </a:r>
                <a:endParaRPr sz="8000" dirty="0">
                  <a:solidFill>
                    <a:schemeClr val="bg1"/>
                  </a:solidFill>
                </a:endParaRPr>
              </a:p>
            </p:txBody>
          </p:sp>
        </p:grpSp>
      </p:grpSp>
      <p:grpSp>
        <p:nvGrpSpPr>
          <p:cNvPr id="112" name="Group 111">
            <a:extLst>
              <a:ext uri="{FF2B5EF4-FFF2-40B4-BE49-F238E27FC236}">
                <a16:creationId xmlns:a16="http://schemas.microsoft.com/office/drawing/2014/main" id="{1F6311BF-A4CF-4E55-85D0-0A86514BB33B}"/>
              </a:ext>
            </a:extLst>
          </p:cNvPr>
          <p:cNvGrpSpPr/>
          <p:nvPr/>
        </p:nvGrpSpPr>
        <p:grpSpPr>
          <a:xfrm>
            <a:off x="7080603" y="3142463"/>
            <a:ext cx="16876104" cy="2403516"/>
            <a:chOff x="71819" y="148683"/>
            <a:chExt cx="6395438" cy="881744"/>
          </a:xfrm>
        </p:grpSpPr>
        <p:pic>
          <p:nvPicPr>
            <p:cNvPr id="113" name="Picture 112">
              <a:extLst>
                <a:ext uri="{FF2B5EF4-FFF2-40B4-BE49-F238E27FC236}">
                  <a16:creationId xmlns:a16="http://schemas.microsoft.com/office/drawing/2014/main" id="{E248C2BE-8566-4C92-B9DC-0F7EBDD761BF}"/>
                </a:ext>
              </a:extLst>
            </p:cNvPr>
            <p:cNvPicPr>
              <a:picLocks noChangeAspect="1"/>
            </p:cNvPicPr>
            <p:nvPr/>
          </p:nvPicPr>
          <p:blipFill>
            <a:blip r:embed="rId4"/>
            <a:stretch>
              <a:fillRect/>
            </a:stretch>
          </p:blipFill>
          <p:spPr>
            <a:xfrm>
              <a:off x="71819" y="148683"/>
              <a:ext cx="6395438" cy="824094"/>
            </a:xfrm>
            <a:prstGeom prst="rect">
              <a:avLst/>
            </a:prstGeom>
          </p:spPr>
        </p:pic>
        <p:sp>
          <p:nvSpPr>
            <p:cNvPr id="114" name="TextBox 321">
              <a:extLst>
                <a:ext uri="{FF2B5EF4-FFF2-40B4-BE49-F238E27FC236}">
                  <a16:creationId xmlns:a16="http://schemas.microsoft.com/office/drawing/2014/main" id="{39A246B9-3D0B-4A2B-A2B0-AD412E909BB4}"/>
                </a:ext>
              </a:extLst>
            </p:cNvPr>
            <p:cNvSpPr txBox="1"/>
            <p:nvPr/>
          </p:nvSpPr>
          <p:spPr>
            <a:xfrm>
              <a:off x="1236809" y="245789"/>
              <a:ext cx="4239341" cy="595896"/>
            </a:xfrm>
            <a:prstGeom prst="rect">
              <a:avLst/>
            </a:prstGeom>
            <a:noFill/>
          </p:spPr>
          <p:txBody>
            <a:bodyPr wrap="square" rtlCol="0">
              <a:noAutofit/>
            </a:bodyPr>
            <a:lstStyle/>
            <a:p>
              <a:pPr algn="ctr">
                <a:lnSpc>
                  <a:spcPct val="107000"/>
                </a:lnSpc>
                <a:spcAft>
                  <a:spcPts val="800"/>
                </a:spcAft>
              </a:pPr>
              <a:r>
                <a:rPr lang="en-GB"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ỨNG DỤNG CỦA HỆ PHƯƠNG TRÌNH </a:t>
              </a:r>
              <a:endParaRPr lang="en-US" sz="4000" dirty="0">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07000"/>
                </a:lnSpc>
                <a:spcAft>
                  <a:spcPts val="800"/>
                </a:spcAft>
              </a:pPr>
              <a:r>
                <a:rPr lang="en-GB" sz="54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BẬC NHẤT BA ẨN</a:t>
              </a:r>
              <a:endParaRPr lang="en-US" sz="4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5" name="TextBox 321">
              <a:extLst>
                <a:ext uri="{FF2B5EF4-FFF2-40B4-BE49-F238E27FC236}">
                  <a16:creationId xmlns:a16="http://schemas.microsoft.com/office/drawing/2014/main" id="{EFE5FD9A-8DAE-41E9-BE5B-4B8636094028}"/>
                </a:ext>
              </a:extLst>
            </p:cNvPr>
            <p:cNvSpPr txBox="1"/>
            <p:nvPr/>
          </p:nvSpPr>
          <p:spPr>
            <a:xfrm>
              <a:off x="336226" y="157943"/>
              <a:ext cx="715323" cy="872484"/>
            </a:xfrm>
            <a:prstGeom prst="rect">
              <a:avLst/>
            </a:prstGeom>
            <a:noFill/>
          </p:spPr>
          <p:txBody>
            <a:bodyPr wrap="square" rtlCol="0">
              <a:noAutofit/>
            </a:bodyPr>
            <a:lstStyle/>
            <a:p>
              <a:pPr marL="0" marR="0" algn="ctr">
                <a:lnSpc>
                  <a:spcPct val="106000"/>
                </a:lnSpc>
                <a:spcBef>
                  <a:spcPts val="0"/>
                </a:spcBef>
                <a:spcAft>
                  <a:spcPts val="800"/>
                </a:spcAft>
              </a:pPr>
              <a:r>
                <a:rPr lang="en-US" sz="6000" dirty="0">
                  <a:solidFill>
                    <a:schemeClr val="bg1"/>
                  </a:solidFill>
                  <a:latin typeface="Times New Roman" panose="02020603050405020304" pitchFamily="18" charset="0"/>
                  <a:ea typeface="Calibri" panose="020F0502020204030204" pitchFamily="34" charset="0"/>
                  <a:cs typeface="Times New Roman" panose="02020603050405020304" pitchFamily="18" charset="0"/>
                </a:rPr>
                <a:t>2</a:t>
              </a:r>
              <a:endParaRPr lang="en-US" sz="60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 name="Rectangle 3"/>
          <p:cNvSpPr/>
          <p:nvPr/>
        </p:nvSpPr>
        <p:spPr>
          <a:xfrm>
            <a:off x="10313248" y="6665031"/>
            <a:ext cx="3757503" cy="385939"/>
          </a:xfrm>
          <a:prstGeom prst="rect">
            <a:avLst/>
          </a:prstGeom>
        </p:spPr>
        <p:txBody>
          <a:bodyPr wrap="none">
            <a:spAutoFit/>
          </a:bodyPr>
          <a:lstStyle/>
          <a:p>
            <a:pPr>
              <a:lnSpc>
                <a:spcPct val="106000"/>
              </a:lnSpc>
              <a:spcAft>
                <a:spcPts val="800"/>
              </a:spcAft>
            </a:pPr>
            <a:r>
              <a:rPr lang="en-US" sz="1800" b="1" dirty="0">
                <a:solidFill>
                  <a:srgbClr val="FCFFEF"/>
                </a:solidFill>
                <a:latin typeface="Calibri" panose="020F0502020204030204" pitchFamily="34" charset="0"/>
                <a:ea typeface="Calibri" panose="020F0502020204030204" pitchFamily="34" charset="0"/>
                <a:cs typeface="Times New Roman" panose="02020603050405020304" pitchFamily="18" charset="0"/>
              </a:rPr>
              <a:t>HỆ PHƯƠNG TRÌNH BẬC NHẤT BA ẨN</a:t>
            </a:r>
            <a:endParaRPr lang="en-U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97" name="Rounded Rectangle 96"/>
          <p:cNvSpPr/>
          <p:nvPr/>
        </p:nvSpPr>
        <p:spPr>
          <a:xfrm>
            <a:off x="3101311" y="8869848"/>
            <a:ext cx="1269206" cy="804672"/>
          </a:xfrm>
          <a:prstGeom prst="roundRect">
            <a:avLst/>
          </a:prstGeom>
          <a:solidFill>
            <a:schemeClr val="accent5">
              <a:lumMod val="7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n w="0"/>
                <a:solidFill>
                  <a:srgbClr val="FFFFFF"/>
                </a:solidFill>
                <a:effectLst>
                  <a:outerShdw blurRad="38100" dist="19050" dir="2700000" algn="tl" rotWithShape="0">
                    <a:schemeClr val="dk1">
                      <a:alpha val="40000"/>
                    </a:schemeClr>
                  </a:outerShdw>
                </a:effectLst>
                <a:latin typeface="Tahoma" panose="020B0604030504040204" pitchFamily="34" charset="0"/>
                <a:ea typeface="Tahoma" panose="020B0604030504040204" pitchFamily="34" charset="0"/>
                <a:cs typeface="Tahoma" panose="020B0604030504040204" pitchFamily="34" charset="0"/>
              </a:rPr>
              <a:t>3</a:t>
            </a:r>
          </a:p>
        </p:txBody>
      </p:sp>
      <p:sp>
        <p:nvSpPr>
          <p:cNvPr id="99" name="TextBox 98"/>
          <p:cNvSpPr txBox="1"/>
          <p:nvPr/>
        </p:nvSpPr>
        <p:spPr>
          <a:xfrm>
            <a:off x="4469393" y="8887431"/>
            <a:ext cx="8991600" cy="830997"/>
          </a:xfrm>
          <a:prstGeom prst="rect">
            <a:avLst/>
          </a:prstGeom>
          <a:noFill/>
        </p:spPr>
        <p:txBody>
          <a:bodyPr wrap="square" rtlCol="0">
            <a:spAutoFit/>
          </a:bodyPr>
          <a:lstStyle/>
          <a:p>
            <a:r>
              <a:rPr lang="en-US" sz="4800" b="1" i="1" dirty="0">
                <a:solidFill>
                  <a:srgbClr val="242452"/>
                </a:solidFill>
                <a:latin typeface="Tahoma" panose="020B0604030504040204" pitchFamily="34" charset="0"/>
                <a:ea typeface="Tahoma" panose="020B0604030504040204" pitchFamily="34" charset="0"/>
                <a:cs typeface="Tahoma" panose="020B0604030504040204" pitchFamily="34" charset="0"/>
              </a:rPr>
              <a:t>Ứng dụng trong vật lí</a:t>
            </a:r>
          </a:p>
        </p:txBody>
      </p:sp>
    </p:spTree>
    <p:extLst>
      <p:ext uri="{BB962C8B-B14F-4D97-AF65-F5344CB8AC3E}">
        <p14:creationId xmlns:p14="http://schemas.microsoft.com/office/powerpoint/2010/main" val="221842548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2286000"/>
            <a:ext cx="23622000" cy="48768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7000"/>
              </a:lnSpc>
              <a:spcAft>
                <a:spcPts val="800"/>
              </a:spcAft>
              <a:buNone/>
            </a:pPr>
            <a:r>
              <a:rPr lang="en-US" sz="5500" b="1" dirty="0">
                <a:latin typeface="Tahoma" panose="020B0604030504040204" pitchFamily="34" charset="0"/>
                <a:ea typeface="Tahoma" panose="020B0604030504040204" pitchFamily="34" charset="0"/>
                <a:cs typeface="Tahoma" panose="020B0604030504040204" pitchFamily="34" charset="0"/>
              </a:rPr>
              <a:t>Hệ phương trình bậc nhất ba ẩn được vận dụng để giải quyết rất nhiều bài toán khác nhau. Trong bài này, ta sẽ gặp một số ví dụ vận dụng như vậy trong các lĩnh vực vật lí, hóa học, sinh học, kinh tế học, … Chúng ta cũng sẽ được làm quen với một số dạng toán giải bằng cách lập hệ phương trình bậc nhất ba ẩn.</a:t>
            </a:r>
          </a:p>
        </p:txBody>
      </p:sp>
      <p:sp>
        <p:nvSpPr>
          <p:cNvPr id="3" name="TextBox 2">
            <a:extLst>
              <a:ext uri="{FF2B5EF4-FFF2-40B4-BE49-F238E27FC236}">
                <a16:creationId xmlns:a16="http://schemas.microsoft.com/office/drawing/2014/main" id="{1F2E1E2B-BDFB-649A-EB4B-A25AA875DD23}"/>
              </a:ext>
            </a:extLst>
          </p:cNvPr>
          <p:cNvSpPr txBox="1"/>
          <p:nvPr/>
        </p:nvSpPr>
        <p:spPr>
          <a:xfrm>
            <a:off x="-59266" y="7924800"/>
            <a:ext cx="12251266" cy="1415772"/>
          </a:xfrm>
          <a:prstGeom prst="rect">
            <a:avLst/>
          </a:prstGeom>
          <a:noFill/>
        </p:spPr>
        <p:txBody>
          <a:bodyPr wrap="square">
            <a:spAutoFit/>
          </a:bodyPr>
          <a:lstStyle/>
          <a:p>
            <a:r>
              <a:rPr lang="en-US"/>
              <a:t>Xem thêm tại Website VnTeach.Com https://www.vnteach.com</a:t>
            </a:r>
          </a:p>
        </p:txBody>
      </p:sp>
    </p:spTree>
    <p:extLst>
      <p:ext uri="{BB962C8B-B14F-4D97-AF65-F5344CB8AC3E}">
        <p14:creationId xmlns:p14="http://schemas.microsoft.com/office/powerpoint/2010/main" val="178169890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0"/>
            <a:ext cx="23164800" cy="4114244"/>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lvl="0" algn="just">
              <a:lnSpc>
                <a:spcPct val="150000"/>
              </a:lnSpc>
              <a:spcAft>
                <a:spcPts val="0"/>
              </a:spcAft>
            </a:pPr>
            <a:r>
              <a:rPr lang="en-US" b="1" dirty="0">
                <a:solidFill>
                  <a:srgbClr val="FF0000"/>
                </a:solidFill>
                <a:latin typeface="Times New Roman" panose="02020603050405020304" pitchFamily="18" charset="0"/>
                <a:ea typeface="Calibri" panose="020F0502020204030204" pitchFamily="34" charset="0"/>
              </a:rPr>
              <a:t> I. GIẢI MỘT SỐ BÀI TOÁN VẬT LÍ, HÓA HỌC VÀ SINH HỌC</a:t>
            </a:r>
            <a:endParaRPr lang="en-US" b="1" dirty="0">
              <a:latin typeface="Times New Roman" panose="02020603050405020304" pitchFamily="18" charset="0"/>
              <a:ea typeface="Calibri" panose="020F0502020204030204" pitchFamily="34" charset="0"/>
            </a:endParaRPr>
          </a:p>
          <a:p>
            <a:pPr marL="588645" algn="just">
              <a:lnSpc>
                <a:spcPct val="150000"/>
              </a:lnSpc>
              <a:spcAft>
                <a:spcPts val="0"/>
              </a:spcAft>
            </a:pPr>
            <a:r>
              <a:rPr lang="en-US" b="1" dirty="0">
                <a:solidFill>
                  <a:srgbClr val="0070C0"/>
                </a:solidFill>
                <a:latin typeface="Times New Roman" panose="02020603050405020304" pitchFamily="18" charset="0"/>
                <a:ea typeface="Calibri" panose="020F0502020204030204" pitchFamily="34" charset="0"/>
              </a:rPr>
              <a:t>ỨNG DỤNG TRONG SINH HỌC</a:t>
            </a:r>
            <a:endParaRPr lang="en-US" b="1" dirty="0">
              <a:latin typeface="Times New Roman" panose="02020603050405020304" pitchFamily="18" charset="0"/>
              <a:ea typeface="Calibri" panose="020F0502020204030204" pitchFamily="34" charset="0"/>
            </a:endParaRPr>
          </a:p>
        </p:txBody>
      </p:sp>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685801" y="5775562"/>
            <a:ext cx="15163800" cy="7711838"/>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a:lnSpc>
                <a:spcPct val="107000"/>
              </a:lnSpc>
              <a:spcAft>
                <a:spcPts val="800"/>
              </a:spcAft>
            </a:pPr>
            <a:r>
              <a:rPr lang="en-US" b="1" i="1" dirty="0">
                <a:latin typeface="Times New Roman" panose="02020603050405020304" pitchFamily="18" charset="0"/>
                <a:ea typeface="Tahoma" panose="020B0604030504040204" pitchFamily="34" charset="0"/>
                <a:cs typeface="Times New Roman" panose="02020603050405020304" pitchFamily="18" charset="0"/>
              </a:rPr>
              <a:t>Bài toán sản xuất gà giống</a:t>
            </a:r>
            <a:r>
              <a:rPr lang="en-US" b="1" dirty="0">
                <a:latin typeface="Times New Roman" panose="02020603050405020304" pitchFamily="18" charset="0"/>
                <a:ea typeface="Tahoma" panose="020B0604030504040204" pitchFamily="34" charset="0"/>
                <a:cs typeface="Times New Roman" panose="02020603050405020304" pitchFamily="18" charset="0"/>
              </a:rPr>
              <a:t>. Trong trang trại sản xuất gà giống, việc lựa chọn tỉ lệ giữa gà trống và gà mái rất quan trọng. Nếu quá nhiều gà trống thì không hiệu quả kinh tế, nếu ít gà trống quá thì ảnh hưởng đến hiệu quả sản xuất gà giống. Các nghiên cứu chỉ ra rằng tỉ lệ giữa gà trống và gà mái để sản xuất gà giống hiệu quả nhất là 1:10,5. Một đàn gà trưởng thành có tổng số 3000 con. Trong đó tỉ lệ giữa gà trống và gà mái là 5:3. Cần chuyển bao nhiêu gà trống cho mục đích nuôi lấy thịt để hiệu quả cao nhất?</a:t>
            </a:r>
          </a:p>
        </p:txBody>
      </p:sp>
      <p:pic>
        <p:nvPicPr>
          <p:cNvPr id="5" name="Picture 4"/>
          <p:cNvPicPr/>
          <p:nvPr/>
        </p:nvPicPr>
        <p:blipFill>
          <a:blip r:embed="rId3">
            <a:extLst>
              <a:ext uri="{28A0092B-C50C-407E-A947-70E740481C1C}">
                <a14:useLocalDpi xmlns:a14="http://schemas.microsoft.com/office/drawing/2010/main" val="0"/>
              </a:ext>
            </a:extLst>
          </a:blip>
          <a:srcRect/>
          <a:stretch>
            <a:fillRect/>
          </a:stretch>
        </p:blipFill>
        <p:spPr bwMode="auto">
          <a:xfrm>
            <a:off x="15865153" y="5775561"/>
            <a:ext cx="8109856" cy="6036865"/>
          </a:xfrm>
          <a:prstGeom prst="rect">
            <a:avLst/>
          </a:prstGeom>
          <a:noFill/>
          <a:ln>
            <a:noFill/>
          </a:ln>
        </p:spPr>
      </p:pic>
      <p:sp>
        <p:nvSpPr>
          <p:cNvPr id="4" name="Rectangle 3"/>
          <p:cNvSpPr/>
          <p:nvPr/>
        </p:nvSpPr>
        <p:spPr>
          <a:xfrm>
            <a:off x="833535" y="4267200"/>
            <a:ext cx="23550465" cy="1508362"/>
          </a:xfrm>
          <a:prstGeom prst="rect">
            <a:avLst/>
          </a:prstGeom>
        </p:spPr>
        <p:txBody>
          <a:bodyPr wrap="square">
            <a:spAutoFit/>
          </a:bodyPr>
          <a:lstStyle/>
          <a:p>
            <a:pPr lvl="0">
              <a:lnSpc>
                <a:spcPct val="107000"/>
              </a:lnSpc>
              <a:spcAft>
                <a:spcPts val="800"/>
              </a:spcAft>
            </a:pPr>
            <a:r>
              <a:rPr lang="en-US" b="1" dirty="0">
                <a:solidFill>
                  <a:prstClr val="black"/>
                </a:solidFill>
                <a:latin typeface="Tahoma" panose="020B0604030504040204" pitchFamily="34" charset="0"/>
                <a:ea typeface="Tahoma" panose="020B0604030504040204" pitchFamily="34" charset="0"/>
                <a:cs typeface="Tahoma" panose="020B0604030504040204" pitchFamily="34" charset="0"/>
              </a:rPr>
              <a:t>Trong sinh học có nhiều bài toán dẫn đến việc giải hệ phương trình bậc nhất nhiều ẩn. Dưới đây giới thiệu hai ví dụ đơn giản trong ngành chăn nuôi và ngành sinh thái.</a:t>
            </a:r>
          </a:p>
        </p:txBody>
      </p:sp>
      <p:sp>
        <p:nvSpPr>
          <p:cNvPr id="6" name="Rectangle 5"/>
          <p:cNvSpPr/>
          <p:nvPr/>
        </p:nvSpPr>
        <p:spPr>
          <a:xfrm>
            <a:off x="16306800" y="11812426"/>
            <a:ext cx="7468711" cy="707886"/>
          </a:xfrm>
          <a:prstGeom prst="rect">
            <a:avLst/>
          </a:prstGeom>
        </p:spPr>
        <p:txBody>
          <a:bodyPr wrap="none">
            <a:spAutoFit/>
          </a:bodyPr>
          <a:lstStyle/>
          <a:p>
            <a:r>
              <a:rPr lang="en-US" sz="4000" b="1" i="1" dirty="0">
                <a:latin typeface="Tahoma" panose="020B0604030504040204" pitchFamily="34" charset="0"/>
                <a:ea typeface="Tahoma" panose="020B0604030504040204" pitchFamily="34" charset="0"/>
                <a:cs typeface="Tahoma" panose="020B0604030504040204" pitchFamily="34" charset="0"/>
              </a:rPr>
              <a:t>Trang trại sản xuất gà giống</a:t>
            </a:r>
            <a:endParaRPr lang="en-US" sz="4000" b="1"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834498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9"/>
                                        </p:tgtEl>
                                        <p:attrNameLst>
                                          <p:attrName>style.visibility</p:attrName>
                                        </p:attrNameLst>
                                      </p:cBhvr>
                                      <p:to>
                                        <p:strVal val="visible"/>
                                      </p:to>
                                    </p:set>
                                    <p:animEffect transition="in" filter="wipe(up)">
                                      <p:cBhvr>
                                        <p:cTn id="27" dur="5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9"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1258034" y="3657600"/>
            <a:ext cx="22668766" cy="66294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a) Điều kiện của x, y và z là gì?</a:t>
            </a:r>
          </a:p>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b)Từ giả thiết của bài toán. Hãy tìm ba phương trình bậc nhất ràng buộc x, y và z, từ đó có một hệ phương trình bậc nhất ba ẩn.</a:t>
            </a:r>
          </a:p>
          <a:p>
            <a:pPr marL="0" lvl="0" indent="0" algn="just">
              <a:lnSpc>
                <a:spcPct val="150000"/>
              </a:lnSpc>
              <a:spcAft>
                <a:spcPts val="0"/>
              </a:spcAft>
              <a:buNone/>
            </a:pPr>
            <a:r>
              <a:rPr lang="en-US" b="1" dirty="0">
                <a:latin typeface="Tahoma" panose="020B0604030504040204" pitchFamily="34" charset="0"/>
                <a:ea typeface="Tahoma" panose="020B0604030504040204" pitchFamily="34" charset="0"/>
                <a:cs typeface="Tahoma" panose="020B0604030504040204" pitchFamily="34" charset="0"/>
              </a:rPr>
              <a:t>c) Giải hệ phương trình bậc nhất ba ẩn thu được. Từ đó đưa ra câu trả lời cho bài toán.</a:t>
            </a:r>
          </a:p>
        </p:txBody>
      </p:sp>
      <p:grpSp>
        <p:nvGrpSpPr>
          <p:cNvPr id="36" name="Group 35"/>
          <p:cNvGrpSpPr>
            <a:grpSpLocks/>
          </p:cNvGrpSpPr>
          <p:nvPr/>
        </p:nvGrpSpPr>
        <p:grpSpPr bwMode="auto">
          <a:xfrm>
            <a:off x="381000" y="1828800"/>
            <a:ext cx="22631400" cy="1600251"/>
            <a:chOff x="0" y="-458"/>
            <a:chExt cx="102706" cy="8616"/>
          </a:xfrm>
        </p:grpSpPr>
        <p:sp>
          <p:nvSpPr>
            <p:cNvPr id="37" name="TextBox 321"/>
            <p:cNvSpPr txBox="1">
              <a:spLocks noChangeArrowheads="1"/>
            </p:cNvSpPr>
            <p:nvPr/>
          </p:nvSpPr>
          <p:spPr bwMode="auto">
            <a:xfrm>
              <a:off x="6271" y="-458"/>
              <a:ext cx="96435" cy="8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lvl="0" defTabSz="914400">
                <a:lnSpc>
                  <a:spcPct val="107000"/>
                </a:lnSpc>
                <a:spcAft>
                  <a:spcPts val="800"/>
                </a:spcAft>
              </a:pPr>
              <a:r>
                <a:rPr kumimoji="0" lang="en-US" sz="4800" b="1" i="0" u="none" strike="noStrike" kern="1200" cap="none" spc="0" normalizeH="0" baseline="0" noProof="0" dirty="0">
                  <a:ln>
                    <a:noFill/>
                  </a:ln>
                  <a:solidFill>
                    <a:srgbClr val="FF0000"/>
                  </a:solidFill>
                  <a:effectLst/>
                  <a:uLnTx/>
                  <a:uFillTx/>
                  <a:latin typeface="Tahoma" panose="020B0604030504040204" pitchFamily="34" charset="0"/>
                  <a:ea typeface="Tahoma" panose="020B0604030504040204" pitchFamily="34" charset="0"/>
                  <a:cs typeface="Tahoma" panose="020B0604030504040204" pitchFamily="34" charset="0"/>
                </a:rPr>
                <a:t>HĐ1:</a:t>
              </a:r>
              <a:r>
                <a:rPr kumimoji="0" lang="en-US" sz="4800" b="1" i="0" u="none" strike="noStrike" kern="120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rPr>
                <a:t> Gọi số gà trống trong đàn gà là x, số gà mái trong đàn gà là y, số gà trống cần chuyển </a:t>
              </a:r>
              <a:r>
                <a:rPr lang="en-US" sz="4800" b="1" dirty="0">
                  <a:latin typeface="Tahoma" panose="020B0604030504040204" pitchFamily="34" charset="0"/>
                  <a:ea typeface="Tahoma" panose="020B0604030504040204" pitchFamily="34" charset="0"/>
                  <a:cs typeface="Tahoma" panose="020B0604030504040204" pitchFamily="34" charset="0"/>
                </a:rPr>
                <a:t>sang mục đích nuôi lấy thịt là z.</a:t>
              </a:r>
              <a:endParaRPr kumimoji="0" lang="en-US" sz="4800" b="1" i="0" u="none" strike="noStrike" kern="0" cap="none" spc="0" normalizeH="0" baseline="0" noProof="0" dirty="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nvGrpSpPr>
            <p:cNvPr id="38" name="Group 37"/>
            <p:cNvGrpSpPr>
              <a:grpSpLocks/>
            </p:cNvGrpSpPr>
            <p:nvPr/>
          </p:nvGrpSpPr>
          <p:grpSpPr bwMode="auto">
            <a:xfrm>
              <a:off x="0" y="923"/>
              <a:ext cx="6271" cy="1976"/>
              <a:chOff x="0" y="923"/>
              <a:chExt cx="5755" cy="1976"/>
            </a:xfrm>
          </p:grpSpPr>
          <p:grpSp>
            <p:nvGrpSpPr>
              <p:cNvPr id="39" name="Group 38"/>
              <p:cNvGrpSpPr>
                <a:grpSpLocks/>
              </p:cNvGrpSpPr>
              <p:nvPr/>
            </p:nvGrpSpPr>
            <p:grpSpPr bwMode="auto">
              <a:xfrm>
                <a:off x="0" y="923"/>
                <a:ext cx="5755" cy="1976"/>
                <a:chOff x="0" y="923"/>
                <a:chExt cx="6444" cy="3028"/>
              </a:xfrm>
            </p:grpSpPr>
            <p:sp>
              <p:nvSpPr>
                <p:cNvPr id="42" name="Arrow: Pentagon 6"/>
                <p:cNvSpPr>
                  <a:spLocks noChangeArrowheads="1"/>
                </p:cNvSpPr>
                <p:nvPr/>
              </p:nvSpPr>
              <p:spPr bwMode="auto">
                <a:xfrm>
                  <a:off x="0" y="1038"/>
                  <a:ext cx="4206" cy="2913"/>
                </a:xfrm>
                <a:prstGeom prst="homePlate">
                  <a:avLst>
                    <a:gd name="adj" fmla="val 50001"/>
                  </a:avLst>
                </a:prstGeom>
                <a:solidFill>
                  <a:srgbClr val="BDD7EE"/>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3" name="Arrow: Chevron 11"/>
                <p:cNvSpPr>
                  <a:spLocks noChangeArrowheads="1"/>
                </p:cNvSpPr>
                <p:nvPr/>
              </p:nvSpPr>
              <p:spPr bwMode="auto">
                <a:xfrm>
                  <a:off x="3802" y="923"/>
                  <a:ext cx="1695" cy="2916"/>
                </a:xfrm>
                <a:prstGeom prst="chevron">
                  <a:avLst>
                    <a:gd name="adj" fmla="val 83505"/>
                  </a:avLst>
                </a:prstGeom>
                <a:solidFill>
                  <a:srgbClr val="FFE699"/>
                </a:solidFill>
                <a:ln w="12700">
                  <a:solidFill>
                    <a:srgbClr val="FFC00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4" name="Arrow: Chevron 12"/>
                <p:cNvSpPr>
                  <a:spLocks noChangeArrowheads="1"/>
                </p:cNvSpPr>
                <p:nvPr/>
              </p:nvSpPr>
              <p:spPr bwMode="auto">
                <a:xfrm>
                  <a:off x="4749" y="923"/>
                  <a:ext cx="1695" cy="2916"/>
                </a:xfrm>
                <a:prstGeom prst="chevron">
                  <a:avLst>
                    <a:gd name="adj" fmla="val 83505"/>
                  </a:avLst>
                </a:prstGeom>
                <a:solidFill>
                  <a:srgbClr val="0000CC"/>
                </a:solidFill>
                <a:ln w="12700">
                  <a:solidFill>
                    <a:srgbClr val="FFFF00"/>
                  </a:solidFill>
                  <a:miter lim="800000"/>
                  <a:headEnd/>
                  <a:tailEnd/>
                </a:ln>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sp>
            <p:nvSpPr>
              <p:cNvPr id="40" name="Flowchart: Terminator 39"/>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41" name="Oval 40"/>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12700">
                    <a:solidFill>
                      <a:srgbClr val="000000"/>
                    </a:solidFill>
                    <a:miter lim="800000"/>
                    <a:headEnd/>
                    <a:tailEnd/>
                  </a14:hiddenLine>
                </a:ext>
              </a:extLst>
            </p:spPr>
            <p:txBody>
              <a:bodyPr rot="0" vert="horz" wrap="square" lIns="91440" tIns="45720" rIns="91440" bIns="45720" anchor="ctr" anchorCtr="0" upright="1">
                <a:noAutofit/>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4800" b="1" i="0" u="none" strike="noStrike" kern="0" cap="none" spc="0" normalizeH="0" baseline="0" noProof="0">
                  <a:ln>
                    <a:noFill/>
                  </a:ln>
                  <a:solidFill>
                    <a:sysClr val="windowText" lastClr="000000"/>
                  </a:solidFill>
                  <a:effectLst/>
                  <a:uLnTx/>
                  <a:uFillTx/>
                  <a:latin typeface="Tahoma" panose="020B0604030504040204" pitchFamily="34" charset="0"/>
                  <a:ea typeface="Tahoma" panose="020B0604030504040204" pitchFamily="34" charset="0"/>
                  <a:cs typeface="Tahoma" panose="020B0604030504040204" pitchFamily="34" charset="0"/>
                </a:endParaRPr>
              </a:p>
            </p:txBody>
          </p:sp>
        </p:grpSp>
      </p:grpSp>
    </p:spTree>
    <p:extLst>
      <p:ext uri="{BB962C8B-B14F-4D97-AF65-F5344CB8AC3E}">
        <p14:creationId xmlns:p14="http://schemas.microsoft.com/office/powerpoint/2010/main" val="355376269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838200" y="1879601"/>
            <a:ext cx="23164800" cy="15494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a:lnSpc>
                <a:spcPct val="107000"/>
              </a:lnSpc>
              <a:spcAft>
                <a:spcPts val="800"/>
              </a:spcAft>
            </a:pPr>
            <a:r>
              <a:rPr lang="en-US" sz="4400" b="1" dirty="0">
                <a:latin typeface="Tahoma" panose="020B0604030504040204" pitchFamily="34" charset="0"/>
                <a:ea typeface="Tahoma" panose="020B0604030504040204" pitchFamily="34" charset="0"/>
                <a:cs typeface="Tahoma" panose="020B0604030504040204" pitchFamily="34" charset="0"/>
              </a:rPr>
              <a:t>Để giải bài toán bằng cách lập hệ phương trình, ta tiến hành theo ba bước sau:</a:t>
            </a:r>
            <a:endParaRPr lang="en-US" sz="4400" b="1" dirty="0">
              <a:effectLst/>
              <a:latin typeface="Tahoma" panose="020B0604030504040204" pitchFamily="34" charset="0"/>
              <a:ea typeface="Tahoma" panose="020B0604030504040204" pitchFamily="34" charset="0"/>
              <a:cs typeface="Tahoma" panose="020B0604030504040204" pitchFamily="34" charset="0"/>
            </a:endParaRPr>
          </a:p>
        </p:txBody>
      </p:sp>
      <p:sp>
        <p:nvSpPr>
          <p:cNvPr id="115" name="Rectangle 130"/>
          <p:cNvSpPr>
            <a:spLocks noChangeArrowheads="1"/>
          </p:cNvSpPr>
          <p:nvPr/>
        </p:nvSpPr>
        <p:spPr bwMode="auto">
          <a:xfrm>
            <a:off x="0" y="0"/>
            <a:ext cx="2438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pSp>
        <p:nvGrpSpPr>
          <p:cNvPr id="119" name="Group 8"/>
          <p:cNvGrpSpPr>
            <a:grpSpLocks/>
          </p:cNvGrpSpPr>
          <p:nvPr/>
        </p:nvGrpSpPr>
        <p:grpSpPr bwMode="auto">
          <a:xfrm>
            <a:off x="0" y="80622"/>
            <a:ext cx="392124" cy="115358"/>
            <a:chOff x="0" y="923"/>
            <a:chExt cx="5754" cy="1976"/>
          </a:xfrm>
        </p:grpSpPr>
        <p:grpSp>
          <p:nvGrpSpPr>
            <p:cNvPr id="120" name="Group 9"/>
            <p:cNvGrpSpPr>
              <a:grpSpLocks/>
            </p:cNvGrpSpPr>
            <p:nvPr/>
          </p:nvGrpSpPr>
          <p:grpSpPr bwMode="auto">
            <a:xfrm>
              <a:off x="0" y="923"/>
              <a:ext cx="5754" cy="1976"/>
              <a:chOff x="0" y="923"/>
              <a:chExt cx="6444" cy="3028"/>
            </a:xfrm>
          </p:grpSpPr>
          <p:sp>
            <p:nvSpPr>
              <p:cNvPr id="123" name="Arrow: Pentagon 10"/>
              <p:cNvSpPr>
                <a:spLocks noChangeArrowheads="1"/>
              </p:cNvSpPr>
              <p:nvPr/>
            </p:nvSpPr>
            <p:spPr bwMode="auto">
              <a:xfrm>
                <a:off x="0" y="1038"/>
                <a:ext cx="4206" cy="2913"/>
              </a:xfrm>
              <a:prstGeom prst="homePlate">
                <a:avLst>
                  <a:gd name="adj" fmla="val 50001"/>
                </a:avLst>
              </a:prstGeom>
              <a:solidFill>
                <a:srgbClr val="BDD7EE"/>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4" name="Arrow: Chevron 15"/>
              <p:cNvSpPr>
                <a:spLocks noChangeArrowheads="1"/>
              </p:cNvSpPr>
              <p:nvPr/>
            </p:nvSpPr>
            <p:spPr bwMode="auto">
              <a:xfrm>
                <a:off x="3802" y="923"/>
                <a:ext cx="1695" cy="2916"/>
              </a:xfrm>
              <a:prstGeom prst="chevron">
                <a:avLst>
                  <a:gd name="adj" fmla="val 83505"/>
                </a:avLst>
              </a:prstGeom>
              <a:solidFill>
                <a:srgbClr val="FFE699"/>
              </a:solidFill>
              <a:ln w="12700">
                <a:solidFill>
                  <a:srgbClr val="FFC0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sp>
            <p:nvSpPr>
              <p:cNvPr id="125" name="Arrow: Chevron 19"/>
              <p:cNvSpPr>
                <a:spLocks noChangeArrowheads="1"/>
              </p:cNvSpPr>
              <p:nvPr/>
            </p:nvSpPr>
            <p:spPr bwMode="auto">
              <a:xfrm>
                <a:off x="4749" y="923"/>
                <a:ext cx="1695" cy="2916"/>
              </a:xfrm>
              <a:prstGeom prst="chevron">
                <a:avLst>
                  <a:gd name="adj" fmla="val 83505"/>
                </a:avLst>
              </a:prstGeom>
              <a:solidFill>
                <a:srgbClr val="0000CC"/>
              </a:solidFill>
              <a:ln w="12700">
                <a:solidFill>
                  <a:srgbClr val="FFFF00"/>
                </a:solidFill>
                <a:miter lim="800000"/>
                <a:headEnd/>
                <a:tailEnd/>
              </a:ln>
            </p:spPr>
            <p:txBody>
              <a:bodyPr vert="horz" wrap="square" lIns="91440" tIns="45720" rIns="91440" bIns="45720" numCol="1" anchor="ctr" anchorCtr="0" compatLnSpc="1">
                <a:prstTxWarp prst="textNoShape">
                  <a:avLst/>
                </a:prstTxWarp>
              </a:bodyPr>
              <a:lstStyle/>
              <a:p>
                <a:endParaRPr lang="en-US"/>
              </a:p>
            </p:txBody>
          </p:sp>
        </p:grpSp>
        <p:sp>
          <p:nvSpPr>
            <p:cNvPr id="121" name="Flowchart: Terminator 20"/>
            <p:cNvSpPr>
              <a:spLocks noChangeArrowheads="1"/>
            </p:cNvSpPr>
            <p:nvPr/>
          </p:nvSpPr>
          <p:spPr bwMode="auto">
            <a:xfrm>
              <a:off x="803" y="1376"/>
              <a:ext cx="2537" cy="1158"/>
            </a:xfrm>
            <a:prstGeom prst="flowChartTerminator">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sp>
          <p:nvSpPr>
            <p:cNvPr id="122" name="Oval 21"/>
            <p:cNvSpPr>
              <a:spLocks noChangeArrowheads="1"/>
            </p:cNvSpPr>
            <p:nvPr/>
          </p:nvSpPr>
          <p:spPr bwMode="auto">
            <a:xfrm>
              <a:off x="2116" y="1427"/>
              <a:ext cx="924" cy="954"/>
            </a:xfrm>
            <a:prstGeom prst="ellipse">
              <a:avLst/>
            </a:prstGeom>
            <a:solidFill>
              <a:srgbClr val="3333FF"/>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endParaRPr lang="en-US"/>
            </a:p>
          </p:txBody>
        </p:sp>
      </p:grpSp>
      <p:sp>
        <p:nvSpPr>
          <p:cNvPr id="15" name="Rounded Rectangle 14"/>
          <p:cNvSpPr>
            <a:spLocks/>
          </p:cNvSpPr>
          <p:nvPr/>
        </p:nvSpPr>
        <p:spPr>
          <a:xfrm>
            <a:off x="392125" y="2819401"/>
            <a:ext cx="16143275" cy="10287000"/>
          </a:xfrm>
          <a:prstGeom prst="roundRect">
            <a:avLst/>
          </a:prstGeom>
          <a:solidFill>
            <a:srgbClr val="FFC000"/>
          </a:solidFill>
          <a:ln w="12700" cap="flat" cmpd="sng" algn="ctr">
            <a:solidFill>
              <a:srgbClr val="FFC000">
                <a:shade val="50000"/>
              </a:srgbClr>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07000"/>
              </a:lnSpc>
              <a:spcAft>
                <a:spcPts val="800"/>
              </a:spcAf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1</a:t>
            </a:r>
            <a:r>
              <a:rPr lang="en-GB" sz="4800" b="1" dirty="0">
                <a:effectLst/>
                <a:latin typeface="Tahoma" panose="020B0604030504040204" pitchFamily="34" charset="0"/>
                <a:ea typeface="Tahoma" panose="020B0604030504040204" pitchFamily="34" charset="0"/>
                <a:cs typeface="Tahoma" panose="020B0604030504040204" pitchFamily="34" charset="0"/>
              </a:rPr>
              <a:t>. Lập hệ phương trình:</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Chọn ẩn và đặt điều kiện cho ẩn.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-Biểu diễn các đại lượng chưa biết theo các ẩn và các đại lượng đã biết.</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Lập các phương trình biểu thị mối quan hệ giữa các đại lượng.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2.</a:t>
            </a:r>
            <a:r>
              <a:rPr lang="en-GB" sz="4800" b="1" dirty="0">
                <a:effectLst/>
                <a:latin typeface="Tahoma" panose="020B0604030504040204" pitchFamily="34" charset="0"/>
                <a:ea typeface="Tahoma" panose="020B0604030504040204" pitchFamily="34" charset="0"/>
                <a:cs typeface="Tahoma" panose="020B0604030504040204" pitchFamily="34" charset="0"/>
              </a:rPr>
              <a:t> Giải hệ phương trình nói trên.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i="1" dirty="0">
                <a:effectLst/>
                <a:latin typeface="Tahoma" panose="020B0604030504040204" pitchFamily="34" charset="0"/>
                <a:ea typeface="Tahoma" panose="020B0604030504040204" pitchFamily="34" charset="0"/>
                <a:cs typeface="Tahoma" panose="020B0604030504040204" pitchFamily="34" charset="0"/>
              </a:rPr>
              <a:t>Bước 3</a:t>
            </a:r>
            <a:r>
              <a:rPr lang="en-GB" sz="4800" b="1" dirty="0">
                <a:effectLst/>
                <a:latin typeface="Tahoma" panose="020B0604030504040204" pitchFamily="34" charset="0"/>
                <a:ea typeface="Tahoma" panose="020B0604030504040204" pitchFamily="34" charset="0"/>
                <a:cs typeface="Tahoma" panose="020B0604030504040204" pitchFamily="34" charset="0"/>
              </a:rPr>
              <a:t>. Kiểm tra xem trong các nghiệm của hệ phương trình, nghiệm nào thích hợp với bài toán và kết luận.</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nSpc>
                <a:spcPct val="107000"/>
              </a:lnSpc>
              <a:spcAft>
                <a:spcPts val="800"/>
              </a:spcAft>
              <a:tabLst>
                <a:tab pos="180340" algn="l"/>
              </a:tabLst>
            </a:pPr>
            <a:r>
              <a:rPr lang="en-GB" sz="4800" b="1" dirty="0">
                <a:effectLst/>
                <a:latin typeface="Tahoma" panose="020B0604030504040204" pitchFamily="34" charset="0"/>
                <a:ea typeface="Tahoma" panose="020B0604030504040204" pitchFamily="34" charset="0"/>
                <a:cs typeface="Tahoma" panose="020B0604030504040204" pitchFamily="34" charset="0"/>
              </a:rPr>
              <a:t> </a:t>
            </a:r>
            <a:endParaRPr lang="en-US" sz="4800" b="1"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8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16" name="Rounded Rectangular Callout 15"/>
          <p:cNvSpPr>
            <a:spLocks/>
          </p:cNvSpPr>
          <p:nvPr/>
        </p:nvSpPr>
        <p:spPr>
          <a:xfrm>
            <a:off x="16878300" y="3581400"/>
            <a:ext cx="6781800" cy="5250540"/>
          </a:xfrm>
          <a:prstGeom prst="wedgeRoundRectCallout">
            <a:avLst>
              <a:gd name="adj1" fmla="val -5144"/>
              <a:gd name="adj2" fmla="val 62500"/>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Việc giải nhiều bài toán trong thực tiễn dẫn đến phải đặt ẩn và giải hệ phương trình. Cách làm như vậy được gọi là giải bài toán bằng cách lập hệ phương trình.</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000" dirty="0">
                <a:effectLst/>
                <a:latin typeface="Times New Roman" panose="02020603050405020304" pitchFamily="18" charset="0"/>
                <a:ea typeface="Calibri" panose="020F0502020204030204" pitchFamily="34" charset="0"/>
                <a:cs typeface="Times New Roman" panose="02020603050405020304" pitchFamily="18" charset="0"/>
              </a:rPr>
              <a:t> </a:t>
            </a:r>
          </a:p>
        </p:txBody>
      </p:sp>
      <p:pic>
        <p:nvPicPr>
          <p:cNvPr id="2" name="Picture 1"/>
          <p:cNvPicPr>
            <a:picLocks noChangeAspect="1"/>
          </p:cNvPicPr>
          <p:nvPr/>
        </p:nvPicPr>
        <p:blipFill>
          <a:blip r:embed="rId3"/>
          <a:stretch>
            <a:fillRect/>
          </a:stretch>
        </p:blipFill>
        <p:spPr>
          <a:xfrm>
            <a:off x="17888565" y="9143999"/>
            <a:ext cx="5581035" cy="3983147"/>
          </a:xfrm>
          <a:prstGeom prst="rect">
            <a:avLst/>
          </a:prstGeom>
        </p:spPr>
      </p:pic>
    </p:spTree>
    <p:extLst>
      <p:ext uri="{BB962C8B-B14F-4D97-AF65-F5344CB8AC3E}">
        <p14:creationId xmlns:p14="http://schemas.microsoft.com/office/powerpoint/2010/main" val="351206563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7"/>
                                        </p:tgtEl>
                                        <p:attrNameLst>
                                          <p:attrName>style.visibility</p:attrName>
                                        </p:attrNameLst>
                                      </p:cBhvr>
                                      <p:to>
                                        <p:strVal val="visible"/>
                                      </p:to>
                                    </p:set>
                                    <p:animEffect transition="in" filter="wipe(up)">
                                      <p:cBhvr>
                                        <p:cTn id="17" dur="1000"/>
                                        <p:tgtEl>
                                          <p:spTgt spid="97"/>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5" grpId="0" animBg="1"/>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Title 1">
            <a:extLst>
              <a:ext uri="{FF2B5EF4-FFF2-40B4-BE49-F238E27FC236}">
                <a16:creationId xmlns:a16="http://schemas.microsoft.com/office/drawing/2014/main" id="{D87ADF89-46F9-4713-9744-A644701231B8}"/>
              </a:ext>
            </a:extLst>
          </p:cNvPr>
          <p:cNvSpPr txBox="1">
            <a:spLocks/>
          </p:cNvSpPr>
          <p:nvPr/>
        </p:nvSpPr>
        <p:spPr>
          <a:xfrm>
            <a:off x="1143000" y="1879600"/>
            <a:ext cx="16078200" cy="7112000"/>
          </a:xfrm>
          <a:prstGeom prst="rect">
            <a:avLst/>
          </a:prstGeom>
          <a:solidFill>
            <a:schemeClr val="bg1">
              <a:lumMod val="95000"/>
            </a:schemeClr>
          </a:solidFill>
          <a:ln>
            <a:solidFill>
              <a:schemeClr val="tx2">
                <a:lumMod val="20000"/>
                <a:lumOff val="80000"/>
              </a:schemeClr>
            </a:solidFill>
          </a:ln>
        </p:spPr>
        <p:txBody>
          <a:bodyPr/>
          <a:lstStyle>
            <a:lvl1pPr algn="l" defTabSz="1828800" rtl="0" eaLnBrk="1" latinLnBrk="0" hangingPunct="1">
              <a:lnSpc>
                <a:spcPct val="90000"/>
              </a:lnSpc>
              <a:spcBef>
                <a:spcPct val="0"/>
              </a:spcBef>
              <a:buNone/>
              <a:defRPr sz="5400" kern="1200">
                <a:solidFill>
                  <a:schemeClr val="tx1"/>
                </a:solidFill>
                <a:latin typeface="Tomaho"/>
                <a:ea typeface="+mj-ea"/>
                <a:cs typeface="+mj-cs"/>
              </a:defRPr>
            </a:lvl1pPr>
          </a:lstStyle>
          <a:p>
            <a:pPr indent="-180340" algn="just">
              <a:lnSpc>
                <a:spcPct val="107000"/>
              </a:lnSpc>
              <a:spcAft>
                <a:spcPts val="800"/>
              </a:spcAft>
            </a:pPr>
            <a:r>
              <a:rPr lang="en-US" sz="4800" b="1" dirty="0">
                <a:solidFill>
                  <a:srgbClr val="FF0000"/>
                </a:solidFill>
                <a:latin typeface="Tahoma" panose="020B0604030504040204" pitchFamily="34" charset="0"/>
                <a:ea typeface="Tahoma" panose="020B0604030504040204" pitchFamily="34" charset="0"/>
                <a:cs typeface="Tahoma" panose="020B0604030504040204" pitchFamily="34" charset="0"/>
              </a:rPr>
              <a:t>Ví dụ 1. </a:t>
            </a:r>
            <a:r>
              <a:rPr lang="en-US" sz="4800" b="1" dirty="0">
                <a:latin typeface="Tahoma" panose="020B0604030504040204" pitchFamily="34" charset="0"/>
                <a:ea typeface="Tahoma" panose="020B0604030504040204" pitchFamily="34" charset="0"/>
                <a:cs typeface="Tahoma" panose="020B0604030504040204" pitchFamily="34" charset="0"/>
              </a:rPr>
              <a:t>Một khu rừng ngập mặn có diện tích là 1ha. Bằng kĩ thuật viễn thám, người ta ước lượng sinh khối trên mặt đất của rừng này là 87,2 tấn/ha. Người ta đếm được trong các ô tiêu chuẩn 100 m</a:t>
            </a:r>
            <a:r>
              <a:rPr lang="en-US" sz="4800" b="1" baseline="30000" dirty="0">
                <a:latin typeface="Tahoma" panose="020B0604030504040204" pitchFamily="34" charset="0"/>
                <a:ea typeface="Tahoma" panose="020B0604030504040204" pitchFamily="34" charset="0"/>
                <a:cs typeface="Tahoma" panose="020B0604030504040204" pitchFamily="34" charset="0"/>
              </a:rPr>
              <a:t>2 </a:t>
            </a:r>
            <a:r>
              <a:rPr lang="en-US" sz="4800" b="1" dirty="0">
                <a:latin typeface="Tahoma" panose="020B0604030504040204" pitchFamily="34" charset="0"/>
                <a:ea typeface="Tahoma" panose="020B0604030504040204" pitchFamily="34" charset="0"/>
                <a:cs typeface="Tahoma" panose="020B0604030504040204" pitchFamily="34" charset="0"/>
              </a:rPr>
              <a:t>có tổng số 161 cây, trong đó số cây bần bằng 15% tổng số cây mắm và cây đước. Khối lượng trung bình của một cây bần là 10kg, cây đước là 5kg và cây mắm là 1kg. Hãy tính sinh khối của từng loài trên 1 ha rừng.</a:t>
            </a:r>
          </a:p>
        </p:txBody>
      </p:sp>
      <p:pic>
        <p:nvPicPr>
          <p:cNvPr id="2" name="Picture 1"/>
          <p:cNvPicPr>
            <a:picLocks noChangeAspect="1"/>
          </p:cNvPicPr>
          <p:nvPr/>
        </p:nvPicPr>
        <p:blipFill>
          <a:blip r:embed="rId3"/>
          <a:stretch>
            <a:fillRect/>
          </a:stretch>
        </p:blipFill>
        <p:spPr>
          <a:xfrm>
            <a:off x="1143000" y="9144000"/>
            <a:ext cx="8073768" cy="4114800"/>
          </a:xfrm>
          <a:prstGeom prst="rect">
            <a:avLst/>
          </a:prstGeom>
        </p:spPr>
      </p:pic>
      <p:sp>
        <p:nvSpPr>
          <p:cNvPr id="6" name="Rounded Rectangular Callout 5"/>
          <p:cNvSpPr>
            <a:spLocks/>
          </p:cNvSpPr>
          <p:nvPr/>
        </p:nvSpPr>
        <p:spPr>
          <a:xfrm>
            <a:off x="17221200" y="1600200"/>
            <a:ext cx="6019800" cy="8001000"/>
          </a:xfrm>
          <a:prstGeom prst="wedgeRoundRectCallout">
            <a:avLst>
              <a:gd name="adj1" fmla="val -8453"/>
              <a:gd name="adj2" fmla="val 58347"/>
              <a:gd name="adj3" fmla="val 16667"/>
            </a:avLst>
          </a:prstGeom>
          <a:gradFill rotWithShape="1">
            <a:gsLst>
              <a:gs pos="0">
                <a:srgbClr val="5B9BD5">
                  <a:lumMod val="110000"/>
                  <a:satMod val="105000"/>
                  <a:tint val="67000"/>
                </a:srgbClr>
              </a:gs>
              <a:gs pos="50000">
                <a:srgbClr val="5B9BD5">
                  <a:lumMod val="105000"/>
                  <a:satMod val="103000"/>
                  <a:tint val="73000"/>
                </a:srgbClr>
              </a:gs>
              <a:gs pos="100000">
                <a:srgbClr val="5B9BD5">
                  <a:lumMod val="105000"/>
                  <a:satMod val="109000"/>
                  <a:tint val="81000"/>
                </a:srgbClr>
              </a:gs>
            </a:gsLst>
            <a:lin ang="5400000" scaled="0"/>
          </a:gradFill>
          <a:ln w="6350" cap="flat" cmpd="sng" algn="ctr">
            <a:solidFill>
              <a:srgbClr val="5B9BD5"/>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Sinh khối (còn gọi là sinh khối loài) là tổng trọng lượng của sinh vật sống trong sinh quyển hoặc số lượng sinh vật sống trong một đơn vị diện tích.</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just">
              <a:lnSpc>
                <a:spcPct val="107000"/>
              </a:lnSpc>
              <a:spcAft>
                <a:spcPts val="800"/>
              </a:spcAft>
            </a:pPr>
            <a:r>
              <a:rPr lang="en-GB" sz="4000" dirty="0">
                <a:effectLst/>
                <a:latin typeface="Tahoma" panose="020B0604030504040204" pitchFamily="34" charset="0"/>
                <a:ea typeface="Tahoma" panose="020B0604030504040204" pitchFamily="34" charset="0"/>
                <a:cs typeface="Tahoma" panose="020B0604030504040204" pitchFamily="34" charset="0"/>
              </a:rPr>
              <a:t>Theo SGK sinh học 12. Nhà xuất bản Giáo dục Việt Nam , 2017</a:t>
            </a:r>
            <a:endParaRPr lang="en-US" sz="4000" dirty="0">
              <a:effectLst/>
              <a:latin typeface="Tahoma" panose="020B0604030504040204" pitchFamily="34" charset="0"/>
              <a:ea typeface="Tahoma" panose="020B0604030504040204" pitchFamily="34" charset="0"/>
              <a:cs typeface="Tahoma" panose="020B0604030504040204" pitchFamily="34" charset="0"/>
            </a:endParaRPr>
          </a:p>
          <a:p>
            <a:pPr algn="ctr">
              <a:lnSpc>
                <a:spcPct val="107000"/>
              </a:lnSpc>
              <a:spcAft>
                <a:spcPts val="800"/>
              </a:spcAft>
            </a:pPr>
            <a:r>
              <a:rPr lang="en-US" sz="4000" dirty="0">
                <a:effectLst/>
                <a:latin typeface="Tahoma" panose="020B0604030504040204" pitchFamily="34" charset="0"/>
                <a:ea typeface="Tahoma" panose="020B0604030504040204" pitchFamily="34" charset="0"/>
                <a:cs typeface="Tahoma" panose="020B0604030504040204" pitchFamily="34" charset="0"/>
              </a:rPr>
              <a:t> </a:t>
            </a:r>
          </a:p>
        </p:txBody>
      </p:sp>
      <p:pic>
        <p:nvPicPr>
          <p:cNvPr id="3" name="Picture 2"/>
          <p:cNvPicPr>
            <a:picLocks noChangeAspect="1"/>
          </p:cNvPicPr>
          <p:nvPr/>
        </p:nvPicPr>
        <p:blipFill>
          <a:blip r:embed="rId4"/>
          <a:stretch>
            <a:fillRect/>
          </a:stretch>
        </p:blipFill>
        <p:spPr>
          <a:xfrm>
            <a:off x="19354800" y="9777483"/>
            <a:ext cx="3352800" cy="3252717"/>
          </a:xfrm>
          <a:prstGeom prst="rect">
            <a:avLst/>
          </a:prstGeom>
        </p:spPr>
      </p:pic>
    </p:spTree>
    <p:extLst>
      <p:ext uri="{BB962C8B-B14F-4D97-AF65-F5344CB8AC3E}">
        <p14:creationId xmlns:p14="http://schemas.microsoft.com/office/powerpoint/2010/main" val="41766927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wipe(up)">
                                      <p:cBhvr>
                                        <p:cTn id="7" dur="1000"/>
                                        <p:tgtEl>
                                          <p:spTgt spid="9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304800" y="1807464"/>
                <a:ext cx="23850600" cy="11603736"/>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gn="just">
                  <a:lnSpc>
                    <a:spcPct val="100000"/>
                  </a:lnSpc>
                  <a:spcAft>
                    <a:spcPts val="800"/>
                  </a:spcAft>
                  <a:buNone/>
                </a:pPr>
                <a:r>
                  <a:rPr lang="en-US" b="1" u="sng"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Giải: </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Đổi: 87,2 tấn = 87 200 kg; 1ha = 10 000m</a:t>
                </a:r>
                <a:r>
                  <a:rPr lang="en-US" b="1" baseline="30000" dirty="0">
                    <a:latin typeface="Tahoma" panose="020B0604030504040204" pitchFamily="34" charset="0"/>
                    <a:ea typeface="Tahoma" panose="020B0604030504040204" pitchFamily="34" charset="0"/>
                    <a:cs typeface="Tahoma" panose="020B0604030504040204" pitchFamily="34" charset="0"/>
                  </a:rPr>
                  <a:t>2</a:t>
                </a:r>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Gọi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oMath>
                </a14:m>
                <a:r>
                  <a:rPr lang="en-US" b="1" dirty="0">
                    <a:latin typeface="Tahoma" panose="020B0604030504040204" pitchFamily="34" charset="0"/>
                    <a:ea typeface="Tahoma" panose="020B0604030504040204" pitchFamily="34" charset="0"/>
                    <a:cs typeface="Tahoma" panose="020B0604030504040204" pitchFamily="34" charset="0"/>
                  </a:rPr>
                  <a:t> theo thứ tự là số cây bần, cây đước và cây mắm trong 1 ha rừng ngập mặn nói trên.</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100 m</a:t>
                </a:r>
                <a:r>
                  <a:rPr lang="en-US" b="1" baseline="30000" dirty="0">
                    <a:latin typeface="Tahoma" panose="020B0604030504040204" pitchFamily="34" charset="0"/>
                    <a:ea typeface="Tahoma" panose="020B0604030504040204" pitchFamily="34" charset="0"/>
                    <a:cs typeface="Tahoma" panose="020B0604030504040204" pitchFamily="34" charset="0"/>
                  </a:rPr>
                  <a:t>2 </a:t>
                </a:r>
                <a:r>
                  <a:rPr lang="en-US" b="1" dirty="0">
                    <a:latin typeface="Tahoma" panose="020B0604030504040204" pitchFamily="34" charset="0"/>
                    <a:ea typeface="Tahoma" panose="020B0604030504040204" pitchFamily="34" charset="0"/>
                    <a:cs typeface="Tahoma" panose="020B0604030504040204" pitchFamily="34" charset="0"/>
                  </a:rPr>
                  <a:t>có tổng số 161 cây nên 10 000 </a:t>
                </a:r>
                <a14:m>
                  <m:oMath xmlns:m="http://schemas.openxmlformats.org/officeDocument/2006/math">
                    <m:sSup>
                      <m:sSupPr>
                        <m:ctrlPr>
                          <a:rPr lang="en-US" b="1" i="1">
                            <a:latin typeface="Cambria Math" panose="02040503050406030204" pitchFamily="18" charset="0"/>
                            <a:ea typeface="Calibri" panose="020F0502020204030204" pitchFamily="34" charset="0"/>
                            <a:cs typeface="Times New Roman" panose="02020603050405020304" pitchFamily="18" charset="0"/>
                          </a:rPr>
                        </m:ctrlPr>
                      </m:sSupPr>
                      <m:e>
                        <m:r>
                          <a:rPr lang="en-US" b="1" i="1">
                            <a:latin typeface="Cambria Math" panose="02040503050406030204" pitchFamily="18" charset="0"/>
                            <a:ea typeface="Calibri" panose="020F0502020204030204" pitchFamily="34" charset="0"/>
                            <a:cs typeface="Times New Roman" panose="02020603050405020304" pitchFamily="18" charset="0"/>
                          </a:rPr>
                          <m:t>𝒎</m:t>
                        </m:r>
                      </m:e>
                      <m:sup>
                        <m:r>
                          <a:rPr lang="en-US" b="1" i="1">
                            <a:latin typeface="Cambria Math" panose="02040503050406030204" pitchFamily="18" charset="0"/>
                            <a:ea typeface="Calibri" panose="020F0502020204030204" pitchFamily="34" charset="0"/>
                            <a:cs typeface="Times New Roman" panose="02020603050405020304" pitchFamily="18" charset="0"/>
                          </a:rPr>
                          <m:t>𝟐</m:t>
                        </m:r>
                      </m:sup>
                    </m:sSup>
                  </m:oMath>
                </a14:m>
                <a:r>
                  <a:rPr lang="en-US" b="1" dirty="0">
                    <a:latin typeface="Tahoma" panose="020B0604030504040204" pitchFamily="34" charset="0"/>
                    <a:ea typeface="Tahoma" panose="020B0604030504040204" pitchFamily="34" charset="0"/>
                    <a:cs typeface="Tahoma" panose="020B0604030504040204" pitchFamily="34" charset="0"/>
                  </a:rPr>
                  <a:t> có số cây là:</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𝟏𝟔𝟏</m:t>
                    </m:r>
                    <m:r>
                      <a:rPr lang="en-US" b="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𝟏𝟎𝟎𝟎𝟎</m:t>
                        </m:r>
                      </m:num>
                      <m:den>
                        <m:r>
                          <a:rPr lang="en-US" b="1" i="1">
                            <a:latin typeface="Cambria Math" panose="02040503050406030204" pitchFamily="18" charset="0"/>
                            <a:ea typeface="Calibri" panose="020F0502020204030204" pitchFamily="34" charset="0"/>
                            <a:cs typeface="Times New Roman" panose="02020603050405020304" pitchFamily="18" charset="0"/>
                          </a:rPr>
                          <m:t>𝟏𝟎𝟎</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Do đó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algn="just">
                  <a:lnSpc>
                    <a:spcPct val="100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Số cây bần bằng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𝟏𝟓</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0"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b="1" dirty="0">
                    <a:latin typeface="Tahoma" panose="020B0604030504040204" pitchFamily="34" charset="0"/>
                    <a:ea typeface="Tahoma" panose="020B0604030504040204" pitchFamily="34" charset="0"/>
                    <a:cs typeface="Tahoma" panose="020B0604030504040204" pitchFamily="34" charset="0"/>
                  </a:rPr>
                  <a:t>tổng số cây mắm và cây đước nên ta có:</a:t>
                </a:r>
                <a14:m>
                  <m:oMath xmlns:m="http://schemas.openxmlformats.org/officeDocument/2006/math">
                    <m:r>
                      <a:rPr lang="en-US" b="1" i="0" smtClean="0">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𝟏𝟓</m:t>
                        </m:r>
                      </m:num>
                      <m:den>
                        <m:r>
                          <a:rPr lang="en-US" b="1" i="1">
                            <a:latin typeface="Cambria Math" panose="02040503050406030204" pitchFamily="18" charset="0"/>
                            <a:ea typeface="Calibri" panose="020F0502020204030204" pitchFamily="34" charset="0"/>
                            <a:cs typeface="Times New Roman" panose="02020603050405020304" pitchFamily="18" charset="0"/>
                          </a:rPr>
                          <m:t>𝟏𝟎𝟎</m:t>
                        </m:r>
                      </m:den>
                    </m:f>
                    <m:d>
                      <m:dPr>
                        <m:ctrlPr>
                          <a:rPr lang="en-US" b="1" i="1">
                            <a:latin typeface="Cambria Math" panose="02040503050406030204" pitchFamily="18" charset="0"/>
                            <a:ea typeface="Calibri" panose="020F0502020204030204" pitchFamily="34" charset="0"/>
                            <a:cs typeface="Times New Roman" panose="02020603050405020304" pitchFamily="18" charset="0"/>
                          </a:rPr>
                        </m:ctrlPr>
                      </m:dPr>
                      <m:e>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e>
                    </m:d>
                  </m:oMath>
                </a14:m>
                <a:r>
                  <a:rPr lang="en-US" b="1" dirty="0">
                    <a:latin typeface="Tahoma" panose="020B0604030504040204" pitchFamily="34" charset="0"/>
                    <a:ea typeface="Tahoma" panose="020B0604030504040204" pitchFamily="34" charset="0"/>
                    <a:cs typeface="Tahoma" panose="020B0604030504040204" pitchFamily="34" charset="0"/>
                  </a:rPr>
                  <a:t> </a:t>
                </a:r>
              </a:p>
              <a:p>
                <a:pPr marL="0" indent="0" algn="just">
                  <a:lnSpc>
                    <a:spcPct val="100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hay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𝟐𝟎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algn="just">
                  <a:lnSpc>
                    <a:spcPct val="100000"/>
                  </a:lnSpc>
                  <a:spcAft>
                    <a:spcPts val="800"/>
                  </a:spcAft>
                </a:pPr>
                <a:r>
                  <a:rPr lang="en-US" b="1" dirty="0">
                    <a:latin typeface="Tahoma" panose="020B0604030504040204" pitchFamily="34" charset="0"/>
                    <a:ea typeface="Tahoma" panose="020B0604030504040204" pitchFamily="34" charset="0"/>
                    <a:cs typeface="Tahoma" panose="020B0604030504040204" pitchFamily="34" charset="0"/>
                  </a:rPr>
                  <a:t>Khối lượng trung bình cây bần là 10kg, cây đước là 5kg và cây mắm là 1kg nên ta có</a:t>
                </a:r>
              </a:p>
              <a:p>
                <a:pPr marL="0" indent="0" algn="just">
                  <a:lnSpc>
                    <a:spcPct val="100000"/>
                  </a:lnSpc>
                  <a:spcAft>
                    <a:spcPts val="800"/>
                  </a:spcAft>
                  <a:buNone/>
                </a:pP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𝟖𝟕𝟐𝟎𝟎</m:t>
                    </m:r>
                  </m:oMath>
                </a14:m>
                <a:r>
                  <a:rPr lang="en-US" b="1" dirty="0">
                    <a:latin typeface="Tahoma" panose="020B0604030504040204" pitchFamily="34" charset="0"/>
                    <a:ea typeface="Tahoma" panose="020B0604030504040204" pitchFamily="34" charset="0"/>
                    <a:cs typeface="Tahoma" panose="020B0604030504040204" pitchFamily="34" charset="0"/>
                  </a:rPr>
                  <a:t>.</a:t>
                </a:r>
              </a:p>
              <a:p>
                <a:pPr marL="0" indent="0" algn="just">
                  <a:lnSpc>
                    <a:spcPct val="100000"/>
                  </a:lnSpc>
                  <a:spcAft>
                    <a:spcPts val="800"/>
                  </a:spcAft>
                  <a:buNone/>
                </a:pPr>
                <a:endParaRPr kumimoji="0" lang="en-US" sz="4800" b="1" i="0" u="none" strike="noStrike" kern="1200" cap="none" spc="0" normalizeH="0" baseline="0" noProof="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304800" y="1807464"/>
                <a:ext cx="23850600" cy="11603736"/>
              </a:xfrm>
              <a:prstGeom prst="rect">
                <a:avLst/>
              </a:prstGeom>
              <a:blipFill>
                <a:blip r:embed="rId3"/>
                <a:stretch>
                  <a:fillRect l="-1124" t="-1102" r="-1098" b="-299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120542325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nodeType="clickEffect">
                                  <p:stCondLst>
                                    <p:cond delay="0"/>
                                  </p:stCondLst>
                                  <p:childTnLst>
                                    <p:set>
                                      <p:cBhvr>
                                        <p:cTn id="36" dur="1" fill="hold">
                                          <p:stCondLst>
                                            <p:cond delay="0"/>
                                          </p:stCondLst>
                                        </p:cTn>
                                        <p:tgtEl>
                                          <p:spTgt spid="99">
                                            <p:txEl>
                                              <p:pRg st="5" end="5"/>
                                            </p:txEl>
                                          </p:spTgt>
                                        </p:tgtEl>
                                        <p:attrNameLst>
                                          <p:attrName>style.visibility</p:attrName>
                                        </p:attrNameLst>
                                      </p:cBhvr>
                                      <p:to>
                                        <p:strVal val="visible"/>
                                      </p:to>
                                    </p:set>
                                    <p:animEffect transition="in" filter="wipe(up)">
                                      <p:cBhvr>
                                        <p:cTn id="37" dur="500"/>
                                        <p:tgtEl>
                                          <p:spTgt spid="9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1" fill="hold" nodeType="clickEffect">
                                  <p:stCondLst>
                                    <p:cond delay="0"/>
                                  </p:stCondLst>
                                  <p:childTnLst>
                                    <p:set>
                                      <p:cBhvr>
                                        <p:cTn id="41" dur="1" fill="hold">
                                          <p:stCondLst>
                                            <p:cond delay="0"/>
                                          </p:stCondLst>
                                        </p:cTn>
                                        <p:tgtEl>
                                          <p:spTgt spid="99">
                                            <p:txEl>
                                              <p:pRg st="6" end="6"/>
                                            </p:txEl>
                                          </p:spTgt>
                                        </p:tgtEl>
                                        <p:attrNameLst>
                                          <p:attrName>style.visibility</p:attrName>
                                        </p:attrNameLst>
                                      </p:cBhvr>
                                      <p:to>
                                        <p:strVal val="visible"/>
                                      </p:to>
                                    </p:set>
                                    <p:animEffect transition="in" filter="wipe(up)">
                                      <p:cBhvr>
                                        <p:cTn id="42" dur="500"/>
                                        <p:tgtEl>
                                          <p:spTgt spid="99">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1" fill="hold" nodeType="clickEffect">
                                  <p:stCondLst>
                                    <p:cond delay="0"/>
                                  </p:stCondLst>
                                  <p:childTnLst>
                                    <p:set>
                                      <p:cBhvr>
                                        <p:cTn id="46" dur="1" fill="hold">
                                          <p:stCondLst>
                                            <p:cond delay="0"/>
                                          </p:stCondLst>
                                        </p:cTn>
                                        <p:tgtEl>
                                          <p:spTgt spid="99">
                                            <p:txEl>
                                              <p:pRg st="7" end="7"/>
                                            </p:txEl>
                                          </p:spTgt>
                                        </p:tgtEl>
                                        <p:attrNameLst>
                                          <p:attrName>style.visibility</p:attrName>
                                        </p:attrNameLst>
                                      </p:cBhvr>
                                      <p:to>
                                        <p:strVal val="visible"/>
                                      </p:to>
                                    </p:set>
                                    <p:animEffect transition="in" filter="wipe(up)">
                                      <p:cBhvr>
                                        <p:cTn id="47" dur="500"/>
                                        <p:tgtEl>
                                          <p:spTgt spid="99">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99">
                                            <p:txEl>
                                              <p:pRg st="8" end="8"/>
                                            </p:txEl>
                                          </p:spTgt>
                                        </p:tgtEl>
                                        <p:attrNameLst>
                                          <p:attrName>style.visibility</p:attrName>
                                        </p:attrNameLst>
                                      </p:cBhvr>
                                      <p:to>
                                        <p:strVal val="visible"/>
                                      </p:to>
                                    </p:set>
                                    <p:animEffect transition="in" filter="wipe(up)">
                                      <p:cBhvr>
                                        <p:cTn id="52" dur="500"/>
                                        <p:tgtEl>
                                          <p:spTgt spid="9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99" name="Content Placeholder 2">
                <a:extLst>
                  <a:ext uri="{FF2B5EF4-FFF2-40B4-BE49-F238E27FC236}">
                    <a16:creationId xmlns:a16="http://schemas.microsoft.com/office/drawing/2014/main" id="{14822BB7-DB89-4357-87F0-6E511FC44A6A}"/>
                  </a:ext>
                </a:extLst>
              </p:cNvPr>
              <p:cNvSpPr txBox="1">
                <a:spLocks/>
              </p:cNvSpPr>
              <p:nvPr/>
            </p:nvSpPr>
            <p:spPr>
              <a:xfrm>
                <a:off x="228600" y="1905000"/>
                <a:ext cx="23393400" cy="7696200"/>
              </a:xfrm>
              <a:prstGeom prst="rect">
                <a:avLst/>
              </a:prstGeom>
              <a:solidFill>
                <a:srgbClr val="D6F7FE"/>
              </a:solidFill>
              <a:ln>
                <a:solidFill>
                  <a:srgbClr val="00B0F0"/>
                </a:solidFill>
              </a:ln>
            </p:spPr>
            <p:txBody>
              <a:bodyPr/>
              <a:lstStyle>
                <a:lvl1pPr marL="457200" indent="-457200" algn="l" defTabSz="1828800" rtl="0" eaLnBrk="1" latinLnBrk="0" hangingPunct="1">
                  <a:lnSpc>
                    <a:spcPct val="90000"/>
                  </a:lnSpc>
                  <a:spcBef>
                    <a:spcPts val="2000"/>
                  </a:spcBef>
                  <a:buFont typeface="Arial" panose="020B0604020202020204" pitchFamily="34" charset="0"/>
                  <a:buChar char="•"/>
                  <a:defRPr sz="4800" kern="1200">
                    <a:solidFill>
                      <a:schemeClr val="tx1"/>
                    </a:solidFill>
                    <a:latin typeface="Tomaho"/>
                    <a:ea typeface="+mn-ea"/>
                    <a:cs typeface="+mn-cs"/>
                  </a:defRPr>
                </a:lvl1pPr>
                <a:lvl2pPr marL="13716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2pPr>
                <a:lvl3pPr marL="22860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3pPr>
                <a:lvl4pPr marL="32004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4pPr>
                <a:lvl5pPr marL="4114800" indent="-457200" algn="l" defTabSz="1828800" rtl="0" eaLnBrk="1" latinLnBrk="0" hangingPunct="1">
                  <a:lnSpc>
                    <a:spcPct val="90000"/>
                  </a:lnSpc>
                  <a:spcBef>
                    <a:spcPts val="1000"/>
                  </a:spcBef>
                  <a:buFont typeface="Arial" panose="020B0604020202020204" pitchFamily="34" charset="0"/>
                  <a:buChar char="•"/>
                  <a:defRPr sz="4800" kern="1200">
                    <a:solidFill>
                      <a:schemeClr val="tx1"/>
                    </a:solidFill>
                    <a:latin typeface="Tomaho"/>
                    <a:ea typeface="+mn-ea"/>
                    <a:cs typeface="+mn-cs"/>
                  </a:defRPr>
                </a:lvl5pPr>
                <a:lvl6pPr marL="50292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6pPr>
                <a:lvl7pPr marL="59436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7pPr>
                <a:lvl8pPr marL="68580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8pPr>
                <a:lvl9pPr marL="7772400" indent="-457200" algn="l" defTabSz="1828800" rtl="0" eaLnBrk="1" latinLnBrk="0" hangingPunct="1">
                  <a:lnSpc>
                    <a:spcPct val="90000"/>
                  </a:lnSpc>
                  <a:spcBef>
                    <a:spcPts val="1000"/>
                  </a:spcBef>
                  <a:buFont typeface="Arial" panose="020B0604020202020204" pitchFamily="34" charset="0"/>
                  <a:buChar char="•"/>
                  <a:defRPr sz="3600" kern="1200">
                    <a:solidFill>
                      <a:schemeClr val="tx1"/>
                    </a:solidFill>
                    <a:latin typeface="+mn-lt"/>
                    <a:ea typeface="+mn-ea"/>
                    <a:cs typeface="+mn-cs"/>
                  </a:defRPr>
                </a:lvl9pPr>
              </a:lstStyle>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Vậy theo bài ta có hệ phương trình		</a:t>
                </a:r>
                <a14:m>
                  <m:oMath xmlns:m="http://schemas.openxmlformats.org/officeDocument/2006/math">
                    <m:d>
                      <m:dPr>
                        <m:begChr m:val="{"/>
                        <m:endChr m:val=""/>
                        <m:ctrlPr>
                          <a:rPr lang="en-US" b="1" i="1">
                            <a:latin typeface="Cambria Math" panose="02040503050406030204" pitchFamily="18" charset="0"/>
                          </a:rPr>
                        </m:ctrlPr>
                      </m:dPr>
                      <m:e>
                        <m:m>
                          <m:mPr>
                            <m:plcHide m:val="on"/>
                            <m:mcs>
                              <m:mc>
                                <m:mcPr>
                                  <m:count m:val="1"/>
                                  <m:mcJc m:val="center"/>
                                </m:mcPr>
                              </m:mc>
                            </m:mcs>
                            <m:ctrlPr>
                              <a:rPr lang="en-US" b="1" i="1">
                                <a:latin typeface="Cambria Math" panose="02040503050406030204" pitchFamily="18" charset="0"/>
                              </a:rPr>
                            </m:ctrlPr>
                          </m:mPr>
                          <m:mr>
                            <m:e>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𝟏𝟔𝟏𝟎𝟎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𝟐𝟎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𝟑</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e>
                          </m:mr>
                          <m:mr>
                            <m:e>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𝟖𝟕𝟐𝟎𝟎</m:t>
                              </m:r>
                            </m:e>
                          </m:mr>
                        </m:m>
                      </m:e>
                    </m:d>
                  </m:oMath>
                </a14:m>
                <a:endParaRPr lang="en-US" dirty="0">
                  <a:latin typeface="Times New Roman" panose="02020603050405020304" pitchFamily="18"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Dùng máy tính cầm tay ta giải được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𝟐𝟏𝟎𝟎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𝟏𝟑𝟎𝟓𝟎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𝟗𝟓𝟎</m:t>
                    </m:r>
                  </m:oMath>
                </a14:m>
                <a:endParaRPr lang="en-US" b="1" dirty="0">
                  <a:latin typeface="Tahoma" panose="020B0604030504040204" pitchFamily="34" charset="0"/>
                  <a:ea typeface="Tahoma" panose="020B0604030504040204" pitchFamily="34" charset="0"/>
                  <a:cs typeface="Tahoma" panose="020B0604030504040204" pitchFamily="34" charset="0"/>
                </a:endParaRP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Vậy sinh khối bần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𝟏𝟎</m:t>
                    </m:r>
                    <m:r>
                      <a:rPr lang="en-US" b="1" i="1">
                        <a:latin typeface="Cambria Math" panose="02040503050406030204" pitchFamily="18" charset="0"/>
                        <a:ea typeface="Calibri" panose="020F0502020204030204" pitchFamily="34" charset="0"/>
                        <a:cs typeface="Times New Roman" panose="02020603050405020304" pitchFamily="18" charset="0"/>
                      </a:rPr>
                      <m:t>𝒙</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𝟐𝟏𝟎𝟎𝟎</m:t>
                    </m:r>
                    <m:r>
                      <a:rPr lang="en-US" b="1" i="1">
                        <a:latin typeface="Cambria Math" panose="02040503050406030204" pitchFamily="18" charset="0"/>
                        <a:ea typeface="Calibri" panose="020F0502020204030204" pitchFamily="34" charset="0"/>
                        <a:cs typeface="Times New Roman" panose="02020603050405020304" pitchFamily="18" charset="0"/>
                      </a:rPr>
                      <m:t> </m:t>
                    </m:r>
                    <m:f>
                      <m:fPr>
                        <m:ctrlPr>
                          <a:rPr lang="en-US" b="1" i="1">
                            <a:latin typeface="Cambria Math" panose="02040503050406030204" pitchFamily="18" charset="0"/>
                            <a:ea typeface="Calibri" panose="020F0502020204030204" pitchFamily="34" charset="0"/>
                            <a:cs typeface="Times New Roman" panose="02020603050405020304" pitchFamily="18" charset="0"/>
                          </a:rPr>
                        </m:ctrlPr>
                      </m:fPr>
                      <m:num>
                        <m:r>
                          <a:rPr lang="en-US" b="1" i="1">
                            <a:latin typeface="Cambria Math" panose="02040503050406030204" pitchFamily="18" charset="0"/>
                            <a:ea typeface="Calibri" panose="020F0502020204030204" pitchFamily="34" charset="0"/>
                            <a:cs typeface="Times New Roman" panose="02020603050405020304" pitchFamily="18" charset="0"/>
                          </a:rPr>
                          <m:t>𝐤𝐠</m:t>
                        </m:r>
                      </m:num>
                      <m:den>
                        <m:r>
                          <a:rPr lang="en-US" b="1" i="1">
                            <a:latin typeface="Cambria Math" panose="02040503050406030204" pitchFamily="18" charset="0"/>
                            <a:ea typeface="Calibri" panose="020F0502020204030204" pitchFamily="34" charset="0"/>
                            <a:cs typeface="Times New Roman" panose="02020603050405020304" pitchFamily="18" charset="0"/>
                          </a:rPr>
                          <m:t>𝒉𝒂</m:t>
                        </m:r>
                      </m:den>
                    </m:f>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𝟐𝟏</m:t>
                    </m:r>
                    <m:r>
                      <a:rPr lang="en-US" b="1" i="1" smtClean="0">
                        <a:latin typeface="Cambria Math" panose="02040503050406030204" pitchFamily="18" charset="0"/>
                        <a:ea typeface="Calibri" panose="020F0502020204030204" pitchFamily="34" charset="0"/>
                        <a:cs typeface="Times New Roman" panose="02020603050405020304" pitchFamily="18" charset="0"/>
                      </a:rPr>
                      <m:t> </m:t>
                    </m:r>
                  </m:oMath>
                </a14:m>
                <a:r>
                  <a:rPr lang="en-US" b="1" dirty="0">
                    <a:latin typeface="Tahoma" panose="020B0604030504040204" pitchFamily="34" charset="0"/>
                    <a:ea typeface="Tahoma" panose="020B0604030504040204" pitchFamily="34" charset="0"/>
                    <a:cs typeface="Tahoma" panose="020B0604030504040204" pitchFamily="34" charset="0"/>
                  </a:rPr>
                  <a:t>tấn/ha; </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sinh khối đước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𝟓</m:t>
                    </m:r>
                    <m:r>
                      <a:rPr lang="en-US" b="1" i="1">
                        <a:latin typeface="Cambria Math" panose="02040503050406030204" pitchFamily="18" charset="0"/>
                        <a:ea typeface="Calibri" panose="020F0502020204030204" pitchFamily="34" charset="0"/>
                        <a:cs typeface="Times New Roman" panose="02020603050405020304" pitchFamily="18" charset="0"/>
                      </a:rPr>
                      <m:t>𝒚</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𝟔𝟓𝟐𝟓𝟎</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𝐤𝐠</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𝒉𝒂</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𝟔𝟓</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𝟐𝟓</m:t>
                    </m:r>
                  </m:oMath>
                </a14:m>
                <a:r>
                  <a:rPr lang="en-US" b="1" dirty="0">
                    <a:latin typeface="Tahoma" panose="020B0604030504040204" pitchFamily="34" charset="0"/>
                    <a:ea typeface="Tahoma" panose="020B0604030504040204" pitchFamily="34" charset="0"/>
                    <a:cs typeface="Tahoma" panose="020B0604030504040204" pitchFamily="34" charset="0"/>
                  </a:rPr>
                  <a:t> tấn/ha; </a:t>
                </a:r>
              </a:p>
              <a:p>
                <a:pPr marL="0" indent="0">
                  <a:lnSpc>
                    <a:spcPct val="107000"/>
                  </a:lnSpc>
                  <a:spcAft>
                    <a:spcPts val="800"/>
                  </a:spcAft>
                  <a:buNone/>
                </a:pPr>
                <a:r>
                  <a:rPr lang="en-US" b="1" dirty="0">
                    <a:latin typeface="Tahoma" panose="020B0604030504040204" pitchFamily="34" charset="0"/>
                    <a:ea typeface="Tahoma" panose="020B0604030504040204" pitchFamily="34" charset="0"/>
                    <a:cs typeface="Tahoma" panose="020B0604030504040204" pitchFamily="34" charset="0"/>
                  </a:rPr>
                  <a:t>và sinh khối mắm là </a:t>
                </a:r>
                <a14:m>
                  <m:oMath xmlns:m="http://schemas.openxmlformats.org/officeDocument/2006/math">
                    <m:r>
                      <a:rPr lang="en-US" b="1" i="1">
                        <a:latin typeface="Cambria Math" panose="02040503050406030204" pitchFamily="18" charset="0"/>
                        <a:ea typeface="Calibri" panose="020F0502020204030204" pitchFamily="34" charset="0"/>
                        <a:cs typeface="Times New Roman" panose="02020603050405020304" pitchFamily="18" charset="0"/>
                      </a:rPr>
                      <m:t>𝒛</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𝟗𝟓𝟎</m:t>
                    </m:r>
                    <m:r>
                      <a:rPr lang="en-US" b="1" i="1">
                        <a:latin typeface="Cambria Math" panose="02040503050406030204" pitchFamily="18" charset="0"/>
                        <a:ea typeface="Calibri" panose="020F0502020204030204" pitchFamily="34" charset="0"/>
                        <a:cs typeface="Times New Roman" panose="02020603050405020304" pitchFamily="18" charset="0"/>
                      </a:rPr>
                      <m:t>  </m:t>
                    </m:r>
                    <m:r>
                      <a:rPr lang="en-US" b="1" i="1">
                        <a:latin typeface="Cambria Math" panose="02040503050406030204" pitchFamily="18" charset="0"/>
                        <a:ea typeface="Calibri" panose="020F0502020204030204" pitchFamily="34" charset="0"/>
                        <a:cs typeface="Times New Roman" panose="02020603050405020304" pitchFamily="18" charset="0"/>
                      </a:rPr>
                      <m:t>𝐤𝐠</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𝒉𝒂</m:t>
                    </m:r>
                    <m:r>
                      <a:rPr lang="en-US" b="1" i="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𝟎</m:t>
                    </m:r>
                    <m:r>
                      <a:rPr lang="en-US" b="1">
                        <a:latin typeface="Cambria Math" panose="02040503050406030204" pitchFamily="18" charset="0"/>
                        <a:ea typeface="Calibri" panose="020F0502020204030204" pitchFamily="34" charset="0"/>
                        <a:cs typeface="Times New Roman" panose="02020603050405020304" pitchFamily="18" charset="0"/>
                      </a:rPr>
                      <m:t>,</m:t>
                    </m:r>
                    <m:r>
                      <a:rPr lang="en-US" b="1" i="1">
                        <a:latin typeface="Cambria Math" panose="02040503050406030204" pitchFamily="18" charset="0"/>
                        <a:ea typeface="Calibri" panose="020F0502020204030204" pitchFamily="34" charset="0"/>
                        <a:cs typeface="Times New Roman" panose="02020603050405020304" pitchFamily="18" charset="0"/>
                      </a:rPr>
                      <m:t>𝟗𝟓</m:t>
                    </m:r>
                  </m:oMath>
                </a14:m>
                <a:r>
                  <a:rPr lang="en-US" b="1" dirty="0">
                    <a:latin typeface="Tahoma" panose="020B0604030504040204" pitchFamily="34" charset="0"/>
                    <a:ea typeface="Tahoma" panose="020B0604030504040204" pitchFamily="34" charset="0"/>
                    <a:cs typeface="Tahoma" panose="020B0604030504040204" pitchFamily="34" charset="0"/>
                  </a:rPr>
                  <a:t> tấn/ha.		</a:t>
                </a:r>
                <a:r>
                  <a:rPr lang="en-US" b="1" dirty="0">
                    <a:solidFill>
                      <a:srgbClr val="4472C4"/>
                    </a:solidFill>
                    <a:latin typeface="Tahoma" panose="020B0604030504040204" pitchFamily="34" charset="0"/>
                    <a:ea typeface="Tahoma" panose="020B0604030504040204" pitchFamily="34" charset="0"/>
                    <a:cs typeface="Tahoma" panose="020B0604030504040204" pitchFamily="34" charset="0"/>
                  </a:rPr>
                  <a:t> </a:t>
                </a:r>
                <a:endParaRPr lang="en-US" b="1" dirty="0">
                  <a:latin typeface="Tahoma" panose="020B0604030504040204" pitchFamily="34" charset="0"/>
                  <a:ea typeface="Tahoma" panose="020B0604030504040204" pitchFamily="34" charset="0"/>
                  <a:cs typeface="Tahoma" panose="020B0604030504040204" pitchFamily="34" charset="0"/>
                </a:endParaRPr>
              </a:p>
            </p:txBody>
          </p:sp>
        </mc:Choice>
        <mc:Fallback xmlns="">
          <p:sp>
            <p:nvSpPr>
              <p:cNvPr id="99" name="Content Placeholder 2">
                <a:extLst>
                  <a:ext uri="{FF2B5EF4-FFF2-40B4-BE49-F238E27FC236}">
                    <a16:creationId xmlns:a16="http://schemas.microsoft.com/office/drawing/2014/main" id="{14822BB7-DB89-4357-87F0-6E511FC44A6A}"/>
                  </a:ext>
                </a:extLst>
              </p:cNvPr>
              <p:cNvSpPr txBox="1">
                <a:spLocks noRot="1" noChangeAspect="1" noMove="1" noResize="1" noEditPoints="1" noAdjustHandles="1" noChangeArrowheads="1" noChangeShapeType="1" noTextEdit="1"/>
              </p:cNvSpPr>
              <p:nvPr/>
            </p:nvSpPr>
            <p:spPr>
              <a:xfrm>
                <a:off x="228600" y="1905000"/>
                <a:ext cx="23393400" cy="7696200"/>
              </a:xfrm>
              <a:prstGeom prst="rect">
                <a:avLst/>
              </a:prstGeom>
              <a:blipFill>
                <a:blip r:embed="rId3"/>
                <a:stretch>
                  <a:fillRect l="-1172" b="-712"/>
                </a:stretch>
              </a:blipFill>
              <a:ln>
                <a:solidFill>
                  <a:srgbClr val="00B0F0"/>
                </a:solidFill>
              </a:ln>
            </p:spPr>
            <p:txBody>
              <a:bodyPr/>
              <a:lstStyle/>
              <a:p>
                <a:r>
                  <a:rPr lang="en-US">
                    <a:noFill/>
                  </a:rPr>
                  <a:t> </a:t>
                </a:r>
              </a:p>
            </p:txBody>
          </p:sp>
        </mc:Fallback>
      </mc:AlternateContent>
    </p:spTree>
    <p:extLst>
      <p:ext uri="{BB962C8B-B14F-4D97-AF65-F5344CB8AC3E}">
        <p14:creationId xmlns:p14="http://schemas.microsoft.com/office/powerpoint/2010/main" val="85626140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up)">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99">
                                            <p:txEl>
                                              <p:pRg st="0" end="0"/>
                                            </p:txEl>
                                          </p:spTgt>
                                        </p:tgtEl>
                                        <p:attrNameLst>
                                          <p:attrName>style.visibility</p:attrName>
                                        </p:attrNameLst>
                                      </p:cBhvr>
                                      <p:to>
                                        <p:strVal val="visible"/>
                                      </p:to>
                                    </p:set>
                                    <p:animEffect transition="in" filter="wipe(up)">
                                      <p:cBhvr>
                                        <p:cTn id="12" dur="500"/>
                                        <p:tgtEl>
                                          <p:spTgt spid="9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99">
                                            <p:txEl>
                                              <p:pRg st="1" end="1"/>
                                            </p:txEl>
                                          </p:spTgt>
                                        </p:tgtEl>
                                        <p:attrNameLst>
                                          <p:attrName>style.visibility</p:attrName>
                                        </p:attrNameLst>
                                      </p:cBhvr>
                                      <p:to>
                                        <p:strVal val="visible"/>
                                      </p:to>
                                    </p:set>
                                    <p:animEffect transition="in" filter="wipe(up)">
                                      <p:cBhvr>
                                        <p:cTn id="17" dur="500"/>
                                        <p:tgtEl>
                                          <p:spTgt spid="9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99">
                                            <p:txEl>
                                              <p:pRg st="2" end="2"/>
                                            </p:txEl>
                                          </p:spTgt>
                                        </p:tgtEl>
                                        <p:attrNameLst>
                                          <p:attrName>style.visibility</p:attrName>
                                        </p:attrNameLst>
                                      </p:cBhvr>
                                      <p:to>
                                        <p:strVal val="visible"/>
                                      </p:to>
                                    </p:set>
                                    <p:animEffect transition="in" filter="wipe(up)">
                                      <p:cBhvr>
                                        <p:cTn id="22" dur="500"/>
                                        <p:tgtEl>
                                          <p:spTgt spid="9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nodeType="clickEffect">
                                  <p:stCondLst>
                                    <p:cond delay="0"/>
                                  </p:stCondLst>
                                  <p:childTnLst>
                                    <p:set>
                                      <p:cBhvr>
                                        <p:cTn id="26" dur="1" fill="hold">
                                          <p:stCondLst>
                                            <p:cond delay="0"/>
                                          </p:stCondLst>
                                        </p:cTn>
                                        <p:tgtEl>
                                          <p:spTgt spid="99">
                                            <p:txEl>
                                              <p:pRg st="3" end="3"/>
                                            </p:txEl>
                                          </p:spTgt>
                                        </p:tgtEl>
                                        <p:attrNameLst>
                                          <p:attrName>style.visibility</p:attrName>
                                        </p:attrNameLst>
                                      </p:cBhvr>
                                      <p:to>
                                        <p:strVal val="visible"/>
                                      </p:to>
                                    </p:set>
                                    <p:animEffect transition="in" filter="wipe(up)">
                                      <p:cBhvr>
                                        <p:cTn id="27" dur="500"/>
                                        <p:tgtEl>
                                          <p:spTgt spid="99">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99">
                                            <p:txEl>
                                              <p:pRg st="4" end="4"/>
                                            </p:txEl>
                                          </p:spTgt>
                                        </p:tgtEl>
                                        <p:attrNameLst>
                                          <p:attrName>style.visibility</p:attrName>
                                        </p:attrNameLst>
                                      </p:cBhvr>
                                      <p:to>
                                        <p:strVal val="visible"/>
                                      </p:to>
                                    </p:set>
                                    <p:animEffect transition="in" filter="wipe(up)">
                                      <p:cBhvr>
                                        <p:cTn id="32" dur="500"/>
                                        <p:tgtEl>
                                          <p:spTgt spid="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8.0&quot;&gt;&lt;object type=&quot;1&quot; unique_id=&quot;10001&quot;&gt;&lt;object type=&quot;2&quot; unique_id=&quot;10002&quot;&gt;&lt;object type=&quot;3&quot; unique_id=&quot;10003&quot;&gt;&lt;property id=&quot;20148&quot; value=&quot;5&quot;/&gt;&lt;property id=&quot;20300&quot; value=&quot;Slide 1&quot;/&gt;&lt;property id=&quot;20307&quot; value=&quot;257&quot;/&gt;&lt;/object&gt;&lt;object type=&quot;3&quot; unique_id=&quot;10004&quot;&gt;&lt;property id=&quot;20148&quot; value=&quot;5&quot;/&gt;&lt;property id=&quot;20300&quot; value=&quot;Slide 2&quot;/&gt;&lt;property id=&quot;20307&quot; value=&quot;258&quot;/&gt;&lt;/object&gt;&lt;object type=&quot;3&quot; unique_id=&quot;10005&quot;&gt;&lt;property id=&quot;20148&quot; value=&quot;5&quot;/&gt;&lt;property id=&quot;20300&quot; value=&quot;Slide 3&quot;/&gt;&lt;property id=&quot;20307&quot; value=&quot;259&quot;/&gt;&lt;/object&gt;&lt;object type=&quot;3&quot; unique_id=&quot;10006&quot;&gt;&lt;property id=&quot;20148&quot; value=&quot;5&quot;/&gt;&lt;property id=&quot;20300&quot; value=&quot;Slide 4&quot;/&gt;&lt;property id=&quot;20307&quot; value=&quot;260&quot;/&gt;&lt;/object&gt;&lt;object type=&quot;3&quot; unique_id=&quot;10007&quot;&gt;&lt;property id=&quot;20148&quot; value=&quot;5&quot;/&gt;&lt;property id=&quot;20300&quot; value=&quot;Slide 5&quot;/&gt;&lt;property id=&quot;20307&quot; value=&quot;262&quot;/&gt;&lt;/object&gt;&lt;object type=&quot;3&quot; unique_id=&quot;10008&quot;&gt;&lt;property id=&quot;20148&quot; value=&quot;5&quot;/&gt;&lt;property id=&quot;20300&quot; value=&quot;Slide 6&quot;/&gt;&lt;property id=&quot;20307&quot; value=&quot;263&quot;/&gt;&lt;/object&gt;&lt;object type=&quot;3&quot; unique_id=&quot;10009&quot;&gt;&lt;property id=&quot;20148&quot; value=&quot;5&quot;/&gt;&lt;property id=&quot;20300&quot; value=&quot;Slide 7&quot;/&gt;&lt;property id=&quot;20307&quot; value=&quot;264&quot;/&gt;&lt;/object&gt;&lt;object type=&quot;3&quot; unique_id=&quot;10010&quot;&gt;&lt;property id=&quot;20148&quot; value=&quot;5&quot;/&gt;&lt;property id=&quot;20300&quot; value=&quot;Slide 8&quot;/&gt;&lt;property id=&quot;20307&quot; value=&quot;265&quot;/&gt;&lt;/object&gt;&lt;object type=&quot;3&quot; unique_id=&quot;10011&quot;&gt;&lt;property id=&quot;20148&quot; value=&quot;5&quot;/&gt;&lt;property id=&quot;20300&quot; value=&quot;Slide 9&quot;/&gt;&lt;property id=&quot;20307&quot; value=&quot;266&quot;/&gt;&lt;/object&gt;&lt;object type=&quot;3&quot; unique_id=&quot;10012&quot;&gt;&lt;property id=&quot;20148&quot; value=&quot;5&quot;/&gt;&lt;property id=&quot;20300&quot; value=&quot;Slide 10&quot;/&gt;&lt;property id=&quot;20307&quot; value=&quot;267&quot;/&gt;&lt;/object&gt;&lt;object type=&quot;3&quot; unique_id=&quot;10013&quot;&gt;&lt;property id=&quot;20148&quot; value=&quot;5&quot;/&gt;&lt;property id=&quot;20300&quot; value=&quot;Slide 11&quot;/&gt;&lt;property id=&quot;20307&quot; value=&quot;269&quot;/&gt;&lt;/object&gt;&lt;object type=&quot;3&quot; unique_id=&quot;10014&quot;&gt;&lt;property id=&quot;20148&quot; value=&quot;5&quot;/&gt;&lt;property id=&quot;20300&quot; value=&quot;Slide 12&quot;/&gt;&lt;property id=&quot;20307&quot; value=&quot;270&quot;/&gt;&lt;/object&gt;&lt;object type=&quot;3&quot; unique_id=&quot;10015&quot;&gt;&lt;property id=&quot;20148&quot; value=&quot;5&quot;/&gt;&lt;property id=&quot;20300&quot; value=&quot;Slide 13&quot;/&gt;&lt;property id=&quot;20307&quot; value=&quot;274&quot;/&gt;&lt;/object&gt;&lt;object type=&quot;3&quot; unique_id=&quot;10016&quot;&gt;&lt;property id=&quot;20148&quot; value=&quot;5&quot;/&gt;&lt;property id=&quot;20300&quot; value=&quot;Slide 14&quot;/&gt;&lt;property id=&quot;20307&quot; value=&quot;275&quot;/&gt;&lt;/object&gt;&lt;object type=&quot;3&quot; unique_id=&quot;10017&quot;&gt;&lt;property id=&quot;20148&quot; value=&quot;5&quot;/&gt;&lt;property id=&quot;20300&quot; value=&quot;Slide 15&quot;/&gt;&lt;property id=&quot;20307&quot; value=&quot;276&quot;/&gt;&lt;/object&gt;&lt;object type=&quot;3&quot; unique_id=&quot;10018&quot;&gt;&lt;property id=&quot;20148&quot; value=&quot;5&quot;/&gt;&lt;property id=&quot;20300&quot; value=&quot;Slide 16&quot;/&gt;&lt;property id=&quot;20307&quot; value=&quot;277&quot;/&gt;&lt;/object&gt;&lt;object type=&quot;3&quot; unique_id=&quot;10019&quot;&gt;&lt;property id=&quot;20148&quot; value=&quot;5&quot;/&gt;&lt;property id=&quot;20300&quot; value=&quot;Slide 17&quot;/&gt;&lt;property id=&quot;20307&quot; value=&quot;271&quot;/&gt;&lt;/object&gt;&lt;object type=&quot;3&quot; unique_id=&quot;10020&quot;&gt;&lt;property id=&quot;20148&quot; value=&quot;5&quot;/&gt;&lt;property id=&quot;20300&quot; value=&quot;Slide 18&quot;/&gt;&lt;property id=&quot;20307&quot; value=&quot;278&quot;/&gt;&lt;/object&gt;&lt;object type=&quot;3&quot; unique_id=&quot;10021&quot;&gt;&lt;property id=&quot;20148&quot; value=&quot;5&quot;/&gt;&lt;property id=&quot;20300&quot; value=&quot;Slide 19&quot;/&gt;&lt;property id=&quot;20307&quot; value=&quot;279&quot;/&gt;&lt;/object&gt;&lt;object type=&quot;3&quot; unique_id=&quot;10022&quot;&gt;&lt;property id=&quot;20148&quot; value=&quot;5&quot;/&gt;&lt;property id=&quot;20300&quot; value=&quot;Slide 20&quot;/&gt;&lt;property id=&quot;20307&quot; value=&quot;272&quot;/&gt;&lt;/object&gt;&lt;object type=&quot;3&quot; unique_id=&quot;10023&quot;&gt;&lt;property id=&quot;20148&quot; value=&quot;5&quot;/&gt;&lt;property id=&quot;20300&quot; value=&quot;Slide 21&quot;/&gt;&lt;property id=&quot;20307&quot; value=&quot;273&quot;/&gt;&lt;/object&gt;&lt;object type=&quot;3&quot; unique_id=&quot;10024&quot;&gt;&lt;property id=&quot;20148&quot; value=&quot;5&quot;/&gt;&lt;property id=&quot;20300&quot; value=&quot;Slide 22&quot;/&gt;&lt;property id=&quot;20307&quot; value=&quot;268&quot;/&gt;&lt;/object&gt;&lt;object type=&quot;3&quot; unique_id=&quot;10025&quot;&gt;&lt;property id=&quot;20148&quot; value=&quot;5&quot;/&gt;&lt;property id=&quot;20300&quot; value=&quot;Slide 23&quot;/&gt;&lt;property id=&quot;20307&quot; value=&quot;280&quot;/&gt;&lt;/object&gt;&lt;object type=&quot;3&quot; unique_id=&quot;10026&quot;&gt;&lt;property id=&quot;20148&quot; value=&quot;5&quot;/&gt;&lt;property id=&quot;20300&quot; value=&quot;Slide 24&quot;/&gt;&lt;property id=&quot;20307&quot; value=&quot;281&quot;/&gt;&lt;/object&gt;&lt;object type=&quot;3&quot; unique_id=&quot;10027&quot;&gt;&lt;property id=&quot;20148&quot; value=&quot;5&quot;/&gt;&lt;property id=&quot;20300&quot; value=&quot;Slide 25&quot;/&gt;&lt;property id=&quot;20307&quot; value=&quot;282&quot;/&gt;&lt;/object&gt;&lt;/object&gt;&lt;object type=&quot;8&quot; unique_id=&quot;10056&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9Slide.vn</Template>
  <TotalTime>3455</TotalTime>
  <Words>1796</Words>
  <Application>Microsoft Office PowerPoint</Application>
  <PresentationFormat>Custom</PresentationFormat>
  <Paragraphs>125</Paragraphs>
  <Slides>17</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17</vt:i4>
      </vt:variant>
    </vt:vector>
  </HeadingPairs>
  <TitlesOfParts>
    <vt:vector size="28" baseType="lpstr">
      <vt:lpstr>Yu Gothic UI Semilight</vt:lpstr>
      <vt:lpstr>Arial</vt:lpstr>
      <vt:lpstr>Bahnschrift SemiBold SemiConden</vt:lpstr>
      <vt:lpstr>Calibri</vt:lpstr>
      <vt:lpstr>Calibri Light</vt:lpstr>
      <vt:lpstr>Cambria Math</vt:lpstr>
      <vt:lpstr>Tahoma</vt:lpstr>
      <vt:lpstr>Times New Roman</vt:lpstr>
      <vt:lpstr>Tomaho</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VnTeach.Com</dc:creator>
  <cp:keywords>VnTeach.Com</cp:keywords>
  <cp:lastModifiedBy>Admin</cp:lastModifiedBy>
  <cp:revision>1</cp:revision>
  <dcterms:created xsi:type="dcterms:W3CDTF">2013-08-31T11:42:51Z</dcterms:created>
  <dcterms:modified xsi:type="dcterms:W3CDTF">2023-12-21T08:35:47Z</dcterms:modified>
</cp:coreProperties>
</file>