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2"/>
  </p:notesMasterIdLst>
  <p:sldIdLst>
    <p:sldId id="333" r:id="rId11"/>
    <p:sldId id="319" r:id="rId12"/>
    <p:sldId id="313" r:id="rId13"/>
    <p:sldId id="329" r:id="rId14"/>
    <p:sldId id="330" r:id="rId15"/>
    <p:sldId id="331" r:id="rId16"/>
    <p:sldId id="332" r:id="rId17"/>
    <p:sldId id="314" r:id="rId18"/>
    <p:sldId id="324" r:id="rId19"/>
    <p:sldId id="326" r:id="rId20"/>
    <p:sldId id="3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34F"/>
    <a:srgbClr val="EF4753"/>
    <a:srgbClr val="EE5050"/>
    <a:srgbClr val="E6E6E6"/>
    <a:srgbClr val="EE4C4C"/>
    <a:srgbClr val="ED3F3F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58" d="100"/>
          <a:sy n="58" d="100"/>
        </p:scale>
        <p:origin x="11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64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2022/8/16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3.emf"/><Relationship Id="rId2" Type="http://schemas.openxmlformats.org/officeDocument/2006/relationships/video" Target="../media/media1.mp4"/><Relationship Id="rId16" Type="http://schemas.openxmlformats.org/officeDocument/2006/relationships/image" Target="../media/image12.emf"/><Relationship Id="rId20" Type="http://schemas.openxmlformats.org/officeDocument/2006/relationships/image" Target="../media/image16.png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audio" Target="../media/audio4.wav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microsoft.com/office/2007/relationships/media" Target="../media/media4.wma"/><Relationship Id="rId12" Type="http://schemas.openxmlformats.org/officeDocument/2006/relationships/audio" Target="../media/audio3.wav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emf"/><Relationship Id="rId1" Type="http://schemas.microsoft.com/office/2007/relationships/media" Target="../media/media1.mp4"/><Relationship Id="rId6" Type="http://schemas.openxmlformats.org/officeDocument/2006/relationships/audio" Target="../media/media3.wma"/><Relationship Id="rId11" Type="http://schemas.openxmlformats.org/officeDocument/2006/relationships/audio" Target="../media/audio2.wav"/><Relationship Id="rId5" Type="http://schemas.microsoft.com/office/2007/relationships/media" Target="../media/media3.wma"/><Relationship Id="rId15" Type="http://schemas.openxmlformats.org/officeDocument/2006/relationships/image" Target="../media/image12.emf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8621"/>
            <a:ext cx="2187972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71600" y="3257551"/>
            <a:ext cx="10355579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LUYỆN TẬP CHUNG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55"/>
            <a:ext cx="870958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8131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82" y="-81642"/>
            <a:ext cx="1037036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252" y="2016145"/>
            <a:ext cx="6827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2577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06942" y="2016145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45827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5"/>
            <a:ext cx="2123323" cy="553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055315"/>
              </p:ext>
            </p:extLst>
          </p:nvPr>
        </p:nvGraphicFramePr>
        <p:xfrm>
          <a:off x="1666240" y="3302846"/>
          <a:ext cx="896366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8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5372100" y="389382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7135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070695" y="387477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04710" y="492633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6829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08520" y="54063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075420" y="489966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72100" y="4415790"/>
            <a:ext cx="1074420" cy="434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4469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91" y="524145"/>
            <a:ext cx="10762488" cy="602379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424763" y="2275367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2402957" y="2275366"/>
            <a:ext cx="8432683" cy="10621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4 128, 5 062, 6 704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7 053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31" y="605320"/>
            <a:ext cx="2795654" cy="167004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88826" y="3444916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76961" y="3657960"/>
            <a:ext cx="6245743" cy="2106926"/>
          </a:xfrm>
          <a:prstGeom prst="wedgeRoundRectCallout">
            <a:avLst>
              <a:gd name="adj1" fmla="val -46877"/>
              <a:gd name="adj2" fmla="val 8274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018460" y="3657960"/>
            <a:ext cx="5493843" cy="1965960"/>
          </a:xfrm>
          <a:prstGeom prst="wedgeRoundRectCallout">
            <a:avLst>
              <a:gd name="adj1" fmla="val -47464"/>
              <a:gd name="adj2" fmla="val 965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4 100; 5 000; 6 700; 7 000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8" name="Group 17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70646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  <p:bldP spid="3" grpId="1" animBg="1"/>
      <p:bldP spid="7" grpId="0" animBg="1"/>
      <p:bldP spid="7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1557882" y="150758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2402" y="1854815"/>
            <a:ext cx="6282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2" name="Group 11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102145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86052" y="1250660"/>
            <a:ext cx="387576" cy="1832847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0932515" y="1144451"/>
            <a:ext cx="154736" cy="181863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98839" y="6442711"/>
            <a:ext cx="917632" cy="38265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351504" y="6453258"/>
            <a:ext cx="740475" cy="436621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79"/>
            <a:ext cx="1082288" cy="1082288"/>
            <a:chOff x="83662" y="159259"/>
            <a:chExt cx="1082288" cy="1082288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1606" y="4105670"/>
            <a:ext cx="6712787" cy="511057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4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49804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37506" y="4774567"/>
            <a:ext cx="6682032" cy="500568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361548" y="4796509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761607" y="546540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523144" y="54208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10094" y="542089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16807" y="6167934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415007" y="6093766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10094" y="6133917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6" name="VĐ_10s">
            <a:hlinkClick r:id="" action="ppaction://media"/>
            <a:extLst>
              <a:ext uri="{FF2B5EF4-FFF2-40B4-BE49-F238E27FC236}">
                <a16:creationId xmlns:a16="http://schemas.microsoft.com/office/drawing/2014/main" id="{0F559A4E-709D-407F-B361-7583264E5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3A3518-2E67-42DB-984D-39B96D156190}"/>
              </a:ext>
            </a:extLst>
          </p:cNvPr>
          <p:cNvGrpSpPr/>
          <p:nvPr/>
        </p:nvGrpSpPr>
        <p:grpSpPr>
          <a:xfrm>
            <a:off x="3099101" y="1436914"/>
            <a:ext cx="8012691" cy="1113651"/>
            <a:chOff x="2873948" y="1258106"/>
            <a:chExt cx="7394088" cy="1980651"/>
          </a:xfrm>
        </p:grpSpPr>
        <p:sp>
          <p:nvSpPr>
            <p:cNvPr id="18" name="Rectangle 17"/>
            <p:cNvSpPr/>
            <p:nvPr/>
          </p:nvSpPr>
          <p:spPr>
            <a:xfrm>
              <a:off x="2873948" y="1258106"/>
              <a:ext cx="7394088" cy="1818635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</a:t>
              </a:r>
            </a:p>
            <a:p>
              <a:pPr lvl="0" algn="ctr">
                <a:defRPr/>
              </a:pPr>
              <a:r>
                <a:rPr lang="en-US" sz="4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 Box 9">
              <a:extLst>
                <a:ext uri="{FF2B5EF4-FFF2-40B4-BE49-F238E27FC236}">
                  <a16:creationId xmlns:a16="http://schemas.microsoft.com/office/drawing/2014/main" id="{7D859056-F794-4B9D-8EBB-5E29658AC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631" y="1322903"/>
              <a:ext cx="7330758" cy="1915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48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"/>
                            </p:stCondLst>
                            <p:childTnLst>
                              <p:par>
                                <p:cTn id="1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1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4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0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1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9" grpId="0" animBg="1"/>
      <p:bldP spid="74" grpId="0" animBg="1"/>
      <p:bldP spid="74" grpId="1" animBg="1"/>
      <p:bldP spid="78" grpId="0" animBg="1"/>
      <p:bldP spid="92" grpId="0" animBg="1"/>
      <p:bldP spid="92" grpId="1" animBg="1"/>
      <p:bldP spid="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650261" y="937288"/>
            <a:ext cx="346759" cy="2094024"/>
            <a:chOff x="1322576" y="181189"/>
            <a:chExt cx="387790" cy="3742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22576" y="1912984"/>
              <a:ext cx="286946" cy="286946"/>
              <a:chOff x="505017" y="4195741"/>
              <a:chExt cx="286946" cy="28694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05017" y="4195741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82269" y="4275076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sp>
          <p:nvSpPr>
            <p:cNvPr id="21" name="Left Bracket 20"/>
            <p:cNvSpPr/>
            <p:nvPr/>
          </p:nvSpPr>
          <p:spPr>
            <a:xfrm>
              <a:off x="1461286" y="181189"/>
              <a:ext cx="249080" cy="374225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24" name="Left Bracket 23"/>
          <p:cNvSpPr/>
          <p:nvPr/>
        </p:nvSpPr>
        <p:spPr>
          <a:xfrm flipH="1">
            <a:off x="11435633" y="818195"/>
            <a:ext cx="88449" cy="209402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53195" y="1170256"/>
            <a:ext cx="455948" cy="3073075"/>
            <a:chOff x="393013" y="1161171"/>
            <a:chExt cx="455948" cy="3073075"/>
          </a:xfrm>
        </p:grpSpPr>
        <p:cxnSp>
          <p:nvCxnSpPr>
            <p:cNvPr id="26" name="Straight Connector 25"/>
            <p:cNvCxnSpPr>
              <a:stCxn id="35" idx="4"/>
              <a:endCxn id="28" idx="0"/>
            </p:cNvCxnSpPr>
            <p:nvPr/>
          </p:nvCxnSpPr>
          <p:spPr>
            <a:xfrm flipH="1">
              <a:off x="620987" y="1161171"/>
              <a:ext cx="11340" cy="261712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93013" y="3778298"/>
              <a:ext cx="455948" cy="455948"/>
              <a:chOff x="268476" y="3165563"/>
              <a:chExt cx="286946" cy="28694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68476" y="316556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50491" y="325323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Parallelogram 29"/>
          <p:cNvSpPr/>
          <p:nvPr/>
        </p:nvSpPr>
        <p:spPr>
          <a:xfrm flipH="1">
            <a:off x="10301284" y="6331467"/>
            <a:ext cx="825916" cy="41075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Parallelogram 31"/>
          <p:cNvSpPr/>
          <p:nvPr/>
        </p:nvSpPr>
        <p:spPr>
          <a:xfrm flipH="1">
            <a:off x="11189017" y="6309992"/>
            <a:ext cx="802649" cy="43662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55183" y="99681"/>
            <a:ext cx="1082288" cy="1221283"/>
            <a:chOff x="83662" y="159259"/>
            <a:chExt cx="1082288" cy="1221283"/>
          </a:xfrm>
        </p:grpSpPr>
        <p:sp>
          <p:nvSpPr>
            <p:cNvPr id="35" name="Oval 34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6417" y="272546"/>
              <a:ext cx="944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13219" y="1181967"/>
            <a:ext cx="147440" cy="1153156"/>
            <a:chOff x="589219" y="712067"/>
            <a:chExt cx="147440" cy="1153156"/>
          </a:xfrm>
        </p:grpSpPr>
        <p:grpSp>
          <p:nvGrpSpPr>
            <p:cNvPr id="102" name="Group 101"/>
            <p:cNvGrpSpPr/>
            <p:nvPr/>
          </p:nvGrpSpPr>
          <p:grpSpPr>
            <a:xfrm>
              <a:off x="589219" y="1717783"/>
              <a:ext cx="147440" cy="147440"/>
              <a:chOff x="286255" y="1260952"/>
              <a:chExt cx="286946" cy="286946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286255" y="1260952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FF4E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68270" y="1340287"/>
                <a:ext cx="122915" cy="122915"/>
              </a:xfrm>
              <a:prstGeom prst="ellipse">
                <a:avLst/>
              </a:prstGeom>
              <a:solidFill>
                <a:srgbClr val="00F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>
              <a:stCxn id="36" idx="2"/>
              <a:endCxn id="104" idx="0"/>
            </p:cNvCxnSpPr>
            <p:nvPr/>
          </p:nvCxnSpPr>
          <p:spPr>
            <a:xfrm flipH="1">
              <a:off x="662939" y="712067"/>
              <a:ext cx="9387" cy="1005716"/>
            </a:xfrm>
            <a:prstGeom prst="line">
              <a:avLst/>
            </a:prstGeom>
            <a:ln w="12700">
              <a:solidFill>
                <a:srgbClr val="00FF4E"/>
              </a:solidFill>
            </a:ln>
            <a:effectLst>
              <a:glow rad="127000">
                <a:srgbClr val="00FF4E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65Q888piCuH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24004" y="2291605"/>
            <a:ext cx="1305899" cy="112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4" name="Left Brace 133"/>
          <p:cNvSpPr/>
          <p:nvPr/>
        </p:nvSpPr>
        <p:spPr>
          <a:xfrm rot="5400000">
            <a:off x="2078555" y="1620150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35" name="Left Brace 134"/>
          <p:cNvSpPr/>
          <p:nvPr/>
        </p:nvSpPr>
        <p:spPr>
          <a:xfrm rot="16200000">
            <a:off x="2078555" y="2822011"/>
            <a:ext cx="218365" cy="1290387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139" name="21P888piCnT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48464" y="7115164"/>
            <a:ext cx="1521849" cy="856040"/>
          </a:xfrm>
          <a:prstGeom prst="rect">
            <a:avLst/>
          </a:prstGeom>
        </p:spPr>
      </p:pic>
      <p:pic>
        <p:nvPicPr>
          <p:cNvPr id="2" name="VCNV_15s_2010">
            <a:hlinkClick r:id="" action="ppaction://media"/>
            <a:extLst>
              <a:ext uri="{FF2B5EF4-FFF2-40B4-BE49-F238E27FC236}">
                <a16:creationId xmlns:a16="http://schemas.microsoft.com/office/drawing/2014/main" id="{E0804BB7-D8A5-47B1-915A-926659001C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76137" y="7228581"/>
            <a:ext cx="609600" cy="609600"/>
          </a:xfrm>
          <a:prstGeom prst="rect">
            <a:avLst/>
          </a:prstGeom>
        </p:spPr>
      </p:pic>
      <p:sp>
        <p:nvSpPr>
          <p:cNvPr id="55" name="Rectangle 5">
            <a:extLst>
              <a:ext uri="{FF2B5EF4-FFF2-40B4-BE49-F238E27FC236}">
                <a16:creationId xmlns:a16="http://schemas.microsoft.com/office/drawing/2014/main" id="{2D39D656-C9D4-485B-9EF1-C84292035E73}"/>
              </a:ext>
            </a:extLst>
          </p:cNvPr>
          <p:cNvSpPr/>
          <p:nvPr/>
        </p:nvSpPr>
        <p:spPr>
          <a:xfrm>
            <a:off x="3768255" y="4201286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BB5DF9-396E-4540-BDE0-7C84BE7102AD}"/>
              </a:ext>
            </a:extLst>
          </p:cNvPr>
          <p:cNvGrpSpPr/>
          <p:nvPr/>
        </p:nvGrpSpPr>
        <p:grpSpPr>
          <a:xfrm>
            <a:off x="2004643" y="4432829"/>
            <a:ext cx="350520" cy="286712"/>
            <a:chOff x="4344026" y="3202056"/>
            <a:chExt cx="455948" cy="45594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B40BCA5-2491-4D90-BA4F-DB87A322C6F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D1C0DA8-508E-4447-A471-AEC03DDBBB76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3EA83AE3-F805-49F0-8F2D-BCFF883D8619}"/>
              </a:ext>
            </a:extLst>
          </p:cNvPr>
          <p:cNvSpPr/>
          <p:nvPr/>
        </p:nvSpPr>
        <p:spPr>
          <a:xfrm>
            <a:off x="2667257" y="4105671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F9DC58-D685-4CC7-B8BB-2C937F960069}"/>
              </a:ext>
            </a:extLst>
          </p:cNvPr>
          <p:cNvGrpSpPr/>
          <p:nvPr/>
        </p:nvGrpSpPr>
        <p:grpSpPr>
          <a:xfrm>
            <a:off x="2385649" y="4105672"/>
            <a:ext cx="8088745" cy="411737"/>
            <a:chOff x="623886" y="1100545"/>
            <a:chExt cx="8088745" cy="50336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EEAA7B7-CAA7-4754-A584-A0591D22C0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9F9781-24AC-45F3-80E7-C01C0F637FC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6F65088-4A4C-4805-A5EF-F4214535D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5">
            <a:extLst>
              <a:ext uri="{FF2B5EF4-FFF2-40B4-BE49-F238E27FC236}">
                <a16:creationId xmlns:a16="http://schemas.microsoft.com/office/drawing/2014/main" id="{6E7C1717-83A4-4714-97F0-4D1256075887}"/>
              </a:ext>
            </a:extLst>
          </p:cNvPr>
          <p:cNvSpPr/>
          <p:nvPr/>
        </p:nvSpPr>
        <p:spPr>
          <a:xfrm>
            <a:off x="3744153" y="4892123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6 783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A6B8724-2ABF-4CA9-B37F-D884F946794F}"/>
              </a:ext>
            </a:extLst>
          </p:cNvPr>
          <p:cNvGrpSpPr/>
          <p:nvPr/>
        </p:nvGrpSpPr>
        <p:grpSpPr>
          <a:xfrm>
            <a:off x="1980541" y="5123667"/>
            <a:ext cx="350520" cy="286712"/>
            <a:chOff x="4344026" y="3202056"/>
            <a:chExt cx="455948" cy="45594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91E874-A83E-4196-AD18-0EDF3A972E27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4F75DBC-318D-479E-B53D-208A68A22E85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B59CE24-6C55-4FCA-9A87-42A5627F574F}"/>
              </a:ext>
            </a:extLst>
          </p:cNvPr>
          <p:cNvSpPr/>
          <p:nvPr/>
        </p:nvSpPr>
        <p:spPr>
          <a:xfrm>
            <a:off x="2643157" y="4796509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E222A1-019B-48F6-A9F9-F925F21CB3A8}"/>
              </a:ext>
            </a:extLst>
          </p:cNvPr>
          <p:cNvGrpSpPr/>
          <p:nvPr/>
        </p:nvGrpSpPr>
        <p:grpSpPr>
          <a:xfrm>
            <a:off x="2449923" y="4734643"/>
            <a:ext cx="8088745" cy="411737"/>
            <a:chOff x="623886" y="1100545"/>
            <a:chExt cx="8088745" cy="503369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A94CA9-38C0-4DBE-A6EE-4CB139AEB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948FB48-D358-4C10-8CEB-18DB7067F6BE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43D5A7C-3B39-4B41-BB8A-0F585B6DD464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5">
            <a:extLst>
              <a:ext uri="{FF2B5EF4-FFF2-40B4-BE49-F238E27FC236}">
                <a16:creationId xmlns:a16="http://schemas.microsoft.com/office/drawing/2014/main" id="{6D03D1D9-596B-4C95-9C65-C8D241CB7FD9}"/>
              </a:ext>
            </a:extLst>
          </p:cNvPr>
          <p:cNvSpPr/>
          <p:nvPr/>
        </p:nvSpPr>
        <p:spPr>
          <a:xfrm>
            <a:off x="3619252" y="5532905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3 687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06F8B3-E044-444E-BD14-E3617249AC91}"/>
              </a:ext>
            </a:extLst>
          </p:cNvPr>
          <p:cNvGrpSpPr/>
          <p:nvPr/>
        </p:nvGrpSpPr>
        <p:grpSpPr>
          <a:xfrm>
            <a:off x="1953195" y="5830275"/>
            <a:ext cx="350520" cy="286712"/>
            <a:chOff x="4344026" y="3202056"/>
            <a:chExt cx="455948" cy="45594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EAF6C92-39DC-4854-91D1-D98DB2295370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58F926-C1B7-4494-9F67-04190606B5D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BDD448A8-FF84-4CEB-9674-3CD758996631}"/>
              </a:ext>
            </a:extLst>
          </p:cNvPr>
          <p:cNvSpPr/>
          <p:nvPr/>
        </p:nvSpPr>
        <p:spPr>
          <a:xfrm>
            <a:off x="2615809" y="550311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9F286C-C5F2-4321-AD6E-4BBC72574E77}"/>
              </a:ext>
            </a:extLst>
          </p:cNvPr>
          <p:cNvGrpSpPr/>
          <p:nvPr/>
        </p:nvGrpSpPr>
        <p:grpSpPr>
          <a:xfrm>
            <a:off x="2334201" y="5503117"/>
            <a:ext cx="8088745" cy="411737"/>
            <a:chOff x="623886" y="1100545"/>
            <a:chExt cx="8088745" cy="503369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6660913-45A7-4E62-A9DB-5D34FF1E0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19E65C5-A9B6-4DBF-A3FE-D22D1848E33D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F60A54B-276E-44B7-8865-F1C9FECD6A07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Rectangle 5">
            <a:extLst>
              <a:ext uri="{FF2B5EF4-FFF2-40B4-BE49-F238E27FC236}">
                <a16:creationId xmlns:a16="http://schemas.microsoft.com/office/drawing/2014/main" id="{C95FB428-9E6D-41FD-90E6-D91C0FC41FBB}"/>
              </a:ext>
            </a:extLst>
          </p:cNvPr>
          <p:cNvSpPr/>
          <p:nvPr/>
        </p:nvSpPr>
        <p:spPr>
          <a:xfrm>
            <a:off x="3792360" y="6139828"/>
            <a:ext cx="6682032" cy="436621"/>
          </a:xfrm>
          <a:custGeom>
            <a:avLst/>
            <a:gdLst>
              <a:gd name="connsiteX0" fmla="*/ 0 w 5250263"/>
              <a:gd name="connsiteY0" fmla="*/ 0 h 579765"/>
              <a:gd name="connsiteX1" fmla="*/ 5250263 w 5250263"/>
              <a:gd name="connsiteY1" fmla="*/ 0 h 579765"/>
              <a:gd name="connsiteX2" fmla="*/ 5250263 w 5250263"/>
              <a:gd name="connsiteY2" fmla="*/ 579765 h 579765"/>
              <a:gd name="connsiteX3" fmla="*/ 0 w 5250263"/>
              <a:gd name="connsiteY3" fmla="*/ 579765 h 579765"/>
              <a:gd name="connsiteX4" fmla="*/ 0 w 5250263"/>
              <a:gd name="connsiteY4" fmla="*/ 0 h 57976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574113 w 5574113"/>
              <a:gd name="connsiteY2" fmla="*/ 5797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65490"/>
              <a:gd name="connsiteX1" fmla="*/ 5574113 w 5574113"/>
              <a:gd name="connsiteY1" fmla="*/ 0 h 665490"/>
              <a:gd name="connsiteX2" fmla="*/ 5240738 w 5574113"/>
              <a:gd name="connsiteY2" fmla="*/ 665490 h 665490"/>
              <a:gd name="connsiteX3" fmla="*/ 0 w 5574113"/>
              <a:gd name="connsiteY3" fmla="*/ 627390 h 665490"/>
              <a:gd name="connsiteX4" fmla="*/ 323850 w 5574113"/>
              <a:gd name="connsiteY4" fmla="*/ 0 h 6654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221688 w 5574113"/>
              <a:gd name="connsiteY2" fmla="*/ 61786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55965"/>
              <a:gd name="connsiteX1" fmla="*/ 5574113 w 5574113"/>
              <a:gd name="connsiteY1" fmla="*/ 0 h 655965"/>
              <a:gd name="connsiteX2" fmla="*/ 5231213 w 5574113"/>
              <a:gd name="connsiteY2" fmla="*/ 655965 h 655965"/>
              <a:gd name="connsiteX3" fmla="*/ 0 w 5574113"/>
              <a:gd name="connsiteY3" fmla="*/ 627390 h 655965"/>
              <a:gd name="connsiteX4" fmla="*/ 323850 w 5574113"/>
              <a:gd name="connsiteY4" fmla="*/ 0 h 655965"/>
              <a:gd name="connsiteX0" fmla="*/ 323850 w 5574113"/>
              <a:gd name="connsiteY0" fmla="*/ 0 h 636915"/>
              <a:gd name="connsiteX1" fmla="*/ 5574113 w 5574113"/>
              <a:gd name="connsiteY1" fmla="*/ 0 h 636915"/>
              <a:gd name="connsiteX2" fmla="*/ 5212163 w 5574113"/>
              <a:gd name="connsiteY2" fmla="*/ 636915 h 636915"/>
              <a:gd name="connsiteX3" fmla="*/ 0 w 5574113"/>
              <a:gd name="connsiteY3" fmla="*/ 627390 h 636915"/>
              <a:gd name="connsiteX4" fmla="*/ 323850 w 5574113"/>
              <a:gd name="connsiteY4" fmla="*/ 0 h 636915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598815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0834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  <a:gd name="connsiteX0" fmla="*/ 323850 w 5574113"/>
              <a:gd name="connsiteY0" fmla="*/ 0 h 627390"/>
              <a:gd name="connsiteX1" fmla="*/ 5574113 w 5574113"/>
              <a:gd name="connsiteY1" fmla="*/ 0 h 627390"/>
              <a:gd name="connsiteX2" fmla="*/ 5193113 w 5574113"/>
              <a:gd name="connsiteY2" fmla="*/ 627390 h 627390"/>
              <a:gd name="connsiteX3" fmla="*/ 0 w 5574113"/>
              <a:gd name="connsiteY3" fmla="*/ 627390 h 627390"/>
              <a:gd name="connsiteX4" fmla="*/ 323850 w 5574113"/>
              <a:gd name="connsiteY4" fmla="*/ 0 h 62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4113" h="627390">
                <a:moveTo>
                  <a:pt x="323850" y="0"/>
                </a:moveTo>
                <a:lnTo>
                  <a:pt x="5574113" y="0"/>
                </a:lnTo>
                <a:lnTo>
                  <a:pt x="5193113" y="627390"/>
                </a:lnTo>
                <a:lnTo>
                  <a:pt x="0" y="627390"/>
                </a:lnTo>
                <a:lnTo>
                  <a:pt x="323850" y="0"/>
                </a:lnTo>
                <a:close/>
              </a:path>
            </a:pathLst>
          </a:cu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6 738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FA5A83C-0DA2-4948-9EBF-317B01BAB6A6}"/>
              </a:ext>
            </a:extLst>
          </p:cNvPr>
          <p:cNvGrpSpPr/>
          <p:nvPr/>
        </p:nvGrpSpPr>
        <p:grpSpPr>
          <a:xfrm>
            <a:off x="1953195" y="6466005"/>
            <a:ext cx="350520" cy="286712"/>
            <a:chOff x="4344026" y="3202056"/>
            <a:chExt cx="455948" cy="455948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B501853-20EF-419E-82B4-D550F2247728}"/>
                </a:ext>
              </a:extLst>
            </p:cNvPr>
            <p:cNvSpPr/>
            <p:nvPr/>
          </p:nvSpPr>
          <p:spPr>
            <a:xfrm>
              <a:off x="4344026" y="3202056"/>
              <a:ext cx="455948" cy="455948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FF000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CD90C5-EF9C-458E-98CB-23EF8B972B8B}"/>
                </a:ext>
              </a:extLst>
            </p:cNvPr>
            <p:cNvSpPr/>
            <p:nvPr/>
          </p:nvSpPr>
          <p:spPr>
            <a:xfrm>
              <a:off x="4476726" y="3332875"/>
              <a:ext cx="195308" cy="1953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endParaRPr>
            </a:p>
          </p:txBody>
        </p:sp>
      </p:grpSp>
      <p:sp>
        <p:nvSpPr>
          <p:cNvPr id="96" name="Parallelogram 95">
            <a:extLst>
              <a:ext uri="{FF2B5EF4-FFF2-40B4-BE49-F238E27FC236}">
                <a16:creationId xmlns:a16="http://schemas.microsoft.com/office/drawing/2014/main" id="{5814C0B6-D8A6-48DC-9D5C-2DBF48026A4C}"/>
              </a:ext>
            </a:extLst>
          </p:cNvPr>
          <p:cNvSpPr/>
          <p:nvPr/>
        </p:nvSpPr>
        <p:spPr>
          <a:xfrm>
            <a:off x="2615809" y="6138847"/>
            <a:ext cx="1262945" cy="349871"/>
          </a:xfrm>
          <a:prstGeom prst="parallelogram">
            <a:avLst>
              <a:gd name="adj" fmla="val 56220"/>
            </a:avLst>
          </a:prstGeom>
          <a:solidFill>
            <a:srgbClr val="00FF4E">
              <a:alpha val="60000"/>
            </a:srgbClr>
          </a:solidFill>
          <a:ln>
            <a:noFill/>
          </a:ln>
          <a:effectLst>
            <a:glow rad="127000">
              <a:srgbClr val="00FF4E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C18A138-C237-44D1-8A4B-68C3C0EEB1C9}"/>
              </a:ext>
            </a:extLst>
          </p:cNvPr>
          <p:cNvGrpSpPr/>
          <p:nvPr/>
        </p:nvGrpSpPr>
        <p:grpSpPr>
          <a:xfrm>
            <a:off x="2334201" y="6138848"/>
            <a:ext cx="8088745" cy="411737"/>
            <a:chOff x="623886" y="1100545"/>
            <a:chExt cx="8088745" cy="50336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5103403-3E9F-4032-97F2-9A5759032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86" y="1595779"/>
              <a:ext cx="1375958" cy="6938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59ED52B-9459-453E-8813-789020A13E64}"/>
                </a:ext>
              </a:extLst>
            </p:cNvPr>
            <p:cNvCxnSpPr/>
            <p:nvPr/>
          </p:nvCxnSpPr>
          <p:spPr>
            <a:xfrm flipV="1">
              <a:off x="1999844" y="1101743"/>
              <a:ext cx="283939" cy="502171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F43299B-3B70-4D03-9280-1282111CBA65}"/>
                </a:ext>
              </a:extLst>
            </p:cNvPr>
            <p:cNvCxnSpPr>
              <a:cxnSpLocks/>
            </p:cNvCxnSpPr>
            <p:nvPr/>
          </p:nvCxnSpPr>
          <p:spPr>
            <a:xfrm>
              <a:off x="2283783" y="1100545"/>
              <a:ext cx="642884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  <a:effectLst>
              <a:glow rad="127000">
                <a:srgbClr val="0000FF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VĐ_10s">
            <a:hlinkClick r:id="" action="ppaction://media"/>
            <a:extLst>
              <a:ext uri="{FF2B5EF4-FFF2-40B4-BE49-F238E27FC236}">
                <a16:creationId xmlns:a16="http://schemas.microsoft.com/office/drawing/2014/main" id="{CD4876C2-EC95-4512-AA51-B44260F9668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12103" y="7228581"/>
            <a:ext cx="609600" cy="609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478216-337E-4492-8963-00D30FB73FAB}"/>
              </a:ext>
            </a:extLst>
          </p:cNvPr>
          <p:cNvGrpSpPr/>
          <p:nvPr/>
        </p:nvGrpSpPr>
        <p:grpSpPr>
          <a:xfrm>
            <a:off x="2912985" y="1146702"/>
            <a:ext cx="8591073" cy="1437011"/>
            <a:chOff x="2895506" y="1640988"/>
            <a:chExt cx="7517765" cy="2055518"/>
          </a:xfrm>
        </p:grpSpPr>
        <p:sp>
          <p:nvSpPr>
            <p:cNvPr id="18" name="Rectangle 17"/>
            <p:cNvSpPr/>
            <p:nvPr/>
          </p:nvSpPr>
          <p:spPr>
            <a:xfrm>
              <a:off x="2895506" y="1640988"/>
              <a:ext cx="7517765" cy="2055518"/>
            </a:xfrm>
            <a:prstGeom prst="rect">
              <a:avLst/>
            </a:prstGeom>
            <a:solidFill>
              <a:srgbClr val="008CF5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 Box 10">
              <a:extLst>
                <a:ext uri="{FF2B5EF4-FFF2-40B4-BE49-F238E27FC236}">
                  <a16:creationId xmlns:a16="http://schemas.microsoft.com/office/drawing/2014/main" id="{41FEE4A8-2604-40BF-9BB5-62F79D5B5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7658" y="2007713"/>
              <a:ext cx="6778750" cy="1540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3768, 6 783, 3 687, 6 738,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unz__succ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"/>
                            </p:stCondLst>
                            <p:childTnLst>
                              <p:par>
                                <p:cTn id="1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130" dur="17903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9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31818" mute="1">
                <p:cTn id="133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774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1" dur="1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video>
              <p:cMediaNode vol="80000">
                <p:cTn id="152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697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34" grpId="0" animBg="1"/>
      <p:bldP spid="135" grpId="0" animBg="1"/>
      <p:bldP spid="55" grpId="0" animBg="1"/>
      <p:bldP spid="55" grpId="1" animBg="1"/>
      <p:bldP spid="59" grpId="0" animBg="1"/>
      <p:bldP spid="65" grpId="0" animBg="1"/>
      <p:bldP spid="65" grpId="1" animBg="1"/>
      <p:bldP spid="69" grpId="0" animBg="1"/>
      <p:bldP spid="74" grpId="0" animBg="1"/>
      <p:bldP spid="78" grpId="0" animBg="1"/>
      <p:bldP spid="92" grpId="0" animBg="1"/>
      <p:bldP spid="92" grpId="1" animBg="1"/>
      <p:bldP spid="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471495"/>
            <a:ext cx="11635740" cy="6023790"/>
          </a:xfrm>
          <a:prstGeom prst="rect">
            <a:avLst/>
          </a:prstGeom>
        </p:spPr>
      </p:pic>
      <p:sp>
        <p:nvSpPr>
          <p:cNvPr id="14" name="Flowchart: Connector 13"/>
          <p:cNvSpPr/>
          <p:nvPr/>
        </p:nvSpPr>
        <p:spPr>
          <a:xfrm>
            <a:off x="1150443" y="1548454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960120" y="24003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25980" y="1548454"/>
            <a:ext cx="9166860" cy="8442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2962688"/>
            <a:ext cx="5548898" cy="314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loud Callout 31"/>
          <p:cNvSpPr/>
          <p:nvPr/>
        </p:nvSpPr>
        <p:spPr>
          <a:xfrm>
            <a:off x="1112520" y="25527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</a:p>
        </p:txBody>
      </p:sp>
      <p:sp>
        <p:nvSpPr>
          <p:cNvPr id="33" name="Cloud Callout 32"/>
          <p:cNvSpPr/>
          <p:nvPr/>
        </p:nvSpPr>
        <p:spPr>
          <a:xfrm>
            <a:off x="1264920" y="2705100"/>
            <a:ext cx="4111943" cy="2891345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Cloud Callout 38"/>
          <p:cNvSpPr/>
          <p:nvPr/>
        </p:nvSpPr>
        <p:spPr>
          <a:xfrm>
            <a:off x="1417320" y="2857500"/>
            <a:ext cx="4111943" cy="2891345"/>
          </a:xfrm>
          <a:prstGeom prst="cloudCallout">
            <a:avLst>
              <a:gd name="adj1" fmla="val -56768"/>
              <a:gd name="adj2" fmla="val 8813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XIV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18460" y="111473"/>
            <a:ext cx="6255239" cy="992290"/>
            <a:chOff x="4539228" y="172432"/>
            <a:chExt cx="6149694" cy="992290"/>
          </a:xfrm>
        </p:grpSpPr>
        <p:grpSp>
          <p:nvGrpSpPr>
            <p:cNvPr id="11" name="Group 10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689382" y="1041400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38" grpId="0" animBg="1"/>
      <p:bldP spid="32" grpId="0" animBg="1"/>
      <p:bldP spid="32" grpId="1" animBg="1"/>
      <p:bldP spid="33" grpId="0" animBg="1"/>
      <p:bldP spid="33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Connector 13"/>
          <p:cNvSpPr/>
          <p:nvPr/>
        </p:nvSpPr>
        <p:spPr>
          <a:xfrm>
            <a:off x="315645" y="1116028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2560" y="1382444"/>
            <a:ext cx="10347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2 287kg,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1 687kg.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309110" y="3177540"/>
            <a:ext cx="7143750" cy="2366009"/>
          </a:xfrm>
          <a:prstGeom prst="cloudCallout">
            <a:avLst>
              <a:gd name="adj1" fmla="val -64707"/>
              <a:gd name="adj2" fmla="val 2855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4636770" y="3482983"/>
            <a:ext cx="7143750" cy="2286001"/>
          </a:xfrm>
          <a:prstGeom prst="cloudCallout">
            <a:avLst>
              <a:gd name="adj1" fmla="val -66438"/>
              <a:gd name="adj2" fmla="val 1833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6 125kg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4309110" y="3557893"/>
            <a:ext cx="7143750" cy="1828801"/>
          </a:xfrm>
          <a:prstGeom prst="cloudCallout">
            <a:avLst>
              <a:gd name="adj1" fmla="val -65158"/>
              <a:gd name="adj2" fmla="val 3208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4499610" y="2952104"/>
            <a:ext cx="7303770" cy="3040380"/>
          </a:xfrm>
          <a:prstGeom prst="cloudCallout">
            <a:avLst>
              <a:gd name="adj1" fmla="val -66438"/>
              <a:gd name="adj2" fmla="val 2110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hươu cao cổ nhẹ hơn tê giác trắng nên hươu cao cổ cân nặng 1 687kg và tê giác trắng cân nặng 2 287kg.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32560" y="1797894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432560" y="2125980"/>
            <a:ext cx="9997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53540" y="2514600"/>
            <a:ext cx="8953500" cy="228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432560" y="2952104"/>
            <a:ext cx="5303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878066" y="3702"/>
            <a:ext cx="4733988" cy="930735"/>
            <a:chOff x="4539228" y="172432"/>
            <a:chExt cx="4654111" cy="930735"/>
          </a:xfrm>
        </p:grpSpPr>
        <p:grpSp>
          <p:nvGrpSpPr>
            <p:cNvPr id="17" name="Group 16"/>
            <p:cNvGrpSpPr/>
            <p:nvPr/>
          </p:nvGrpSpPr>
          <p:grpSpPr>
            <a:xfrm>
              <a:off x="4539228" y="172432"/>
              <a:ext cx="4654111" cy="930735"/>
              <a:chOff x="4539228" y="172432"/>
              <a:chExt cx="4654111" cy="93073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4539228" y="172432"/>
                <a:ext cx="46541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24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022642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15540" y="929927"/>
            <a:ext cx="8708720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49: LUYỆN TẬP CHUNG (TIẾT 2)</a:t>
            </a:r>
          </a:p>
        </p:txBody>
      </p:sp>
    </p:spTree>
    <p:extLst>
      <p:ext uri="{BB962C8B-B14F-4D97-AF65-F5344CB8AC3E}">
        <p14:creationId xmlns:p14="http://schemas.microsoft.com/office/powerpoint/2010/main" val="21905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2017</TotalTime>
  <Words>562</Words>
  <Application>Microsoft Office PowerPoint</Application>
  <PresentationFormat>Widescreen</PresentationFormat>
  <Paragraphs>106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Arial</vt:lpstr>
      <vt:lpstr>Calibri</vt:lpstr>
      <vt:lpstr>Cambria</vt:lpstr>
      <vt:lpstr>Open Sans Extrabold</vt:lpstr>
      <vt:lpstr>Times New Roman</vt:lpstr>
      <vt:lpstr>Verdana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Administrator</cp:lastModifiedBy>
  <cp:revision>92</cp:revision>
  <dcterms:created xsi:type="dcterms:W3CDTF">2021-07-11T03:43:43Z</dcterms:created>
  <dcterms:modified xsi:type="dcterms:W3CDTF">2022-08-16T00:24:14Z</dcterms:modified>
</cp:coreProperties>
</file>