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711" r:id="rId5"/>
    <p:sldMasterId id="2147483723" r:id="rId6"/>
    <p:sldMasterId id="2147483735" r:id="rId7"/>
    <p:sldMasterId id="2147483737" r:id="rId8"/>
  </p:sldMasterIdLst>
  <p:notesMasterIdLst>
    <p:notesMasterId r:id="rId36"/>
  </p:notesMasterIdLst>
  <p:sldIdLst>
    <p:sldId id="367" r:id="rId9"/>
    <p:sldId id="263" r:id="rId10"/>
    <p:sldId id="257" r:id="rId11"/>
    <p:sldId id="258" r:id="rId12"/>
    <p:sldId id="350" r:id="rId13"/>
    <p:sldId id="351" r:id="rId14"/>
    <p:sldId id="261" r:id="rId15"/>
    <p:sldId id="262" r:id="rId16"/>
    <p:sldId id="352" r:id="rId17"/>
    <p:sldId id="354" r:id="rId18"/>
    <p:sldId id="273" r:id="rId19"/>
    <p:sldId id="277" r:id="rId20"/>
    <p:sldId id="360" r:id="rId21"/>
    <p:sldId id="307" r:id="rId22"/>
    <p:sldId id="361" r:id="rId23"/>
    <p:sldId id="362" r:id="rId24"/>
    <p:sldId id="285" r:id="rId25"/>
    <p:sldId id="282" r:id="rId26"/>
    <p:sldId id="284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1A9D"/>
    <a:srgbClr val="9BFFCB"/>
    <a:srgbClr val="F1F18F"/>
    <a:srgbClr val="ACFB85"/>
    <a:srgbClr val="ACDAEE"/>
    <a:srgbClr val="3A3A3A"/>
    <a:srgbClr val="FFC165"/>
    <a:srgbClr val="D3D6C4"/>
    <a:srgbClr val="EDA9E3"/>
    <a:srgbClr val="DFA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88612" autoAdjust="0"/>
  </p:normalViewPr>
  <p:slideViewPr>
    <p:cSldViewPr>
      <p:cViewPr varScale="1">
        <p:scale>
          <a:sx n="59" d="100"/>
          <a:sy n="59" d="100"/>
        </p:scale>
        <p:origin x="868" y="8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11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tự</a:t>
            </a:r>
            <a:r>
              <a:rPr lang="en-US" baseline="0"/>
              <a:t> viết các đáp án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tự</a:t>
            </a:r>
            <a:r>
              <a:rPr lang="en-US" baseline="0"/>
              <a:t> thay đáp án đúng sai vào cho phù hợp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54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hỏi hỏi miệng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BF3B-86F1-4BF8-AF45-92016422F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428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44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in ở file pdf </a:t>
            </a:r>
            <a:r>
              <a:rPr lang="en-US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0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in </a:t>
            </a:r>
            <a:r>
              <a:rPr lang="en-US" dirty="0" err="1"/>
              <a:t>bản</a:t>
            </a:r>
            <a:r>
              <a:rPr lang="en-US" dirty="0"/>
              <a:t> pdf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823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BF3B-86F1-4BF8-AF45-92016422FC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17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F84-AA1A-4EEA-A046-0AC4048AA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phi thuyền để đi đến câu hỏi.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phi thuyền để quay về slide này. Khi quay về, chúng ta sẽ tìm được một sinh vật lạ ngoài hành tinh</a:t>
            </a:r>
          </a:p>
          <a:p>
            <a:pPr marL="228600" indent="-228600">
              <a:buAutoNum type="arabicPeriod"/>
            </a:pPr>
            <a:r>
              <a:rPr lang="en-US" baseline="0"/>
              <a:t>Click vào phi hành gia nhí để đi đến bài học</a:t>
            </a:r>
          </a:p>
          <a:p>
            <a:pPr marL="228600" indent="-228600">
              <a:buAutoNum type="arabicPeriod"/>
            </a:pPr>
            <a:r>
              <a:rPr lang="en-US" baseline="0"/>
              <a:t>Lưu ý: Nên soạn bài trực tiếp trên ppt này. Vì nếu copy qua ppt khác thì các hiệu ứng sẽ dễ bị thay đổi.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D8A4A-14FC-485C-9F27-713AF56DC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66FE10D-0516-4B5B-A7CA-70B2C11B0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7191B-89C7-489A-B97B-F4F7EDC6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368947-DA7B-4E75-8FB8-A75EEEE0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5228DB-2188-401E-B252-ABEEFA0D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AAFA2-DA47-4256-9679-C9457EE8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8ACB88-D1BA-4546-B3CE-E02F2625A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7691-031A-4B79-A613-FBA3F5E0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A167F8-CD17-4B8A-AA49-78598522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197013-8CFA-4B46-B91F-A4FFFB6B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71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8169BB-D4F2-4BA8-A4EA-EB04E8DD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5D176C-E576-4D92-A11B-4CBE2667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C5653E-789D-487B-ABAC-B8983585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4145D-7F6A-4CAC-BE2C-86CCAFC8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B686DD-9243-4BE5-8707-AC1DE4E5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5B25-20BA-424D-9268-32E3C901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13933F-44FC-4D5A-9CBE-8A0B711AB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BA0E5E-B628-4600-BC5C-E7007950B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C59C8E-DDAC-4248-B387-C621207A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5FDDFF-887E-4B06-90C8-F67C3AAA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1DC434-84E3-4192-A159-BF2AFB44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DC43-1569-41E4-B8CC-C89EF42F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4F2376-A667-4BE2-9C07-6B1D5C6E5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70460F-FB8E-43AC-A5AD-445656241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41759A-666B-4147-9000-9DB01559F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106246-908F-47B1-8179-BB77E3732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60AF970-A6B1-44A6-96C2-EDDB42C9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3A4AB67-4FBE-41AA-B608-778C5D61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F2B8158-756C-4DAA-B5A1-DA6E6A38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2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5109D8-EE34-4C85-9956-F9F80053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12A7D-AFD6-4BEB-BA76-9EB8E6C3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48B157-C62D-459B-A903-D51EE52C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F1FB95-E1FC-4C80-BF3C-66B53FC8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5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FF1D058-BDC9-4AC7-93EB-520DE285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D3AA95-A8A8-4286-8028-770B6A4E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4E799D-FAC8-4992-BF4C-797041D1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3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D3884-3539-4045-A476-8EE21380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C5AFBD-6886-4650-9159-A3C50B09C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55EEB1-D7AA-4689-A049-724337A22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A4E259-4EDE-4932-ABCB-6AF0CC7A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FCEDFE-9F05-49D4-917D-309A38CD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AC18D2-4164-44E2-AD49-677E3C84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3A593F-E334-48BA-94A7-70F03EBE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5FA3B9-14A2-451E-A133-D9E6D7F55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CCF6C7-96BB-4E27-95B6-370722D5B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E4428F-721C-4D07-80A6-B4EB10D2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9F4877-4318-461E-BA16-E527922E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0E213E-D21A-40CF-BBEA-9C9135C7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FB2D5-4551-4C67-85CB-7F32D5FC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538E03-4ADB-455F-8FB3-6EE4D2E1E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814969-A266-4781-8ED5-D10F93C2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4635D5-0CE6-48AE-BE79-5F915CDED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698B70-9441-4F17-B87A-2E3A64DC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05C7C5-55E2-488E-81F3-D9680296A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B7F62F-3C98-4914-A655-024BFA2DE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C4F1E7-9C78-449F-9E55-34F61EB0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8E8D40-9FA4-4239-89C3-43E7C2E8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21563-927F-4B16-ABD1-D3355FA5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0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7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3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5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4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63119CC-9E16-4ED9-9580-D7314B65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DCE7BE-2B0B-4B16-A383-5F66E9D03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91A933-F00F-4FCB-9F97-6A908ADAC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C60AF-C283-4A8C-A4B1-4B347CD58634}" type="datetimeFigureOut">
              <a:rPr lang="zh-CN" altLang="en-US" smtClean="0"/>
              <a:t>2023/7/27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B81467-B27E-4BA3-BCD6-7AC3A21AC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7E5449-1A93-4988-A094-E5D0F5811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828D-AB6F-48B8-A673-811761CEBD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55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2023/7/27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89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2023/7/27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32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22006-D36C-319C-E9FB-176B6FEE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5B6DF-ADAC-8135-9914-64627A871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65AB0-3B4A-0DD9-D66E-8E4D4F77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AD39-69E1-462F-B1A8-B7D4EEA61CE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288C-1B85-6105-F1AD-9F21AC408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6102B-4D80-DE70-957D-A3FE08E1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0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7983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jpe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5.wdp"/><Relationship Id="rId7" Type="http://schemas.openxmlformats.org/officeDocument/2006/relationships/image" Target="../media/image4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7.wdp"/><Relationship Id="rId7" Type="http://schemas.openxmlformats.org/officeDocument/2006/relationships/image" Target="../media/image61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0.png"/><Relationship Id="rId3" Type="http://schemas.openxmlformats.org/officeDocument/2006/relationships/image" Target="../media/image76.jpg"/><Relationship Id="rId7" Type="http://schemas.openxmlformats.org/officeDocument/2006/relationships/image" Target="../media/image78.png"/><Relationship Id="rId12" Type="http://schemas.openxmlformats.org/officeDocument/2006/relationships/image" Target="../media/image79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slide" Target="slide23.xml"/><Relationship Id="rId5" Type="http://schemas.openxmlformats.org/officeDocument/2006/relationships/image" Target="../media/image77.png"/><Relationship Id="rId15" Type="http://schemas.openxmlformats.org/officeDocument/2006/relationships/image" Target="../media/image82.png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slide" Target="slide24.xml"/><Relationship Id="rId1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audio" Target="../media/audio6.wav"/><Relationship Id="rId10" Type="http://schemas.openxmlformats.org/officeDocument/2006/relationships/image" Target="../media/image86.png"/><Relationship Id="rId4" Type="http://schemas.openxmlformats.org/officeDocument/2006/relationships/audio" Target="../media/audio5.wav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audio" Target="../media/audio6.wav"/><Relationship Id="rId10" Type="http://schemas.openxmlformats.org/officeDocument/2006/relationships/image" Target="../media/image86.png"/><Relationship Id="rId4" Type="http://schemas.openxmlformats.org/officeDocument/2006/relationships/audio" Target="../media/audio5.wav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8.jp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78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5.wav"/><Relationship Id="rId7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90.jpg"/><Relationship Id="rId10" Type="http://schemas.openxmlformats.org/officeDocument/2006/relationships/image" Target="../media/image86.png"/><Relationship Id="rId4" Type="http://schemas.openxmlformats.org/officeDocument/2006/relationships/audio" Target="../media/audio6.wav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94.png"/><Relationship Id="rId3" Type="http://schemas.microsoft.com/office/2007/relationships/media" Target="../media/media3.mp3"/><Relationship Id="rId7" Type="http://schemas.openxmlformats.org/officeDocument/2006/relationships/image" Target="../media/image91.jpg"/><Relationship Id="rId12" Type="http://schemas.openxmlformats.org/officeDocument/2006/relationships/image" Target="../media/image93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1.wdp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5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0" Type="http://schemas.openxmlformats.org/officeDocument/2006/relationships/image" Target="../media/image23.gif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25.emf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13F051-1C65-4FD6-4C88-8938CFC67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64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56A434B-9015-9566-C977-4C980A19A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62" y="1566998"/>
            <a:ext cx="6780738" cy="4131730"/>
          </a:xfrm>
          <a:prstGeom prst="rect">
            <a:avLst/>
          </a:prstGeom>
        </p:spPr>
      </p:pic>
      <p:grpSp>
        <p:nvGrpSpPr>
          <p:cNvPr id="524" name="Group 523">
            <a:extLst>
              <a:ext uri="{FF2B5EF4-FFF2-40B4-BE49-F238E27FC236}">
                <a16:creationId xmlns:a16="http://schemas.microsoft.com/office/drawing/2014/main" id="{A30EAD6A-D33C-686D-C388-AD199633F969}"/>
              </a:ext>
            </a:extLst>
          </p:cNvPr>
          <p:cNvGrpSpPr/>
          <p:nvPr/>
        </p:nvGrpSpPr>
        <p:grpSpPr>
          <a:xfrm>
            <a:off x="9427480" y="252302"/>
            <a:ext cx="2442011" cy="1394753"/>
            <a:chOff x="9127342" y="163625"/>
            <a:chExt cx="2803545" cy="1577755"/>
          </a:xfrm>
        </p:grpSpPr>
        <p:pic>
          <p:nvPicPr>
            <p:cNvPr id="523" name="Picture 522" descr="Icon&#10;&#10;Description automatically generated">
              <a:extLst>
                <a:ext uri="{FF2B5EF4-FFF2-40B4-BE49-F238E27FC236}">
                  <a16:creationId xmlns:a16="http://schemas.microsoft.com/office/drawing/2014/main" id="{8676B652-04B1-BFC8-6D35-40DDAF43D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359" b="96875" l="3125" r="96094">
                          <a14:foregroundMark x1="68750" y1="68945" x2="70703" y2="82813"/>
                          <a14:foregroundMark x1="69141" y1="64063" x2="83984" y2="84766"/>
                          <a14:foregroundMark x1="83984" y1="84766" x2="83984" y2="84766"/>
                          <a14:foregroundMark x1="92383" y1="79688" x2="8789" y2="92188"/>
                          <a14:foregroundMark x1="2344" y1="95508" x2="33789" y2="97461"/>
                          <a14:foregroundMark x1="33789" y1="97461" x2="6250" y2="92969"/>
                          <a14:foregroundMark x1="6250" y1="92969" x2="6055" y2="94531"/>
                          <a14:foregroundMark x1="81641" y1="86719" x2="70313" y2="69531"/>
                          <a14:foregroundMark x1="75391" y1="65430" x2="88281" y2="75195"/>
                          <a14:foregroundMark x1="93750" y1="76563" x2="96094" y2="87500"/>
                          <a14:foregroundMark x1="40039" y1="95117" x2="40039" y2="95117"/>
                          <a14:foregroundMark x1="8008" y1="96484" x2="8008" y2="96484"/>
                          <a14:foregroundMark x1="3125" y1="91992" x2="3125" y2="91992"/>
                          <a14:foregroundMark x1="13086" y1="97070" x2="13086" y2="97070"/>
                          <a14:foregroundMark x1="32422" y1="46875" x2="56836" y2="43359"/>
                        </a14:backgroundRemoval>
                      </a14:imgEffect>
                      <a14:imgEffect>
                        <a14:colorTemperature colorTemp="59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48" t="39494" r="1"/>
            <a:stretch/>
          </p:blipFill>
          <p:spPr>
            <a:xfrm flipH="1">
              <a:off x="9127342" y="266687"/>
              <a:ext cx="2540955" cy="1448381"/>
            </a:xfrm>
            <a:prstGeom prst="rect">
              <a:avLst/>
            </a:prstGeom>
          </p:spPr>
        </p:pic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EA19A531-4BB8-5C9E-D5C8-D4C87D590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53132" y="163625"/>
              <a:ext cx="1577755" cy="1577755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94AAD18-DCBA-A645-AB01-CBF9FE911D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90800"/>
            <a:ext cx="5355081" cy="441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9F33ED-19C9-BDC0-A3E9-07E9F52A1E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304800"/>
            <a:ext cx="7925487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5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repeatCount="indefinite" accel="17333" decel="82667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0" fill="hold"/>
                                            <p:tgtEl>
                                              <p:spTgt spid="52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5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9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84" fill="hold">
                                              <p:stCondLst>
                                                <p:cond delay="18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84" fill="hold">
                                              <p:stCondLst>
                                                <p:cond delay="3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84" fill="hold">
                                              <p:stCondLst>
                                                <p:cond delay="55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84" fill="hold">
                                              <p:stCondLst>
                                                <p:cond delay="73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5697BA-7B38-4B20-88B9-65C266E5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28600"/>
            <a:ext cx="6169687" cy="177409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BC7514-C0ED-46ED-A9CC-B88E6B0810BD}"/>
              </a:ext>
            </a:extLst>
          </p:cNvPr>
          <p:cNvSpPr/>
          <p:nvPr/>
        </p:nvSpPr>
        <p:spPr>
          <a:xfrm>
            <a:off x="2362200" y="1869558"/>
            <a:ext cx="7924800" cy="1524000"/>
          </a:xfrm>
          <a:custGeom>
            <a:avLst/>
            <a:gdLst>
              <a:gd name="connsiteX0" fmla="*/ 0 w 7924800"/>
              <a:gd name="connsiteY0" fmla="*/ 254005 h 1524000"/>
              <a:gd name="connsiteX1" fmla="*/ 254005 w 7924800"/>
              <a:gd name="connsiteY1" fmla="*/ 0 h 1524000"/>
              <a:gd name="connsiteX2" fmla="*/ 750359 w 7924800"/>
              <a:gd name="connsiteY2" fmla="*/ 0 h 1524000"/>
              <a:gd name="connsiteX3" fmla="*/ 1395050 w 7924800"/>
              <a:gd name="connsiteY3" fmla="*/ 0 h 1524000"/>
              <a:gd name="connsiteX4" fmla="*/ 2039740 w 7924800"/>
              <a:gd name="connsiteY4" fmla="*/ 0 h 1524000"/>
              <a:gd name="connsiteX5" fmla="*/ 2461926 w 7924800"/>
              <a:gd name="connsiteY5" fmla="*/ 0 h 1524000"/>
              <a:gd name="connsiteX6" fmla="*/ 2958281 w 7924800"/>
              <a:gd name="connsiteY6" fmla="*/ 0 h 1524000"/>
              <a:gd name="connsiteX7" fmla="*/ 3528803 w 7924800"/>
              <a:gd name="connsiteY7" fmla="*/ 0 h 1524000"/>
              <a:gd name="connsiteX8" fmla="*/ 4025157 w 7924800"/>
              <a:gd name="connsiteY8" fmla="*/ 0 h 1524000"/>
              <a:gd name="connsiteX9" fmla="*/ 4669848 w 7924800"/>
              <a:gd name="connsiteY9" fmla="*/ 0 h 1524000"/>
              <a:gd name="connsiteX10" fmla="*/ 5388706 w 7924800"/>
              <a:gd name="connsiteY10" fmla="*/ 0 h 1524000"/>
              <a:gd name="connsiteX11" fmla="*/ 5959228 w 7924800"/>
              <a:gd name="connsiteY11" fmla="*/ 0 h 1524000"/>
              <a:gd name="connsiteX12" fmla="*/ 6307247 w 7924800"/>
              <a:gd name="connsiteY12" fmla="*/ 0 h 1524000"/>
              <a:gd name="connsiteX13" fmla="*/ 6951937 w 7924800"/>
              <a:gd name="connsiteY13" fmla="*/ 0 h 1524000"/>
              <a:gd name="connsiteX14" fmla="*/ 7670795 w 7924800"/>
              <a:gd name="connsiteY14" fmla="*/ 0 h 1524000"/>
              <a:gd name="connsiteX15" fmla="*/ 7924800 w 7924800"/>
              <a:gd name="connsiteY15" fmla="*/ 254005 h 1524000"/>
              <a:gd name="connsiteX16" fmla="*/ 7924800 w 7924800"/>
              <a:gd name="connsiteY16" fmla="*/ 762000 h 1524000"/>
              <a:gd name="connsiteX17" fmla="*/ 7924800 w 7924800"/>
              <a:gd name="connsiteY17" fmla="*/ 1269995 h 1524000"/>
              <a:gd name="connsiteX18" fmla="*/ 7670795 w 7924800"/>
              <a:gd name="connsiteY18" fmla="*/ 1524000 h 1524000"/>
              <a:gd name="connsiteX19" fmla="*/ 7248608 w 7924800"/>
              <a:gd name="connsiteY19" fmla="*/ 1524000 h 1524000"/>
              <a:gd name="connsiteX20" fmla="*/ 6678086 w 7924800"/>
              <a:gd name="connsiteY20" fmla="*/ 1524000 h 1524000"/>
              <a:gd name="connsiteX21" fmla="*/ 5959228 w 7924800"/>
              <a:gd name="connsiteY21" fmla="*/ 1524000 h 1524000"/>
              <a:gd name="connsiteX22" fmla="*/ 5537042 w 7924800"/>
              <a:gd name="connsiteY22" fmla="*/ 1524000 h 1524000"/>
              <a:gd name="connsiteX23" fmla="*/ 4818183 w 7924800"/>
              <a:gd name="connsiteY23" fmla="*/ 1524000 h 1524000"/>
              <a:gd name="connsiteX24" fmla="*/ 4321829 w 7924800"/>
              <a:gd name="connsiteY24" fmla="*/ 1524000 h 1524000"/>
              <a:gd name="connsiteX25" fmla="*/ 3677139 w 7924800"/>
              <a:gd name="connsiteY25" fmla="*/ 1524000 h 1524000"/>
              <a:gd name="connsiteX26" fmla="*/ 3106617 w 7924800"/>
              <a:gd name="connsiteY26" fmla="*/ 1524000 h 1524000"/>
              <a:gd name="connsiteX27" fmla="*/ 2758598 w 7924800"/>
              <a:gd name="connsiteY27" fmla="*/ 1524000 h 1524000"/>
              <a:gd name="connsiteX28" fmla="*/ 2039740 w 7924800"/>
              <a:gd name="connsiteY28" fmla="*/ 1524000 h 1524000"/>
              <a:gd name="connsiteX29" fmla="*/ 1395050 w 7924800"/>
              <a:gd name="connsiteY29" fmla="*/ 1524000 h 1524000"/>
              <a:gd name="connsiteX30" fmla="*/ 254005 w 7924800"/>
              <a:gd name="connsiteY30" fmla="*/ 1524000 h 1524000"/>
              <a:gd name="connsiteX31" fmla="*/ 0 w 7924800"/>
              <a:gd name="connsiteY31" fmla="*/ 1269995 h 1524000"/>
              <a:gd name="connsiteX32" fmla="*/ 0 w 7924800"/>
              <a:gd name="connsiteY32" fmla="*/ 772160 h 1524000"/>
              <a:gd name="connsiteX33" fmla="*/ 0 w 7924800"/>
              <a:gd name="connsiteY33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924800" h="1524000" fill="none" extrusionOk="0">
                <a:moveTo>
                  <a:pt x="0" y="254005"/>
                </a:moveTo>
                <a:cubicBezTo>
                  <a:pt x="-8583" y="114600"/>
                  <a:pt x="75789" y="5996"/>
                  <a:pt x="254005" y="0"/>
                </a:cubicBezTo>
                <a:cubicBezTo>
                  <a:pt x="425434" y="-11258"/>
                  <a:pt x="596388" y="3826"/>
                  <a:pt x="750359" y="0"/>
                </a:cubicBezTo>
                <a:cubicBezTo>
                  <a:pt x="904330" y="-3826"/>
                  <a:pt x="1099124" y="57559"/>
                  <a:pt x="1395050" y="0"/>
                </a:cubicBezTo>
                <a:cubicBezTo>
                  <a:pt x="1690976" y="-57559"/>
                  <a:pt x="1909417" y="45833"/>
                  <a:pt x="2039740" y="0"/>
                </a:cubicBezTo>
                <a:cubicBezTo>
                  <a:pt x="2170063" y="-45833"/>
                  <a:pt x="2373487" y="41500"/>
                  <a:pt x="2461926" y="0"/>
                </a:cubicBezTo>
                <a:cubicBezTo>
                  <a:pt x="2550365" y="-41500"/>
                  <a:pt x="2786729" y="31827"/>
                  <a:pt x="2958281" y="0"/>
                </a:cubicBezTo>
                <a:cubicBezTo>
                  <a:pt x="3129833" y="-31827"/>
                  <a:pt x="3377534" y="47116"/>
                  <a:pt x="3528803" y="0"/>
                </a:cubicBezTo>
                <a:cubicBezTo>
                  <a:pt x="3680072" y="-47116"/>
                  <a:pt x="3864621" y="1401"/>
                  <a:pt x="4025157" y="0"/>
                </a:cubicBezTo>
                <a:cubicBezTo>
                  <a:pt x="4185693" y="-1401"/>
                  <a:pt x="4399481" y="75700"/>
                  <a:pt x="4669848" y="0"/>
                </a:cubicBezTo>
                <a:cubicBezTo>
                  <a:pt x="4940215" y="-75700"/>
                  <a:pt x="5108715" y="42273"/>
                  <a:pt x="5388706" y="0"/>
                </a:cubicBezTo>
                <a:cubicBezTo>
                  <a:pt x="5668697" y="-42273"/>
                  <a:pt x="5790515" y="43592"/>
                  <a:pt x="5959228" y="0"/>
                </a:cubicBezTo>
                <a:cubicBezTo>
                  <a:pt x="6127941" y="-43592"/>
                  <a:pt x="6203613" y="29376"/>
                  <a:pt x="6307247" y="0"/>
                </a:cubicBezTo>
                <a:cubicBezTo>
                  <a:pt x="6410881" y="-29376"/>
                  <a:pt x="6669061" y="30931"/>
                  <a:pt x="6951937" y="0"/>
                </a:cubicBezTo>
                <a:cubicBezTo>
                  <a:pt x="7234813" y="-30931"/>
                  <a:pt x="7341760" y="57255"/>
                  <a:pt x="7670795" y="0"/>
                </a:cubicBezTo>
                <a:cubicBezTo>
                  <a:pt x="7800679" y="38570"/>
                  <a:pt x="7954557" y="100781"/>
                  <a:pt x="7924800" y="254005"/>
                </a:cubicBezTo>
                <a:cubicBezTo>
                  <a:pt x="7928152" y="471824"/>
                  <a:pt x="7873387" y="521008"/>
                  <a:pt x="7924800" y="762000"/>
                </a:cubicBezTo>
                <a:cubicBezTo>
                  <a:pt x="7976213" y="1002993"/>
                  <a:pt x="7886041" y="1054909"/>
                  <a:pt x="7924800" y="1269995"/>
                </a:cubicBezTo>
                <a:cubicBezTo>
                  <a:pt x="7908425" y="1408832"/>
                  <a:pt x="7829645" y="1488618"/>
                  <a:pt x="7670795" y="1524000"/>
                </a:cubicBezTo>
                <a:cubicBezTo>
                  <a:pt x="7506120" y="1563671"/>
                  <a:pt x="7432627" y="1491248"/>
                  <a:pt x="7248608" y="1524000"/>
                </a:cubicBezTo>
                <a:cubicBezTo>
                  <a:pt x="7064589" y="1556752"/>
                  <a:pt x="6796275" y="1499921"/>
                  <a:pt x="6678086" y="1524000"/>
                </a:cubicBezTo>
                <a:cubicBezTo>
                  <a:pt x="6559897" y="1548079"/>
                  <a:pt x="6104189" y="1484478"/>
                  <a:pt x="5959228" y="1524000"/>
                </a:cubicBezTo>
                <a:cubicBezTo>
                  <a:pt x="5814267" y="1563522"/>
                  <a:pt x="5634391" y="1505794"/>
                  <a:pt x="5537042" y="1524000"/>
                </a:cubicBezTo>
                <a:cubicBezTo>
                  <a:pt x="5439693" y="1542206"/>
                  <a:pt x="5130514" y="1450387"/>
                  <a:pt x="4818183" y="1524000"/>
                </a:cubicBezTo>
                <a:cubicBezTo>
                  <a:pt x="4505852" y="1597613"/>
                  <a:pt x="4432801" y="1473133"/>
                  <a:pt x="4321829" y="1524000"/>
                </a:cubicBezTo>
                <a:cubicBezTo>
                  <a:pt x="4210857" y="1574867"/>
                  <a:pt x="3888294" y="1461578"/>
                  <a:pt x="3677139" y="1524000"/>
                </a:cubicBezTo>
                <a:cubicBezTo>
                  <a:pt x="3465984" y="1586422"/>
                  <a:pt x="3222802" y="1523259"/>
                  <a:pt x="3106617" y="1524000"/>
                </a:cubicBezTo>
                <a:cubicBezTo>
                  <a:pt x="2990432" y="1524741"/>
                  <a:pt x="2837736" y="1496359"/>
                  <a:pt x="2758598" y="1524000"/>
                </a:cubicBezTo>
                <a:cubicBezTo>
                  <a:pt x="2679460" y="1551641"/>
                  <a:pt x="2309351" y="1441182"/>
                  <a:pt x="2039740" y="1524000"/>
                </a:cubicBezTo>
                <a:cubicBezTo>
                  <a:pt x="1770129" y="1606818"/>
                  <a:pt x="1711692" y="1480275"/>
                  <a:pt x="1395050" y="1524000"/>
                </a:cubicBezTo>
                <a:cubicBezTo>
                  <a:pt x="1078408" y="1567725"/>
                  <a:pt x="605032" y="1390161"/>
                  <a:pt x="254005" y="1524000"/>
                </a:cubicBezTo>
                <a:cubicBezTo>
                  <a:pt x="117284" y="1555980"/>
                  <a:pt x="-15704" y="1404360"/>
                  <a:pt x="0" y="1269995"/>
                </a:cubicBezTo>
                <a:cubicBezTo>
                  <a:pt x="-17004" y="1090699"/>
                  <a:pt x="54884" y="913779"/>
                  <a:pt x="0" y="772160"/>
                </a:cubicBezTo>
                <a:cubicBezTo>
                  <a:pt x="-54884" y="630542"/>
                  <a:pt x="31803" y="445367"/>
                  <a:pt x="0" y="254005"/>
                </a:cubicBezTo>
                <a:close/>
              </a:path>
              <a:path w="7924800" h="1524000" stroke="0" extrusionOk="0">
                <a:moveTo>
                  <a:pt x="0" y="254005"/>
                </a:moveTo>
                <a:cubicBezTo>
                  <a:pt x="36185" y="98585"/>
                  <a:pt x="116272" y="-12064"/>
                  <a:pt x="254005" y="0"/>
                </a:cubicBezTo>
                <a:cubicBezTo>
                  <a:pt x="360210" y="-56426"/>
                  <a:pt x="593974" y="43804"/>
                  <a:pt x="750359" y="0"/>
                </a:cubicBezTo>
                <a:cubicBezTo>
                  <a:pt x="906744" y="-43804"/>
                  <a:pt x="1143905" y="39571"/>
                  <a:pt x="1320882" y="0"/>
                </a:cubicBezTo>
                <a:cubicBezTo>
                  <a:pt x="1497859" y="-39571"/>
                  <a:pt x="1682785" y="25299"/>
                  <a:pt x="1817236" y="0"/>
                </a:cubicBezTo>
                <a:cubicBezTo>
                  <a:pt x="1951687" y="-25299"/>
                  <a:pt x="2007235" y="3413"/>
                  <a:pt x="2165255" y="0"/>
                </a:cubicBezTo>
                <a:cubicBezTo>
                  <a:pt x="2323275" y="-3413"/>
                  <a:pt x="2501612" y="46204"/>
                  <a:pt x="2735777" y="0"/>
                </a:cubicBezTo>
                <a:cubicBezTo>
                  <a:pt x="2969942" y="-46204"/>
                  <a:pt x="3023027" y="47784"/>
                  <a:pt x="3232131" y="0"/>
                </a:cubicBezTo>
                <a:cubicBezTo>
                  <a:pt x="3441235" y="-47784"/>
                  <a:pt x="3607367" y="36379"/>
                  <a:pt x="3802654" y="0"/>
                </a:cubicBezTo>
                <a:cubicBezTo>
                  <a:pt x="3997941" y="-36379"/>
                  <a:pt x="4088880" y="34445"/>
                  <a:pt x="4299008" y="0"/>
                </a:cubicBezTo>
                <a:cubicBezTo>
                  <a:pt x="4509136" y="-34445"/>
                  <a:pt x="4702477" y="79290"/>
                  <a:pt x="5017866" y="0"/>
                </a:cubicBezTo>
                <a:cubicBezTo>
                  <a:pt x="5333255" y="-79290"/>
                  <a:pt x="5278710" y="13813"/>
                  <a:pt x="5365885" y="0"/>
                </a:cubicBezTo>
                <a:cubicBezTo>
                  <a:pt x="5453060" y="-13813"/>
                  <a:pt x="5821766" y="42040"/>
                  <a:pt x="6084743" y="0"/>
                </a:cubicBezTo>
                <a:cubicBezTo>
                  <a:pt x="6347720" y="-42040"/>
                  <a:pt x="6429959" y="4494"/>
                  <a:pt x="6581097" y="0"/>
                </a:cubicBezTo>
                <a:cubicBezTo>
                  <a:pt x="6732235" y="-4494"/>
                  <a:pt x="6854290" y="20185"/>
                  <a:pt x="7077452" y="0"/>
                </a:cubicBezTo>
                <a:cubicBezTo>
                  <a:pt x="7300615" y="-20185"/>
                  <a:pt x="7383792" y="2465"/>
                  <a:pt x="7670795" y="0"/>
                </a:cubicBezTo>
                <a:cubicBezTo>
                  <a:pt x="7820441" y="13557"/>
                  <a:pt x="7936265" y="88838"/>
                  <a:pt x="7924800" y="254005"/>
                </a:cubicBezTo>
                <a:cubicBezTo>
                  <a:pt x="7928437" y="368299"/>
                  <a:pt x="7919365" y="596635"/>
                  <a:pt x="7924800" y="782320"/>
                </a:cubicBezTo>
                <a:cubicBezTo>
                  <a:pt x="7930235" y="968006"/>
                  <a:pt x="7873533" y="1071970"/>
                  <a:pt x="7924800" y="1269995"/>
                </a:cubicBezTo>
                <a:cubicBezTo>
                  <a:pt x="7933259" y="1406535"/>
                  <a:pt x="7781280" y="1548215"/>
                  <a:pt x="7670795" y="1524000"/>
                </a:cubicBezTo>
                <a:cubicBezTo>
                  <a:pt x="7512146" y="1559247"/>
                  <a:pt x="7277135" y="1486976"/>
                  <a:pt x="7100273" y="1524000"/>
                </a:cubicBezTo>
                <a:cubicBezTo>
                  <a:pt x="6923411" y="1561024"/>
                  <a:pt x="6746582" y="1488939"/>
                  <a:pt x="6529750" y="1524000"/>
                </a:cubicBezTo>
                <a:cubicBezTo>
                  <a:pt x="6312918" y="1559061"/>
                  <a:pt x="5965347" y="1514331"/>
                  <a:pt x="5810892" y="1524000"/>
                </a:cubicBezTo>
                <a:cubicBezTo>
                  <a:pt x="5656437" y="1533669"/>
                  <a:pt x="5372294" y="1477165"/>
                  <a:pt x="5240370" y="1524000"/>
                </a:cubicBezTo>
                <a:cubicBezTo>
                  <a:pt x="5108446" y="1570835"/>
                  <a:pt x="4776781" y="1471570"/>
                  <a:pt x="4595680" y="1524000"/>
                </a:cubicBezTo>
                <a:cubicBezTo>
                  <a:pt x="4414579" y="1576430"/>
                  <a:pt x="4355391" y="1485453"/>
                  <a:pt x="4173493" y="1524000"/>
                </a:cubicBezTo>
                <a:cubicBezTo>
                  <a:pt x="3991595" y="1562547"/>
                  <a:pt x="3758880" y="1495337"/>
                  <a:pt x="3528803" y="1524000"/>
                </a:cubicBezTo>
                <a:cubicBezTo>
                  <a:pt x="3298726" y="1552663"/>
                  <a:pt x="3296833" y="1513922"/>
                  <a:pt x="3180784" y="1524000"/>
                </a:cubicBezTo>
                <a:cubicBezTo>
                  <a:pt x="3064735" y="1534078"/>
                  <a:pt x="2868182" y="1507102"/>
                  <a:pt x="2758598" y="1524000"/>
                </a:cubicBezTo>
                <a:cubicBezTo>
                  <a:pt x="2649014" y="1540898"/>
                  <a:pt x="2380327" y="1455776"/>
                  <a:pt x="2113908" y="1524000"/>
                </a:cubicBezTo>
                <a:cubicBezTo>
                  <a:pt x="1847489" y="1592224"/>
                  <a:pt x="1690486" y="1502170"/>
                  <a:pt x="1543385" y="1524000"/>
                </a:cubicBezTo>
                <a:cubicBezTo>
                  <a:pt x="1396284" y="1545830"/>
                  <a:pt x="1216807" y="1496877"/>
                  <a:pt x="898695" y="1524000"/>
                </a:cubicBezTo>
                <a:cubicBezTo>
                  <a:pt x="580583" y="1551123"/>
                  <a:pt x="400058" y="1482815"/>
                  <a:pt x="254005" y="1524000"/>
                </a:cubicBezTo>
                <a:cubicBezTo>
                  <a:pt x="109577" y="1559916"/>
                  <a:pt x="5663" y="1412525"/>
                  <a:pt x="0" y="1269995"/>
                </a:cubicBezTo>
                <a:cubicBezTo>
                  <a:pt x="-8575" y="1074568"/>
                  <a:pt x="55575" y="933681"/>
                  <a:pt x="0" y="741680"/>
                </a:cubicBezTo>
                <a:cubicBezTo>
                  <a:pt x="-55575" y="549679"/>
                  <a:pt x="45042" y="476178"/>
                  <a:pt x="0" y="254005"/>
                </a:cubicBezTo>
                <a:close/>
              </a:path>
            </a:pathLst>
          </a:custGeom>
          <a:ln w="762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406675631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Sĩ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số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lớp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…..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học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sinh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0A848C-0A0C-494F-9C38-8740C9CEAB50}"/>
              </a:ext>
            </a:extLst>
          </p:cNvPr>
          <p:cNvGrpSpPr/>
          <p:nvPr/>
        </p:nvGrpSpPr>
        <p:grpSpPr>
          <a:xfrm>
            <a:off x="1447800" y="4141166"/>
            <a:ext cx="3810000" cy="1651160"/>
            <a:chOff x="1447800" y="4141166"/>
            <a:chExt cx="3810000" cy="16511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B4F5C1-C999-4D9A-9739-5F54A2B05742}"/>
                </a:ext>
              </a:extLst>
            </p:cNvPr>
            <p:cNvSpPr/>
            <p:nvPr/>
          </p:nvSpPr>
          <p:spPr>
            <a:xfrm>
              <a:off x="2362200" y="4357146"/>
              <a:ext cx="2895600" cy="1219200"/>
            </a:xfrm>
            <a:prstGeom prst="round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209DBF-6DCF-4424-9159-922EADEFD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7800" y="4141166"/>
              <a:ext cx="1143000" cy="16511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6DD815-8EAF-4AFE-9282-7F1D0539E9BD}"/>
                </a:ext>
              </a:extLst>
            </p:cNvPr>
            <p:cNvSpPr txBox="1"/>
            <p:nvPr/>
          </p:nvSpPr>
          <p:spPr>
            <a:xfrm>
              <a:off x="2667000" y="4572000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………</a:t>
              </a:r>
              <a:r>
                <a:rPr lang="en-US" sz="4400" dirty="0" err="1"/>
                <a:t>bạn</a:t>
              </a:r>
              <a:endParaRPr lang="en-US" sz="44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B5423D-2A0E-41F7-B107-43310A8998EC}"/>
              </a:ext>
            </a:extLst>
          </p:cNvPr>
          <p:cNvGrpSpPr/>
          <p:nvPr/>
        </p:nvGrpSpPr>
        <p:grpSpPr>
          <a:xfrm>
            <a:off x="6400800" y="4133340"/>
            <a:ext cx="3875567" cy="1545528"/>
            <a:chOff x="1382233" y="4235906"/>
            <a:chExt cx="3875567" cy="1545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E3AE736-63DD-4518-835B-E410CBF37663}"/>
                </a:ext>
              </a:extLst>
            </p:cNvPr>
            <p:cNvSpPr/>
            <p:nvPr/>
          </p:nvSpPr>
          <p:spPr>
            <a:xfrm>
              <a:off x="2362200" y="4357146"/>
              <a:ext cx="2895600" cy="1219200"/>
            </a:xfrm>
            <a:prstGeom prst="round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F5EFCBA-C835-4DEF-9DA2-DF674AA6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2233" y="4235906"/>
              <a:ext cx="1208567" cy="1545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A48532-016C-4049-AB45-2E087AA5CF9B}"/>
                </a:ext>
              </a:extLst>
            </p:cNvPr>
            <p:cNvSpPr txBox="1"/>
            <p:nvPr/>
          </p:nvSpPr>
          <p:spPr>
            <a:xfrm>
              <a:off x="2667000" y="4572000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………</a:t>
              </a:r>
              <a:r>
                <a:rPr lang="en-US" sz="4400" dirty="0" err="1"/>
                <a:t>bạn</a:t>
              </a:r>
              <a:endParaRPr lang="en-US" sz="4400" dirty="0"/>
            </a:p>
          </p:txBody>
        </p:sp>
      </p:grp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984FADB-B918-389F-3216-74DD14B0B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304800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reeform: Shape 418">
            <a:extLst>
              <a:ext uri="{FF2B5EF4-FFF2-40B4-BE49-F238E27FC236}">
                <a16:creationId xmlns:a16="http://schemas.microsoft.com/office/drawing/2014/main" id="{24702F4A-D72A-E6FC-C61A-87637A890B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4377690"/>
              <a:gd name="connsiteY0" fmla="*/ 0 h 4377690"/>
              <a:gd name="connsiteX1" fmla="*/ 4377690 w 4377690"/>
              <a:gd name="connsiteY1" fmla="*/ 0 h 4377690"/>
              <a:gd name="connsiteX2" fmla="*/ 4377690 w 4377690"/>
              <a:gd name="connsiteY2" fmla="*/ 4377690 h 4377690"/>
              <a:gd name="connsiteX3" fmla="*/ 0 w 4377690"/>
              <a:gd name="connsiteY3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7690" h="4377690">
                <a:moveTo>
                  <a:pt x="0" y="0"/>
                </a:moveTo>
                <a:lnTo>
                  <a:pt x="4377690" y="0"/>
                </a:lnTo>
                <a:lnTo>
                  <a:pt x="4377690" y="4377690"/>
                </a:lnTo>
                <a:lnTo>
                  <a:pt x="0" y="4377690"/>
                </a:lnTo>
                <a:close/>
              </a:path>
            </a:pathLst>
          </a:custGeom>
          <a:solidFill>
            <a:srgbClr val="CCFF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4" name="Graphic 583">
            <a:extLst>
              <a:ext uri="{FF2B5EF4-FFF2-40B4-BE49-F238E27FC236}">
                <a16:creationId xmlns:a16="http://schemas.microsoft.com/office/drawing/2014/main" id="{E91AEC25-6894-F00B-7572-F1C2E9D6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984" y="1398471"/>
            <a:ext cx="4416903" cy="5646350"/>
          </a:xfrm>
          <a:prstGeom prst="rect">
            <a:avLst/>
          </a:prstGeom>
        </p:spPr>
      </p:pic>
      <p:pic>
        <p:nvPicPr>
          <p:cNvPr id="586" name="Picture 58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D3AA8CD-F4A5-0E98-7F77-F267159F0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16" y="228569"/>
            <a:ext cx="7875000" cy="6400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84D425-37D7-69C6-D75D-3B3E26899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2133600"/>
            <a:ext cx="4822354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4DBBCA-1D06-AF3D-71F4-18A0D2D48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624C25D-249B-0BD1-69A7-E82AA41F4098}"/>
              </a:ext>
            </a:extLst>
          </p:cNvPr>
          <p:cNvGrpSpPr/>
          <p:nvPr/>
        </p:nvGrpSpPr>
        <p:grpSpPr>
          <a:xfrm>
            <a:off x="8596500" y="1591305"/>
            <a:ext cx="3595500" cy="3038499"/>
            <a:chOff x="8499896" y="1049976"/>
            <a:chExt cx="3595500" cy="303849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5A23721-C668-AB6D-278B-B2D6D1A1E529}"/>
                </a:ext>
              </a:extLst>
            </p:cNvPr>
            <p:cNvSpPr/>
            <p:nvPr/>
          </p:nvSpPr>
          <p:spPr>
            <a:xfrm>
              <a:off x="8499896" y="1734921"/>
              <a:ext cx="3442335" cy="2353554"/>
            </a:xfrm>
            <a:custGeom>
              <a:avLst/>
              <a:gdLst>
                <a:gd name="connsiteX0" fmla="*/ 3105150 w 3442335"/>
                <a:gd name="connsiteY0" fmla="*/ 2353554 h 2353554"/>
                <a:gd name="connsiteX1" fmla="*/ 337185 w 3442335"/>
                <a:gd name="connsiteY1" fmla="*/ 2353554 h 2353554"/>
                <a:gd name="connsiteX2" fmla="*/ 0 w 3442335"/>
                <a:gd name="connsiteY2" fmla="*/ 2040336 h 2353554"/>
                <a:gd name="connsiteX3" fmla="*/ 0 w 3442335"/>
                <a:gd name="connsiteY3" fmla="*/ 313217 h 2353554"/>
                <a:gd name="connsiteX4" fmla="*/ 337185 w 3442335"/>
                <a:gd name="connsiteY4" fmla="*/ 0 h 2353554"/>
                <a:gd name="connsiteX5" fmla="*/ 3105150 w 3442335"/>
                <a:gd name="connsiteY5" fmla="*/ 0 h 2353554"/>
                <a:gd name="connsiteX6" fmla="*/ 3442335 w 3442335"/>
                <a:gd name="connsiteY6" fmla="*/ 313217 h 2353554"/>
                <a:gd name="connsiteX7" fmla="*/ 3442335 w 3442335"/>
                <a:gd name="connsiteY7" fmla="*/ 2040336 h 2353554"/>
                <a:gd name="connsiteX8" fmla="*/ 3105150 w 3442335"/>
                <a:gd name="connsiteY8" fmla="*/ 2353554 h 23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2335" h="2353554" fill="none" extrusionOk="0">
                  <a:moveTo>
                    <a:pt x="3105150" y="2353554"/>
                  </a:moveTo>
                  <a:cubicBezTo>
                    <a:pt x="2736790" y="2325908"/>
                    <a:pt x="775602" y="2340341"/>
                    <a:pt x="337185" y="2353554"/>
                  </a:cubicBezTo>
                  <a:cubicBezTo>
                    <a:pt x="141266" y="2362738"/>
                    <a:pt x="-22073" y="2200823"/>
                    <a:pt x="0" y="2040336"/>
                  </a:cubicBezTo>
                  <a:cubicBezTo>
                    <a:pt x="-119197" y="1295976"/>
                    <a:pt x="-98282" y="1087737"/>
                    <a:pt x="0" y="313217"/>
                  </a:cubicBezTo>
                  <a:cubicBezTo>
                    <a:pt x="-34364" y="150151"/>
                    <a:pt x="117640" y="-2090"/>
                    <a:pt x="337185" y="0"/>
                  </a:cubicBezTo>
                  <a:cubicBezTo>
                    <a:pt x="1395807" y="67364"/>
                    <a:pt x="2621659" y="-104157"/>
                    <a:pt x="3105150" y="0"/>
                  </a:cubicBezTo>
                  <a:cubicBezTo>
                    <a:pt x="3314323" y="12077"/>
                    <a:pt x="3409836" y="145078"/>
                    <a:pt x="3442335" y="313217"/>
                  </a:cubicBezTo>
                  <a:cubicBezTo>
                    <a:pt x="3361441" y="708299"/>
                    <a:pt x="3539727" y="1851690"/>
                    <a:pt x="3442335" y="2040336"/>
                  </a:cubicBezTo>
                  <a:cubicBezTo>
                    <a:pt x="3451552" y="2248538"/>
                    <a:pt x="3301529" y="2355377"/>
                    <a:pt x="3105150" y="2353554"/>
                  </a:cubicBezTo>
                </a:path>
                <a:path w="3442335" h="2353554" stroke="0" extrusionOk="0">
                  <a:moveTo>
                    <a:pt x="3105150" y="2353554"/>
                  </a:moveTo>
                  <a:cubicBezTo>
                    <a:pt x="1880082" y="2520095"/>
                    <a:pt x="1331224" y="2385970"/>
                    <a:pt x="337185" y="2353554"/>
                  </a:cubicBezTo>
                  <a:cubicBezTo>
                    <a:pt x="147688" y="2321003"/>
                    <a:pt x="859" y="2232582"/>
                    <a:pt x="0" y="2040336"/>
                  </a:cubicBezTo>
                  <a:cubicBezTo>
                    <a:pt x="-3357" y="1831785"/>
                    <a:pt x="58925" y="1048902"/>
                    <a:pt x="0" y="313217"/>
                  </a:cubicBezTo>
                  <a:cubicBezTo>
                    <a:pt x="-2451" y="137318"/>
                    <a:pt x="123635" y="13846"/>
                    <a:pt x="337185" y="0"/>
                  </a:cubicBezTo>
                  <a:cubicBezTo>
                    <a:pt x="1082698" y="-27888"/>
                    <a:pt x="2259275" y="41586"/>
                    <a:pt x="3105150" y="0"/>
                  </a:cubicBezTo>
                  <a:cubicBezTo>
                    <a:pt x="3282990" y="16459"/>
                    <a:pt x="3442703" y="134321"/>
                    <a:pt x="3442335" y="313217"/>
                  </a:cubicBezTo>
                  <a:cubicBezTo>
                    <a:pt x="3317251" y="1147460"/>
                    <a:pt x="3531730" y="1712779"/>
                    <a:pt x="3442335" y="2040336"/>
                  </a:cubicBezTo>
                  <a:cubicBezTo>
                    <a:pt x="3462175" y="2203275"/>
                    <a:pt x="3307647" y="2360328"/>
                    <a:pt x="3105150" y="2353554"/>
                  </a:cubicBezTo>
                </a:path>
              </a:pathLst>
            </a:custGeom>
            <a:solidFill>
              <a:srgbClr val="FFFFFF"/>
            </a:solidFill>
            <a:ln w="28575" cap="flat">
              <a:solidFill>
                <a:srgbClr val="7030A0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502973776">
                    <a:custGeom>
                      <a:avLst/>
                      <a:gdLst>
                        <a:gd name="connsiteX0" fmla="*/ 3105150 w 3442335"/>
                        <a:gd name="connsiteY0" fmla="*/ 2533650 h 2533650"/>
                        <a:gd name="connsiteX1" fmla="*/ 337185 w 3442335"/>
                        <a:gd name="connsiteY1" fmla="*/ 2533650 h 2533650"/>
                        <a:gd name="connsiteX2" fmla="*/ 0 w 3442335"/>
                        <a:gd name="connsiteY2" fmla="*/ 2196465 h 2533650"/>
                        <a:gd name="connsiteX3" fmla="*/ 0 w 3442335"/>
                        <a:gd name="connsiteY3" fmla="*/ 337185 h 2533650"/>
                        <a:gd name="connsiteX4" fmla="*/ 337185 w 3442335"/>
                        <a:gd name="connsiteY4" fmla="*/ 0 h 2533650"/>
                        <a:gd name="connsiteX5" fmla="*/ 3105150 w 3442335"/>
                        <a:gd name="connsiteY5" fmla="*/ 0 h 2533650"/>
                        <a:gd name="connsiteX6" fmla="*/ 3442335 w 3442335"/>
                        <a:gd name="connsiteY6" fmla="*/ 337185 h 2533650"/>
                        <a:gd name="connsiteX7" fmla="*/ 3442335 w 3442335"/>
                        <a:gd name="connsiteY7" fmla="*/ 2196465 h 2533650"/>
                        <a:gd name="connsiteX8" fmla="*/ 3105150 w 3442335"/>
                        <a:gd name="connsiteY8" fmla="*/ 2533650 h 2533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442335" h="2533650">
                          <a:moveTo>
                            <a:pt x="3105150" y="2533650"/>
                          </a:moveTo>
                          <a:lnTo>
                            <a:pt x="337185" y="2533650"/>
                          </a:lnTo>
                          <a:cubicBezTo>
                            <a:pt x="151447" y="2533650"/>
                            <a:pt x="0" y="2383155"/>
                            <a:pt x="0" y="2196465"/>
                          </a:cubicBezTo>
                          <a:lnTo>
                            <a:pt x="0" y="337185"/>
                          </a:lnTo>
                          <a:cubicBezTo>
                            <a:pt x="0" y="151447"/>
                            <a:pt x="150495" y="0"/>
                            <a:pt x="337185" y="0"/>
                          </a:cubicBezTo>
                          <a:lnTo>
                            <a:pt x="3105150" y="0"/>
                          </a:lnTo>
                          <a:cubicBezTo>
                            <a:pt x="3290887" y="0"/>
                            <a:pt x="3442335" y="150495"/>
                            <a:pt x="3442335" y="337185"/>
                          </a:cubicBezTo>
                          <a:lnTo>
                            <a:pt x="3442335" y="2196465"/>
                          </a:lnTo>
                          <a:cubicBezTo>
                            <a:pt x="3442335" y="2383155"/>
                            <a:pt x="3291840" y="2533650"/>
                            <a:pt x="3105150" y="253365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518761-B051-8B95-008B-72FE2590E09A}"/>
                </a:ext>
              </a:extLst>
            </p:cNvPr>
            <p:cNvSpPr/>
            <p:nvPr/>
          </p:nvSpPr>
          <p:spPr>
            <a:xfrm>
              <a:off x="8758886" y="2560439"/>
              <a:ext cx="232410" cy="232409"/>
            </a:xfrm>
            <a:custGeom>
              <a:avLst/>
              <a:gdLst>
                <a:gd name="connsiteX0" fmla="*/ 232410 w 232410"/>
                <a:gd name="connsiteY0" fmla="*/ 116205 h 232409"/>
                <a:gd name="connsiteX1" fmla="*/ 116205 w 232410"/>
                <a:gd name="connsiteY1" fmla="*/ 232410 h 232409"/>
                <a:gd name="connsiteX2" fmla="*/ 0 w 232410"/>
                <a:gd name="connsiteY2" fmla="*/ 116205 h 232409"/>
                <a:gd name="connsiteX3" fmla="*/ 116205 w 232410"/>
                <a:gd name="connsiteY3" fmla="*/ 0 h 232409"/>
                <a:gd name="connsiteX4" fmla="*/ 232410 w 232410"/>
                <a:gd name="connsiteY4" fmla="*/ 116205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09">
                  <a:moveTo>
                    <a:pt x="232410" y="116205"/>
                  </a:moveTo>
                  <a:cubicBezTo>
                    <a:pt x="232410" y="180022"/>
                    <a:pt x="180023" y="232410"/>
                    <a:pt x="116205" y="232410"/>
                  </a:cubicBezTo>
                  <a:cubicBezTo>
                    <a:pt x="52388" y="232410"/>
                    <a:pt x="0" y="180022"/>
                    <a:pt x="0" y="116205"/>
                  </a:cubicBezTo>
                  <a:cubicBezTo>
                    <a:pt x="0" y="52388"/>
                    <a:pt x="52388" y="0"/>
                    <a:pt x="116205" y="0"/>
                  </a:cubicBezTo>
                  <a:cubicBezTo>
                    <a:pt x="180023" y="0"/>
                    <a:pt x="232410" y="52388"/>
                    <a:pt x="232410" y="116205"/>
                  </a:cubicBezTo>
                </a:path>
              </a:pathLst>
            </a:custGeom>
            <a:solidFill>
              <a:srgbClr val="E6C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1155E67-06E9-51C6-6E73-C5557BE1DF92}"/>
                </a:ext>
              </a:extLst>
            </p:cNvPr>
            <p:cNvSpPr/>
            <p:nvPr/>
          </p:nvSpPr>
          <p:spPr>
            <a:xfrm>
              <a:off x="8749309" y="2551543"/>
              <a:ext cx="251511" cy="251004"/>
            </a:xfrm>
            <a:custGeom>
              <a:avLst/>
              <a:gdLst>
                <a:gd name="connsiteX0" fmla="*/ 232462 w 251511"/>
                <a:gd name="connsiteY0" fmla="*/ 125101 h 251004"/>
                <a:gd name="connsiteX1" fmla="*/ 161977 w 251511"/>
                <a:gd name="connsiteY1" fmla="*/ 225113 h 251004"/>
                <a:gd name="connsiteX2" fmla="*/ 42914 w 251511"/>
                <a:gd name="connsiteY2" fmla="*/ 192728 h 251004"/>
                <a:gd name="connsiteX3" fmla="*/ 34342 w 251511"/>
                <a:gd name="connsiteY3" fmla="*/ 70808 h 251004"/>
                <a:gd name="connsiteX4" fmla="*/ 145784 w 251511"/>
                <a:gd name="connsiteY4" fmla="*/ 20326 h 251004"/>
                <a:gd name="connsiteX5" fmla="*/ 232462 w 251511"/>
                <a:gd name="connsiteY5" fmla="*/ 125101 h 251004"/>
                <a:gd name="connsiteX6" fmla="*/ 251512 w 251511"/>
                <a:gd name="connsiteY6" fmla="*/ 125101 h 251004"/>
                <a:gd name="connsiteX7" fmla="*/ 169597 w 251511"/>
                <a:gd name="connsiteY7" fmla="*/ 7943 h 251004"/>
                <a:gd name="connsiteX8" fmla="*/ 28627 w 251511"/>
                <a:gd name="connsiteY8" fmla="*/ 46043 h 251004"/>
                <a:gd name="connsiteX9" fmla="*/ 17197 w 251511"/>
                <a:gd name="connsiteY9" fmla="*/ 189871 h 251004"/>
                <a:gd name="connsiteX10" fmla="*/ 148642 w 251511"/>
                <a:gd name="connsiteY10" fmla="*/ 248926 h 251004"/>
                <a:gd name="connsiteX11" fmla="*/ 250559 w 251511"/>
                <a:gd name="connsiteY11" fmla="*/ 125101 h 251004"/>
                <a:gd name="connsiteX12" fmla="*/ 232462 w 251511"/>
                <a:gd name="connsiteY12" fmla="*/ 125101 h 2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11" h="251004">
                  <a:moveTo>
                    <a:pt x="232462" y="125101"/>
                  </a:moveTo>
                  <a:cubicBezTo>
                    <a:pt x="231509" y="169868"/>
                    <a:pt x="204839" y="209873"/>
                    <a:pt x="161977" y="225113"/>
                  </a:cubicBezTo>
                  <a:cubicBezTo>
                    <a:pt x="120067" y="240353"/>
                    <a:pt x="71489" y="227018"/>
                    <a:pt x="42914" y="192728"/>
                  </a:cubicBezTo>
                  <a:cubicBezTo>
                    <a:pt x="14339" y="158438"/>
                    <a:pt x="11482" y="108908"/>
                    <a:pt x="34342" y="70808"/>
                  </a:cubicBezTo>
                  <a:cubicBezTo>
                    <a:pt x="57202" y="32708"/>
                    <a:pt x="101969" y="12706"/>
                    <a:pt x="145784" y="20326"/>
                  </a:cubicBezTo>
                  <a:cubicBezTo>
                    <a:pt x="196267" y="29851"/>
                    <a:pt x="231509" y="74618"/>
                    <a:pt x="232462" y="125101"/>
                  </a:cubicBezTo>
                  <a:cubicBezTo>
                    <a:pt x="232462" y="137483"/>
                    <a:pt x="251512" y="137483"/>
                    <a:pt x="251512" y="125101"/>
                  </a:cubicBezTo>
                  <a:cubicBezTo>
                    <a:pt x="250559" y="72713"/>
                    <a:pt x="219127" y="26041"/>
                    <a:pt x="169597" y="7943"/>
                  </a:cubicBezTo>
                  <a:cubicBezTo>
                    <a:pt x="120067" y="-11107"/>
                    <a:pt x="61964" y="5086"/>
                    <a:pt x="28627" y="46043"/>
                  </a:cubicBezTo>
                  <a:cubicBezTo>
                    <a:pt x="-4711" y="87001"/>
                    <a:pt x="-9473" y="145103"/>
                    <a:pt x="17197" y="189871"/>
                  </a:cubicBezTo>
                  <a:cubicBezTo>
                    <a:pt x="43867" y="234638"/>
                    <a:pt x="97207" y="258451"/>
                    <a:pt x="148642" y="248926"/>
                  </a:cubicBezTo>
                  <a:cubicBezTo>
                    <a:pt x="207697" y="238448"/>
                    <a:pt x="250559" y="185108"/>
                    <a:pt x="250559" y="125101"/>
                  </a:cubicBezTo>
                  <a:cubicBezTo>
                    <a:pt x="251512" y="112718"/>
                    <a:pt x="232462" y="112718"/>
                    <a:pt x="232462" y="125101"/>
                  </a:cubicBezTo>
                </a:path>
              </a:pathLst>
            </a:custGeom>
            <a:solidFill>
              <a:srgbClr val="8A68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BBA1698-2E96-50DD-2DF5-8D9196E135B8}"/>
                </a:ext>
              </a:extLst>
            </p:cNvPr>
            <p:cNvSpPr/>
            <p:nvPr/>
          </p:nvSpPr>
          <p:spPr>
            <a:xfrm>
              <a:off x="8758886" y="3045262"/>
              <a:ext cx="232410" cy="232409"/>
            </a:xfrm>
            <a:custGeom>
              <a:avLst/>
              <a:gdLst>
                <a:gd name="connsiteX0" fmla="*/ 232410 w 232410"/>
                <a:gd name="connsiteY0" fmla="*/ 116205 h 232409"/>
                <a:gd name="connsiteX1" fmla="*/ 116205 w 232410"/>
                <a:gd name="connsiteY1" fmla="*/ 232410 h 232409"/>
                <a:gd name="connsiteX2" fmla="*/ 0 w 232410"/>
                <a:gd name="connsiteY2" fmla="*/ 116205 h 232409"/>
                <a:gd name="connsiteX3" fmla="*/ 116205 w 232410"/>
                <a:gd name="connsiteY3" fmla="*/ 0 h 232409"/>
                <a:gd name="connsiteX4" fmla="*/ 232410 w 232410"/>
                <a:gd name="connsiteY4" fmla="*/ 116205 h 23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09">
                  <a:moveTo>
                    <a:pt x="232410" y="116205"/>
                  </a:moveTo>
                  <a:cubicBezTo>
                    <a:pt x="232410" y="180022"/>
                    <a:pt x="180023" y="232410"/>
                    <a:pt x="116205" y="232410"/>
                  </a:cubicBezTo>
                  <a:cubicBezTo>
                    <a:pt x="52388" y="232410"/>
                    <a:pt x="0" y="180022"/>
                    <a:pt x="0" y="116205"/>
                  </a:cubicBezTo>
                  <a:cubicBezTo>
                    <a:pt x="0" y="52388"/>
                    <a:pt x="52388" y="0"/>
                    <a:pt x="116205" y="0"/>
                  </a:cubicBezTo>
                  <a:cubicBezTo>
                    <a:pt x="180023" y="0"/>
                    <a:pt x="232410" y="51435"/>
                    <a:pt x="232410" y="116205"/>
                  </a:cubicBezTo>
                </a:path>
              </a:pathLst>
            </a:custGeom>
            <a:solidFill>
              <a:srgbClr val="E6C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EC80073-6B15-86C5-AC0D-8EEF8A9CA2E0}"/>
                </a:ext>
              </a:extLst>
            </p:cNvPr>
            <p:cNvSpPr/>
            <p:nvPr/>
          </p:nvSpPr>
          <p:spPr>
            <a:xfrm>
              <a:off x="8749309" y="3036366"/>
              <a:ext cx="251511" cy="251004"/>
            </a:xfrm>
            <a:custGeom>
              <a:avLst/>
              <a:gdLst>
                <a:gd name="connsiteX0" fmla="*/ 232462 w 251511"/>
                <a:gd name="connsiteY0" fmla="*/ 125101 h 251004"/>
                <a:gd name="connsiteX1" fmla="*/ 161977 w 251511"/>
                <a:gd name="connsiteY1" fmla="*/ 225114 h 251004"/>
                <a:gd name="connsiteX2" fmla="*/ 42914 w 251511"/>
                <a:gd name="connsiteY2" fmla="*/ 192728 h 251004"/>
                <a:gd name="connsiteX3" fmla="*/ 34342 w 251511"/>
                <a:gd name="connsiteY3" fmla="*/ 70808 h 251004"/>
                <a:gd name="connsiteX4" fmla="*/ 145784 w 251511"/>
                <a:gd name="connsiteY4" fmla="*/ 20326 h 251004"/>
                <a:gd name="connsiteX5" fmla="*/ 232462 w 251511"/>
                <a:gd name="connsiteY5" fmla="*/ 125101 h 251004"/>
                <a:gd name="connsiteX6" fmla="*/ 251512 w 251511"/>
                <a:gd name="connsiteY6" fmla="*/ 125101 h 251004"/>
                <a:gd name="connsiteX7" fmla="*/ 169597 w 251511"/>
                <a:gd name="connsiteY7" fmla="*/ 7943 h 251004"/>
                <a:gd name="connsiteX8" fmla="*/ 28627 w 251511"/>
                <a:gd name="connsiteY8" fmla="*/ 46043 h 251004"/>
                <a:gd name="connsiteX9" fmla="*/ 17197 w 251511"/>
                <a:gd name="connsiteY9" fmla="*/ 189871 h 251004"/>
                <a:gd name="connsiteX10" fmla="*/ 148642 w 251511"/>
                <a:gd name="connsiteY10" fmla="*/ 248926 h 251004"/>
                <a:gd name="connsiteX11" fmla="*/ 250559 w 251511"/>
                <a:gd name="connsiteY11" fmla="*/ 125101 h 251004"/>
                <a:gd name="connsiteX12" fmla="*/ 232462 w 251511"/>
                <a:gd name="connsiteY12" fmla="*/ 125101 h 2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11" h="251004">
                  <a:moveTo>
                    <a:pt x="232462" y="125101"/>
                  </a:moveTo>
                  <a:cubicBezTo>
                    <a:pt x="231509" y="169868"/>
                    <a:pt x="204839" y="209873"/>
                    <a:pt x="161977" y="225114"/>
                  </a:cubicBezTo>
                  <a:cubicBezTo>
                    <a:pt x="120067" y="240353"/>
                    <a:pt x="71489" y="227018"/>
                    <a:pt x="42914" y="192728"/>
                  </a:cubicBezTo>
                  <a:cubicBezTo>
                    <a:pt x="14339" y="158439"/>
                    <a:pt x="11482" y="108908"/>
                    <a:pt x="34342" y="70808"/>
                  </a:cubicBezTo>
                  <a:cubicBezTo>
                    <a:pt x="57202" y="32708"/>
                    <a:pt x="101969" y="12706"/>
                    <a:pt x="145784" y="20326"/>
                  </a:cubicBezTo>
                  <a:cubicBezTo>
                    <a:pt x="196267" y="29851"/>
                    <a:pt x="231509" y="73666"/>
                    <a:pt x="232462" y="125101"/>
                  </a:cubicBezTo>
                  <a:cubicBezTo>
                    <a:pt x="232462" y="137483"/>
                    <a:pt x="251512" y="137483"/>
                    <a:pt x="251512" y="125101"/>
                  </a:cubicBezTo>
                  <a:cubicBezTo>
                    <a:pt x="250559" y="72714"/>
                    <a:pt x="219127" y="26041"/>
                    <a:pt x="169597" y="7943"/>
                  </a:cubicBezTo>
                  <a:cubicBezTo>
                    <a:pt x="120067" y="-11107"/>
                    <a:pt x="61964" y="5086"/>
                    <a:pt x="28627" y="46043"/>
                  </a:cubicBezTo>
                  <a:cubicBezTo>
                    <a:pt x="-4711" y="87001"/>
                    <a:pt x="-9473" y="145103"/>
                    <a:pt x="17197" y="189871"/>
                  </a:cubicBezTo>
                  <a:cubicBezTo>
                    <a:pt x="43867" y="234639"/>
                    <a:pt x="97207" y="258451"/>
                    <a:pt x="148642" y="248926"/>
                  </a:cubicBezTo>
                  <a:cubicBezTo>
                    <a:pt x="207697" y="238448"/>
                    <a:pt x="250559" y="185108"/>
                    <a:pt x="250559" y="125101"/>
                  </a:cubicBezTo>
                  <a:cubicBezTo>
                    <a:pt x="251512" y="112718"/>
                    <a:pt x="232462" y="112718"/>
                    <a:pt x="232462" y="125101"/>
                  </a:cubicBezTo>
                </a:path>
              </a:pathLst>
            </a:custGeom>
            <a:solidFill>
              <a:srgbClr val="8A68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F64F0B3-424A-398B-6DBF-B6EB10AD4C78}"/>
                </a:ext>
              </a:extLst>
            </p:cNvPr>
            <p:cNvSpPr/>
            <p:nvPr/>
          </p:nvSpPr>
          <p:spPr>
            <a:xfrm>
              <a:off x="8758886" y="3529131"/>
              <a:ext cx="232410" cy="232410"/>
            </a:xfrm>
            <a:custGeom>
              <a:avLst/>
              <a:gdLst>
                <a:gd name="connsiteX0" fmla="*/ 232410 w 232410"/>
                <a:gd name="connsiteY0" fmla="*/ 116205 h 232410"/>
                <a:gd name="connsiteX1" fmla="*/ 116205 w 232410"/>
                <a:gd name="connsiteY1" fmla="*/ 232410 h 232410"/>
                <a:gd name="connsiteX2" fmla="*/ 0 w 232410"/>
                <a:gd name="connsiteY2" fmla="*/ 116205 h 232410"/>
                <a:gd name="connsiteX3" fmla="*/ 116205 w 232410"/>
                <a:gd name="connsiteY3" fmla="*/ 0 h 232410"/>
                <a:gd name="connsiteX4" fmla="*/ 232410 w 232410"/>
                <a:gd name="connsiteY4" fmla="*/ 116205 h 2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0" h="232410">
                  <a:moveTo>
                    <a:pt x="232410" y="116205"/>
                  </a:moveTo>
                  <a:cubicBezTo>
                    <a:pt x="232410" y="180023"/>
                    <a:pt x="180023" y="232410"/>
                    <a:pt x="116205" y="232410"/>
                  </a:cubicBezTo>
                  <a:cubicBezTo>
                    <a:pt x="52388" y="232410"/>
                    <a:pt x="0" y="180023"/>
                    <a:pt x="0" y="116205"/>
                  </a:cubicBezTo>
                  <a:cubicBezTo>
                    <a:pt x="0" y="52388"/>
                    <a:pt x="52388" y="0"/>
                    <a:pt x="116205" y="0"/>
                  </a:cubicBezTo>
                  <a:cubicBezTo>
                    <a:pt x="180023" y="953"/>
                    <a:pt x="232410" y="52388"/>
                    <a:pt x="232410" y="116205"/>
                  </a:cubicBezTo>
                </a:path>
              </a:pathLst>
            </a:custGeom>
            <a:solidFill>
              <a:srgbClr val="E6C1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DA89022-044D-7493-A77E-EF6372A525A6}"/>
                </a:ext>
              </a:extLst>
            </p:cNvPr>
            <p:cNvSpPr/>
            <p:nvPr/>
          </p:nvSpPr>
          <p:spPr>
            <a:xfrm>
              <a:off x="8749309" y="3520236"/>
              <a:ext cx="251511" cy="251004"/>
            </a:xfrm>
            <a:custGeom>
              <a:avLst/>
              <a:gdLst>
                <a:gd name="connsiteX0" fmla="*/ 232462 w 251511"/>
                <a:gd name="connsiteY0" fmla="*/ 125101 h 251004"/>
                <a:gd name="connsiteX1" fmla="*/ 161977 w 251511"/>
                <a:gd name="connsiteY1" fmla="*/ 225113 h 251004"/>
                <a:gd name="connsiteX2" fmla="*/ 42914 w 251511"/>
                <a:gd name="connsiteY2" fmla="*/ 192728 h 251004"/>
                <a:gd name="connsiteX3" fmla="*/ 34342 w 251511"/>
                <a:gd name="connsiteY3" fmla="*/ 70808 h 251004"/>
                <a:gd name="connsiteX4" fmla="*/ 145784 w 251511"/>
                <a:gd name="connsiteY4" fmla="*/ 20326 h 251004"/>
                <a:gd name="connsiteX5" fmla="*/ 232462 w 251511"/>
                <a:gd name="connsiteY5" fmla="*/ 125101 h 251004"/>
                <a:gd name="connsiteX6" fmla="*/ 251512 w 251511"/>
                <a:gd name="connsiteY6" fmla="*/ 125101 h 251004"/>
                <a:gd name="connsiteX7" fmla="*/ 169597 w 251511"/>
                <a:gd name="connsiteY7" fmla="*/ 7943 h 251004"/>
                <a:gd name="connsiteX8" fmla="*/ 28627 w 251511"/>
                <a:gd name="connsiteY8" fmla="*/ 46043 h 251004"/>
                <a:gd name="connsiteX9" fmla="*/ 17197 w 251511"/>
                <a:gd name="connsiteY9" fmla="*/ 189871 h 251004"/>
                <a:gd name="connsiteX10" fmla="*/ 148642 w 251511"/>
                <a:gd name="connsiteY10" fmla="*/ 248926 h 251004"/>
                <a:gd name="connsiteX11" fmla="*/ 250559 w 251511"/>
                <a:gd name="connsiteY11" fmla="*/ 125101 h 251004"/>
                <a:gd name="connsiteX12" fmla="*/ 232462 w 251511"/>
                <a:gd name="connsiteY12" fmla="*/ 125101 h 2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11" h="251004">
                  <a:moveTo>
                    <a:pt x="232462" y="125101"/>
                  </a:moveTo>
                  <a:cubicBezTo>
                    <a:pt x="231509" y="169868"/>
                    <a:pt x="204839" y="209874"/>
                    <a:pt x="161977" y="225113"/>
                  </a:cubicBezTo>
                  <a:cubicBezTo>
                    <a:pt x="120067" y="240353"/>
                    <a:pt x="71489" y="227018"/>
                    <a:pt x="42914" y="192728"/>
                  </a:cubicBezTo>
                  <a:cubicBezTo>
                    <a:pt x="14339" y="158438"/>
                    <a:pt x="11482" y="108908"/>
                    <a:pt x="34342" y="70808"/>
                  </a:cubicBezTo>
                  <a:cubicBezTo>
                    <a:pt x="57202" y="32708"/>
                    <a:pt x="101969" y="12706"/>
                    <a:pt x="145784" y="20326"/>
                  </a:cubicBezTo>
                  <a:cubicBezTo>
                    <a:pt x="196267" y="30803"/>
                    <a:pt x="231509" y="74618"/>
                    <a:pt x="232462" y="125101"/>
                  </a:cubicBezTo>
                  <a:cubicBezTo>
                    <a:pt x="232462" y="137483"/>
                    <a:pt x="251512" y="137483"/>
                    <a:pt x="251512" y="125101"/>
                  </a:cubicBezTo>
                  <a:cubicBezTo>
                    <a:pt x="250559" y="72713"/>
                    <a:pt x="219127" y="26041"/>
                    <a:pt x="169597" y="7943"/>
                  </a:cubicBezTo>
                  <a:cubicBezTo>
                    <a:pt x="120067" y="-11107"/>
                    <a:pt x="61964" y="5086"/>
                    <a:pt x="28627" y="46043"/>
                  </a:cubicBezTo>
                  <a:cubicBezTo>
                    <a:pt x="-4711" y="87001"/>
                    <a:pt x="-9473" y="145103"/>
                    <a:pt x="17197" y="189871"/>
                  </a:cubicBezTo>
                  <a:cubicBezTo>
                    <a:pt x="43867" y="234638"/>
                    <a:pt x="97207" y="258451"/>
                    <a:pt x="148642" y="248926"/>
                  </a:cubicBezTo>
                  <a:cubicBezTo>
                    <a:pt x="207697" y="238449"/>
                    <a:pt x="250559" y="185108"/>
                    <a:pt x="250559" y="125101"/>
                  </a:cubicBezTo>
                  <a:cubicBezTo>
                    <a:pt x="251512" y="113671"/>
                    <a:pt x="232462" y="113671"/>
                    <a:pt x="232462" y="125101"/>
                  </a:cubicBezTo>
                </a:path>
              </a:pathLst>
            </a:custGeom>
            <a:solidFill>
              <a:srgbClr val="8A68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1DE30CC-D7E5-DA40-A331-EACD5DCA53F4}"/>
                </a:ext>
              </a:extLst>
            </p:cNvPr>
            <p:cNvSpPr/>
            <p:nvPr/>
          </p:nvSpPr>
          <p:spPr>
            <a:xfrm>
              <a:off x="9112264" y="2817614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7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7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022F6AB-F230-F293-0626-8F29F84A256F}"/>
                </a:ext>
              </a:extLst>
            </p:cNvPr>
            <p:cNvSpPr/>
            <p:nvPr/>
          </p:nvSpPr>
          <p:spPr>
            <a:xfrm>
              <a:off x="9174176" y="2817614"/>
              <a:ext cx="2545080" cy="9525"/>
            </a:xfrm>
            <a:custGeom>
              <a:avLst/>
              <a:gdLst>
                <a:gd name="connsiteX0" fmla="*/ 0 w 2545080"/>
                <a:gd name="connsiteY0" fmla="*/ 0 h 9525"/>
                <a:gd name="connsiteX1" fmla="*/ 2545080 w 25450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5080" h="9525">
                  <a:moveTo>
                    <a:pt x="0" y="0"/>
                  </a:moveTo>
                  <a:lnTo>
                    <a:pt x="2545080" y="0"/>
                  </a:lnTo>
                </a:path>
              </a:pathLst>
            </a:custGeom>
            <a:ln w="4763" cap="flat">
              <a:solidFill>
                <a:srgbClr val="F0B0A4"/>
              </a:solidFill>
              <a:custDash>
                <a:ds d="223050" sp="371775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9F144C2-947D-F81A-3D43-D3BB043351F2}"/>
                </a:ext>
              </a:extLst>
            </p:cNvPr>
            <p:cNvSpPr/>
            <p:nvPr/>
          </p:nvSpPr>
          <p:spPr>
            <a:xfrm>
              <a:off x="11742116" y="2817614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8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8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E08799C-2670-50BE-BD83-870B79A473D8}"/>
                </a:ext>
              </a:extLst>
            </p:cNvPr>
            <p:cNvSpPr/>
            <p:nvPr/>
          </p:nvSpPr>
          <p:spPr>
            <a:xfrm>
              <a:off x="9112264" y="3302437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7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7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02B4EAF-8307-7F70-2075-D05711159343}"/>
                </a:ext>
              </a:extLst>
            </p:cNvPr>
            <p:cNvSpPr/>
            <p:nvPr/>
          </p:nvSpPr>
          <p:spPr>
            <a:xfrm>
              <a:off x="9174176" y="3302437"/>
              <a:ext cx="2545080" cy="9525"/>
            </a:xfrm>
            <a:custGeom>
              <a:avLst/>
              <a:gdLst>
                <a:gd name="connsiteX0" fmla="*/ 0 w 2545080"/>
                <a:gd name="connsiteY0" fmla="*/ 0 h 9525"/>
                <a:gd name="connsiteX1" fmla="*/ 2545080 w 25450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5080" h="9525">
                  <a:moveTo>
                    <a:pt x="0" y="0"/>
                  </a:moveTo>
                  <a:lnTo>
                    <a:pt x="2545080" y="0"/>
                  </a:lnTo>
                </a:path>
              </a:pathLst>
            </a:custGeom>
            <a:ln w="4763" cap="flat">
              <a:solidFill>
                <a:srgbClr val="F0B0A4"/>
              </a:solidFill>
              <a:custDash>
                <a:ds d="223050" sp="371775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B817C7E-3595-6C0A-16A3-4DC81C069E49}"/>
                </a:ext>
              </a:extLst>
            </p:cNvPr>
            <p:cNvSpPr/>
            <p:nvPr/>
          </p:nvSpPr>
          <p:spPr>
            <a:xfrm>
              <a:off x="11742116" y="3302437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8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8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3CE8FA2-FA29-D436-343E-ADBA249A410D}"/>
                </a:ext>
              </a:extLst>
            </p:cNvPr>
            <p:cNvSpPr/>
            <p:nvPr/>
          </p:nvSpPr>
          <p:spPr>
            <a:xfrm>
              <a:off x="9112264" y="3787259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7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7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2970B31-8802-7C3F-591C-5306B10CB9BC}"/>
                </a:ext>
              </a:extLst>
            </p:cNvPr>
            <p:cNvSpPr/>
            <p:nvPr/>
          </p:nvSpPr>
          <p:spPr>
            <a:xfrm>
              <a:off x="9174176" y="3787259"/>
              <a:ext cx="2545080" cy="9525"/>
            </a:xfrm>
            <a:custGeom>
              <a:avLst/>
              <a:gdLst>
                <a:gd name="connsiteX0" fmla="*/ 0 w 2545080"/>
                <a:gd name="connsiteY0" fmla="*/ 0 h 9525"/>
                <a:gd name="connsiteX1" fmla="*/ 2545080 w 254508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5080" h="9525">
                  <a:moveTo>
                    <a:pt x="0" y="0"/>
                  </a:moveTo>
                  <a:lnTo>
                    <a:pt x="2545080" y="0"/>
                  </a:lnTo>
                </a:path>
              </a:pathLst>
            </a:custGeom>
            <a:ln w="4763" cap="flat">
              <a:solidFill>
                <a:srgbClr val="F0B0A4"/>
              </a:solidFill>
              <a:custDash>
                <a:ds d="223050" sp="371775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55D07B2-C6F0-FFE2-DFAC-0A5B671E232E}"/>
                </a:ext>
              </a:extLst>
            </p:cNvPr>
            <p:cNvSpPr/>
            <p:nvPr/>
          </p:nvSpPr>
          <p:spPr>
            <a:xfrm>
              <a:off x="11742116" y="3787259"/>
              <a:ext cx="14287" cy="9525"/>
            </a:xfrm>
            <a:custGeom>
              <a:avLst/>
              <a:gdLst>
                <a:gd name="connsiteX0" fmla="*/ 0 w 14287"/>
                <a:gd name="connsiteY0" fmla="*/ 0 h 9525"/>
                <a:gd name="connsiteX1" fmla="*/ 14288 w 1428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" h="9525">
                  <a:moveTo>
                    <a:pt x="0" y="0"/>
                  </a:moveTo>
                  <a:lnTo>
                    <a:pt x="14288" y="0"/>
                  </a:lnTo>
                </a:path>
              </a:pathLst>
            </a:custGeom>
            <a:ln w="4763" cap="flat">
              <a:solidFill>
                <a:srgbClr val="F0B0A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314E445-7622-73C8-979F-51FBE7C5015B}"/>
                </a:ext>
              </a:extLst>
            </p:cNvPr>
            <p:cNvGrpSpPr/>
            <p:nvPr/>
          </p:nvGrpSpPr>
          <p:grpSpPr>
            <a:xfrm>
              <a:off x="8578109" y="1049976"/>
              <a:ext cx="3285910" cy="1300980"/>
              <a:chOff x="8526476" y="1092102"/>
              <a:chExt cx="3285910" cy="1300980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3A30E219-B145-A6C4-9752-A33DEF40115A}"/>
                  </a:ext>
                </a:extLst>
              </p:cNvPr>
              <p:cNvSpPr/>
              <p:nvPr/>
            </p:nvSpPr>
            <p:spPr>
              <a:xfrm>
                <a:off x="9112264" y="2303264"/>
                <a:ext cx="14287" cy="9525"/>
              </a:xfrm>
              <a:custGeom>
                <a:avLst/>
                <a:gdLst>
                  <a:gd name="connsiteX0" fmla="*/ 0 w 14287"/>
                  <a:gd name="connsiteY0" fmla="*/ 0 h 9525"/>
                  <a:gd name="connsiteX1" fmla="*/ 14287 w 142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" h="9525">
                    <a:moveTo>
                      <a:pt x="0" y="0"/>
                    </a:moveTo>
                    <a:lnTo>
                      <a:pt x="14287" y="0"/>
                    </a:lnTo>
                  </a:path>
                </a:pathLst>
              </a:custGeom>
              <a:ln w="4763" cap="flat">
                <a:solidFill>
                  <a:srgbClr val="F0B0A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90BA25F-2922-7302-DBD0-5B121FFBE292}"/>
                  </a:ext>
                </a:extLst>
              </p:cNvPr>
              <p:cNvSpPr/>
              <p:nvPr/>
            </p:nvSpPr>
            <p:spPr>
              <a:xfrm>
                <a:off x="11742116" y="2303264"/>
                <a:ext cx="14287" cy="9525"/>
              </a:xfrm>
              <a:custGeom>
                <a:avLst/>
                <a:gdLst>
                  <a:gd name="connsiteX0" fmla="*/ 0 w 14287"/>
                  <a:gd name="connsiteY0" fmla="*/ 0 h 9525"/>
                  <a:gd name="connsiteX1" fmla="*/ 14288 w 142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" h="9525">
                    <a:moveTo>
                      <a:pt x="0" y="0"/>
                    </a:moveTo>
                    <a:lnTo>
                      <a:pt x="14288" y="0"/>
                    </a:lnTo>
                  </a:path>
                </a:pathLst>
              </a:custGeom>
              <a:ln w="4763" cap="flat">
                <a:solidFill>
                  <a:srgbClr val="F0B0A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5A9651D-3C13-8B33-172C-8BF5E601B424}"/>
                  </a:ext>
                </a:extLst>
              </p:cNvPr>
              <p:cNvSpPr/>
              <p:nvPr/>
            </p:nvSpPr>
            <p:spPr>
              <a:xfrm>
                <a:off x="8526476" y="1092102"/>
                <a:ext cx="3285910" cy="1300980"/>
              </a:xfrm>
              <a:custGeom>
                <a:avLst/>
                <a:gdLst>
                  <a:gd name="connsiteX0" fmla="*/ 0 w 2385059"/>
                  <a:gd name="connsiteY0" fmla="*/ 197168 h 661034"/>
                  <a:gd name="connsiteX1" fmla="*/ 2265998 w 2385059"/>
                  <a:gd name="connsiteY1" fmla="*/ 0 h 661034"/>
                  <a:gd name="connsiteX2" fmla="*/ 2191703 w 2385059"/>
                  <a:gd name="connsiteY2" fmla="*/ 98107 h 661034"/>
                  <a:gd name="connsiteX3" fmla="*/ 2335530 w 2385059"/>
                  <a:gd name="connsiteY3" fmla="*/ 181928 h 661034"/>
                  <a:gd name="connsiteX4" fmla="*/ 2242185 w 2385059"/>
                  <a:gd name="connsiteY4" fmla="*/ 236220 h 661034"/>
                  <a:gd name="connsiteX5" fmla="*/ 2385060 w 2385059"/>
                  <a:gd name="connsiteY5" fmla="*/ 343853 h 661034"/>
                  <a:gd name="connsiteX6" fmla="*/ 2262188 w 2385059"/>
                  <a:gd name="connsiteY6" fmla="*/ 383857 h 661034"/>
                  <a:gd name="connsiteX7" fmla="*/ 2376488 w 2385059"/>
                  <a:gd name="connsiteY7" fmla="*/ 459105 h 661034"/>
                  <a:gd name="connsiteX8" fmla="*/ 170497 w 2385059"/>
                  <a:gd name="connsiteY8" fmla="*/ 661035 h 661034"/>
                  <a:gd name="connsiteX9" fmla="*/ 245745 w 2385059"/>
                  <a:gd name="connsiteY9" fmla="*/ 562928 h 661034"/>
                  <a:gd name="connsiteX10" fmla="*/ 90488 w 2385059"/>
                  <a:gd name="connsiteY10" fmla="*/ 527685 h 661034"/>
                  <a:gd name="connsiteX11" fmla="*/ 232410 w 2385059"/>
                  <a:gd name="connsiteY11" fmla="*/ 426720 h 661034"/>
                  <a:gd name="connsiteX12" fmla="*/ 60960 w 2385059"/>
                  <a:gd name="connsiteY12" fmla="*/ 402907 h 661034"/>
                  <a:gd name="connsiteX13" fmla="*/ 166688 w 2385059"/>
                  <a:gd name="connsiteY13" fmla="*/ 288607 h 661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85059" h="661034">
                    <a:moveTo>
                      <a:pt x="0" y="197168"/>
                    </a:moveTo>
                    <a:lnTo>
                      <a:pt x="2265998" y="0"/>
                    </a:lnTo>
                    <a:lnTo>
                      <a:pt x="2191703" y="98107"/>
                    </a:lnTo>
                    <a:lnTo>
                      <a:pt x="2335530" y="181928"/>
                    </a:lnTo>
                    <a:lnTo>
                      <a:pt x="2242185" y="236220"/>
                    </a:lnTo>
                    <a:lnTo>
                      <a:pt x="2385060" y="343853"/>
                    </a:lnTo>
                    <a:lnTo>
                      <a:pt x="2262188" y="383857"/>
                    </a:lnTo>
                    <a:lnTo>
                      <a:pt x="2376488" y="459105"/>
                    </a:lnTo>
                    <a:lnTo>
                      <a:pt x="170497" y="661035"/>
                    </a:lnTo>
                    <a:lnTo>
                      <a:pt x="245745" y="562928"/>
                    </a:lnTo>
                    <a:lnTo>
                      <a:pt x="90488" y="527685"/>
                    </a:lnTo>
                    <a:lnTo>
                      <a:pt x="232410" y="426720"/>
                    </a:lnTo>
                    <a:lnTo>
                      <a:pt x="60960" y="402907"/>
                    </a:lnTo>
                    <a:lnTo>
                      <a:pt x="166688" y="288607"/>
                    </a:lnTo>
                    <a:close/>
                  </a:path>
                </a:pathLst>
              </a:custGeom>
              <a:solidFill>
                <a:srgbClr val="CCFF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3173CB7-62A8-91D9-2D7C-F2B6367BE4EE}"/>
                  </a:ext>
                </a:extLst>
              </p:cNvPr>
              <p:cNvSpPr txBox="1"/>
              <p:nvPr/>
            </p:nvSpPr>
            <p:spPr>
              <a:xfrm rot="21179975">
                <a:off x="8726676" y="1211109"/>
                <a:ext cx="298425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thích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: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E4CC7E-5A3E-46B8-1B86-6F4C0250395A}"/>
                </a:ext>
              </a:extLst>
            </p:cNvPr>
            <p:cNvSpPr txBox="1"/>
            <p:nvPr/>
          </p:nvSpPr>
          <p:spPr>
            <a:xfrm>
              <a:off x="9023680" y="2384682"/>
              <a:ext cx="2567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ngoan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12EA4F-F546-341C-98D9-23219BABE8E5}"/>
                </a:ext>
              </a:extLst>
            </p:cNvPr>
            <p:cNvSpPr txBox="1"/>
            <p:nvPr/>
          </p:nvSpPr>
          <p:spPr>
            <a:xfrm>
              <a:off x="9023680" y="2865262"/>
              <a:ext cx="2567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F6700E6-11C7-E5A8-9BB3-0A7E02EEA5DE}"/>
                </a:ext>
              </a:extLst>
            </p:cNvPr>
            <p:cNvSpPr txBox="1"/>
            <p:nvPr/>
          </p:nvSpPr>
          <p:spPr>
            <a:xfrm>
              <a:off x="9023680" y="3345842"/>
              <a:ext cx="3071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chăm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ED4CB6A-C29D-1CB6-31AB-EBCE1348D3CC}"/>
              </a:ext>
            </a:extLst>
          </p:cNvPr>
          <p:cNvGrpSpPr/>
          <p:nvPr/>
        </p:nvGrpSpPr>
        <p:grpSpPr>
          <a:xfrm>
            <a:off x="5229562" y="4981515"/>
            <a:ext cx="6581438" cy="1771337"/>
            <a:chOff x="5063764" y="4855658"/>
            <a:chExt cx="6292437" cy="177133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B125091-79F1-6B64-546F-76D5F2FDBAD6}"/>
                </a:ext>
              </a:extLst>
            </p:cNvPr>
            <p:cNvGrpSpPr/>
            <p:nvPr/>
          </p:nvGrpSpPr>
          <p:grpSpPr>
            <a:xfrm>
              <a:off x="5063764" y="4855658"/>
              <a:ext cx="6292437" cy="1771337"/>
              <a:chOff x="7094351" y="4467503"/>
              <a:chExt cx="4978400" cy="2110516"/>
            </a:xfrm>
          </p:grpSpPr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4C8A5163-A2ED-970D-C44A-CB796711A1BD}"/>
                  </a:ext>
                </a:extLst>
              </p:cNvPr>
              <p:cNvSpPr/>
              <p:nvPr/>
            </p:nvSpPr>
            <p:spPr>
              <a:xfrm>
                <a:off x="7094351" y="4467503"/>
                <a:ext cx="4978400" cy="2110516"/>
              </a:xfrm>
              <a:custGeom>
                <a:avLst/>
                <a:gdLst>
                  <a:gd name="connsiteX0" fmla="*/ 0 w 4978400"/>
                  <a:gd name="connsiteY0" fmla="*/ 345956 h 2110516"/>
                  <a:gd name="connsiteX1" fmla="*/ 345956 w 4978400"/>
                  <a:gd name="connsiteY1" fmla="*/ 0 h 2110516"/>
                  <a:gd name="connsiteX2" fmla="*/ 829717 w 4978400"/>
                  <a:gd name="connsiteY2" fmla="*/ 0 h 2110516"/>
                  <a:gd name="connsiteX3" fmla="*/ 1442072 w 4978400"/>
                  <a:gd name="connsiteY3" fmla="*/ 0 h 2110516"/>
                  <a:gd name="connsiteX4" fmla="*/ 1968698 w 4978400"/>
                  <a:gd name="connsiteY4" fmla="*/ 0 h 2110516"/>
                  <a:gd name="connsiteX5" fmla="*/ 2666783 w 4978400"/>
                  <a:gd name="connsiteY5" fmla="*/ 0 h 2110516"/>
                  <a:gd name="connsiteX6" fmla="*/ 3193409 w 4978400"/>
                  <a:gd name="connsiteY6" fmla="*/ 0 h 2110516"/>
                  <a:gd name="connsiteX7" fmla="*/ 3720034 w 4978400"/>
                  <a:gd name="connsiteY7" fmla="*/ 0 h 2110516"/>
                  <a:gd name="connsiteX8" fmla="*/ 4632444 w 4978400"/>
                  <a:gd name="connsiteY8" fmla="*/ 0 h 2110516"/>
                  <a:gd name="connsiteX9" fmla="*/ 4978400 w 4978400"/>
                  <a:gd name="connsiteY9" fmla="*/ 345956 h 2110516"/>
                  <a:gd name="connsiteX10" fmla="*/ 4978400 w 4978400"/>
                  <a:gd name="connsiteY10" fmla="*/ 790452 h 2110516"/>
                  <a:gd name="connsiteX11" fmla="*/ 4978400 w 4978400"/>
                  <a:gd name="connsiteY11" fmla="*/ 1277506 h 2110516"/>
                  <a:gd name="connsiteX12" fmla="*/ 4978400 w 4978400"/>
                  <a:gd name="connsiteY12" fmla="*/ 1764560 h 2110516"/>
                  <a:gd name="connsiteX13" fmla="*/ 4632444 w 4978400"/>
                  <a:gd name="connsiteY13" fmla="*/ 2110516 h 2110516"/>
                  <a:gd name="connsiteX14" fmla="*/ 4105818 w 4978400"/>
                  <a:gd name="connsiteY14" fmla="*/ 2110516 h 2110516"/>
                  <a:gd name="connsiteX15" fmla="*/ 3579193 w 4978400"/>
                  <a:gd name="connsiteY15" fmla="*/ 2110516 h 2110516"/>
                  <a:gd name="connsiteX16" fmla="*/ 2881107 w 4978400"/>
                  <a:gd name="connsiteY16" fmla="*/ 2110516 h 2110516"/>
                  <a:gd name="connsiteX17" fmla="*/ 2183022 w 4978400"/>
                  <a:gd name="connsiteY17" fmla="*/ 2110516 h 2110516"/>
                  <a:gd name="connsiteX18" fmla="*/ 1656397 w 4978400"/>
                  <a:gd name="connsiteY18" fmla="*/ 2110516 h 2110516"/>
                  <a:gd name="connsiteX19" fmla="*/ 1172636 w 4978400"/>
                  <a:gd name="connsiteY19" fmla="*/ 2110516 h 2110516"/>
                  <a:gd name="connsiteX20" fmla="*/ 345956 w 4978400"/>
                  <a:gd name="connsiteY20" fmla="*/ 2110516 h 2110516"/>
                  <a:gd name="connsiteX21" fmla="*/ 0 w 4978400"/>
                  <a:gd name="connsiteY21" fmla="*/ 1764560 h 2110516"/>
                  <a:gd name="connsiteX22" fmla="*/ 0 w 4978400"/>
                  <a:gd name="connsiteY22" fmla="*/ 1334250 h 2110516"/>
                  <a:gd name="connsiteX23" fmla="*/ 0 w 4978400"/>
                  <a:gd name="connsiteY23" fmla="*/ 875568 h 2110516"/>
                  <a:gd name="connsiteX24" fmla="*/ 0 w 4978400"/>
                  <a:gd name="connsiteY24" fmla="*/ 345956 h 211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978400" h="2110516" fill="none" extrusionOk="0">
                    <a:moveTo>
                      <a:pt x="0" y="345956"/>
                    </a:moveTo>
                    <a:cubicBezTo>
                      <a:pt x="23493" y="119625"/>
                      <a:pt x="153337" y="-9087"/>
                      <a:pt x="345956" y="0"/>
                    </a:cubicBezTo>
                    <a:cubicBezTo>
                      <a:pt x="563733" y="-19089"/>
                      <a:pt x="684829" y="-5210"/>
                      <a:pt x="829717" y="0"/>
                    </a:cubicBezTo>
                    <a:cubicBezTo>
                      <a:pt x="974605" y="5210"/>
                      <a:pt x="1315772" y="15786"/>
                      <a:pt x="1442072" y="0"/>
                    </a:cubicBezTo>
                    <a:cubicBezTo>
                      <a:pt x="1568372" y="-15786"/>
                      <a:pt x="1781884" y="-10826"/>
                      <a:pt x="1968698" y="0"/>
                    </a:cubicBezTo>
                    <a:cubicBezTo>
                      <a:pt x="2155512" y="10826"/>
                      <a:pt x="2328566" y="15673"/>
                      <a:pt x="2666783" y="0"/>
                    </a:cubicBezTo>
                    <a:cubicBezTo>
                      <a:pt x="3005001" y="-15673"/>
                      <a:pt x="3031672" y="13334"/>
                      <a:pt x="3193409" y="0"/>
                    </a:cubicBezTo>
                    <a:cubicBezTo>
                      <a:pt x="3355146" y="-13334"/>
                      <a:pt x="3499990" y="20459"/>
                      <a:pt x="3720034" y="0"/>
                    </a:cubicBezTo>
                    <a:cubicBezTo>
                      <a:pt x="3940079" y="-20459"/>
                      <a:pt x="4366868" y="20533"/>
                      <a:pt x="4632444" y="0"/>
                    </a:cubicBezTo>
                    <a:cubicBezTo>
                      <a:pt x="4864387" y="-12859"/>
                      <a:pt x="5002135" y="181344"/>
                      <a:pt x="4978400" y="345956"/>
                    </a:cubicBezTo>
                    <a:cubicBezTo>
                      <a:pt x="4996952" y="547855"/>
                      <a:pt x="4970817" y="631790"/>
                      <a:pt x="4978400" y="790452"/>
                    </a:cubicBezTo>
                    <a:cubicBezTo>
                      <a:pt x="4985983" y="949114"/>
                      <a:pt x="4958732" y="1118070"/>
                      <a:pt x="4978400" y="1277506"/>
                    </a:cubicBezTo>
                    <a:cubicBezTo>
                      <a:pt x="4998068" y="1436942"/>
                      <a:pt x="4984113" y="1577213"/>
                      <a:pt x="4978400" y="1764560"/>
                    </a:cubicBezTo>
                    <a:cubicBezTo>
                      <a:pt x="4979078" y="1942130"/>
                      <a:pt x="4818830" y="2112482"/>
                      <a:pt x="4632444" y="2110516"/>
                    </a:cubicBezTo>
                    <a:cubicBezTo>
                      <a:pt x="4457360" y="2109364"/>
                      <a:pt x="4282457" y="2118527"/>
                      <a:pt x="4105818" y="2110516"/>
                    </a:cubicBezTo>
                    <a:cubicBezTo>
                      <a:pt x="3929179" y="2102505"/>
                      <a:pt x="3695843" y="2112647"/>
                      <a:pt x="3579193" y="2110516"/>
                    </a:cubicBezTo>
                    <a:cubicBezTo>
                      <a:pt x="3462543" y="2108385"/>
                      <a:pt x="3182652" y="2129305"/>
                      <a:pt x="2881107" y="2110516"/>
                    </a:cubicBezTo>
                    <a:cubicBezTo>
                      <a:pt x="2579562" y="2091727"/>
                      <a:pt x="2461722" y="2119365"/>
                      <a:pt x="2183022" y="2110516"/>
                    </a:cubicBezTo>
                    <a:cubicBezTo>
                      <a:pt x="1904322" y="2101667"/>
                      <a:pt x="1794582" y="2136096"/>
                      <a:pt x="1656397" y="2110516"/>
                    </a:cubicBezTo>
                    <a:cubicBezTo>
                      <a:pt x="1518213" y="2084936"/>
                      <a:pt x="1336407" y="2092167"/>
                      <a:pt x="1172636" y="2110516"/>
                    </a:cubicBezTo>
                    <a:cubicBezTo>
                      <a:pt x="1008865" y="2128865"/>
                      <a:pt x="744852" y="2106497"/>
                      <a:pt x="345956" y="2110516"/>
                    </a:cubicBezTo>
                    <a:cubicBezTo>
                      <a:pt x="175507" y="2100712"/>
                      <a:pt x="-5399" y="1952560"/>
                      <a:pt x="0" y="1764560"/>
                    </a:cubicBezTo>
                    <a:cubicBezTo>
                      <a:pt x="-17031" y="1557393"/>
                      <a:pt x="-4138" y="1472047"/>
                      <a:pt x="0" y="1334250"/>
                    </a:cubicBezTo>
                    <a:cubicBezTo>
                      <a:pt x="4138" y="1196453"/>
                      <a:pt x="3899" y="1025705"/>
                      <a:pt x="0" y="875568"/>
                    </a:cubicBezTo>
                    <a:cubicBezTo>
                      <a:pt x="-3899" y="725431"/>
                      <a:pt x="5817" y="576913"/>
                      <a:pt x="0" y="345956"/>
                    </a:cubicBezTo>
                    <a:close/>
                  </a:path>
                  <a:path w="4978400" h="2110516" stroke="0" extrusionOk="0">
                    <a:moveTo>
                      <a:pt x="0" y="345956"/>
                    </a:moveTo>
                    <a:cubicBezTo>
                      <a:pt x="-2198" y="148613"/>
                      <a:pt x="133203" y="27933"/>
                      <a:pt x="345956" y="0"/>
                    </a:cubicBezTo>
                    <a:cubicBezTo>
                      <a:pt x="536436" y="-19205"/>
                      <a:pt x="779061" y="28293"/>
                      <a:pt x="958311" y="0"/>
                    </a:cubicBezTo>
                    <a:cubicBezTo>
                      <a:pt x="1137561" y="-28293"/>
                      <a:pt x="1222663" y="-23121"/>
                      <a:pt x="1442072" y="0"/>
                    </a:cubicBezTo>
                    <a:cubicBezTo>
                      <a:pt x="1661481" y="23121"/>
                      <a:pt x="1751620" y="-8302"/>
                      <a:pt x="1925833" y="0"/>
                    </a:cubicBezTo>
                    <a:cubicBezTo>
                      <a:pt x="2100046" y="8302"/>
                      <a:pt x="2259945" y="8043"/>
                      <a:pt x="2452459" y="0"/>
                    </a:cubicBezTo>
                    <a:cubicBezTo>
                      <a:pt x="2644973" y="-8043"/>
                      <a:pt x="2724551" y="-24040"/>
                      <a:pt x="2979084" y="0"/>
                    </a:cubicBezTo>
                    <a:cubicBezTo>
                      <a:pt x="3233618" y="24040"/>
                      <a:pt x="3342284" y="-19608"/>
                      <a:pt x="3462845" y="0"/>
                    </a:cubicBezTo>
                    <a:cubicBezTo>
                      <a:pt x="3583406" y="19608"/>
                      <a:pt x="3749901" y="13587"/>
                      <a:pt x="3989471" y="0"/>
                    </a:cubicBezTo>
                    <a:cubicBezTo>
                      <a:pt x="4229041" y="-13587"/>
                      <a:pt x="4432964" y="26153"/>
                      <a:pt x="4632444" y="0"/>
                    </a:cubicBezTo>
                    <a:cubicBezTo>
                      <a:pt x="4818536" y="-27821"/>
                      <a:pt x="4977804" y="167157"/>
                      <a:pt x="4978400" y="345956"/>
                    </a:cubicBezTo>
                    <a:cubicBezTo>
                      <a:pt x="4979198" y="515548"/>
                      <a:pt x="4978211" y="684332"/>
                      <a:pt x="4978400" y="776266"/>
                    </a:cubicBezTo>
                    <a:cubicBezTo>
                      <a:pt x="4978590" y="868200"/>
                      <a:pt x="4981049" y="1011067"/>
                      <a:pt x="4978400" y="1220762"/>
                    </a:cubicBezTo>
                    <a:cubicBezTo>
                      <a:pt x="4975751" y="1430457"/>
                      <a:pt x="4984506" y="1556886"/>
                      <a:pt x="4978400" y="1764560"/>
                    </a:cubicBezTo>
                    <a:cubicBezTo>
                      <a:pt x="5000102" y="1992085"/>
                      <a:pt x="4864772" y="2132713"/>
                      <a:pt x="4632444" y="2110516"/>
                    </a:cubicBezTo>
                    <a:cubicBezTo>
                      <a:pt x="4421167" y="2110025"/>
                      <a:pt x="4333102" y="2115307"/>
                      <a:pt x="4105818" y="2110516"/>
                    </a:cubicBezTo>
                    <a:cubicBezTo>
                      <a:pt x="3878534" y="2105725"/>
                      <a:pt x="3697178" y="2117166"/>
                      <a:pt x="3536328" y="2110516"/>
                    </a:cubicBezTo>
                    <a:cubicBezTo>
                      <a:pt x="3375478" y="2103867"/>
                      <a:pt x="3198408" y="2116220"/>
                      <a:pt x="3052567" y="2110516"/>
                    </a:cubicBezTo>
                    <a:cubicBezTo>
                      <a:pt x="2906726" y="2104812"/>
                      <a:pt x="2667195" y="2096365"/>
                      <a:pt x="2525941" y="2110516"/>
                    </a:cubicBezTo>
                    <a:cubicBezTo>
                      <a:pt x="2384687" y="2124667"/>
                      <a:pt x="2176018" y="2103992"/>
                      <a:pt x="2042181" y="2110516"/>
                    </a:cubicBezTo>
                    <a:cubicBezTo>
                      <a:pt x="1908344" y="2117040"/>
                      <a:pt x="1665312" y="2112771"/>
                      <a:pt x="1515555" y="2110516"/>
                    </a:cubicBezTo>
                    <a:cubicBezTo>
                      <a:pt x="1365798" y="2108261"/>
                      <a:pt x="1125836" y="2090359"/>
                      <a:pt x="903199" y="2110516"/>
                    </a:cubicBezTo>
                    <a:cubicBezTo>
                      <a:pt x="680562" y="2130673"/>
                      <a:pt x="589971" y="2123738"/>
                      <a:pt x="345956" y="2110516"/>
                    </a:cubicBezTo>
                    <a:cubicBezTo>
                      <a:pt x="154172" y="2130940"/>
                      <a:pt x="5418" y="1964901"/>
                      <a:pt x="0" y="1764560"/>
                    </a:cubicBezTo>
                    <a:cubicBezTo>
                      <a:pt x="-13664" y="1609062"/>
                      <a:pt x="-6751" y="1446257"/>
                      <a:pt x="0" y="1277506"/>
                    </a:cubicBezTo>
                    <a:cubicBezTo>
                      <a:pt x="6751" y="1108755"/>
                      <a:pt x="-20685" y="1028577"/>
                      <a:pt x="0" y="804638"/>
                    </a:cubicBezTo>
                    <a:cubicBezTo>
                      <a:pt x="20685" y="580699"/>
                      <a:pt x="-15050" y="480611"/>
                      <a:pt x="0" y="34595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3722204288">
                      <a:prstGeom prst="roundRect">
                        <a:avLst>
                          <a:gd name="adj" fmla="val 1639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CDD5CC0-AD1D-11C3-F71B-248AAE45BB08}"/>
                  </a:ext>
                </a:extLst>
              </p:cNvPr>
              <p:cNvSpPr txBox="1"/>
              <p:nvPr/>
            </p:nvSpPr>
            <p:spPr>
              <a:xfrm>
                <a:off x="7094351" y="4497645"/>
                <a:ext cx="4978400" cy="1283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Mục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tiêu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học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:</a:t>
                </a:r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BCA1356-6D5F-1664-FBEB-1E04DEAAAE18}"/>
                </a:ext>
              </a:extLst>
            </p:cNvPr>
            <p:cNvSpPr txBox="1"/>
            <p:nvPr/>
          </p:nvSpPr>
          <p:spPr>
            <a:xfrm>
              <a:off x="5527886" y="5436743"/>
              <a:ext cx="57077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….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vẻ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5EB36AB-CF67-6836-08CF-180E59FAADC1}"/>
              </a:ext>
            </a:extLst>
          </p:cNvPr>
          <p:cNvGrpSpPr/>
          <p:nvPr/>
        </p:nvGrpSpPr>
        <p:grpSpPr>
          <a:xfrm>
            <a:off x="4747045" y="1969708"/>
            <a:ext cx="3442335" cy="2935557"/>
            <a:chOff x="4534738" y="1759495"/>
            <a:chExt cx="3442335" cy="2935557"/>
          </a:xfrm>
        </p:grpSpPr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7A8DB687-AC37-7318-BE64-327FB06F1B26}"/>
                </a:ext>
              </a:extLst>
            </p:cNvPr>
            <p:cNvSpPr/>
            <p:nvPr/>
          </p:nvSpPr>
          <p:spPr>
            <a:xfrm>
              <a:off x="4534738" y="1759495"/>
              <a:ext cx="3442335" cy="2935557"/>
            </a:xfrm>
            <a:custGeom>
              <a:avLst/>
              <a:gdLst>
                <a:gd name="connsiteX0" fmla="*/ 1721168 w 3442335"/>
                <a:gd name="connsiteY0" fmla="*/ 733889 h 2935557"/>
                <a:gd name="connsiteX1" fmla="*/ 1721168 w 3442335"/>
                <a:gd name="connsiteY1" fmla="*/ 2935557 h 2935557"/>
                <a:gd name="connsiteX2" fmla="*/ 1721168 w 3442335"/>
                <a:gd name="connsiteY2" fmla="*/ 733889 h 29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42335" h="2935557" fill="none" extrusionOk="0">
                  <a:moveTo>
                    <a:pt x="1721168" y="733889"/>
                  </a:moveTo>
                  <a:cubicBezTo>
                    <a:pt x="2968015" y="-1245990"/>
                    <a:pt x="5530168" y="731975"/>
                    <a:pt x="1721168" y="2935557"/>
                  </a:cubicBezTo>
                  <a:cubicBezTo>
                    <a:pt x="-1662747" y="986782"/>
                    <a:pt x="1267289" y="-830675"/>
                    <a:pt x="1721168" y="733889"/>
                  </a:cubicBezTo>
                  <a:close/>
                </a:path>
                <a:path w="3442335" h="2935557" stroke="0" extrusionOk="0">
                  <a:moveTo>
                    <a:pt x="1721168" y="733889"/>
                  </a:moveTo>
                  <a:cubicBezTo>
                    <a:pt x="2311029" y="-1126300"/>
                    <a:pt x="5402573" y="711373"/>
                    <a:pt x="1721168" y="2935557"/>
                  </a:cubicBezTo>
                  <a:cubicBezTo>
                    <a:pt x="-1808422" y="881546"/>
                    <a:pt x="1014971" y="-900870"/>
                    <a:pt x="1721168" y="73388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157092650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3DC2C32-09A9-53A8-ED22-14FC6AA1638F}"/>
                </a:ext>
              </a:extLst>
            </p:cNvPr>
            <p:cNvSpPr txBox="1"/>
            <p:nvPr/>
          </p:nvSpPr>
          <p:spPr>
            <a:xfrm>
              <a:off x="4704211" y="2553573"/>
              <a:ext cx="3200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………………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04D5873-D994-AC05-9EFE-EC96C0500FC5}"/>
              </a:ext>
            </a:extLst>
          </p:cNvPr>
          <p:cNvGrpSpPr/>
          <p:nvPr/>
        </p:nvGrpSpPr>
        <p:grpSpPr>
          <a:xfrm rot="21418376">
            <a:off x="4139350" y="1459333"/>
            <a:ext cx="2835751" cy="1444514"/>
            <a:chOff x="-7123" y="5384448"/>
            <a:chExt cx="3297887" cy="1444514"/>
          </a:xfrm>
        </p:grpSpPr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A9D713FE-A2EC-35F2-7017-F4CA8940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3385">
              <a:off x="-7123" y="5384448"/>
              <a:ext cx="3272939" cy="1444514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816D3F9-0B20-3072-F772-67922EA68C2B}"/>
                </a:ext>
              </a:extLst>
            </p:cNvPr>
            <p:cNvSpPr txBox="1"/>
            <p:nvPr/>
          </p:nvSpPr>
          <p:spPr>
            <a:xfrm rot="21221424">
              <a:off x="144264" y="5571739"/>
              <a:ext cx="3146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thích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88A00400-32CD-632B-1194-96905DCE8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800" y="5147824"/>
            <a:ext cx="4300934" cy="119197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E2D8758-E47D-2C59-1D26-9A63C7FF5D9B}"/>
              </a:ext>
            </a:extLst>
          </p:cNvPr>
          <p:cNvSpPr txBox="1"/>
          <p:nvPr/>
        </p:nvSpPr>
        <p:spPr>
          <a:xfrm>
            <a:off x="237840" y="5402707"/>
            <a:ext cx="3932374" cy="64633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GV:…..</a:t>
            </a:r>
          </a:p>
        </p:txBody>
      </p:sp>
      <p:sp>
        <p:nvSpPr>
          <p:cNvPr id="5" name="!!2">
            <a:extLst>
              <a:ext uri="{FF2B5EF4-FFF2-40B4-BE49-F238E27FC236}">
                <a16:creationId xmlns:a16="http://schemas.microsoft.com/office/drawing/2014/main" id="{A5DD2609-550B-819C-1B44-050E328975F0}"/>
              </a:ext>
            </a:extLst>
          </p:cNvPr>
          <p:cNvSpPr/>
          <p:nvPr/>
        </p:nvSpPr>
        <p:spPr>
          <a:xfrm rot="10800000">
            <a:off x="0" y="1447800"/>
            <a:ext cx="4292119" cy="3581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C065B-DFCC-B9A2-9B3C-793C06CEBC13}"/>
              </a:ext>
            </a:extLst>
          </p:cNvPr>
          <p:cNvSpPr txBox="1"/>
          <p:nvPr/>
        </p:nvSpPr>
        <p:spPr>
          <a:xfrm>
            <a:off x="533400" y="2514601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GV </a:t>
            </a:r>
            <a:r>
              <a:rPr lang="en-US" sz="3600" dirty="0" err="1"/>
              <a:t>chèn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2A7421-5F27-9D4F-DDFA-206D9B525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152400"/>
            <a:ext cx="8114479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E92B37-F1E0-41B7-9152-808DDC7C2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68" y="2304190"/>
            <a:ext cx="5944115" cy="224961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6301E95-3391-E4E9-6E3D-291EB381E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31666">
            <a:off x="9096843" y="3215518"/>
            <a:ext cx="2669538" cy="3261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7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780BE-F9E7-ED3F-84E9-3E958EC8D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850FBF9-C5EA-2C43-73BB-EB63AADC9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343" y="2227500"/>
            <a:ext cx="4650224" cy="44287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7801B2-796B-D162-FD8D-77919606AA57}"/>
              </a:ext>
            </a:extLst>
          </p:cNvPr>
          <p:cNvGrpSpPr/>
          <p:nvPr/>
        </p:nvGrpSpPr>
        <p:grpSpPr>
          <a:xfrm>
            <a:off x="269560" y="201716"/>
            <a:ext cx="9331640" cy="1611610"/>
            <a:chOff x="1075407" y="183054"/>
            <a:chExt cx="8329789" cy="161161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416A762-D9C1-FEF3-1C7F-2D88C185EBB4}"/>
                </a:ext>
              </a:extLst>
            </p:cNvPr>
            <p:cNvSpPr/>
            <p:nvPr/>
          </p:nvSpPr>
          <p:spPr>
            <a:xfrm>
              <a:off x="1493190" y="500096"/>
              <a:ext cx="7912006" cy="879052"/>
            </a:xfrm>
            <a:custGeom>
              <a:avLst/>
              <a:gdLst>
                <a:gd name="connsiteX0" fmla="*/ 0 w 7912006"/>
                <a:gd name="connsiteY0" fmla="*/ 161042 h 879052"/>
                <a:gd name="connsiteX1" fmla="*/ 161042 w 7912006"/>
                <a:gd name="connsiteY1" fmla="*/ 0 h 879052"/>
                <a:gd name="connsiteX2" fmla="*/ 7750964 w 7912006"/>
                <a:gd name="connsiteY2" fmla="*/ 0 h 879052"/>
                <a:gd name="connsiteX3" fmla="*/ 7912006 w 7912006"/>
                <a:gd name="connsiteY3" fmla="*/ 161042 h 879052"/>
                <a:gd name="connsiteX4" fmla="*/ 7912006 w 7912006"/>
                <a:gd name="connsiteY4" fmla="*/ 718010 h 879052"/>
                <a:gd name="connsiteX5" fmla="*/ 7750964 w 7912006"/>
                <a:gd name="connsiteY5" fmla="*/ 879052 h 879052"/>
                <a:gd name="connsiteX6" fmla="*/ 161042 w 7912006"/>
                <a:gd name="connsiteY6" fmla="*/ 879052 h 879052"/>
                <a:gd name="connsiteX7" fmla="*/ 0 w 7912006"/>
                <a:gd name="connsiteY7" fmla="*/ 718010 h 879052"/>
                <a:gd name="connsiteX8" fmla="*/ 0 w 7912006"/>
                <a:gd name="connsiteY8" fmla="*/ 161042 h 87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12006" h="879052" fill="none" extrusionOk="0">
                  <a:moveTo>
                    <a:pt x="0" y="161042"/>
                  </a:moveTo>
                  <a:cubicBezTo>
                    <a:pt x="-1080" y="76537"/>
                    <a:pt x="74949" y="-3397"/>
                    <a:pt x="161042" y="0"/>
                  </a:cubicBezTo>
                  <a:cubicBezTo>
                    <a:pt x="2223782" y="46704"/>
                    <a:pt x="5195986" y="165992"/>
                    <a:pt x="7750964" y="0"/>
                  </a:cubicBezTo>
                  <a:cubicBezTo>
                    <a:pt x="7827692" y="2875"/>
                    <a:pt x="7918571" y="71102"/>
                    <a:pt x="7912006" y="161042"/>
                  </a:cubicBezTo>
                  <a:cubicBezTo>
                    <a:pt x="7875331" y="330446"/>
                    <a:pt x="7897461" y="514999"/>
                    <a:pt x="7912006" y="718010"/>
                  </a:cubicBezTo>
                  <a:cubicBezTo>
                    <a:pt x="7919908" y="805034"/>
                    <a:pt x="7843762" y="882667"/>
                    <a:pt x="7750964" y="879052"/>
                  </a:cubicBezTo>
                  <a:cubicBezTo>
                    <a:pt x="4604327" y="936711"/>
                    <a:pt x="1951429" y="782444"/>
                    <a:pt x="161042" y="879052"/>
                  </a:cubicBezTo>
                  <a:cubicBezTo>
                    <a:pt x="87089" y="883104"/>
                    <a:pt x="5167" y="801065"/>
                    <a:pt x="0" y="718010"/>
                  </a:cubicBezTo>
                  <a:cubicBezTo>
                    <a:pt x="-8420" y="612526"/>
                    <a:pt x="519" y="413531"/>
                    <a:pt x="0" y="161042"/>
                  </a:cubicBezTo>
                  <a:close/>
                </a:path>
                <a:path w="7912006" h="879052" stroke="0" extrusionOk="0">
                  <a:moveTo>
                    <a:pt x="0" y="161042"/>
                  </a:moveTo>
                  <a:cubicBezTo>
                    <a:pt x="2943" y="76706"/>
                    <a:pt x="75512" y="-8177"/>
                    <a:pt x="161042" y="0"/>
                  </a:cubicBezTo>
                  <a:cubicBezTo>
                    <a:pt x="2728059" y="8500"/>
                    <a:pt x="4603391" y="-37660"/>
                    <a:pt x="7750964" y="0"/>
                  </a:cubicBezTo>
                  <a:cubicBezTo>
                    <a:pt x="7847077" y="-14722"/>
                    <a:pt x="7914035" y="60495"/>
                    <a:pt x="7912006" y="161042"/>
                  </a:cubicBezTo>
                  <a:cubicBezTo>
                    <a:pt x="7960416" y="280782"/>
                    <a:pt x="7953251" y="522589"/>
                    <a:pt x="7912006" y="718010"/>
                  </a:cubicBezTo>
                  <a:cubicBezTo>
                    <a:pt x="7911488" y="804287"/>
                    <a:pt x="7841576" y="870136"/>
                    <a:pt x="7750964" y="879052"/>
                  </a:cubicBezTo>
                  <a:cubicBezTo>
                    <a:pt x="6589102" y="808507"/>
                    <a:pt x="1922535" y="904614"/>
                    <a:pt x="161042" y="879052"/>
                  </a:cubicBezTo>
                  <a:cubicBezTo>
                    <a:pt x="67598" y="889186"/>
                    <a:pt x="-5434" y="803988"/>
                    <a:pt x="0" y="718010"/>
                  </a:cubicBezTo>
                  <a:cubicBezTo>
                    <a:pt x="15468" y="532583"/>
                    <a:pt x="-25084" y="244776"/>
                    <a:pt x="0" y="1610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4962457">
                    <a:prstGeom prst="roundRect">
                      <a:avLst>
                        <a:gd name="adj" fmla="val 1832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57E9DD-6395-8115-6E3B-4FA2CAE66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5407" y="183054"/>
              <a:ext cx="835566" cy="8355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EDD925-3601-45ED-FE8B-C6AFB7B5704D}"/>
                </a:ext>
              </a:extLst>
            </p:cNvPr>
            <p:cNvSpPr txBox="1"/>
            <p:nvPr/>
          </p:nvSpPr>
          <p:spPr>
            <a:xfrm>
              <a:off x="1756430" y="717446"/>
              <a:ext cx="76487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+mj-lt"/>
                  <a:cs typeface="Mali" panose="00000500000000000000" pitchFamily="2" charset="-34"/>
                </a:rPr>
                <a:t>Viết</a:t>
              </a:r>
              <a:r>
                <a:rPr lang="en-US" sz="3200" dirty="0">
                  <a:latin typeface="+mj-lt"/>
                  <a:cs typeface="Mali" panose="00000500000000000000" pitchFamily="2" charset="-34"/>
                </a:rPr>
                <a:t> </a:t>
              </a:r>
              <a:r>
                <a:rPr lang="en-US" sz="3200" dirty="0" err="1">
                  <a:latin typeface="+mj-lt"/>
                  <a:cs typeface="Mali" panose="00000500000000000000" pitchFamily="2" charset="-34"/>
                </a:rPr>
                <a:t>thông</a:t>
              </a:r>
              <a:r>
                <a:rPr lang="en-US" sz="3200" dirty="0">
                  <a:latin typeface="+mj-lt"/>
                  <a:cs typeface="Mali" panose="00000500000000000000" pitchFamily="2" charset="-34"/>
                </a:rPr>
                <a:t> tin </a:t>
              </a:r>
              <a:r>
                <a:rPr lang="en-US" sz="3200" dirty="0" err="1">
                  <a:latin typeface="+mj-lt"/>
                  <a:cs typeface="Mali" panose="00000500000000000000" pitchFamily="2" charset="-34"/>
                </a:rPr>
                <a:t>vào</a:t>
              </a:r>
              <a:r>
                <a:rPr lang="en-US" sz="3200" dirty="0">
                  <a:latin typeface="+mj-lt"/>
                  <a:cs typeface="Mali" panose="00000500000000000000" pitchFamily="2" charset="-34"/>
                </a:rPr>
                <a:t> </a:t>
              </a:r>
              <a:r>
                <a:rPr lang="en-US" sz="3200" dirty="0" err="1">
                  <a:latin typeface="+mj-lt"/>
                  <a:cs typeface="Mali" panose="00000500000000000000" pitchFamily="2" charset="-34"/>
                </a:rPr>
                <a:t>phiếu</a:t>
              </a:r>
              <a:r>
                <a:rPr lang="en-US" sz="3200" dirty="0">
                  <a:latin typeface="+mj-lt"/>
                  <a:cs typeface="Mali" panose="00000500000000000000" pitchFamily="2" charset="-34"/>
                </a:rPr>
                <a:t> </a:t>
              </a:r>
              <a:r>
                <a:rPr lang="en-US" sz="3200" b="1" i="1" dirty="0">
                  <a:latin typeface="+mj-lt"/>
                  <a:cs typeface="Mali" panose="00000500000000000000" pitchFamily="2" charset="-34"/>
                </a:rPr>
                <a:t>“</a:t>
              </a:r>
              <a:r>
                <a:rPr lang="en-US" sz="3200" b="1" dirty="0">
                  <a:latin typeface="+mj-lt"/>
                  <a:cs typeface="Mali" panose="00000500000000000000" pitchFamily="2" charset="-34"/>
                </a:rPr>
                <a:t>TẤT TẦN TẬT VỀ TÔI”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4170E17-E9B8-A791-0987-6A99826EE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530" y="1820787"/>
            <a:ext cx="6451638" cy="3629046"/>
          </a:xfrm>
          <a:prstGeom prst="roundRect">
            <a:avLst>
              <a:gd name="adj" fmla="val 8704"/>
            </a:avLst>
          </a:prstGeom>
        </p:spPr>
      </p:pic>
    </p:spTree>
    <p:extLst>
      <p:ext uri="{BB962C8B-B14F-4D97-AF65-F5344CB8AC3E}">
        <p14:creationId xmlns:p14="http://schemas.microsoft.com/office/powerpoint/2010/main" val="25848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53EEC-FCAA-4729-BFA0-14D5F34C0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35" y="643467"/>
            <a:ext cx="3969384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033A78-2AD5-4389-9D22-E085CC6CB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84" y="643467"/>
            <a:ext cx="43175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541076-7571-40DC-89B5-0340B1E1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6AEAC-0B31-446C-9FAD-E5E152ED5B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7938" y="166099"/>
            <a:ext cx="8162707" cy="4845253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FE1E5F92-B3E3-4C71-B826-2D3E7274E353}"/>
              </a:ext>
            </a:extLst>
          </p:cNvPr>
          <p:cNvSpPr txBox="1">
            <a:spLocks/>
          </p:cNvSpPr>
          <p:nvPr/>
        </p:nvSpPr>
        <p:spPr>
          <a:xfrm>
            <a:off x="685800" y="2971800"/>
            <a:ext cx="10515600" cy="1328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b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762654A-5576-62D8-B014-8E288CF2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4250" y="3437058"/>
            <a:ext cx="2846926" cy="11664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89F719B-21B9-EBA2-344C-FD8A9CA27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8669" y="3832926"/>
            <a:ext cx="1123023" cy="70211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92CC255-2605-FA08-ECFD-E3A72F5B6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3139" y="123370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9EF004-68F8-5C09-7AB2-0F293FB426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400" y="1447800"/>
            <a:ext cx="5694158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1DD4A33-D288-2B70-5674-9444BEA8CD30}"/>
              </a:ext>
            </a:extLst>
          </p:cNvPr>
          <p:cNvGrpSpPr/>
          <p:nvPr/>
        </p:nvGrpSpPr>
        <p:grpSpPr>
          <a:xfrm>
            <a:off x="331026" y="1285670"/>
            <a:ext cx="8994012" cy="1031631"/>
            <a:chOff x="6308591" y="1081302"/>
            <a:chExt cx="8994012" cy="10316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400C3E6-D6F0-8AC5-B7DA-0AC68B1C08BB}"/>
                </a:ext>
              </a:extLst>
            </p:cNvPr>
            <p:cNvSpPr/>
            <p:nvPr/>
          </p:nvSpPr>
          <p:spPr>
            <a:xfrm>
              <a:off x="6824406" y="1268211"/>
              <a:ext cx="8478197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89653A-BA8F-FB55-D4CE-67112890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BD598-0899-AAD2-B642-E37FC3E851CC}"/>
              </a:ext>
            </a:extLst>
          </p:cNvPr>
          <p:cNvGrpSpPr/>
          <p:nvPr/>
        </p:nvGrpSpPr>
        <p:grpSpPr>
          <a:xfrm>
            <a:off x="801756" y="2424042"/>
            <a:ext cx="8925618" cy="1035920"/>
            <a:chOff x="6376985" y="2204685"/>
            <a:chExt cx="8925618" cy="10359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A5A14AB-98F0-E8A4-3FF5-996F5CCA5535}"/>
                </a:ext>
              </a:extLst>
            </p:cNvPr>
            <p:cNvSpPr/>
            <p:nvPr/>
          </p:nvSpPr>
          <p:spPr>
            <a:xfrm>
              <a:off x="6824407" y="2395883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CB9C99-6BBE-E721-D879-3CDC045B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6985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3801E7-2AE4-F27F-E35D-6D9947EBDEA0}"/>
              </a:ext>
            </a:extLst>
          </p:cNvPr>
          <p:cNvGrpSpPr/>
          <p:nvPr/>
        </p:nvGrpSpPr>
        <p:grpSpPr>
          <a:xfrm>
            <a:off x="438912" y="117468"/>
            <a:ext cx="11314176" cy="982249"/>
            <a:chOff x="438912" y="-1040210"/>
            <a:chExt cx="11314176" cy="98224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329CDA-720C-2893-4421-CABA9BCA7CE4}"/>
                </a:ext>
              </a:extLst>
            </p:cNvPr>
            <p:cNvSpPr txBox="1"/>
            <p:nvPr/>
          </p:nvSpPr>
          <p:spPr>
            <a:xfrm>
              <a:off x="438912" y="-1035921"/>
              <a:ext cx="11314176" cy="97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Nội</a:t>
              </a: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quY</a:t>
              </a: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CHUNG CỦA TRƯỜNG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EF295C-301F-0EB4-0D65-8731C5D1ABDD}"/>
                </a:ext>
              </a:extLst>
            </p:cNvPr>
            <p:cNvSpPr txBox="1"/>
            <p:nvPr/>
          </p:nvSpPr>
          <p:spPr>
            <a:xfrm>
              <a:off x="438912" y="-1040210"/>
              <a:ext cx="11314176" cy="97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Nội</a:t>
              </a: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quY</a:t>
              </a: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CHUNG CỦA TRƯỜNG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E7C1F9-7F73-5281-68C6-D164C46BB835}"/>
              </a:ext>
            </a:extLst>
          </p:cNvPr>
          <p:cNvGrpSpPr/>
          <p:nvPr/>
        </p:nvGrpSpPr>
        <p:grpSpPr>
          <a:xfrm>
            <a:off x="1245426" y="3566703"/>
            <a:ext cx="8994012" cy="1031631"/>
            <a:chOff x="6256561" y="3853734"/>
            <a:chExt cx="8994012" cy="10316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DFE2493-C910-8AF6-4BA0-BB5E58313554}"/>
                </a:ext>
              </a:extLst>
            </p:cNvPr>
            <p:cNvSpPr/>
            <p:nvPr/>
          </p:nvSpPr>
          <p:spPr>
            <a:xfrm>
              <a:off x="6824407" y="4007760"/>
              <a:ext cx="842616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….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DC571A1-48C4-4999-D373-1E8B3895F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E5C632-A3BC-05BB-1642-91C05C88D4A6}"/>
              </a:ext>
            </a:extLst>
          </p:cNvPr>
          <p:cNvGrpSpPr/>
          <p:nvPr/>
        </p:nvGrpSpPr>
        <p:grpSpPr>
          <a:xfrm>
            <a:off x="1928178" y="4705075"/>
            <a:ext cx="8994012" cy="1031631"/>
            <a:chOff x="6308591" y="5708293"/>
            <a:chExt cx="8994012" cy="10316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85C1280-FF5A-F5E5-1B2F-CB74212FDEB5}"/>
                </a:ext>
              </a:extLst>
            </p:cNvPr>
            <p:cNvSpPr/>
            <p:nvPr/>
          </p:nvSpPr>
          <p:spPr>
            <a:xfrm>
              <a:off x="6824407" y="5848302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B70A752-0841-3033-20F0-54075D2D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45922E-4625-CAE7-E1B5-FA686484950B}"/>
              </a:ext>
            </a:extLst>
          </p:cNvPr>
          <p:cNvGrpSpPr/>
          <p:nvPr/>
        </p:nvGrpSpPr>
        <p:grpSpPr>
          <a:xfrm>
            <a:off x="2686130" y="5843449"/>
            <a:ext cx="9004156" cy="923929"/>
            <a:chOff x="5170567" y="5680138"/>
            <a:chExt cx="9004156" cy="92392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B01D520-93C4-69DB-2FB2-A06B8DA89912}"/>
                </a:ext>
              </a:extLst>
            </p:cNvPr>
            <p:cNvSpPr/>
            <p:nvPr/>
          </p:nvSpPr>
          <p:spPr>
            <a:xfrm>
              <a:off x="5696527" y="5719742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…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360C994-496A-9A7A-CBEB-37B26F066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0567" y="5680138"/>
              <a:ext cx="923929" cy="923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FB6983-8BC3-48E5-1D38-2DD73506C446}"/>
              </a:ext>
            </a:extLst>
          </p:cNvPr>
          <p:cNvGrpSpPr/>
          <p:nvPr/>
        </p:nvGrpSpPr>
        <p:grpSpPr>
          <a:xfrm>
            <a:off x="1554876" y="1499115"/>
            <a:ext cx="8994012" cy="1031631"/>
            <a:chOff x="6308591" y="1081302"/>
            <a:chExt cx="8994012" cy="10316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45B2F19-8BF7-3AAE-3B0E-26240102F7EF}"/>
                </a:ext>
              </a:extLst>
            </p:cNvPr>
            <p:cNvSpPr/>
            <p:nvPr/>
          </p:nvSpPr>
          <p:spPr>
            <a:xfrm>
              <a:off x="6824406" y="1268211"/>
              <a:ext cx="8478197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”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34E910-91D5-5122-D94B-313DAE208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1FA90B-2686-3601-6191-34583094E1B3}"/>
              </a:ext>
            </a:extLst>
          </p:cNvPr>
          <p:cNvGrpSpPr/>
          <p:nvPr/>
        </p:nvGrpSpPr>
        <p:grpSpPr>
          <a:xfrm>
            <a:off x="1623270" y="2717655"/>
            <a:ext cx="8925618" cy="1035920"/>
            <a:chOff x="6376985" y="2204685"/>
            <a:chExt cx="8925618" cy="103592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5CEF71-DFD4-090E-8628-4F844F6B2EF7}"/>
                </a:ext>
              </a:extLst>
            </p:cNvPr>
            <p:cNvSpPr/>
            <p:nvPr/>
          </p:nvSpPr>
          <p:spPr>
            <a:xfrm>
              <a:off x="6824407" y="2395883"/>
              <a:ext cx="8478196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B116B3-9E77-AE6A-C127-3CED79EE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6985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19DB6B-9A93-0705-8FFE-544A5C7BF62B}"/>
              </a:ext>
            </a:extLst>
          </p:cNvPr>
          <p:cNvSpPr/>
          <p:nvPr/>
        </p:nvSpPr>
        <p:spPr>
          <a:xfrm>
            <a:off x="535592" y="394477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muộn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348BAB-111E-ED47-D714-2086279DBE40}"/>
              </a:ext>
            </a:extLst>
          </p:cNvPr>
          <p:cNvSpPr/>
          <p:nvPr/>
        </p:nvSpPr>
        <p:spPr>
          <a:xfrm>
            <a:off x="4473030" y="394477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3726F4-6EE9-4158-F189-E9DCB75A05DC}"/>
              </a:ext>
            </a:extLst>
          </p:cNvPr>
          <p:cNvSpPr/>
          <p:nvPr/>
        </p:nvSpPr>
        <p:spPr>
          <a:xfrm>
            <a:off x="8410468" y="394477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31E18D-E5A5-5048-9B0D-5EBC54DF48D2}"/>
              </a:ext>
            </a:extLst>
          </p:cNvPr>
          <p:cNvSpPr/>
          <p:nvPr/>
        </p:nvSpPr>
        <p:spPr>
          <a:xfrm>
            <a:off x="1155700" y="4980693"/>
            <a:ext cx="3589719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1DD150-0EDB-8627-B050-FFE255264B11}"/>
              </a:ext>
            </a:extLst>
          </p:cNvPr>
          <p:cNvSpPr/>
          <p:nvPr/>
        </p:nvSpPr>
        <p:spPr>
          <a:xfrm>
            <a:off x="4991100" y="4980693"/>
            <a:ext cx="6299200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043971-2417-1680-77DD-A4F71236F6BB}"/>
              </a:ext>
            </a:extLst>
          </p:cNvPr>
          <p:cNvSpPr/>
          <p:nvPr/>
        </p:nvSpPr>
        <p:spPr>
          <a:xfrm>
            <a:off x="535592" y="393929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AF2188C-DBFB-EF47-161F-1E77DC1AD5E6}"/>
              </a:ext>
            </a:extLst>
          </p:cNvPr>
          <p:cNvSpPr/>
          <p:nvPr/>
        </p:nvSpPr>
        <p:spPr>
          <a:xfrm>
            <a:off x="4473030" y="393929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DE1466-E108-CF2B-1E42-6E137AB230B7}"/>
              </a:ext>
            </a:extLst>
          </p:cNvPr>
          <p:cNvSpPr/>
          <p:nvPr/>
        </p:nvSpPr>
        <p:spPr>
          <a:xfrm>
            <a:off x="8410468" y="3939293"/>
            <a:ext cx="3395277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3AB2A6-8395-6BC6-3408-7F0633584A44}"/>
              </a:ext>
            </a:extLst>
          </p:cNvPr>
          <p:cNvSpPr/>
          <p:nvPr/>
        </p:nvSpPr>
        <p:spPr>
          <a:xfrm>
            <a:off x="1155700" y="4975213"/>
            <a:ext cx="3589719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4E302F-CA93-AA2A-BBCF-8BC841B99468}"/>
              </a:ext>
            </a:extLst>
          </p:cNvPr>
          <p:cNvSpPr/>
          <p:nvPr/>
        </p:nvSpPr>
        <p:spPr>
          <a:xfrm>
            <a:off x="4991100" y="4975213"/>
            <a:ext cx="6299200" cy="844722"/>
          </a:xfrm>
          <a:prstGeom prst="roundRect">
            <a:avLst>
              <a:gd name="adj" fmla="val 30842"/>
            </a:avLst>
          </a:pr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689BD-5BFD-F6E8-07F7-D73172561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228600"/>
            <a:ext cx="87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53" presetClass="entr" presetSubtype="52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609600" y="164955"/>
            <a:ext cx="11353800" cy="22506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011D0AD-E794-E632-498D-D01102339C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304800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7663" y="144274"/>
            <a:ext cx="6340286" cy="1527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14" b="1">
                <a:solidFill>
                  <a:schemeClr val="bg1"/>
                </a:solidFill>
                <a:latin typeface="UTM Showcard" pitchFamily="18" charset="0"/>
                <a:cs typeface="Arial" pitchFamily="34" charset="0"/>
              </a:rPr>
              <a:t>DU HÀNH VŨ TRỤ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9063" y="908163"/>
            <a:ext cx="611112" cy="61111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0" y="4345668"/>
            <a:ext cx="1567878" cy="187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7D3D2A4-5575-FA98-D945-2597ABC19B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304800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64" y="612156"/>
            <a:ext cx="2750003" cy="218527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29335" y="3465831"/>
            <a:ext cx="2463545" cy="24635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71295" y="4411145"/>
            <a:ext cx="1956344" cy="2357145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18217" y="3100256"/>
            <a:ext cx="1956344" cy="2621778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28455" y="1632495"/>
            <a:ext cx="1909725" cy="1746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290437" y="3793261"/>
            <a:ext cx="1950439" cy="1796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82613" y="4925923"/>
            <a:ext cx="1819420" cy="1940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796389" y="1344862"/>
            <a:ext cx="1295934" cy="1755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62421" y="1489267"/>
            <a:ext cx="1295934" cy="1755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7431366" y="5051679"/>
            <a:ext cx="1295934" cy="1755394"/>
          </a:xfrm>
          <a:prstGeom prst="rect">
            <a:avLst/>
          </a:prstGeom>
        </p:spPr>
      </p:pic>
      <p:pic>
        <p:nvPicPr>
          <p:cNvPr id="4098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006" y="5051679"/>
            <a:ext cx="1567878" cy="187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: Rounded Corners 11">
            <a:hlinkClick r:id="" action="ppaction://noaction"/>
            <a:extLst>
              <a:ext uri="{FF2B5EF4-FFF2-40B4-BE49-F238E27FC236}">
                <a16:creationId xmlns:a16="http://schemas.microsoft.com/office/drawing/2014/main" id="{1139F608-A291-4456-A739-5658706EABEB}"/>
              </a:ext>
            </a:extLst>
          </p:cNvPr>
          <p:cNvSpPr/>
          <p:nvPr/>
        </p:nvSpPr>
        <p:spPr>
          <a:xfrm>
            <a:off x="10591800" y="76200"/>
            <a:ext cx="1368958" cy="559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08" y="373441"/>
            <a:ext cx="1951639" cy="1550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2425" y="4872988"/>
            <a:ext cx="8250010" cy="122962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2027" tIns="61013" rIns="122027" bIns="61013" rtlCol="0" anchor="ctr"/>
          <a:lstStyle/>
          <a:p>
            <a:pPr lvl="0">
              <a:buClrTx/>
              <a:defRPr/>
            </a:pPr>
            <a:r>
              <a:rPr lang="en-US" sz="4411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11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 Tiểu học </a:t>
            </a:r>
            <a:r>
              <a:rPr lang="en-US" sz="4411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……</a:t>
            </a:r>
            <a:endParaRPr lang="vi-VN" sz="4411" b="1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02" y="5251377"/>
            <a:ext cx="800076" cy="7846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2425" y="3122880"/>
            <a:ext cx="8250010" cy="122571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2027" tIns="61013" rIns="122027" bIns="61013" rtlCol="0" anchor="ctr"/>
          <a:lstStyle/>
          <a:p>
            <a:r>
              <a:rPr lang="en-US" sz="4411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11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Tiểu</a:t>
            </a:r>
            <a:r>
              <a:rPr lang="en-US" sz="4411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11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411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……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25" y="3345597"/>
            <a:ext cx="809559" cy="7802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32787" y="1798371"/>
            <a:ext cx="5849971" cy="8655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2027" tIns="61013" rIns="122027" bIns="61013">
            <a:spAutoFit/>
          </a:bodyPr>
          <a:lstStyle/>
          <a:p>
            <a:pPr algn="ctr"/>
            <a:r>
              <a:rPr lang="en-US" sz="4812" b="1">
                <a:solidFill>
                  <a:schemeClr val="bg1"/>
                </a:solidFill>
                <a:ea typeface="Arial-Rounded" pitchFamily="34" charset="0"/>
                <a:cs typeface="Arial-Rounded" pitchFamily="34" charset="0"/>
              </a:rPr>
              <a:t>Trường của em tên là:</a:t>
            </a:r>
            <a:endParaRPr lang="en-US" sz="4812" b="1" dirty="0">
              <a:solidFill>
                <a:schemeClr val="bg1"/>
              </a:solidFill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10004307" y="231459"/>
            <a:ext cx="1742749" cy="1593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4606" y="3715158"/>
            <a:ext cx="8250010" cy="99522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2027" tIns="61013" rIns="122027" bIns="61013" rtlCol="0" anchor="ctr"/>
          <a:lstStyle/>
          <a:p>
            <a:pPr lvl="0">
              <a:buClrTx/>
              <a:defRPr/>
            </a:pPr>
            <a:r>
              <a:rPr lang="en-US" sz="4010" b="1" dirty="0">
                <a:ea typeface="Arial-Rounded" pitchFamily="34" charset="0"/>
                <a:cs typeface="Arial-Rounded" pitchFamily="34" charset="0"/>
              </a:rPr>
              <a:t>A. ….</a:t>
            </a:r>
            <a:endParaRPr lang="vi-VN" sz="4010" b="1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762" y="3765084"/>
            <a:ext cx="800076" cy="7846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4606" y="5061964"/>
            <a:ext cx="8250010" cy="10206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2027" tIns="61013" rIns="122027" bIns="61013" rtlCol="0" anchor="ctr"/>
          <a:lstStyle/>
          <a:p>
            <a:r>
              <a:rPr lang="en-US" sz="4010" b="1" dirty="0">
                <a:ea typeface="Arial-Rounded" pitchFamily="34" charset="0"/>
                <a:cs typeface="Arial-Rounded" pitchFamily="34" charset="0"/>
              </a:rPr>
              <a:t>B. ….</a:t>
            </a:r>
            <a:endParaRPr lang="en-US" sz="4010" b="1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62" y="5129817"/>
            <a:ext cx="809559" cy="7802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9659" y="2053998"/>
            <a:ext cx="6433305" cy="86371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2027" tIns="61013" rIns="122027" bIns="61013">
            <a:spAutoFit/>
          </a:bodyPr>
          <a:lstStyle/>
          <a:p>
            <a:pPr algn="ctr"/>
            <a:r>
              <a:rPr lang="en-US" sz="4812" b="1">
                <a:solidFill>
                  <a:schemeClr val="bg1"/>
                </a:solidFill>
                <a:ea typeface="Arial-Rounded" pitchFamily="34" charset="0"/>
                <a:cs typeface="Arial-Rounded" pitchFamily="34" charset="0"/>
              </a:rPr>
              <a:t>Em là học sinh lớp mấy?</a:t>
            </a:r>
            <a:endParaRPr lang="en-US" sz="4812" b="1" dirty="0">
              <a:solidFill>
                <a:schemeClr val="bg1"/>
              </a:solidFill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51359" y="-8504"/>
            <a:ext cx="1956344" cy="2357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3491" y="1693743"/>
            <a:ext cx="7575368" cy="954214"/>
          </a:xfrm>
          <a:prstGeom prst="rect">
            <a:avLst/>
          </a:prstGeom>
          <a:solidFill>
            <a:srgbClr val="C00000"/>
          </a:solidFill>
        </p:spPr>
        <p:txBody>
          <a:bodyPr wrap="none" lIns="122027" tIns="61013" rIns="122027" bIns="61013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5" b="90000" l="7857" r="90000">
                        <a14:foregroundMark x1="19714" y1="32593" x2="24857" y2="4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81" y="3199833"/>
            <a:ext cx="2374188" cy="36630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4200" y="5257800"/>
            <a:ext cx="7027159" cy="771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11" b="1" dirty="0">
                <a:solidFill>
                  <a:schemeClr val="bg1"/>
                </a:solidFill>
                <a:latin typeface="+mj-lt"/>
              </a:rPr>
              <a:t>………………….</a:t>
            </a:r>
            <a:endParaRPr lang="vi-VN" sz="4411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6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50182" y="-8504"/>
            <a:ext cx="1956344" cy="26217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94606" y="2874879"/>
            <a:ext cx="8250010" cy="99522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2027" tIns="61013" rIns="122027" bIns="61013" rtlCol="0" anchor="ctr"/>
          <a:lstStyle/>
          <a:p>
            <a:pPr lvl="0">
              <a:buClrTx/>
              <a:defRPr/>
            </a:pPr>
            <a:r>
              <a:rPr lang="en-US" sz="4010" b="1" dirty="0">
                <a:ea typeface="Arial-Rounded" pitchFamily="34" charset="0"/>
                <a:cs typeface="Arial-Rounded" pitchFamily="34" charset="0"/>
              </a:rPr>
              <a:t>A. … </a:t>
            </a:r>
            <a:r>
              <a:rPr lang="en-US" sz="4010" b="1" dirty="0" err="1">
                <a:ea typeface="Arial-Rounded" pitchFamily="34" charset="0"/>
                <a:cs typeface="Arial-Rounded" pitchFamily="34" charset="0"/>
              </a:rPr>
              <a:t>bạn</a:t>
            </a:r>
            <a:endParaRPr lang="vi-VN" sz="4010" b="1" dirty="0"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762" y="2924805"/>
            <a:ext cx="800076" cy="7846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4606" y="4221686"/>
            <a:ext cx="8250010" cy="10206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2027" tIns="61013" rIns="122027" bIns="61013" rtlCol="0" anchor="ctr"/>
          <a:lstStyle/>
          <a:p>
            <a:r>
              <a:rPr lang="en-US" sz="4010" b="1" dirty="0">
                <a:ea typeface="Arial-Rounded" pitchFamily="34" charset="0"/>
                <a:cs typeface="Arial-Rounded" pitchFamily="34" charset="0"/>
              </a:rPr>
              <a:t>B. … </a:t>
            </a:r>
            <a:r>
              <a:rPr lang="en-US" sz="4010" b="1" dirty="0" err="1">
                <a:ea typeface="Arial-Rounded" pitchFamily="34" charset="0"/>
                <a:cs typeface="Arial-Rounded" pitchFamily="34" charset="0"/>
              </a:rPr>
              <a:t>bạn</a:t>
            </a:r>
            <a:endParaRPr lang="en-US" sz="4010" b="1" dirty="0"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62" y="4289538"/>
            <a:ext cx="809559" cy="7802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7014" y="1213720"/>
            <a:ext cx="7098594" cy="8655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2027" tIns="61013" rIns="122027" bIns="61013">
            <a:spAutoFit/>
          </a:bodyPr>
          <a:lstStyle/>
          <a:p>
            <a:pPr algn="ctr"/>
            <a:r>
              <a:rPr lang="en-US" sz="4812" b="1">
                <a:solidFill>
                  <a:schemeClr val="bg1"/>
                </a:solidFill>
                <a:ea typeface="Arial-Rounded" pitchFamily="34" charset="0"/>
                <a:cs typeface="Arial-Rounded" pitchFamily="34" charset="0"/>
              </a:rPr>
              <a:t>Lớp em có bao nhiêu bạn?</a:t>
            </a:r>
            <a:endParaRPr lang="en-US" sz="4812" b="1" dirty="0">
              <a:solidFill>
                <a:schemeClr val="bg1"/>
              </a:solidFill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39678" y="92715"/>
            <a:ext cx="2463545" cy="246354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37541" y="952052"/>
            <a:ext cx="7914938" cy="1607937"/>
          </a:xfrm>
          <a:prstGeom prst="rect">
            <a:avLst/>
          </a:prstGeom>
          <a:solidFill>
            <a:srgbClr val="C00000"/>
          </a:solidFill>
        </p:spPr>
        <p:txBody>
          <a:bodyPr wrap="none" lIns="122027" tIns="61013" rIns="122027" bIns="61013">
            <a:spAutoFit/>
          </a:bodyPr>
          <a:lstStyle/>
          <a:p>
            <a:pPr algn="ctr"/>
            <a:r>
              <a:rPr lang="en-US" sz="4812" b="1">
                <a:solidFill>
                  <a:schemeClr val="bg1"/>
                </a:solidFill>
                <a:ea typeface="Arial-Rounded" pitchFamily="34" charset="0"/>
                <a:cs typeface="Arial-Rounded" pitchFamily="34" charset="0"/>
              </a:rPr>
              <a:t>Đâu là cảm xúc của em </a:t>
            </a:r>
          </a:p>
          <a:p>
            <a:pPr algn="ctr"/>
            <a:r>
              <a:rPr lang="en-US" sz="4812" b="1">
                <a:solidFill>
                  <a:schemeClr val="bg1"/>
                </a:solidFill>
                <a:ea typeface="Arial-Rounded" pitchFamily="34" charset="0"/>
                <a:cs typeface="Arial-Rounded" pitchFamily="34" charset="0"/>
              </a:rPr>
              <a:t>trong buổi gặp mặt hôm nay?</a:t>
            </a:r>
            <a:endParaRPr lang="en-US" sz="4812" b="1" dirty="0">
              <a:solidFill>
                <a:schemeClr val="bg1"/>
              </a:solidFill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34550" y="3276222"/>
            <a:ext cx="2161660" cy="2477186"/>
            <a:chOff x="1730259" y="3276600"/>
            <a:chExt cx="2156312" cy="24710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259" y="3276600"/>
              <a:ext cx="215631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1976172" y="5255413"/>
              <a:ext cx="1664485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2027" tIns="61013" rIns="122027" bIns="61013">
              <a:spAutoFit/>
            </a:bodyPr>
            <a:lstStyle/>
            <a:p>
              <a:pPr algn="ctr"/>
              <a:r>
                <a:rPr lang="en-US" sz="2406" b="1">
                  <a:ea typeface="Arial-Rounded" pitchFamily="34" charset="0"/>
                  <a:cs typeface="Arial-Rounded" pitchFamily="34" charset="0"/>
                </a:rPr>
                <a:t>Hạnh phúc</a:t>
              </a:r>
              <a:endParaRPr lang="en-US" sz="2406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73442" y="3316908"/>
            <a:ext cx="2009022" cy="2449760"/>
            <a:chOff x="3863859" y="3317185"/>
            <a:chExt cx="2004052" cy="244369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859" y="3317185"/>
              <a:ext cx="2004052" cy="1940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125014" y="5268639"/>
              <a:ext cx="1481743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2027" tIns="61013" rIns="122027" bIns="61013">
              <a:spAutoFit/>
            </a:bodyPr>
            <a:lstStyle/>
            <a:p>
              <a:pPr algn="ctr"/>
              <a:r>
                <a:rPr lang="en-US" sz="2406" b="1">
                  <a:ea typeface="Arial-Rounded" pitchFamily="34" charset="0"/>
                  <a:cs typeface="Arial-Rounded" pitchFamily="34" charset="0"/>
                </a:rPr>
                <a:t>Buồn ngủ</a:t>
              </a:r>
              <a:endParaRPr lang="en-US" sz="2406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72836" y="3110321"/>
            <a:ext cx="2203345" cy="2656347"/>
            <a:chOff x="5958060" y="3111109"/>
            <a:chExt cx="2197894" cy="26497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060" y="3111109"/>
              <a:ext cx="2197894" cy="231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6248008" y="5268639"/>
              <a:ext cx="1617999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2027" tIns="61013" rIns="122027" bIns="61013">
              <a:spAutoFit/>
            </a:bodyPr>
            <a:lstStyle/>
            <a:p>
              <a:pPr algn="ctr"/>
              <a:r>
                <a:rPr lang="en-US" sz="2406" b="1">
                  <a:ea typeface="Arial-Rounded" pitchFamily="34" charset="0"/>
                  <a:cs typeface="Arial-Rounded" pitchFamily="34" charset="0"/>
                </a:rPr>
                <a:t>Buồn chán</a:t>
              </a:r>
              <a:endParaRPr lang="en-US" sz="2406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76181" y="3034120"/>
            <a:ext cx="2183039" cy="2732528"/>
            <a:chOff x="8155954" y="3035097"/>
            <a:chExt cx="2177638" cy="2725768"/>
          </a:xfrm>
        </p:grpSpPr>
        <p:sp>
          <p:nvSpPr>
            <p:cNvPr id="39" name="Rectangle 38"/>
            <p:cNvSpPr/>
            <p:nvPr/>
          </p:nvSpPr>
          <p:spPr>
            <a:xfrm>
              <a:off x="8728756" y="5268639"/>
              <a:ext cx="1027374" cy="4922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2027" tIns="61013" rIns="122027" bIns="61013">
              <a:spAutoFit/>
            </a:bodyPr>
            <a:lstStyle/>
            <a:p>
              <a:pPr algn="ctr"/>
              <a:r>
                <a:rPr lang="en-US" sz="2406" b="1">
                  <a:ea typeface="Arial-Rounded" pitchFamily="34" charset="0"/>
                  <a:cs typeface="Arial-Rounded" pitchFamily="34" charset="0"/>
                </a:rPr>
                <a:t>Vui vẻ</a:t>
              </a:r>
              <a:endParaRPr lang="en-US" sz="2406" b="1" dirty="0"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17" b="76768" l="13779" r="83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5" t="11971" r="17976" b="23921"/>
            <a:stretch/>
          </p:blipFill>
          <p:spPr>
            <a:xfrm>
              <a:off x="8155954" y="3035097"/>
              <a:ext cx="2177638" cy="2307570"/>
            </a:xfrm>
            <a:prstGeom prst="rect">
              <a:avLst/>
            </a:prstGeom>
          </p:spPr>
        </p:pic>
      </p:grpSp>
      <p:pic>
        <p:nvPicPr>
          <p:cNvPr id="3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65452" y="1699591"/>
            <a:ext cx="611112" cy="611112"/>
          </a:xfrm>
          <a:prstGeom prst="rect">
            <a:avLst/>
          </a:prstGeom>
        </p:spPr>
      </p:pic>
      <p:pic>
        <p:nvPicPr>
          <p:cNvPr id="4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2687" y="4767275"/>
            <a:ext cx="611112" cy="611112"/>
          </a:xfrm>
          <a:prstGeom prst="rect">
            <a:avLst/>
          </a:prstGeom>
        </p:spPr>
      </p:pic>
      <p:pic>
        <p:nvPicPr>
          <p:cNvPr id="4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7541" y="2970666"/>
            <a:ext cx="611112" cy="611112"/>
          </a:xfrm>
          <a:prstGeom prst="rect">
            <a:avLst/>
          </a:prstGeom>
        </p:spPr>
      </p:pic>
      <p:pic>
        <p:nvPicPr>
          <p:cNvPr id="4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3349" y="3885211"/>
            <a:ext cx="611112" cy="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7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7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456B1FF-88AE-471D-9118-40538784A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r="6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圆角矩形 15">
            <a:extLst>
              <a:ext uri="{FF2B5EF4-FFF2-40B4-BE49-F238E27FC236}">
                <a16:creationId xmlns:a16="http://schemas.microsoft.com/office/drawing/2014/main" id="{4D1F6D00-BE53-42FC-B20F-005F5C40F26C}"/>
              </a:ext>
            </a:extLst>
          </p:cNvPr>
          <p:cNvSpPr/>
          <p:nvPr/>
        </p:nvSpPr>
        <p:spPr>
          <a:xfrm>
            <a:off x="1398273" y="548749"/>
            <a:ext cx="9293357" cy="28040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55394-C227-6467-B04D-4C5556E2E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685800"/>
            <a:ext cx="6633023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61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8" y="1349608"/>
            <a:ext cx="344946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mickey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chũi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361298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112" y="161725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55" y="47137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7928" y="2601933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89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gì bật sáng trong đêm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cho nhà dưới, nhà trên sáng ngời?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6832" y="193118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582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Con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9974" y="217230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330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"o".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951" y="183768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66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 gì liệng tựa thoi đưa</a:t>
            </a:r>
          </a:p>
          <a:p>
            <a:pPr lvl="0" algn="ctr"/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mùa xuân đẹp xay xưa giữa trời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chích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013" y="1372344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"/>
                            </p:stCondLst>
                            <p:childTnLst>
                              <p:par>
                                <p:cTn id="13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DEB783F9-1BB1-46EE-97EE-1DF8EF70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BB37F-127C-4180-8CEE-A9A09A861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8600"/>
            <a:ext cx="9906859" cy="2554445"/>
          </a:xfrm>
          <a:prstGeom prst="rect">
            <a:avLst/>
          </a:prstGeom>
        </p:spPr>
      </p:pic>
      <p:pic>
        <p:nvPicPr>
          <p:cNvPr id="16" name="Picture 1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637974D8-0F2C-434A-B2BB-5D5289925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77422"/>
            <a:ext cx="3886200" cy="3886200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D4B977B-FCC6-E3E3-74FE-76BE9CF4D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304800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AAAAAAAAAAAAAAAAAAAAAAAA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sr5vjbv">
      <a:majorFont>
        <a:latin typeface="Source Han Serif SC" panose="020F0302020204030204"/>
        <a:ea typeface="Source Han Serif SC"/>
        <a:cs typeface=""/>
      </a:majorFont>
      <a:minorFont>
        <a:latin typeface="Source Han Serif SC" panose="020F0502020204030204"/>
        <a:ea typeface="Source Han Serif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606</Words>
  <Application>Microsoft Office PowerPoint</Application>
  <PresentationFormat>Widescreen</PresentationFormat>
  <Paragraphs>107</Paragraphs>
  <Slides>27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</vt:lpstr>
      <vt:lpstr>Lato Hairline</vt:lpstr>
      <vt:lpstr>Lato Regular</vt:lpstr>
      <vt:lpstr>Source Han Serif SC</vt:lpstr>
      <vt:lpstr>字魂105号-简雅黑</vt:lpstr>
      <vt:lpstr>Arial</vt:lpstr>
      <vt:lpstr>Arial-Rounded</vt:lpstr>
      <vt:lpstr>Calibri</vt:lpstr>
      <vt:lpstr>Calibri Light</vt:lpstr>
      <vt:lpstr>Coiny</vt:lpstr>
      <vt:lpstr>iCiel Crocante</vt:lpstr>
      <vt:lpstr>Lato Light</vt:lpstr>
      <vt:lpstr>Times New Roman</vt:lpstr>
      <vt:lpstr>UTM Showcard</vt:lpstr>
      <vt:lpstr>Office Theme</vt:lpstr>
      <vt:lpstr>AAAAAAAAAAAAAAAAAAAAAAAAAAA</vt:lpstr>
      <vt:lpstr>1_Office Theme</vt:lpstr>
      <vt:lpstr>2_Office 主题</vt:lpstr>
      <vt:lpstr>3_Office 主题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Thao Tran</cp:lastModifiedBy>
  <cp:revision>202</cp:revision>
  <dcterms:created xsi:type="dcterms:W3CDTF">2021-06-13T09:23:33Z</dcterms:created>
  <dcterms:modified xsi:type="dcterms:W3CDTF">2023-07-27T08:37:29Z</dcterms:modified>
</cp:coreProperties>
</file>