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13716000" cx="24387175"/>
  <p:notesSz cx="6797675" cy="9928225"/>
  <p:embeddedFontLst>
    <p:embeddedFont>
      <p:font typeface="Tahom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gllCGK3uv7UqjrrOTXMD7GAmgV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Tahom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Tahom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Chỉnh lại cho đẹp</a:t>
            </a:r>
            <a:endParaRPr/>
          </a:p>
        </p:txBody>
      </p:sp>
      <p:sp>
        <p:nvSpPr>
          <p:cNvPr id="32" name="Google Shape;32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idx="10" type="dt"/>
          </p:nvPr>
        </p:nvSpPr>
        <p:spPr>
          <a:xfrm>
            <a:off x="1219369" y="1271271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8332296" y="12712712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17477486" y="1271271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150738" y="53788"/>
            <a:ext cx="21373949" cy="1504950"/>
            <a:chOff x="150738" y="53788"/>
            <a:chExt cx="21373949" cy="1504950"/>
          </a:xfrm>
        </p:grpSpPr>
        <p:sp>
          <p:nvSpPr>
            <p:cNvPr id="11" name="Google Shape;11;p28"/>
            <p:cNvSpPr/>
            <p:nvPr/>
          </p:nvSpPr>
          <p:spPr>
            <a:xfrm>
              <a:off x="7319739" y="228600"/>
              <a:ext cx="14204947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8"/>
            <p:cNvSpPr/>
            <p:nvPr/>
          </p:nvSpPr>
          <p:spPr>
            <a:xfrm>
              <a:off x="5300438" y="228600"/>
              <a:ext cx="1995711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8"/>
            <p:cNvSpPr/>
            <p:nvPr/>
          </p:nvSpPr>
          <p:spPr>
            <a:xfrm>
              <a:off x="3300188" y="228600"/>
              <a:ext cx="1995711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8"/>
            <p:cNvSpPr/>
            <p:nvPr/>
          </p:nvSpPr>
          <p:spPr>
            <a:xfrm>
              <a:off x="1680939" y="228600"/>
              <a:ext cx="1579844" cy="1277470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8"/>
            <p:cNvSpPr txBox="1"/>
            <p:nvPr/>
          </p:nvSpPr>
          <p:spPr>
            <a:xfrm>
              <a:off x="7319738" y="421542"/>
              <a:ext cx="1340825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HỆ PHƯƠNG TRÌNH</a:t>
              </a:r>
              <a:endParaRPr b="1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28"/>
            <p:cNvSpPr txBox="1"/>
            <p:nvPr/>
          </p:nvSpPr>
          <p:spPr>
            <a:xfrm>
              <a:off x="3794622" y="336411"/>
              <a:ext cx="93807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ĐẠI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</a:t>
              </a:r>
              <a:endParaRPr b="1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28"/>
            <p:cNvSpPr txBox="1"/>
            <p:nvPr/>
          </p:nvSpPr>
          <p:spPr>
            <a:xfrm>
              <a:off x="5297487" y="357709"/>
              <a:ext cx="199866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CHUYÊN</a:t>
              </a:r>
              <a:endParaRPr b="1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ĐỀ</a:t>
              </a:r>
              <a:endParaRPr b="1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18;p28"/>
            <p:cNvSpPr txBox="1"/>
            <p:nvPr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THI</a:t>
              </a:r>
              <a:endParaRPr/>
            </a:p>
          </p:txBody>
        </p:sp>
        <p:sp>
          <p:nvSpPr>
            <p:cNvPr id="19" name="Google Shape;19;p28"/>
            <p:cNvSpPr txBox="1"/>
            <p:nvPr/>
          </p:nvSpPr>
          <p:spPr>
            <a:xfrm>
              <a:off x="1863724" y="881405"/>
              <a:ext cx="1219403" cy="461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 10</a:t>
              </a:r>
              <a:endParaRPr b="1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0" name="Google Shape;20;p28"/>
            <p:cNvPicPr preferRelativeResize="0"/>
            <p:nvPr/>
          </p:nvPicPr>
          <p:blipFill rotWithShape="1">
            <a:blip r:embed="rId1">
              <a:alphaModFix/>
            </a:blip>
            <a:srcRect b="0" l="0" r="52568" t="0"/>
            <a:stretch/>
          </p:blipFill>
          <p:spPr>
            <a:xfrm>
              <a:off x="150738" y="53788"/>
              <a:ext cx="1487333" cy="15049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" name="Google Shape;21;p28"/>
          <p:cNvCxnSpPr/>
          <p:nvPr/>
        </p:nvCxnSpPr>
        <p:spPr>
          <a:xfrm>
            <a:off x="1613647" y="107576"/>
            <a:ext cx="22429695" cy="0"/>
          </a:xfrm>
          <a:prstGeom prst="straightConnector1">
            <a:avLst/>
          </a:prstGeom>
          <a:noFill/>
          <a:ln cap="flat" cmpd="sng" w="76200">
            <a:solidFill>
              <a:srgbClr val="05860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 b="0" l="10228" r="16509" t="0"/>
          <a:stretch/>
        </p:blipFill>
        <p:spPr>
          <a:xfrm>
            <a:off x="21519705" y="54599"/>
            <a:ext cx="2836269" cy="147329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0.png"/><Relationship Id="rId4" Type="http://schemas.openxmlformats.org/officeDocument/2006/relationships/image" Target="../media/image16.png"/><Relationship Id="rId10" Type="http://schemas.openxmlformats.org/officeDocument/2006/relationships/image" Target="../media/image31.png"/><Relationship Id="rId9" Type="http://schemas.openxmlformats.org/officeDocument/2006/relationships/image" Target="../media/image35.png"/><Relationship Id="rId5" Type="http://schemas.openxmlformats.org/officeDocument/2006/relationships/image" Target="../media/image9.png"/><Relationship Id="rId6" Type="http://schemas.openxmlformats.org/officeDocument/2006/relationships/image" Target="../media/image46.png"/><Relationship Id="rId7" Type="http://schemas.openxmlformats.org/officeDocument/2006/relationships/image" Target="../media/image29.png"/><Relationship Id="rId8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0.png"/><Relationship Id="rId4" Type="http://schemas.openxmlformats.org/officeDocument/2006/relationships/image" Target="../media/image16.png"/><Relationship Id="rId9" Type="http://schemas.openxmlformats.org/officeDocument/2006/relationships/image" Target="../media/image43.png"/><Relationship Id="rId5" Type="http://schemas.openxmlformats.org/officeDocument/2006/relationships/image" Target="../media/image9.png"/><Relationship Id="rId6" Type="http://schemas.openxmlformats.org/officeDocument/2006/relationships/image" Target="../media/image42.png"/><Relationship Id="rId7" Type="http://schemas.openxmlformats.org/officeDocument/2006/relationships/image" Target="../media/image32.png"/><Relationship Id="rId8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Relationship Id="rId4" Type="http://schemas.openxmlformats.org/officeDocument/2006/relationships/image" Target="../media/image16.png"/><Relationship Id="rId9" Type="http://schemas.openxmlformats.org/officeDocument/2006/relationships/image" Target="../media/image58.png"/><Relationship Id="rId5" Type="http://schemas.openxmlformats.org/officeDocument/2006/relationships/image" Target="../media/image9.png"/><Relationship Id="rId6" Type="http://schemas.openxmlformats.org/officeDocument/2006/relationships/image" Target="../media/image50.png"/><Relationship Id="rId7" Type="http://schemas.openxmlformats.org/officeDocument/2006/relationships/image" Target="../media/image40.png"/><Relationship Id="rId8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55.png"/><Relationship Id="rId7" Type="http://schemas.openxmlformats.org/officeDocument/2006/relationships/image" Target="../media/image74.png"/><Relationship Id="rId8" Type="http://schemas.openxmlformats.org/officeDocument/2006/relationships/image" Target="../media/image5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5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8.png"/><Relationship Id="rId4" Type="http://schemas.openxmlformats.org/officeDocument/2006/relationships/image" Target="../media/image16.png"/><Relationship Id="rId9" Type="http://schemas.openxmlformats.org/officeDocument/2006/relationships/image" Target="../media/image65.png"/><Relationship Id="rId5" Type="http://schemas.openxmlformats.org/officeDocument/2006/relationships/image" Target="../media/image9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64.png"/><Relationship Id="rId7" Type="http://schemas.openxmlformats.org/officeDocument/2006/relationships/image" Target="../media/image54.png"/><Relationship Id="rId8" Type="http://schemas.openxmlformats.org/officeDocument/2006/relationships/image" Target="../media/image7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1.png"/><Relationship Id="rId4" Type="http://schemas.openxmlformats.org/officeDocument/2006/relationships/image" Target="../media/image16.png"/><Relationship Id="rId10" Type="http://schemas.openxmlformats.org/officeDocument/2006/relationships/image" Target="../media/image77.png"/><Relationship Id="rId9" Type="http://schemas.openxmlformats.org/officeDocument/2006/relationships/image" Target="../media/image72.png"/><Relationship Id="rId5" Type="http://schemas.openxmlformats.org/officeDocument/2006/relationships/image" Target="../media/image9.png"/><Relationship Id="rId6" Type="http://schemas.openxmlformats.org/officeDocument/2006/relationships/image" Target="../media/image66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9.png"/><Relationship Id="rId10" Type="http://schemas.openxmlformats.org/officeDocument/2006/relationships/image" Target="../media/image75.png"/><Relationship Id="rId13" Type="http://schemas.openxmlformats.org/officeDocument/2006/relationships/image" Target="../media/image76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8.png"/><Relationship Id="rId4" Type="http://schemas.openxmlformats.org/officeDocument/2006/relationships/image" Target="../media/image16.png"/><Relationship Id="rId9" Type="http://schemas.openxmlformats.org/officeDocument/2006/relationships/image" Target="../media/image67.png"/><Relationship Id="rId14" Type="http://schemas.openxmlformats.org/officeDocument/2006/relationships/image" Target="../media/image78.png"/><Relationship Id="rId5" Type="http://schemas.openxmlformats.org/officeDocument/2006/relationships/image" Target="../media/image9.png"/><Relationship Id="rId6" Type="http://schemas.openxmlformats.org/officeDocument/2006/relationships/image" Target="../media/image86.png"/><Relationship Id="rId7" Type="http://schemas.openxmlformats.org/officeDocument/2006/relationships/image" Target="../media/image73.png"/><Relationship Id="rId8" Type="http://schemas.openxmlformats.org/officeDocument/2006/relationships/image" Target="../media/image6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8.png"/><Relationship Id="rId4" Type="http://schemas.openxmlformats.org/officeDocument/2006/relationships/image" Target="../media/image16.png"/><Relationship Id="rId9" Type="http://schemas.openxmlformats.org/officeDocument/2006/relationships/image" Target="../media/image89.png"/><Relationship Id="rId5" Type="http://schemas.openxmlformats.org/officeDocument/2006/relationships/image" Target="../media/image9.png"/><Relationship Id="rId6" Type="http://schemas.openxmlformats.org/officeDocument/2006/relationships/image" Target="../media/image94.png"/><Relationship Id="rId7" Type="http://schemas.openxmlformats.org/officeDocument/2006/relationships/image" Target="../media/image92.png"/><Relationship Id="rId8" Type="http://schemas.openxmlformats.org/officeDocument/2006/relationships/image" Target="../media/image8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7.png"/><Relationship Id="rId4" Type="http://schemas.openxmlformats.org/officeDocument/2006/relationships/image" Target="../media/image16.png"/><Relationship Id="rId9" Type="http://schemas.openxmlformats.org/officeDocument/2006/relationships/image" Target="../media/image82.png"/><Relationship Id="rId5" Type="http://schemas.openxmlformats.org/officeDocument/2006/relationships/image" Target="../media/image9.png"/><Relationship Id="rId6" Type="http://schemas.openxmlformats.org/officeDocument/2006/relationships/image" Target="../media/image99.png"/><Relationship Id="rId7" Type="http://schemas.openxmlformats.org/officeDocument/2006/relationships/image" Target="../media/image95.png"/><Relationship Id="rId8" Type="http://schemas.openxmlformats.org/officeDocument/2006/relationships/image" Target="../media/image8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7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96.png"/><Relationship Id="rId7" Type="http://schemas.openxmlformats.org/officeDocument/2006/relationships/image" Target="../media/image10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8.png"/><Relationship Id="rId4" Type="http://schemas.openxmlformats.org/officeDocument/2006/relationships/image" Target="../media/image16.png"/><Relationship Id="rId9" Type="http://schemas.openxmlformats.org/officeDocument/2006/relationships/image" Target="../media/image91.png"/><Relationship Id="rId5" Type="http://schemas.openxmlformats.org/officeDocument/2006/relationships/image" Target="../media/image9.png"/><Relationship Id="rId6" Type="http://schemas.openxmlformats.org/officeDocument/2006/relationships/image" Target="../media/image103.png"/><Relationship Id="rId7" Type="http://schemas.openxmlformats.org/officeDocument/2006/relationships/image" Target="../media/image87.png"/><Relationship Id="rId8" Type="http://schemas.openxmlformats.org/officeDocument/2006/relationships/image" Target="../media/image85.png"/></Relationships>
</file>

<file path=ppt/slides/_rels/slide2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6.png"/><Relationship Id="rId4" Type="http://schemas.openxmlformats.org/officeDocument/2006/relationships/image" Target="../media/image16.png"/><Relationship Id="rId9" Type="http://schemas.openxmlformats.org/officeDocument/2006/relationships/image" Target="../media/image112.png"/><Relationship Id="rId5" Type="http://schemas.openxmlformats.org/officeDocument/2006/relationships/image" Target="../media/image9.png"/><Relationship Id="rId6" Type="http://schemas.openxmlformats.org/officeDocument/2006/relationships/image" Target="../media/image111.png"/><Relationship Id="rId7" Type="http://schemas.openxmlformats.org/officeDocument/2006/relationships/image" Target="../media/image93.png"/><Relationship Id="rId8" Type="http://schemas.openxmlformats.org/officeDocument/2006/relationships/image" Target="../media/image90.png"/></Relationships>
</file>

<file path=ppt/slides/_rels/slide2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8.png"/><Relationship Id="rId4" Type="http://schemas.openxmlformats.org/officeDocument/2006/relationships/image" Target="../media/image16.png"/><Relationship Id="rId9" Type="http://schemas.openxmlformats.org/officeDocument/2006/relationships/image" Target="../media/image100.png"/><Relationship Id="rId5" Type="http://schemas.openxmlformats.org/officeDocument/2006/relationships/image" Target="../media/image9.png"/><Relationship Id="rId6" Type="http://schemas.openxmlformats.org/officeDocument/2006/relationships/image" Target="../media/image108.png"/><Relationship Id="rId7" Type="http://schemas.openxmlformats.org/officeDocument/2006/relationships/image" Target="../media/image102.png"/><Relationship Id="rId8" Type="http://schemas.openxmlformats.org/officeDocument/2006/relationships/image" Target="../media/image1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8.png"/><Relationship Id="rId4" Type="http://schemas.openxmlformats.org/officeDocument/2006/relationships/image" Target="../media/image16.png"/><Relationship Id="rId9" Type="http://schemas.openxmlformats.org/officeDocument/2006/relationships/image" Target="../media/image105.png"/><Relationship Id="rId5" Type="http://schemas.openxmlformats.org/officeDocument/2006/relationships/image" Target="../media/image9.png"/><Relationship Id="rId6" Type="http://schemas.openxmlformats.org/officeDocument/2006/relationships/image" Target="../media/image114.png"/><Relationship Id="rId7" Type="http://schemas.openxmlformats.org/officeDocument/2006/relationships/image" Target="../media/image110.png"/><Relationship Id="rId8" Type="http://schemas.openxmlformats.org/officeDocument/2006/relationships/image" Target="../media/image107.png"/></Relationships>
</file>

<file path=ppt/slides/_rels/slide2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7.png"/><Relationship Id="rId4" Type="http://schemas.openxmlformats.org/officeDocument/2006/relationships/image" Target="../media/image16.png"/><Relationship Id="rId9" Type="http://schemas.openxmlformats.org/officeDocument/2006/relationships/image" Target="../media/image120.png"/><Relationship Id="rId5" Type="http://schemas.openxmlformats.org/officeDocument/2006/relationships/image" Target="../media/image9.png"/><Relationship Id="rId6" Type="http://schemas.openxmlformats.org/officeDocument/2006/relationships/image" Target="../media/image116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7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23.png"/><Relationship Id="rId7" Type="http://schemas.openxmlformats.org/officeDocument/2006/relationships/image" Target="../media/image1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16.png"/><Relationship Id="rId10" Type="http://schemas.openxmlformats.org/officeDocument/2006/relationships/image" Target="../media/image33.png"/><Relationship Id="rId9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26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image" Target="../media/image36.png"/><Relationship Id="rId5" Type="http://schemas.openxmlformats.org/officeDocument/2006/relationships/image" Target="../media/image9.png"/><Relationship Id="rId6" Type="http://schemas.openxmlformats.org/officeDocument/2006/relationships/image" Target="../media/image41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10" Type="http://schemas.openxmlformats.org/officeDocument/2006/relationships/image" Target="../media/image22.png"/><Relationship Id="rId9" Type="http://schemas.openxmlformats.org/officeDocument/2006/relationships/image" Target="../media/image37.png"/><Relationship Id="rId5" Type="http://schemas.openxmlformats.org/officeDocument/2006/relationships/image" Target="../media/image9.png"/><Relationship Id="rId6" Type="http://schemas.openxmlformats.org/officeDocument/2006/relationships/image" Target="../media/image34.png"/><Relationship Id="rId7" Type="http://schemas.openxmlformats.org/officeDocument/2006/relationships/image" Target="../media/image38.png"/><Relationship Id="rId8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0" y="-314325"/>
            <a:ext cx="24387174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 b="0" l="10228" r="16509" t="0"/>
          <a:stretch/>
        </p:blipFill>
        <p:spPr>
          <a:xfrm>
            <a:off x="18301013" y="149027"/>
            <a:ext cx="6073001" cy="315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" y="-30045"/>
            <a:ext cx="3347319" cy="339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0597" y="2910796"/>
            <a:ext cx="2238375" cy="2365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1"/>
          <p:cNvGrpSpPr/>
          <p:nvPr/>
        </p:nvGrpSpPr>
        <p:grpSpPr>
          <a:xfrm>
            <a:off x="8115300" y="1061830"/>
            <a:ext cx="8231276" cy="2215991"/>
            <a:chOff x="8115300" y="1061830"/>
            <a:chExt cx="8231276" cy="2215991"/>
          </a:xfrm>
        </p:grpSpPr>
        <p:sp>
          <p:nvSpPr>
            <p:cNvPr id="39" name="Google Shape;39;p1"/>
            <p:cNvSpPr txBox="1"/>
            <p:nvPr/>
          </p:nvSpPr>
          <p:spPr>
            <a:xfrm>
              <a:off x="10027498" y="1313319"/>
              <a:ext cx="3464813" cy="9232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0403C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THI</a:t>
              </a:r>
              <a:endParaRPr b="1" sz="6000">
                <a:solidFill>
                  <a:srgbClr val="0403C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1"/>
            <p:cNvSpPr txBox="1"/>
            <p:nvPr/>
          </p:nvSpPr>
          <p:spPr>
            <a:xfrm>
              <a:off x="9703033" y="2119798"/>
              <a:ext cx="4701884" cy="9232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675" lIns="91375" spcFirstLastPara="1" rIns="91375" wrap="square" tIns="456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0403C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TUYỂN SINH</a:t>
              </a:r>
              <a:endParaRPr b="1" sz="7200">
                <a:solidFill>
                  <a:srgbClr val="0403C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4392195" y="1061830"/>
              <a:ext cx="1954381" cy="2215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8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2" name="Google Shape;4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15300" y="1331001"/>
              <a:ext cx="1598845" cy="15988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1"/>
          <p:cNvSpPr/>
          <p:nvPr/>
        </p:nvSpPr>
        <p:spPr>
          <a:xfrm>
            <a:off x="4893026" y="7510571"/>
            <a:ext cx="15138800" cy="4583107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8678205" y="3257162"/>
            <a:ext cx="7194538" cy="1015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Học 2019 - 2020</a:t>
            </a:r>
            <a:endParaRPr b="1" sz="60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5044931" y="4571912"/>
            <a:ext cx="14658915" cy="1477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 ĐÀN GIÁO VIÊN TOÁN – PPT TIVI</a:t>
            </a:r>
            <a:endParaRPr/>
          </a:p>
        </p:txBody>
      </p:sp>
      <p:grpSp>
        <p:nvGrpSpPr>
          <p:cNvPr id="46" name="Google Shape;46;p1"/>
          <p:cNvGrpSpPr/>
          <p:nvPr/>
        </p:nvGrpSpPr>
        <p:grpSpPr>
          <a:xfrm>
            <a:off x="8373474" y="7016216"/>
            <a:ext cx="8367102" cy="2123628"/>
            <a:chOff x="8375060" y="4371559"/>
            <a:chExt cx="8367102" cy="2123628"/>
          </a:xfrm>
        </p:grpSpPr>
        <p:sp>
          <p:nvSpPr>
            <p:cNvPr id="47" name="Google Shape;47;p1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" name="Google Shape;48;p1"/>
            <p:cNvSpPr txBox="1"/>
            <p:nvPr/>
          </p:nvSpPr>
          <p:spPr>
            <a:xfrm>
              <a:off x="8375060" y="4371559"/>
              <a:ext cx="8367102" cy="2123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CHUYÊN ĐỀ </a:t>
              </a:r>
              <a:endParaRPr b="1" sz="6600">
                <a:solidFill>
                  <a:srgbClr val="135F8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HỆ PHƯƠNG TRÌNH</a:t>
              </a:r>
              <a:endParaRPr b="1" sz="6600">
                <a:solidFill>
                  <a:srgbClr val="135F8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9" name="Google Shape;49;p1"/>
          <p:cNvGrpSpPr/>
          <p:nvPr/>
        </p:nvGrpSpPr>
        <p:grpSpPr>
          <a:xfrm>
            <a:off x="8112180" y="9652155"/>
            <a:ext cx="8159643" cy="1175213"/>
            <a:chOff x="5820656" y="9609369"/>
            <a:chExt cx="9358072" cy="1347820"/>
          </a:xfrm>
        </p:grpSpPr>
        <p:sp>
          <p:nvSpPr>
            <p:cNvPr id="50" name="Google Shape;50;p1"/>
            <p:cNvSpPr/>
            <p:nvPr/>
          </p:nvSpPr>
          <p:spPr>
            <a:xfrm rot="5400000">
              <a:off x="9879020" y="5657481"/>
              <a:ext cx="1347820" cy="9251596"/>
            </a:xfrm>
            <a:prstGeom prst="roundRect">
              <a:avLst>
                <a:gd fmla="val 11264" name="adj"/>
              </a:avLst>
            </a:prstGeom>
            <a:solidFill>
              <a:srgbClr val="13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5820656" y="9638705"/>
              <a:ext cx="9358072" cy="1288716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BỘ ĐỀ 10 ĐIỂM</a:t>
              </a:r>
              <a:endParaRPr b="1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0"/>
          <p:cNvGrpSpPr/>
          <p:nvPr/>
        </p:nvGrpSpPr>
        <p:grpSpPr>
          <a:xfrm>
            <a:off x="876301" y="1570915"/>
            <a:ext cx="22823486" cy="3368081"/>
            <a:chOff x="876301" y="3966410"/>
            <a:chExt cx="22823486" cy="3368081"/>
          </a:xfrm>
        </p:grpSpPr>
        <p:sp>
          <p:nvSpPr>
            <p:cNvPr id="288" name="Google Shape;288;p10"/>
            <p:cNvSpPr/>
            <p:nvPr/>
          </p:nvSpPr>
          <p:spPr>
            <a:xfrm>
              <a:off x="1272210" y="4426858"/>
              <a:ext cx="22427577" cy="2872428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9" name="Google Shape;289;p10"/>
            <p:cNvSpPr txBox="1"/>
            <p:nvPr/>
          </p:nvSpPr>
          <p:spPr>
            <a:xfrm>
              <a:off x="5030787" y="4403368"/>
              <a:ext cx="17983200" cy="293112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8938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90" name="Google Shape;290;p10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91" name="Google Shape;291;p10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92" name="Google Shape;292;p10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93" name="Google Shape;293;p10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94" name="Google Shape;294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95" name="Google Shape;295;p10"/>
          <p:cNvGrpSpPr/>
          <p:nvPr/>
        </p:nvGrpSpPr>
        <p:grpSpPr>
          <a:xfrm>
            <a:off x="930296" y="5013839"/>
            <a:ext cx="22769492" cy="8702161"/>
            <a:chOff x="930296" y="6614039"/>
            <a:chExt cx="22769492" cy="8702161"/>
          </a:xfrm>
        </p:grpSpPr>
        <p:sp>
          <p:nvSpPr>
            <p:cNvPr id="296" name="Google Shape;296;p10"/>
            <p:cNvSpPr/>
            <p:nvPr/>
          </p:nvSpPr>
          <p:spPr>
            <a:xfrm>
              <a:off x="1298686" y="6997817"/>
              <a:ext cx="22401102" cy="83183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" name="Google Shape;297;p10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98" name="Google Shape;298;p10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0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00" name="Google Shape;300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01" name="Google Shape;301;p10"/>
          <p:cNvSpPr txBox="1"/>
          <p:nvPr/>
        </p:nvSpPr>
        <p:spPr>
          <a:xfrm>
            <a:off x="2041097" y="5825338"/>
            <a:ext cx="21175600" cy="25566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2287587" y="7963714"/>
            <a:ext cx="12192000" cy="209429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1972427" y="9911528"/>
            <a:ext cx="21041559" cy="267945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18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960458" y="11975939"/>
            <a:ext cx="12192000" cy="134382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12039620" y="12018379"/>
            <a:ext cx="10975953" cy="129740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876301" y="1570915"/>
            <a:ext cx="22823486" cy="3368081"/>
            <a:chOff x="876301" y="3966410"/>
            <a:chExt cx="22823486" cy="3368081"/>
          </a:xfrm>
        </p:grpSpPr>
        <p:sp>
          <p:nvSpPr>
            <p:cNvPr id="311" name="Google Shape;311;p11"/>
            <p:cNvSpPr/>
            <p:nvPr/>
          </p:nvSpPr>
          <p:spPr>
            <a:xfrm>
              <a:off x="1272210" y="4426858"/>
              <a:ext cx="22427577" cy="2872428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2" name="Google Shape;312;p11"/>
            <p:cNvSpPr txBox="1"/>
            <p:nvPr/>
          </p:nvSpPr>
          <p:spPr>
            <a:xfrm>
              <a:off x="5030787" y="4403368"/>
              <a:ext cx="17983200" cy="293112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8938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13" name="Google Shape;313;p11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14" name="Google Shape;314;p11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15" name="Google Shape;315;p11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16" name="Google Shape;316;p11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17" name="Google Shape;317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18" name="Google Shape;318;p11"/>
          <p:cNvGrpSpPr/>
          <p:nvPr/>
        </p:nvGrpSpPr>
        <p:grpSpPr>
          <a:xfrm>
            <a:off x="930296" y="5013839"/>
            <a:ext cx="22769492" cy="8244961"/>
            <a:chOff x="930296" y="6614039"/>
            <a:chExt cx="22769492" cy="8244961"/>
          </a:xfrm>
        </p:grpSpPr>
        <p:sp>
          <p:nvSpPr>
            <p:cNvPr id="319" name="Google Shape;319;p11"/>
            <p:cNvSpPr/>
            <p:nvPr/>
          </p:nvSpPr>
          <p:spPr>
            <a:xfrm>
              <a:off x="1298686" y="6997817"/>
              <a:ext cx="22401102" cy="78611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0" name="Google Shape;320;p11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21" name="Google Shape;321;p11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1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3" name="Google Shape;323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24" name="Google Shape;324;p11"/>
          <p:cNvSpPr txBox="1"/>
          <p:nvPr/>
        </p:nvSpPr>
        <p:spPr>
          <a:xfrm>
            <a:off x="2058199" y="6251519"/>
            <a:ext cx="21175600" cy="8817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608" l="-1180" r="0" t="-111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3960360" y="7517013"/>
            <a:ext cx="12192000" cy="13322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547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2078835" y="9050531"/>
            <a:ext cx="19258751" cy="8817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608" l="-1265" r="0" t="-111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6129420" y="10170258"/>
            <a:ext cx="7853881" cy="133183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5478" l="0" r="-217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12"/>
          <p:cNvGrpSpPr/>
          <p:nvPr/>
        </p:nvGrpSpPr>
        <p:grpSpPr>
          <a:xfrm>
            <a:off x="876301" y="1570915"/>
            <a:ext cx="22823486" cy="2682495"/>
            <a:chOff x="876301" y="3966410"/>
            <a:chExt cx="22823486" cy="2682495"/>
          </a:xfrm>
        </p:grpSpPr>
        <p:sp>
          <p:nvSpPr>
            <p:cNvPr id="333" name="Google Shape;333;p12"/>
            <p:cNvSpPr/>
            <p:nvPr/>
          </p:nvSpPr>
          <p:spPr>
            <a:xfrm>
              <a:off x="1272210" y="4426858"/>
              <a:ext cx="22427577" cy="222204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4" name="Google Shape;334;p12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35" name="Google Shape;335;p12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36" name="Google Shape;336;p12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37" name="Google Shape;337;p12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8" name="Google Shape;338;p12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39" name="Google Shape;339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40" name="Google Shape;340;p12"/>
          <p:cNvGrpSpPr/>
          <p:nvPr/>
        </p:nvGrpSpPr>
        <p:grpSpPr>
          <a:xfrm>
            <a:off x="930296" y="4419600"/>
            <a:ext cx="22769492" cy="8948175"/>
            <a:chOff x="930296" y="6614039"/>
            <a:chExt cx="22769492" cy="8703216"/>
          </a:xfrm>
        </p:grpSpPr>
        <p:sp>
          <p:nvSpPr>
            <p:cNvPr id="341" name="Google Shape;341;p12"/>
            <p:cNvSpPr/>
            <p:nvPr/>
          </p:nvSpPr>
          <p:spPr>
            <a:xfrm>
              <a:off x="1298686" y="6997818"/>
              <a:ext cx="22401102" cy="8319437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" name="Google Shape;342;p1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43" name="Google Shape;343;p12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2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45" name="Google Shape;345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46" name="Google Shape;346;p12"/>
          <p:cNvSpPr txBox="1"/>
          <p:nvPr/>
        </p:nvSpPr>
        <p:spPr>
          <a:xfrm>
            <a:off x="2094130" y="5392987"/>
            <a:ext cx="21658690" cy="286905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7" name="Google Shape;347;p12"/>
          <p:cNvSpPr/>
          <p:nvPr/>
        </p:nvSpPr>
        <p:spPr>
          <a:xfrm>
            <a:off x="2268989" y="7280970"/>
            <a:ext cx="9485995" cy="353943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8" name="Google Shape;348;p12"/>
          <p:cNvSpPr/>
          <p:nvPr/>
        </p:nvSpPr>
        <p:spPr>
          <a:xfrm>
            <a:off x="7011987" y="4876800"/>
            <a:ext cx="12192000" cy="295055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9" name="Google Shape;349;p12"/>
          <p:cNvSpPr txBox="1"/>
          <p:nvPr/>
        </p:nvSpPr>
        <p:spPr>
          <a:xfrm>
            <a:off x="1989891" y="10024888"/>
            <a:ext cx="21658690" cy="33863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3"/>
          <p:cNvGrpSpPr/>
          <p:nvPr/>
        </p:nvGrpSpPr>
        <p:grpSpPr>
          <a:xfrm>
            <a:off x="876301" y="1570915"/>
            <a:ext cx="22823486" cy="2682495"/>
            <a:chOff x="876301" y="3966410"/>
            <a:chExt cx="22823486" cy="2682495"/>
          </a:xfrm>
        </p:grpSpPr>
        <p:sp>
          <p:nvSpPr>
            <p:cNvPr id="355" name="Google Shape;355;p13"/>
            <p:cNvSpPr/>
            <p:nvPr/>
          </p:nvSpPr>
          <p:spPr>
            <a:xfrm>
              <a:off x="1272210" y="4426858"/>
              <a:ext cx="22427577" cy="222204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57" name="Google Shape;357;p13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58" name="Google Shape;358;p13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59" name="Google Shape;359;p13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0" name="Google Shape;360;p13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61" name="Google Shape;361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62" name="Google Shape;362;p13"/>
          <p:cNvGrpSpPr/>
          <p:nvPr/>
        </p:nvGrpSpPr>
        <p:grpSpPr>
          <a:xfrm>
            <a:off x="930296" y="4419600"/>
            <a:ext cx="22769492" cy="8948175"/>
            <a:chOff x="930296" y="6614039"/>
            <a:chExt cx="22769492" cy="8703216"/>
          </a:xfrm>
        </p:grpSpPr>
        <p:sp>
          <p:nvSpPr>
            <p:cNvPr id="363" name="Google Shape;363;p13"/>
            <p:cNvSpPr/>
            <p:nvPr/>
          </p:nvSpPr>
          <p:spPr>
            <a:xfrm>
              <a:off x="1298686" y="6997818"/>
              <a:ext cx="22401102" cy="8319437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4" name="Google Shape;364;p13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65" name="Google Shape;365;p13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3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67" name="Google Shape;367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68" name="Google Shape;368;p13"/>
          <p:cNvSpPr/>
          <p:nvPr/>
        </p:nvSpPr>
        <p:spPr>
          <a:xfrm>
            <a:off x="2088361" y="5715000"/>
            <a:ext cx="20573999" cy="185095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21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9" name="Google Shape;369;p13"/>
          <p:cNvSpPr/>
          <p:nvPr/>
        </p:nvSpPr>
        <p:spPr>
          <a:xfrm>
            <a:off x="2516187" y="7714991"/>
            <a:ext cx="17538211" cy="33863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0" name="Google Shape;370;p13"/>
          <p:cNvSpPr txBox="1"/>
          <p:nvPr/>
        </p:nvSpPr>
        <p:spPr>
          <a:xfrm>
            <a:off x="2701497" y="10628490"/>
            <a:ext cx="21658690" cy="2956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36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4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376" name="Google Shape;376;p14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7" name="Google Shape;377;p14"/>
            <p:cNvSpPr txBox="1"/>
            <p:nvPr/>
          </p:nvSpPr>
          <p:spPr>
            <a:xfrm>
              <a:off x="5030787" y="4403368"/>
              <a:ext cx="17983200" cy="16026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78" name="Google Shape;378;p1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379" name="Google Shape;379;p14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380" name="Google Shape;380;p14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1" name="Google Shape;381;p14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13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382" name="Google Shape;382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383" name="Google Shape;383;p14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384" name="Google Shape;384;p14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5" name="Google Shape;385;p14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386" name="Google Shape;386;p14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88" name="Google Shape;388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389" name="Google Shape;389;p14"/>
          <p:cNvSpPr txBox="1"/>
          <p:nvPr/>
        </p:nvSpPr>
        <p:spPr>
          <a:xfrm>
            <a:off x="2058199" y="5410200"/>
            <a:ext cx="21158496" cy="25566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0" name="Google Shape;390;p14"/>
          <p:cNvSpPr/>
          <p:nvPr/>
        </p:nvSpPr>
        <p:spPr>
          <a:xfrm>
            <a:off x="2059785" y="7969043"/>
            <a:ext cx="18287201" cy="197470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36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1" name="Google Shape;391;p14"/>
          <p:cNvSpPr/>
          <p:nvPr/>
        </p:nvSpPr>
        <p:spPr>
          <a:xfrm>
            <a:off x="2516187" y="10341985"/>
            <a:ext cx="12487521" cy="25566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200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876301" y="1570915"/>
            <a:ext cx="22823486" cy="3079912"/>
            <a:chOff x="876301" y="3966410"/>
            <a:chExt cx="22823486" cy="3079912"/>
          </a:xfrm>
        </p:grpSpPr>
        <p:sp>
          <p:nvSpPr>
            <p:cNvPr id="397" name="Google Shape;397;p15"/>
            <p:cNvSpPr/>
            <p:nvPr/>
          </p:nvSpPr>
          <p:spPr>
            <a:xfrm>
              <a:off x="1272210" y="4426857"/>
              <a:ext cx="22427577" cy="2619465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8" name="Google Shape;398;p15"/>
            <p:cNvSpPr txBox="1"/>
            <p:nvPr/>
          </p:nvSpPr>
          <p:spPr>
            <a:xfrm>
              <a:off x="5030787" y="4403368"/>
              <a:ext cx="17983200" cy="25995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399" name="Google Shape;399;p15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00" name="Google Shape;400;p15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01" name="Google Shape;401;p15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2" name="Google Shape;402;p15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14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03" name="Google Shape;403;p1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04" name="Google Shape;404;p15"/>
          <p:cNvGrpSpPr/>
          <p:nvPr/>
        </p:nvGrpSpPr>
        <p:grpSpPr>
          <a:xfrm>
            <a:off x="930296" y="4861439"/>
            <a:ext cx="22769492" cy="8625961"/>
            <a:chOff x="930296" y="6614039"/>
            <a:chExt cx="22769492" cy="8625961"/>
          </a:xfrm>
        </p:grpSpPr>
        <p:sp>
          <p:nvSpPr>
            <p:cNvPr id="405" name="Google Shape;405;p15"/>
            <p:cNvSpPr/>
            <p:nvPr/>
          </p:nvSpPr>
          <p:spPr>
            <a:xfrm>
              <a:off x="1298686" y="6997817"/>
              <a:ext cx="22401102" cy="82421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6" name="Google Shape;406;p15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07" name="Google Shape;407;p15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09" name="Google Shape;409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10" name="Google Shape;410;p15"/>
          <p:cNvSpPr txBox="1"/>
          <p:nvPr/>
        </p:nvSpPr>
        <p:spPr>
          <a:xfrm>
            <a:off x="2041097" y="5916206"/>
            <a:ext cx="21175600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1" name="Google Shape;411;p15"/>
          <p:cNvSpPr/>
          <p:nvPr/>
        </p:nvSpPr>
        <p:spPr>
          <a:xfrm>
            <a:off x="2592387" y="7709376"/>
            <a:ext cx="17727124" cy="9635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2" name="Google Shape;412;p15"/>
          <p:cNvSpPr/>
          <p:nvPr/>
        </p:nvSpPr>
        <p:spPr>
          <a:xfrm>
            <a:off x="3113576" y="8577853"/>
            <a:ext cx="12192000" cy="254569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3" name="Google Shape;413;p15"/>
          <p:cNvSpPr/>
          <p:nvPr/>
        </p:nvSpPr>
        <p:spPr>
          <a:xfrm>
            <a:off x="2613024" y="11538940"/>
            <a:ext cx="15288724" cy="8642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3940" l="-1634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16"/>
          <p:cNvGrpSpPr/>
          <p:nvPr/>
        </p:nvGrpSpPr>
        <p:grpSpPr>
          <a:xfrm>
            <a:off x="876301" y="1570915"/>
            <a:ext cx="22823486" cy="3079912"/>
            <a:chOff x="876301" y="3966410"/>
            <a:chExt cx="22823486" cy="3079912"/>
          </a:xfrm>
        </p:grpSpPr>
        <p:sp>
          <p:nvSpPr>
            <p:cNvPr id="419" name="Google Shape;419;p16"/>
            <p:cNvSpPr/>
            <p:nvPr/>
          </p:nvSpPr>
          <p:spPr>
            <a:xfrm>
              <a:off x="1272210" y="4426857"/>
              <a:ext cx="22427577" cy="2619465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0" name="Google Shape;420;p16"/>
            <p:cNvSpPr txBox="1"/>
            <p:nvPr/>
          </p:nvSpPr>
          <p:spPr>
            <a:xfrm>
              <a:off x="5030787" y="4403368"/>
              <a:ext cx="17983200" cy="25995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21" name="Google Shape;421;p16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22" name="Google Shape;422;p1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23" name="Google Shape;423;p16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4" name="Google Shape;424;p16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14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25" name="Google Shape;425;p1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26" name="Google Shape;426;p16"/>
          <p:cNvGrpSpPr/>
          <p:nvPr/>
        </p:nvGrpSpPr>
        <p:grpSpPr>
          <a:xfrm>
            <a:off x="930296" y="4861439"/>
            <a:ext cx="22769492" cy="8321161"/>
            <a:chOff x="930296" y="6614039"/>
            <a:chExt cx="22769492" cy="8321161"/>
          </a:xfrm>
        </p:grpSpPr>
        <p:sp>
          <p:nvSpPr>
            <p:cNvPr id="427" name="Google Shape;427;p16"/>
            <p:cNvSpPr/>
            <p:nvPr/>
          </p:nvSpPr>
          <p:spPr>
            <a:xfrm>
              <a:off x="1298686" y="6997817"/>
              <a:ext cx="22401102" cy="79373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8" name="Google Shape;428;p16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29" name="Google Shape;429;p16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6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31" name="Google Shape;431;p1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32" name="Google Shape;432;p16"/>
          <p:cNvSpPr txBox="1"/>
          <p:nvPr/>
        </p:nvSpPr>
        <p:spPr>
          <a:xfrm>
            <a:off x="2041097" y="6077890"/>
            <a:ext cx="21175600" cy="7948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84" l="-1179" r="0" t="-130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4838118" y="7467178"/>
            <a:ext cx="14310044" cy="16747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2287587" y="9801046"/>
            <a:ext cx="15746465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0" l="-1548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7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440" name="Google Shape;440;p17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1" name="Google Shape;441;p17"/>
            <p:cNvSpPr txBox="1"/>
            <p:nvPr/>
          </p:nvSpPr>
          <p:spPr>
            <a:xfrm>
              <a:off x="5030787" y="4403368"/>
              <a:ext cx="17983200" cy="16026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42" name="Google Shape;442;p17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43" name="Google Shape;443;p17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44" name="Google Shape;444;p17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5" name="Google Shape;445;p17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15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6" name="Google Shape;446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47" name="Google Shape;447;p17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448" name="Google Shape;448;p17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p17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50" name="Google Shape;450;p17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7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52" name="Google Shape;452;p1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53" name="Google Shape;453;p17"/>
          <p:cNvSpPr txBox="1"/>
          <p:nvPr/>
        </p:nvSpPr>
        <p:spPr>
          <a:xfrm>
            <a:off x="2409487" y="5701829"/>
            <a:ext cx="20807209" cy="8097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3833" l="-1171" r="0" t="-112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4" name="Google Shape;454;p17"/>
          <p:cNvSpPr/>
          <p:nvPr/>
        </p:nvSpPr>
        <p:spPr>
          <a:xfrm>
            <a:off x="2744787" y="6148822"/>
            <a:ext cx="13411200" cy="32839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5" name="Google Shape;455;p17"/>
          <p:cNvSpPr/>
          <p:nvPr/>
        </p:nvSpPr>
        <p:spPr>
          <a:xfrm>
            <a:off x="2774948" y="9501864"/>
            <a:ext cx="12255501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4822" l="-1988" r="0" t="-127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6" name="Google Shape;456;p17"/>
          <p:cNvSpPr/>
          <p:nvPr/>
        </p:nvSpPr>
        <p:spPr>
          <a:xfrm>
            <a:off x="2744787" y="10496800"/>
            <a:ext cx="12192000" cy="8642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3940" l="-1999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7" name="Google Shape;457;p17"/>
          <p:cNvSpPr/>
          <p:nvPr/>
        </p:nvSpPr>
        <p:spPr>
          <a:xfrm>
            <a:off x="2774948" y="11622460"/>
            <a:ext cx="18440400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4822" l="-1321" r="0" t="-127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8"/>
          <p:cNvGrpSpPr/>
          <p:nvPr/>
        </p:nvGrpSpPr>
        <p:grpSpPr>
          <a:xfrm>
            <a:off x="876301" y="1570915"/>
            <a:ext cx="22823486" cy="3145870"/>
            <a:chOff x="876301" y="3966410"/>
            <a:chExt cx="22823486" cy="3145870"/>
          </a:xfrm>
        </p:grpSpPr>
        <p:sp>
          <p:nvSpPr>
            <p:cNvPr id="463" name="Google Shape;463;p18"/>
            <p:cNvSpPr/>
            <p:nvPr/>
          </p:nvSpPr>
          <p:spPr>
            <a:xfrm>
              <a:off x="1272210" y="4426857"/>
              <a:ext cx="22427577" cy="2685423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4" name="Google Shape;464;p18"/>
            <p:cNvSpPr txBox="1"/>
            <p:nvPr/>
          </p:nvSpPr>
          <p:spPr>
            <a:xfrm>
              <a:off x="5030787" y="4403368"/>
              <a:ext cx="17983200" cy="269208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65" name="Google Shape;465;p18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66" name="Google Shape;466;p18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67" name="Google Shape;467;p18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68" name="Google Shape;468;p18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16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9" name="Google Shape;469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70" name="Google Shape;470;p18"/>
          <p:cNvGrpSpPr/>
          <p:nvPr/>
        </p:nvGrpSpPr>
        <p:grpSpPr>
          <a:xfrm>
            <a:off x="930296" y="4937639"/>
            <a:ext cx="22769492" cy="8473561"/>
            <a:chOff x="930296" y="6614039"/>
            <a:chExt cx="22769492" cy="8473561"/>
          </a:xfrm>
        </p:grpSpPr>
        <p:sp>
          <p:nvSpPr>
            <p:cNvPr id="471" name="Google Shape;471;p18"/>
            <p:cNvSpPr/>
            <p:nvPr/>
          </p:nvSpPr>
          <p:spPr>
            <a:xfrm>
              <a:off x="1298686" y="6997817"/>
              <a:ext cx="22401102" cy="80897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18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473" name="Google Shape;473;p18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8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75" name="Google Shape;475;p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476" name="Google Shape;476;p18"/>
          <p:cNvSpPr txBox="1"/>
          <p:nvPr/>
        </p:nvSpPr>
        <p:spPr>
          <a:xfrm>
            <a:off x="2058199" y="5893150"/>
            <a:ext cx="20964302" cy="31055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7" name="Google Shape;477;p18"/>
          <p:cNvSpPr/>
          <p:nvPr/>
        </p:nvSpPr>
        <p:spPr>
          <a:xfrm>
            <a:off x="11590014" y="6436747"/>
            <a:ext cx="12192000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0" l="-1999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8" name="Google Shape;478;p18"/>
          <p:cNvSpPr/>
          <p:nvPr/>
        </p:nvSpPr>
        <p:spPr>
          <a:xfrm>
            <a:off x="2516187" y="9144000"/>
            <a:ext cx="12192000" cy="8817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9" name="Google Shape;479;p18"/>
          <p:cNvSpPr/>
          <p:nvPr/>
        </p:nvSpPr>
        <p:spPr>
          <a:xfrm>
            <a:off x="8231187" y="9144000"/>
            <a:ext cx="12192000" cy="88171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0" name="Google Shape;480;p18"/>
          <p:cNvSpPr/>
          <p:nvPr/>
        </p:nvSpPr>
        <p:spPr>
          <a:xfrm>
            <a:off x="2489199" y="10134600"/>
            <a:ext cx="12192000" cy="88171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1" name="Google Shape;481;p18"/>
          <p:cNvSpPr/>
          <p:nvPr/>
        </p:nvSpPr>
        <p:spPr>
          <a:xfrm>
            <a:off x="12726987" y="10134600"/>
            <a:ext cx="12192000" cy="88171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2" name="Google Shape;482;p18"/>
          <p:cNvSpPr/>
          <p:nvPr/>
        </p:nvSpPr>
        <p:spPr>
          <a:xfrm>
            <a:off x="2489199" y="11158435"/>
            <a:ext cx="12192000" cy="88171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3" name="Google Shape;483;p18"/>
          <p:cNvSpPr/>
          <p:nvPr/>
        </p:nvSpPr>
        <p:spPr>
          <a:xfrm>
            <a:off x="10821987" y="11152203"/>
            <a:ext cx="12192000" cy="96359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p18"/>
          <p:cNvSpPr/>
          <p:nvPr/>
        </p:nvSpPr>
        <p:spPr>
          <a:xfrm>
            <a:off x="2489199" y="12284817"/>
            <a:ext cx="9648732" cy="88171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19"/>
          <p:cNvGrpSpPr/>
          <p:nvPr/>
        </p:nvGrpSpPr>
        <p:grpSpPr>
          <a:xfrm>
            <a:off x="876301" y="1570915"/>
            <a:ext cx="22823486" cy="3145870"/>
            <a:chOff x="876301" y="3966410"/>
            <a:chExt cx="22823486" cy="3145870"/>
          </a:xfrm>
        </p:grpSpPr>
        <p:sp>
          <p:nvSpPr>
            <p:cNvPr id="490" name="Google Shape;490;p19"/>
            <p:cNvSpPr/>
            <p:nvPr/>
          </p:nvSpPr>
          <p:spPr>
            <a:xfrm>
              <a:off x="1272210" y="4426857"/>
              <a:ext cx="22427577" cy="2685423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1" name="Google Shape;491;p19"/>
            <p:cNvSpPr txBox="1"/>
            <p:nvPr/>
          </p:nvSpPr>
          <p:spPr>
            <a:xfrm>
              <a:off x="5030787" y="4403368"/>
              <a:ext cx="17983200" cy="269208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492" name="Google Shape;492;p19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493" name="Google Shape;493;p19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494" name="Google Shape;494;p19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5" name="Google Shape;495;p1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16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96" name="Google Shape;496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497" name="Google Shape;497;p19"/>
          <p:cNvGrpSpPr/>
          <p:nvPr/>
        </p:nvGrpSpPr>
        <p:grpSpPr>
          <a:xfrm>
            <a:off x="930296" y="4937639"/>
            <a:ext cx="22769492" cy="8473561"/>
            <a:chOff x="930296" y="6614039"/>
            <a:chExt cx="22769492" cy="8473561"/>
          </a:xfrm>
        </p:grpSpPr>
        <p:sp>
          <p:nvSpPr>
            <p:cNvPr id="498" name="Google Shape;498;p19"/>
            <p:cNvSpPr/>
            <p:nvPr/>
          </p:nvSpPr>
          <p:spPr>
            <a:xfrm>
              <a:off x="1298686" y="6997817"/>
              <a:ext cx="22401102" cy="80897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9" name="Google Shape;499;p19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00" name="Google Shape;500;p19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9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02" name="Google Shape;502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03" name="Google Shape;503;p19"/>
          <p:cNvSpPr txBox="1"/>
          <p:nvPr/>
        </p:nvSpPr>
        <p:spPr>
          <a:xfrm>
            <a:off x="2058199" y="6084321"/>
            <a:ext cx="20964302" cy="29505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4" name="Google Shape;504;p19"/>
          <p:cNvSpPr/>
          <p:nvPr/>
        </p:nvSpPr>
        <p:spPr>
          <a:xfrm>
            <a:off x="2363787" y="9177088"/>
            <a:ext cx="16306799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2" l="-1532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5" name="Google Shape;505;p19"/>
          <p:cNvSpPr/>
          <p:nvPr/>
        </p:nvSpPr>
        <p:spPr>
          <a:xfrm>
            <a:off x="2363787" y="10241548"/>
            <a:ext cx="14706601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2" l="-1699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6" name="Google Shape;506;p19"/>
          <p:cNvSpPr/>
          <p:nvPr/>
        </p:nvSpPr>
        <p:spPr>
          <a:xfrm>
            <a:off x="2363787" y="11443961"/>
            <a:ext cx="15544800" cy="8642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3942" l="-1607" r="-861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57" name="Google Shape;57;p2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" name="Google Shape;59;p2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63" name="Google Shape;63;p2"/>
          <p:cNvGrpSpPr/>
          <p:nvPr/>
        </p:nvGrpSpPr>
        <p:grpSpPr>
          <a:xfrm>
            <a:off x="1177638" y="2948819"/>
            <a:ext cx="22186802" cy="2279791"/>
            <a:chOff x="1770144" y="4856595"/>
            <a:chExt cx="22189371" cy="2280056"/>
          </a:xfrm>
        </p:grpSpPr>
        <p:sp>
          <p:nvSpPr>
            <p:cNvPr id="64" name="Google Shape;64;p2"/>
            <p:cNvSpPr/>
            <p:nvPr/>
          </p:nvSpPr>
          <p:spPr>
            <a:xfrm>
              <a:off x="5531743" y="4856595"/>
              <a:ext cx="18427772" cy="22800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029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5" name="Google Shape;65;p2"/>
            <p:cNvGrpSpPr/>
            <p:nvPr/>
          </p:nvGrpSpPr>
          <p:grpSpPr>
            <a:xfrm>
              <a:off x="1770144" y="5052352"/>
              <a:ext cx="3509068" cy="970360"/>
              <a:chOff x="4015409" y="5125279"/>
              <a:chExt cx="3509068" cy="970360"/>
            </a:xfrm>
          </p:grpSpPr>
          <p:grpSp>
            <p:nvGrpSpPr>
              <p:cNvPr id="66" name="Google Shape;66;p2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67" name="Google Shape;67;p2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 rot="5400000">
                  <a:off x="2449245" y="3080222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70" name="Google Shape;70;p2"/>
              <p:cNvSpPr/>
              <p:nvPr/>
            </p:nvSpPr>
            <p:spPr>
              <a:xfrm>
                <a:off x="4287189" y="5326108"/>
                <a:ext cx="3174634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9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" name="Google Shape;71;p2"/>
          <p:cNvGrpSpPr/>
          <p:nvPr/>
        </p:nvGrpSpPr>
        <p:grpSpPr>
          <a:xfrm>
            <a:off x="1177638" y="5569021"/>
            <a:ext cx="21531549" cy="2584379"/>
            <a:chOff x="1770144" y="5052352"/>
            <a:chExt cx="21534041" cy="2584680"/>
          </a:xfrm>
        </p:grpSpPr>
        <p:sp>
          <p:nvSpPr>
            <p:cNvPr id="72" name="Google Shape;72;p2"/>
            <p:cNvSpPr/>
            <p:nvPr/>
          </p:nvSpPr>
          <p:spPr>
            <a:xfrm>
              <a:off x="5531742" y="5108673"/>
              <a:ext cx="17772443" cy="252835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0599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73" name="Google Shape;73;p2"/>
            <p:cNvGrpSpPr/>
            <p:nvPr/>
          </p:nvGrpSpPr>
          <p:grpSpPr>
            <a:xfrm>
              <a:off x="1770144" y="5052352"/>
              <a:ext cx="3805529" cy="1365338"/>
              <a:chOff x="4015409" y="5125279"/>
              <a:chExt cx="3805529" cy="1365338"/>
            </a:xfrm>
          </p:grpSpPr>
          <p:grpSp>
            <p:nvGrpSpPr>
              <p:cNvPr id="74" name="Google Shape;74;p2"/>
              <p:cNvGrpSpPr/>
              <p:nvPr/>
            </p:nvGrpSpPr>
            <p:grpSpPr>
              <a:xfrm>
                <a:off x="4015409" y="5125279"/>
                <a:ext cx="3509068" cy="1294290"/>
                <a:chOff x="1033670" y="4274403"/>
                <a:chExt cx="3509068" cy="1294290"/>
              </a:xfrm>
            </p:grpSpPr>
            <p:sp>
              <p:nvSpPr>
                <p:cNvPr id="75" name="Google Shape;75;p2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 rot="5400000">
                  <a:off x="2449245" y="3475201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78" name="Google Shape;78;p2"/>
              <p:cNvSpPr/>
              <p:nvPr/>
            </p:nvSpPr>
            <p:spPr>
              <a:xfrm>
                <a:off x="4287189" y="5721086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10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" name="Google Shape;79;p2"/>
          <p:cNvGrpSpPr/>
          <p:nvPr/>
        </p:nvGrpSpPr>
        <p:grpSpPr>
          <a:xfrm>
            <a:off x="1177638" y="8436843"/>
            <a:ext cx="21760150" cy="2987437"/>
            <a:chOff x="1770144" y="5052352"/>
            <a:chExt cx="21762669" cy="2987784"/>
          </a:xfrm>
        </p:grpSpPr>
        <p:sp>
          <p:nvSpPr>
            <p:cNvPr id="80" name="Google Shape;80;p2"/>
            <p:cNvSpPr/>
            <p:nvPr/>
          </p:nvSpPr>
          <p:spPr>
            <a:xfrm>
              <a:off x="5531742" y="5108673"/>
              <a:ext cx="18001070" cy="293146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8938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1770144" y="5052352"/>
              <a:ext cx="3805529" cy="1469327"/>
              <a:chOff x="4015409" y="5125279"/>
              <a:chExt cx="3805529" cy="1469327"/>
            </a:xfrm>
          </p:grpSpPr>
          <p:grpSp>
            <p:nvGrpSpPr>
              <p:cNvPr id="82" name="Google Shape;82;p2"/>
              <p:cNvGrpSpPr/>
              <p:nvPr/>
            </p:nvGrpSpPr>
            <p:grpSpPr>
              <a:xfrm>
                <a:off x="4015409" y="5125279"/>
                <a:ext cx="3509068" cy="1398276"/>
                <a:chOff x="1033670" y="4274403"/>
                <a:chExt cx="3509068" cy="1398276"/>
              </a:xfrm>
            </p:grpSpPr>
            <p:sp>
              <p:nvSpPr>
                <p:cNvPr id="83" name="Google Shape;83;p2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 rot="5400000">
                  <a:off x="2449245" y="3579187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86" name="Google Shape;86;p2"/>
              <p:cNvSpPr/>
              <p:nvPr/>
            </p:nvSpPr>
            <p:spPr>
              <a:xfrm>
                <a:off x="4287189" y="5825075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11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0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12" name="Google Shape;512;p20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3" name="Google Shape;513;p20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14" name="Google Shape;514;p20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15" name="Google Shape;515;p20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16" name="Google Shape;516;p20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17" name="Google Shape;517;p20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17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18" name="Google Shape;518;p2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19" name="Google Shape;519;p20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520" name="Google Shape;520;p20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1" name="Google Shape;521;p20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22" name="Google Shape;522;p20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20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4" name="Google Shape;524;p2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25" name="Google Shape;525;p20"/>
          <p:cNvSpPr txBox="1"/>
          <p:nvPr/>
        </p:nvSpPr>
        <p:spPr>
          <a:xfrm>
            <a:off x="2409487" y="5702734"/>
            <a:ext cx="20807209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6" name="Google Shape;526;p20"/>
          <p:cNvSpPr/>
          <p:nvPr/>
        </p:nvSpPr>
        <p:spPr>
          <a:xfrm>
            <a:off x="2409487" y="7900663"/>
            <a:ext cx="17404100" cy="215135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3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7" name="Google Shape;527;p20"/>
          <p:cNvSpPr/>
          <p:nvPr/>
        </p:nvSpPr>
        <p:spPr>
          <a:xfrm>
            <a:off x="1420828" y="9813009"/>
            <a:ext cx="12192000" cy="165359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8" name="Google Shape;528;p20"/>
          <p:cNvSpPr/>
          <p:nvPr/>
        </p:nvSpPr>
        <p:spPr>
          <a:xfrm>
            <a:off x="3113576" y="11017678"/>
            <a:ext cx="6882718" cy="160268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21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34" name="Google Shape;534;p21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5" name="Google Shape;535;p21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36" name="Google Shape;536;p21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37" name="Google Shape;537;p21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38" name="Google Shape;538;p21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39" name="Google Shape;539;p21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17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40" name="Google Shape;540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41" name="Google Shape;541;p21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542" name="Google Shape;542;p21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3" name="Google Shape;543;p21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44" name="Google Shape;544;p21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1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6" name="Google Shape;546;p2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47" name="Google Shape;547;p21"/>
          <p:cNvSpPr txBox="1"/>
          <p:nvPr/>
        </p:nvSpPr>
        <p:spPr>
          <a:xfrm>
            <a:off x="2409487" y="5702734"/>
            <a:ext cx="20807209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8" name="Google Shape;548;p21"/>
          <p:cNvSpPr/>
          <p:nvPr/>
        </p:nvSpPr>
        <p:spPr>
          <a:xfrm>
            <a:off x="2409486" y="7900663"/>
            <a:ext cx="20807209" cy="163608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312" l="-1171" r="0" t="-63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22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54" name="Google Shape;554;p22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5" name="Google Shape;555;p22"/>
            <p:cNvSpPr txBox="1"/>
            <p:nvPr/>
          </p:nvSpPr>
          <p:spPr>
            <a:xfrm>
              <a:off x="5030787" y="4403368"/>
              <a:ext cx="17983200" cy="16026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56" name="Google Shape;556;p22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57" name="Google Shape;557;p22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58" name="Google Shape;558;p22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59" name="Google Shape;559;p22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18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60" name="Google Shape;560;p2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61" name="Google Shape;561;p22"/>
          <p:cNvGrpSpPr/>
          <p:nvPr/>
        </p:nvGrpSpPr>
        <p:grpSpPr>
          <a:xfrm>
            <a:off x="930296" y="4578762"/>
            <a:ext cx="22769492" cy="8756238"/>
            <a:chOff x="930296" y="6614039"/>
            <a:chExt cx="22769492" cy="8756238"/>
          </a:xfrm>
        </p:grpSpPr>
        <p:sp>
          <p:nvSpPr>
            <p:cNvPr id="562" name="Google Shape;562;p22"/>
            <p:cNvSpPr/>
            <p:nvPr/>
          </p:nvSpPr>
          <p:spPr>
            <a:xfrm>
              <a:off x="1298686" y="6997817"/>
              <a:ext cx="22401102" cy="83724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3" name="Google Shape;563;p22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64" name="Google Shape;564;p22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22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66" name="Google Shape;566;p2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67" name="Google Shape;567;p22"/>
          <p:cNvSpPr txBox="1"/>
          <p:nvPr/>
        </p:nvSpPr>
        <p:spPr>
          <a:xfrm>
            <a:off x="2095631" y="5674147"/>
            <a:ext cx="20807209" cy="1814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8" name="Google Shape;568;p22"/>
          <p:cNvSpPr/>
          <p:nvPr/>
        </p:nvSpPr>
        <p:spPr>
          <a:xfrm>
            <a:off x="2095631" y="7582930"/>
            <a:ext cx="12192000" cy="18141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9" name="Google Shape;569;p22"/>
          <p:cNvSpPr/>
          <p:nvPr/>
        </p:nvSpPr>
        <p:spPr>
          <a:xfrm>
            <a:off x="2095631" y="9194181"/>
            <a:ext cx="12192000" cy="20971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0" name="Google Shape;570;p22"/>
          <p:cNvSpPr/>
          <p:nvPr/>
        </p:nvSpPr>
        <p:spPr>
          <a:xfrm>
            <a:off x="2744787" y="11371165"/>
            <a:ext cx="11344516" cy="181415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21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3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76" name="Google Shape;576;p23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7" name="Google Shape;577;p23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578" name="Google Shape;578;p23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579" name="Google Shape;579;p23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580" name="Google Shape;580;p23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81" name="Google Shape;581;p23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19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582" name="Google Shape;582;p2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583" name="Google Shape;583;p23"/>
          <p:cNvGrpSpPr/>
          <p:nvPr/>
        </p:nvGrpSpPr>
        <p:grpSpPr>
          <a:xfrm>
            <a:off x="930296" y="4530112"/>
            <a:ext cx="22769492" cy="8756238"/>
            <a:chOff x="930296" y="6614039"/>
            <a:chExt cx="22769492" cy="8756238"/>
          </a:xfrm>
        </p:grpSpPr>
        <p:sp>
          <p:nvSpPr>
            <p:cNvPr id="584" name="Google Shape;584;p23"/>
            <p:cNvSpPr/>
            <p:nvPr/>
          </p:nvSpPr>
          <p:spPr>
            <a:xfrm>
              <a:off x="1298686" y="6997817"/>
              <a:ext cx="22401102" cy="83724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5" name="Google Shape;585;p23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586" name="Google Shape;586;p23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23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88" name="Google Shape;588;p2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589" name="Google Shape;589;p23"/>
          <p:cNvSpPr txBox="1"/>
          <p:nvPr/>
        </p:nvSpPr>
        <p:spPr>
          <a:xfrm>
            <a:off x="2611112" y="5715000"/>
            <a:ext cx="20605584" cy="8097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088" l="-1182" r="0" t="-121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0" name="Google Shape;590;p23"/>
          <p:cNvSpPr/>
          <p:nvPr/>
        </p:nvSpPr>
        <p:spPr>
          <a:xfrm>
            <a:off x="1841499" y="6616042"/>
            <a:ext cx="12192000" cy="18141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1" name="Google Shape;591;p23"/>
          <p:cNvSpPr/>
          <p:nvPr/>
        </p:nvSpPr>
        <p:spPr>
          <a:xfrm>
            <a:off x="2611111" y="8714642"/>
            <a:ext cx="12192000" cy="88171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608" l="-1999" r="0" t="-111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2" name="Google Shape;592;p23"/>
          <p:cNvSpPr/>
          <p:nvPr/>
        </p:nvSpPr>
        <p:spPr>
          <a:xfrm>
            <a:off x="2611111" y="9824844"/>
            <a:ext cx="15373675" cy="132267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5529" l="-158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3" name="Google Shape;593;p23"/>
          <p:cNvSpPr/>
          <p:nvPr/>
        </p:nvSpPr>
        <p:spPr>
          <a:xfrm>
            <a:off x="2611111" y="11821444"/>
            <a:ext cx="19945674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4125" l="-1220" r="0" t="-190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24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599" name="Google Shape;599;p24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0" name="Google Shape;600;p24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01" name="Google Shape;601;p24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02" name="Google Shape;602;p24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03" name="Google Shape;603;p24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04" name="Google Shape;604;p24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05" name="Google Shape;605;p2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06" name="Google Shape;606;p24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607" name="Google Shape;607;p24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8" name="Google Shape;608;p24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09" name="Google Shape;609;p24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24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11" name="Google Shape;611;p2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12" name="Google Shape;612;p24"/>
          <p:cNvSpPr txBox="1"/>
          <p:nvPr/>
        </p:nvSpPr>
        <p:spPr>
          <a:xfrm>
            <a:off x="2611112" y="5789320"/>
            <a:ext cx="20605584" cy="7948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81" l="-1182" r="0" t="-138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3" name="Google Shape;613;p24"/>
          <p:cNvSpPr/>
          <p:nvPr/>
        </p:nvSpPr>
        <p:spPr>
          <a:xfrm>
            <a:off x="2641273" y="6967996"/>
            <a:ext cx="13209912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2" l="-1844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4" name="Google Shape;614;p24"/>
          <p:cNvSpPr/>
          <p:nvPr/>
        </p:nvSpPr>
        <p:spPr>
          <a:xfrm>
            <a:off x="2593649" y="8077200"/>
            <a:ext cx="15767966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2" l="-1545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5" name="Google Shape;615;p24"/>
          <p:cNvSpPr/>
          <p:nvPr/>
        </p:nvSpPr>
        <p:spPr>
          <a:xfrm>
            <a:off x="3506787" y="9241234"/>
            <a:ext cx="8942712" cy="327442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6" name="Google Shape;616;p24"/>
          <p:cNvSpPr/>
          <p:nvPr/>
        </p:nvSpPr>
        <p:spPr>
          <a:xfrm>
            <a:off x="9661012" y="9137365"/>
            <a:ext cx="8917065" cy="327442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25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622" name="Google Shape;622;p25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3" name="Google Shape;623;p25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24" name="Google Shape;624;p25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25" name="Google Shape;625;p25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26" name="Google Shape;626;p25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27" name="Google Shape;627;p25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28" name="Google Shape;628;p2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29" name="Google Shape;629;p25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630" name="Google Shape;630;p25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1" name="Google Shape;631;p25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32" name="Google Shape;632;p25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5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4" name="Google Shape;634;p2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35" name="Google Shape;635;p25"/>
          <p:cNvSpPr txBox="1"/>
          <p:nvPr/>
        </p:nvSpPr>
        <p:spPr>
          <a:xfrm>
            <a:off x="2611112" y="5789320"/>
            <a:ext cx="20605584" cy="149669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039" l="-11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6" name="Google Shape;636;p25"/>
          <p:cNvSpPr/>
          <p:nvPr/>
        </p:nvSpPr>
        <p:spPr>
          <a:xfrm>
            <a:off x="3811587" y="7189433"/>
            <a:ext cx="4724400" cy="35718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7" name="Google Shape;637;p25"/>
          <p:cNvSpPr/>
          <p:nvPr/>
        </p:nvSpPr>
        <p:spPr>
          <a:xfrm>
            <a:off x="2633481" y="10953134"/>
            <a:ext cx="14589306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0" l="-1670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8" name="Google Shape;638;p25"/>
          <p:cNvSpPr/>
          <p:nvPr/>
        </p:nvSpPr>
        <p:spPr>
          <a:xfrm>
            <a:off x="8170648" y="8836643"/>
            <a:ext cx="3428824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26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644" name="Google Shape;644;p26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5" name="Google Shape;645;p26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46" name="Google Shape;646;p26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47" name="Google Shape;647;p26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48" name="Google Shape;648;p26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49" name="Google Shape;649;p26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50" name="Google Shape;650;p2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51" name="Google Shape;651;p26"/>
          <p:cNvGrpSpPr/>
          <p:nvPr/>
        </p:nvGrpSpPr>
        <p:grpSpPr>
          <a:xfrm>
            <a:off x="930296" y="4578762"/>
            <a:ext cx="22769492" cy="8832438"/>
            <a:chOff x="930296" y="6614039"/>
            <a:chExt cx="22769492" cy="8832438"/>
          </a:xfrm>
        </p:grpSpPr>
        <p:sp>
          <p:nvSpPr>
            <p:cNvPr id="652" name="Google Shape;652;p26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3" name="Google Shape;653;p26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54" name="Google Shape;654;p26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26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56" name="Google Shape;656;p2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57" name="Google Shape;657;p26"/>
          <p:cNvSpPr txBox="1"/>
          <p:nvPr/>
        </p:nvSpPr>
        <p:spPr>
          <a:xfrm>
            <a:off x="2409487" y="5698379"/>
            <a:ext cx="20807209" cy="20971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2409487" y="7543800"/>
            <a:ext cx="18089900" cy="20971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3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2409486" y="9704686"/>
            <a:ext cx="15576167" cy="8642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940" l="-1565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2409486" y="10403924"/>
            <a:ext cx="18897529" cy="181415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2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1" name="Google Shape;661;p26"/>
          <p:cNvSpPr/>
          <p:nvPr/>
        </p:nvSpPr>
        <p:spPr>
          <a:xfrm>
            <a:off x="2411073" y="12323904"/>
            <a:ext cx="7446485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4822" l="-3355" r="0" t="-127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667" name="Google Shape;667;p27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8" name="Google Shape;668;p27"/>
            <p:cNvSpPr txBox="1"/>
            <p:nvPr/>
          </p:nvSpPr>
          <p:spPr>
            <a:xfrm>
              <a:off x="5030787" y="4403368"/>
              <a:ext cx="17983200" cy="18509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669" name="Google Shape;669;p27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670" name="Google Shape;670;p27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671" name="Google Shape;671;p27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2" name="Google Shape;672;p27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21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673" name="Google Shape;673;p2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674" name="Google Shape;674;p27"/>
          <p:cNvGrpSpPr/>
          <p:nvPr/>
        </p:nvGrpSpPr>
        <p:grpSpPr>
          <a:xfrm>
            <a:off x="930296" y="4190153"/>
            <a:ext cx="22769492" cy="8832438"/>
            <a:chOff x="930296" y="6614039"/>
            <a:chExt cx="22769492" cy="8832438"/>
          </a:xfrm>
        </p:grpSpPr>
        <p:sp>
          <p:nvSpPr>
            <p:cNvPr id="675" name="Google Shape;675;p27"/>
            <p:cNvSpPr/>
            <p:nvPr/>
          </p:nvSpPr>
          <p:spPr>
            <a:xfrm>
              <a:off x="1298686" y="6997817"/>
              <a:ext cx="22401102" cy="84486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6" name="Google Shape;676;p27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677" name="Google Shape;677;p27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27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79" name="Google Shape;679;p2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680" name="Google Shape;680;p27"/>
          <p:cNvSpPr txBox="1"/>
          <p:nvPr/>
        </p:nvSpPr>
        <p:spPr>
          <a:xfrm>
            <a:off x="2409487" y="5257800"/>
            <a:ext cx="20807209" cy="25566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1" name="Google Shape;681;p27"/>
          <p:cNvSpPr/>
          <p:nvPr/>
        </p:nvSpPr>
        <p:spPr>
          <a:xfrm>
            <a:off x="2409487" y="8174835"/>
            <a:ext cx="17099300" cy="8642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42" l="-1423" r="0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3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92" name="Google Shape;92;p3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3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98" name="Google Shape;98;p3"/>
          <p:cNvGrpSpPr/>
          <p:nvPr/>
        </p:nvGrpSpPr>
        <p:grpSpPr>
          <a:xfrm>
            <a:off x="1177638" y="2948817"/>
            <a:ext cx="22186802" cy="1850956"/>
            <a:chOff x="1770144" y="4856595"/>
            <a:chExt cx="22189370" cy="1851172"/>
          </a:xfrm>
        </p:grpSpPr>
        <p:sp>
          <p:nvSpPr>
            <p:cNvPr id="99" name="Google Shape;99;p3"/>
            <p:cNvSpPr/>
            <p:nvPr/>
          </p:nvSpPr>
          <p:spPr>
            <a:xfrm>
              <a:off x="5531743" y="4856595"/>
              <a:ext cx="18427772" cy="18511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00" name="Google Shape;100;p3"/>
            <p:cNvGrpSpPr/>
            <p:nvPr/>
          </p:nvGrpSpPr>
          <p:grpSpPr>
            <a:xfrm>
              <a:off x="1770144" y="5052352"/>
              <a:ext cx="4006013" cy="1122780"/>
              <a:chOff x="4015409" y="5125279"/>
              <a:chExt cx="4006013" cy="1122780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>
                <a:off x="4015409" y="5125279"/>
                <a:ext cx="3509069" cy="1051732"/>
                <a:chOff x="1033670" y="4274403"/>
                <a:chExt cx="3509069" cy="1051732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 rot="5400000">
                  <a:off x="2449246" y="3232642"/>
                  <a:ext cx="677917" cy="3509069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3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>
                <a:off x="4287189" y="5478528"/>
                <a:ext cx="3734233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12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1177638" y="5569022"/>
            <a:ext cx="21531549" cy="1658997"/>
            <a:chOff x="1770144" y="5052352"/>
            <a:chExt cx="21534041" cy="1659190"/>
          </a:xfrm>
        </p:grpSpPr>
        <p:sp>
          <p:nvSpPr>
            <p:cNvPr id="107" name="Google Shape;107;p3"/>
            <p:cNvSpPr/>
            <p:nvPr/>
          </p:nvSpPr>
          <p:spPr>
            <a:xfrm>
              <a:off x="5531742" y="5108673"/>
              <a:ext cx="17772443" cy="160286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08" name="Google Shape;108;p3"/>
            <p:cNvGrpSpPr/>
            <p:nvPr/>
          </p:nvGrpSpPr>
          <p:grpSpPr>
            <a:xfrm>
              <a:off x="1770144" y="5052352"/>
              <a:ext cx="3805529" cy="1212918"/>
              <a:chOff x="4015409" y="5125279"/>
              <a:chExt cx="3805529" cy="1212918"/>
            </a:xfrm>
          </p:grpSpPr>
          <p:grpSp>
            <p:nvGrpSpPr>
              <p:cNvPr id="109" name="Google Shape;109;p3"/>
              <p:cNvGrpSpPr/>
              <p:nvPr/>
            </p:nvGrpSpPr>
            <p:grpSpPr>
              <a:xfrm>
                <a:off x="4015409" y="5125279"/>
                <a:ext cx="3509068" cy="1141871"/>
                <a:chOff x="1033670" y="4274403"/>
                <a:chExt cx="3509068" cy="1141871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 rot="5400000">
                  <a:off x="2449245" y="3322781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2" name="Google Shape;112;p3"/>
                <p:cNvSpPr txBox="1"/>
                <p:nvPr/>
              </p:nvSpPr>
              <p:spPr>
                <a:xfrm>
                  <a:off x="1506726" y="4274403"/>
                  <a:ext cx="628461" cy="769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4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13" name="Google Shape;113;p3"/>
              <p:cNvSpPr/>
              <p:nvPr/>
            </p:nvSpPr>
            <p:spPr>
              <a:xfrm>
                <a:off x="4287189" y="5568666"/>
                <a:ext cx="3533748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13 (1đ)</a:t>
                </a:r>
                <a:endParaRPr sz="4400">
                  <a:solidFill>
                    <a:srgbClr val="31859B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14" name="Google Shape;114;p3"/>
          <p:cNvGrpSpPr/>
          <p:nvPr/>
        </p:nvGrpSpPr>
        <p:grpSpPr>
          <a:xfrm>
            <a:off x="1177638" y="8001000"/>
            <a:ext cx="21760150" cy="2655872"/>
            <a:chOff x="1770144" y="5052352"/>
            <a:chExt cx="21762669" cy="2656182"/>
          </a:xfrm>
        </p:grpSpPr>
        <p:sp>
          <p:nvSpPr>
            <p:cNvPr id="115" name="Google Shape;115;p3"/>
            <p:cNvSpPr/>
            <p:nvPr/>
          </p:nvSpPr>
          <p:spPr>
            <a:xfrm>
              <a:off x="5531742" y="5108673"/>
              <a:ext cx="18001070" cy="259986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70144" y="5052352"/>
              <a:ext cx="3805529" cy="1697958"/>
              <a:chOff x="4015409" y="5125279"/>
              <a:chExt cx="3805529" cy="1697958"/>
            </a:xfrm>
          </p:grpSpPr>
          <p:grpSp>
            <p:nvGrpSpPr>
              <p:cNvPr id="117" name="Google Shape;117;p3"/>
              <p:cNvGrpSpPr/>
              <p:nvPr/>
            </p:nvGrpSpPr>
            <p:grpSpPr>
              <a:xfrm>
                <a:off x="4015409" y="5125279"/>
                <a:ext cx="3509068" cy="1626908"/>
                <a:chOff x="1033670" y="4274403"/>
                <a:chExt cx="3509068" cy="1626908"/>
              </a:xfrm>
            </p:grpSpPr>
            <p:sp>
              <p:nvSpPr>
                <p:cNvPr id="118" name="Google Shape;118;p3"/>
                <p:cNvSpPr/>
                <p:nvPr/>
              </p:nvSpPr>
              <p:spPr>
                <a:xfrm rot="10800000">
                  <a:off x="1039717" y="5312676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 rot="5400000">
                  <a:off x="2449245" y="3807819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3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21" name="Google Shape;121;p3"/>
              <p:cNvSpPr/>
              <p:nvPr/>
            </p:nvSpPr>
            <p:spPr>
              <a:xfrm>
                <a:off x="4287189" y="6053706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14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127" name="Google Shape;127;p4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4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130" name="Google Shape;130;p4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4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33" name="Google Shape;133;p4"/>
          <p:cNvGrpSpPr/>
          <p:nvPr/>
        </p:nvGrpSpPr>
        <p:grpSpPr>
          <a:xfrm>
            <a:off x="1177638" y="2948817"/>
            <a:ext cx="22186802" cy="1602683"/>
            <a:chOff x="1770144" y="4856595"/>
            <a:chExt cx="22189371" cy="1602870"/>
          </a:xfrm>
        </p:grpSpPr>
        <p:sp>
          <p:nvSpPr>
            <p:cNvPr id="134" name="Google Shape;134;p4"/>
            <p:cNvSpPr/>
            <p:nvPr/>
          </p:nvSpPr>
          <p:spPr>
            <a:xfrm>
              <a:off x="5531743" y="4856595"/>
              <a:ext cx="18427772" cy="16028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35" name="Google Shape;135;p4"/>
            <p:cNvGrpSpPr/>
            <p:nvPr/>
          </p:nvGrpSpPr>
          <p:grpSpPr>
            <a:xfrm>
              <a:off x="1770144" y="5052352"/>
              <a:ext cx="3805529" cy="935868"/>
              <a:chOff x="4015409" y="5125279"/>
              <a:chExt cx="3805529" cy="935868"/>
            </a:xfrm>
          </p:grpSpPr>
          <p:grpSp>
            <p:nvGrpSpPr>
              <p:cNvPr id="136" name="Google Shape;136;p4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137" name="Google Shape;137;p4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4"/>
                <p:cNvSpPr/>
                <p:nvPr/>
              </p:nvSpPr>
              <p:spPr>
                <a:xfrm rot="5400000">
                  <a:off x="2449245" y="2935712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4"/>
                <p:cNvSpPr txBox="1"/>
                <p:nvPr/>
              </p:nvSpPr>
              <p:spPr>
                <a:xfrm>
                  <a:off x="1506726" y="4274403"/>
                  <a:ext cx="628461" cy="769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4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40" name="Google Shape;140;p4"/>
              <p:cNvSpPr/>
              <p:nvPr/>
            </p:nvSpPr>
            <p:spPr>
              <a:xfrm>
                <a:off x="4287189" y="5181599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15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" name="Google Shape;141;p4"/>
          <p:cNvGrpSpPr/>
          <p:nvPr/>
        </p:nvGrpSpPr>
        <p:grpSpPr>
          <a:xfrm>
            <a:off x="1177638" y="5105400"/>
            <a:ext cx="21531549" cy="2748398"/>
            <a:chOff x="1770144" y="5052352"/>
            <a:chExt cx="21534041" cy="2748719"/>
          </a:xfrm>
        </p:grpSpPr>
        <p:sp>
          <p:nvSpPr>
            <p:cNvPr id="142" name="Google Shape;142;p4"/>
            <p:cNvSpPr/>
            <p:nvPr/>
          </p:nvSpPr>
          <p:spPr>
            <a:xfrm>
              <a:off x="5531742" y="5108673"/>
              <a:ext cx="17772443" cy="26923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43" name="Google Shape;143;p4"/>
            <p:cNvGrpSpPr/>
            <p:nvPr/>
          </p:nvGrpSpPr>
          <p:grpSpPr>
            <a:xfrm>
              <a:off x="1770144" y="5052352"/>
              <a:ext cx="3805529" cy="1753827"/>
              <a:chOff x="4015409" y="5125279"/>
              <a:chExt cx="3805529" cy="1753827"/>
            </a:xfrm>
          </p:grpSpPr>
          <p:grpSp>
            <p:nvGrpSpPr>
              <p:cNvPr id="144" name="Google Shape;144;p4"/>
              <p:cNvGrpSpPr/>
              <p:nvPr/>
            </p:nvGrpSpPr>
            <p:grpSpPr>
              <a:xfrm>
                <a:off x="4015409" y="5125279"/>
                <a:ext cx="3509068" cy="1682778"/>
                <a:chOff x="1033670" y="4274403"/>
                <a:chExt cx="3509068" cy="1682778"/>
              </a:xfrm>
            </p:grpSpPr>
            <p:sp>
              <p:nvSpPr>
                <p:cNvPr id="145" name="Google Shape;145;p4"/>
                <p:cNvSpPr/>
                <p:nvPr/>
              </p:nvSpPr>
              <p:spPr>
                <a:xfrm rot="10800000">
                  <a:off x="1039717" y="5458675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 rot="5400000">
                  <a:off x="2449245" y="3863688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4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48" name="Google Shape;148;p4"/>
              <p:cNvSpPr/>
              <p:nvPr/>
            </p:nvSpPr>
            <p:spPr>
              <a:xfrm>
                <a:off x="4287189" y="6109575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16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" name="Google Shape;149;p4"/>
          <p:cNvGrpSpPr/>
          <p:nvPr/>
        </p:nvGrpSpPr>
        <p:grpSpPr>
          <a:xfrm>
            <a:off x="1177638" y="8436839"/>
            <a:ext cx="21760150" cy="1907270"/>
            <a:chOff x="1770144" y="5052352"/>
            <a:chExt cx="21762669" cy="1907493"/>
          </a:xfrm>
        </p:grpSpPr>
        <p:sp>
          <p:nvSpPr>
            <p:cNvPr id="150" name="Google Shape;150;p4"/>
            <p:cNvSpPr/>
            <p:nvPr/>
          </p:nvSpPr>
          <p:spPr>
            <a:xfrm>
              <a:off x="5531742" y="5108673"/>
              <a:ext cx="18001070" cy="185117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51" name="Google Shape;151;p4"/>
            <p:cNvGrpSpPr/>
            <p:nvPr/>
          </p:nvGrpSpPr>
          <p:grpSpPr>
            <a:xfrm>
              <a:off x="1770144" y="5052352"/>
              <a:ext cx="3805529" cy="1393124"/>
              <a:chOff x="4015409" y="5125279"/>
              <a:chExt cx="3805529" cy="1393124"/>
            </a:xfrm>
          </p:grpSpPr>
          <p:grpSp>
            <p:nvGrpSpPr>
              <p:cNvPr id="152" name="Google Shape;152;p4"/>
              <p:cNvGrpSpPr/>
              <p:nvPr/>
            </p:nvGrpSpPr>
            <p:grpSpPr>
              <a:xfrm>
                <a:off x="4015409" y="5125279"/>
                <a:ext cx="3509068" cy="1322075"/>
                <a:chOff x="1033670" y="4274403"/>
                <a:chExt cx="3509068" cy="1322075"/>
              </a:xfrm>
            </p:grpSpPr>
            <p:sp>
              <p:nvSpPr>
                <p:cNvPr id="153" name="Google Shape;153;p4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4"/>
                <p:cNvSpPr/>
                <p:nvPr/>
              </p:nvSpPr>
              <p:spPr>
                <a:xfrm rot="5400000">
                  <a:off x="2449245" y="3502986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4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56" name="Google Shape;156;p4"/>
              <p:cNvSpPr/>
              <p:nvPr/>
            </p:nvSpPr>
            <p:spPr>
              <a:xfrm>
                <a:off x="4287189" y="5748872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17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1339699" y="1679036"/>
            <a:ext cx="21868725" cy="11870709"/>
            <a:chOff x="1339699" y="3480127"/>
            <a:chExt cx="21868725" cy="11870709"/>
          </a:xfrm>
        </p:grpSpPr>
        <p:sp>
          <p:nvSpPr>
            <p:cNvPr id="162" name="Google Shape;162;p5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" name="Google Shape;164;p5"/>
            <p:cNvGrpSpPr/>
            <p:nvPr/>
          </p:nvGrpSpPr>
          <p:grpSpPr>
            <a:xfrm>
              <a:off x="1339699" y="3486540"/>
              <a:ext cx="21868725" cy="11864296"/>
              <a:chOff x="1339699" y="3486540"/>
              <a:chExt cx="21868725" cy="11864296"/>
            </a:xfrm>
          </p:grpSpPr>
          <p:sp>
            <p:nvSpPr>
              <p:cNvPr id="165" name="Google Shape;165;p5"/>
              <p:cNvSpPr/>
              <p:nvPr/>
            </p:nvSpPr>
            <p:spPr>
              <a:xfrm>
                <a:off x="1339699" y="3696072"/>
                <a:ext cx="21868725" cy="11654764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5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68" name="Google Shape;168;p5"/>
          <p:cNvGrpSpPr/>
          <p:nvPr/>
        </p:nvGrpSpPr>
        <p:grpSpPr>
          <a:xfrm>
            <a:off x="1177638" y="2948817"/>
            <a:ext cx="22186802" cy="1602683"/>
            <a:chOff x="1770144" y="4856595"/>
            <a:chExt cx="22189371" cy="1602870"/>
          </a:xfrm>
        </p:grpSpPr>
        <p:sp>
          <p:nvSpPr>
            <p:cNvPr id="169" name="Google Shape;169;p5"/>
            <p:cNvSpPr/>
            <p:nvPr/>
          </p:nvSpPr>
          <p:spPr>
            <a:xfrm>
              <a:off x="5531743" y="4856595"/>
              <a:ext cx="18427772" cy="16028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3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70" name="Google Shape;170;p5"/>
            <p:cNvGrpSpPr/>
            <p:nvPr/>
          </p:nvGrpSpPr>
          <p:grpSpPr>
            <a:xfrm>
              <a:off x="1770144" y="5052352"/>
              <a:ext cx="3805529" cy="970362"/>
              <a:chOff x="4015409" y="5125279"/>
              <a:chExt cx="3805529" cy="970362"/>
            </a:xfrm>
          </p:grpSpPr>
          <p:grpSp>
            <p:nvGrpSpPr>
              <p:cNvPr id="171" name="Google Shape;171;p5"/>
              <p:cNvGrpSpPr/>
              <p:nvPr/>
            </p:nvGrpSpPr>
            <p:grpSpPr>
              <a:xfrm>
                <a:off x="4015409" y="5125279"/>
                <a:ext cx="3509068" cy="935868"/>
                <a:chOff x="1033670" y="4274403"/>
                <a:chExt cx="3509068" cy="935868"/>
              </a:xfrm>
            </p:grpSpPr>
            <p:sp>
              <p:nvSpPr>
                <p:cNvPr id="172" name="Google Shape;172;p5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5"/>
                <p:cNvSpPr/>
                <p:nvPr/>
              </p:nvSpPr>
              <p:spPr>
                <a:xfrm rot="5400000">
                  <a:off x="2449245" y="3080224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75" name="Google Shape;175;p5"/>
              <p:cNvSpPr/>
              <p:nvPr/>
            </p:nvSpPr>
            <p:spPr>
              <a:xfrm>
                <a:off x="4287189" y="5326110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18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" name="Google Shape;176;p5"/>
          <p:cNvGrpSpPr/>
          <p:nvPr/>
        </p:nvGrpSpPr>
        <p:grpSpPr>
          <a:xfrm>
            <a:off x="1177638" y="5569019"/>
            <a:ext cx="21531549" cy="1907270"/>
            <a:chOff x="1770144" y="5052352"/>
            <a:chExt cx="21534041" cy="1907493"/>
          </a:xfrm>
        </p:grpSpPr>
        <p:sp>
          <p:nvSpPr>
            <p:cNvPr id="177" name="Google Shape;177;p5"/>
            <p:cNvSpPr/>
            <p:nvPr/>
          </p:nvSpPr>
          <p:spPr>
            <a:xfrm>
              <a:off x="5531742" y="5108673"/>
              <a:ext cx="17772443" cy="185117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37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78" name="Google Shape;178;p5"/>
            <p:cNvGrpSpPr/>
            <p:nvPr/>
          </p:nvGrpSpPr>
          <p:grpSpPr>
            <a:xfrm>
              <a:off x="1770144" y="5052352"/>
              <a:ext cx="3805529" cy="1365341"/>
              <a:chOff x="4015409" y="5125279"/>
              <a:chExt cx="3805529" cy="1365341"/>
            </a:xfrm>
          </p:grpSpPr>
          <p:grpSp>
            <p:nvGrpSpPr>
              <p:cNvPr id="179" name="Google Shape;179;p5"/>
              <p:cNvGrpSpPr/>
              <p:nvPr/>
            </p:nvGrpSpPr>
            <p:grpSpPr>
              <a:xfrm>
                <a:off x="4015409" y="5125279"/>
                <a:ext cx="3509068" cy="1294291"/>
                <a:chOff x="1033670" y="4274403"/>
                <a:chExt cx="3509068" cy="1294291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5"/>
                <p:cNvSpPr/>
                <p:nvPr/>
              </p:nvSpPr>
              <p:spPr>
                <a:xfrm rot="5400000">
                  <a:off x="2449245" y="3475202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5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83" name="Google Shape;183;p5"/>
              <p:cNvSpPr/>
              <p:nvPr/>
            </p:nvSpPr>
            <p:spPr>
              <a:xfrm>
                <a:off x="4287189" y="5721089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19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4" name="Google Shape;184;p5"/>
          <p:cNvGrpSpPr/>
          <p:nvPr/>
        </p:nvGrpSpPr>
        <p:grpSpPr>
          <a:xfrm>
            <a:off x="1177638" y="8436839"/>
            <a:ext cx="21760150" cy="1907270"/>
            <a:chOff x="1770144" y="5052352"/>
            <a:chExt cx="21762669" cy="1907493"/>
          </a:xfrm>
        </p:grpSpPr>
        <p:sp>
          <p:nvSpPr>
            <p:cNvPr id="185" name="Google Shape;185;p5"/>
            <p:cNvSpPr/>
            <p:nvPr/>
          </p:nvSpPr>
          <p:spPr>
            <a:xfrm>
              <a:off x="5531742" y="5108673"/>
              <a:ext cx="18001070" cy="185117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35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186" name="Google Shape;186;p5"/>
            <p:cNvGrpSpPr/>
            <p:nvPr/>
          </p:nvGrpSpPr>
          <p:grpSpPr>
            <a:xfrm>
              <a:off x="1770144" y="5052352"/>
              <a:ext cx="3805529" cy="1316915"/>
              <a:chOff x="4015409" y="5125279"/>
              <a:chExt cx="3805529" cy="1316915"/>
            </a:xfrm>
          </p:grpSpPr>
          <p:grpSp>
            <p:nvGrpSpPr>
              <p:cNvPr id="187" name="Google Shape;187;p5"/>
              <p:cNvGrpSpPr/>
              <p:nvPr/>
            </p:nvGrpSpPr>
            <p:grpSpPr>
              <a:xfrm>
                <a:off x="4015409" y="5125279"/>
                <a:ext cx="3509068" cy="1245866"/>
                <a:chOff x="1033670" y="4274403"/>
                <a:chExt cx="3509068" cy="1245866"/>
              </a:xfrm>
            </p:grpSpPr>
            <p:sp>
              <p:nvSpPr>
                <p:cNvPr id="188" name="Google Shape;188;p5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5"/>
                <p:cNvSpPr/>
                <p:nvPr/>
              </p:nvSpPr>
              <p:spPr>
                <a:xfrm rot="5400000">
                  <a:off x="2449245" y="3426777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5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91" name="Google Shape;191;p5"/>
              <p:cNvSpPr/>
              <p:nvPr/>
            </p:nvSpPr>
            <p:spPr>
              <a:xfrm>
                <a:off x="4287189" y="5672663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20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6"/>
          <p:cNvGrpSpPr/>
          <p:nvPr/>
        </p:nvGrpSpPr>
        <p:grpSpPr>
          <a:xfrm>
            <a:off x="1339699" y="1679036"/>
            <a:ext cx="21868725" cy="8988964"/>
            <a:chOff x="1339699" y="3480127"/>
            <a:chExt cx="21868725" cy="8988964"/>
          </a:xfrm>
        </p:grpSpPr>
        <p:sp>
          <p:nvSpPr>
            <p:cNvPr id="197" name="Google Shape;197;p6"/>
            <p:cNvSpPr/>
            <p:nvPr/>
          </p:nvSpPr>
          <p:spPr>
            <a:xfrm>
              <a:off x="14514809" y="3480127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rgbClr val="819E43"/>
            </a:solidFill>
            <a:ln cap="flat" cmpd="sng" w="2540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9" name="Google Shape;199;p6"/>
            <p:cNvGrpSpPr/>
            <p:nvPr/>
          </p:nvGrpSpPr>
          <p:grpSpPr>
            <a:xfrm>
              <a:off x="1339699" y="3486540"/>
              <a:ext cx="21868725" cy="8982551"/>
              <a:chOff x="1339699" y="3486540"/>
              <a:chExt cx="21868725" cy="8982551"/>
            </a:xfrm>
          </p:grpSpPr>
          <p:sp>
            <p:nvSpPr>
              <p:cNvPr id="200" name="Google Shape;200;p6"/>
              <p:cNvSpPr/>
              <p:nvPr/>
            </p:nvSpPr>
            <p:spPr>
              <a:xfrm>
                <a:off x="1339699" y="3696072"/>
                <a:ext cx="21868725" cy="8773019"/>
              </a:xfrm>
              <a:prstGeom prst="roundRect">
                <a:avLst>
                  <a:gd fmla="val 2208" name="adj"/>
                </a:avLst>
              </a:prstGeom>
              <a:solidFill>
                <a:srgbClr val="D6E3BC"/>
              </a:solidFill>
              <a:ln cap="flat" cmpd="sng" w="28575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 flipH="1" rot="10800000">
                <a:off x="9152198" y="3486540"/>
                <a:ext cx="5363902" cy="109999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25400">
                <a:solidFill>
                  <a:srgbClr val="4F61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6"/>
              <p:cNvSpPr txBox="1"/>
              <p:nvPr/>
            </p:nvSpPr>
            <p:spPr>
              <a:xfrm>
                <a:off x="9181696" y="3586994"/>
                <a:ext cx="53331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ĐỀ BÀI</a:t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203" name="Google Shape;203;p6"/>
          <p:cNvGrpSpPr/>
          <p:nvPr/>
        </p:nvGrpSpPr>
        <p:grpSpPr>
          <a:xfrm>
            <a:off x="1177638" y="3144550"/>
            <a:ext cx="17594550" cy="1907270"/>
            <a:chOff x="1770144" y="5052352"/>
            <a:chExt cx="17596587" cy="1907493"/>
          </a:xfrm>
        </p:grpSpPr>
        <p:sp>
          <p:nvSpPr>
            <p:cNvPr id="204" name="Google Shape;204;p6"/>
            <p:cNvSpPr/>
            <p:nvPr/>
          </p:nvSpPr>
          <p:spPr>
            <a:xfrm>
              <a:off x="5531742" y="5108673"/>
              <a:ext cx="13834989" cy="18511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76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05" name="Google Shape;205;p6"/>
            <p:cNvGrpSpPr/>
            <p:nvPr/>
          </p:nvGrpSpPr>
          <p:grpSpPr>
            <a:xfrm>
              <a:off x="1770144" y="5052352"/>
              <a:ext cx="3805529" cy="1282641"/>
              <a:chOff x="4015409" y="5125279"/>
              <a:chExt cx="3805529" cy="1282641"/>
            </a:xfrm>
          </p:grpSpPr>
          <p:grpSp>
            <p:nvGrpSpPr>
              <p:cNvPr id="206" name="Google Shape;206;p6"/>
              <p:cNvGrpSpPr/>
              <p:nvPr/>
            </p:nvGrpSpPr>
            <p:grpSpPr>
              <a:xfrm>
                <a:off x="4015409" y="5125279"/>
                <a:ext cx="3509068" cy="1211592"/>
                <a:chOff x="1033670" y="4274403"/>
                <a:chExt cx="3509068" cy="1211592"/>
              </a:xfrm>
            </p:grpSpPr>
            <p:sp>
              <p:nvSpPr>
                <p:cNvPr id="207" name="Google Shape;207;p6"/>
                <p:cNvSpPr/>
                <p:nvPr/>
              </p:nvSpPr>
              <p:spPr>
                <a:xfrm rot="10800000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rgbClr val="31859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6"/>
                <p:cNvSpPr/>
                <p:nvPr/>
              </p:nvSpPr>
              <p:spPr>
                <a:xfrm rot="5400000">
                  <a:off x="2449245" y="3392503"/>
                  <a:ext cx="677917" cy="3509068"/>
                </a:xfrm>
                <a:prstGeom prst="round2SameRect">
                  <a:avLst>
                    <a:gd fmla="val 19612" name="adj1"/>
                    <a:gd fmla="val 0" name="adj2"/>
                  </a:avLst>
                </a:prstGeom>
                <a:solidFill>
                  <a:srgbClr val="F2F2F2"/>
                </a:solidFill>
                <a:ln cap="flat" cmpd="sng" w="19050">
                  <a:solidFill>
                    <a:srgbClr val="31859B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6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800">
                    <a:solidFill>
                      <a:srgbClr val="938953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10" name="Google Shape;210;p6"/>
              <p:cNvSpPr/>
              <p:nvPr/>
            </p:nvSpPr>
            <p:spPr>
              <a:xfrm>
                <a:off x="4287189" y="5638389"/>
                <a:ext cx="3533749" cy="769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31859B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21 (1đ)</a:t>
                </a:r>
                <a:endParaRPr sz="4400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>
            <a:off x="8002587" y="12150543"/>
            <a:ext cx="7348249" cy="957085"/>
            <a:chOff x="1178381" y="7678008"/>
            <a:chExt cx="7348249" cy="957085"/>
          </a:xfrm>
        </p:grpSpPr>
        <p:sp>
          <p:nvSpPr>
            <p:cNvPr id="212" name="Google Shape;212;p6"/>
            <p:cNvSpPr/>
            <p:nvPr/>
          </p:nvSpPr>
          <p:spPr>
            <a:xfrm>
              <a:off x="1405233" y="7831612"/>
              <a:ext cx="7121397" cy="762778"/>
            </a:xfrm>
            <a:prstGeom prst="roundRect">
              <a:avLst>
                <a:gd fmla="val 16667" name="adj"/>
              </a:avLst>
            </a:prstGeom>
            <a:solidFill>
              <a:srgbClr val="007C00"/>
            </a:solidFill>
            <a:ln cap="flat" cmpd="sng" w="57150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2159358" y="7778782"/>
              <a:ext cx="63672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Hướng dẫn làm bài</a:t>
              </a:r>
              <a:endParaRPr b="1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14" name="Google Shape;21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8381" y="7678008"/>
              <a:ext cx="957085" cy="957085"/>
            </a:xfrm>
            <a:prstGeom prst="ellipse">
              <a:avLst/>
            </a:prstGeom>
            <a:noFill/>
            <a:ln cap="rnd" cmpd="sng" w="635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0" sx="-80000" rotWithShape="0" dir="5400000" dist="292100" sy="-18000">
                <a:srgbClr val="000000">
                  <a:alpha val="2196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"/>
          <p:cNvGrpSpPr/>
          <p:nvPr/>
        </p:nvGrpSpPr>
        <p:grpSpPr>
          <a:xfrm>
            <a:off x="876301" y="1570915"/>
            <a:ext cx="22823486" cy="2822318"/>
            <a:chOff x="876301" y="3966410"/>
            <a:chExt cx="22823486" cy="2822318"/>
          </a:xfrm>
        </p:grpSpPr>
        <p:sp>
          <p:nvSpPr>
            <p:cNvPr id="220" name="Google Shape;220;p7"/>
            <p:cNvSpPr/>
            <p:nvPr/>
          </p:nvSpPr>
          <p:spPr>
            <a:xfrm>
              <a:off x="1272210" y="4426858"/>
              <a:ext cx="22427577" cy="2361870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5030787" y="4403368"/>
              <a:ext cx="17983200" cy="227979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029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22" name="Google Shape;222;p7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23" name="Google Shape;223;p7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24" name="Google Shape;224;p7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5" name="Google Shape;225;p7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6" name="Google Shape;226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27" name="Google Shape;227;p7"/>
          <p:cNvGrpSpPr/>
          <p:nvPr/>
        </p:nvGrpSpPr>
        <p:grpSpPr>
          <a:xfrm>
            <a:off x="930296" y="4578762"/>
            <a:ext cx="22769492" cy="8908638"/>
            <a:chOff x="930296" y="6614039"/>
            <a:chExt cx="22769492" cy="8908638"/>
          </a:xfrm>
        </p:grpSpPr>
        <p:sp>
          <p:nvSpPr>
            <p:cNvPr id="228" name="Google Shape;228;p7"/>
            <p:cNvSpPr/>
            <p:nvPr/>
          </p:nvSpPr>
          <p:spPr>
            <a:xfrm>
              <a:off x="1298686" y="6997817"/>
              <a:ext cx="22401102" cy="8524860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7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30" name="Google Shape;230;p7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32" name="Google Shape;232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233" name="Google Shape;233;p7"/>
          <p:cNvSpPr txBox="1"/>
          <p:nvPr/>
        </p:nvSpPr>
        <p:spPr>
          <a:xfrm>
            <a:off x="1868700" y="5446623"/>
            <a:ext cx="21347996" cy="20971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2058199" y="7286220"/>
            <a:ext cx="12192000" cy="18101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5" name="Google Shape;235;p7"/>
          <p:cNvSpPr/>
          <p:nvPr/>
        </p:nvSpPr>
        <p:spPr>
          <a:xfrm>
            <a:off x="2032077" y="8829667"/>
            <a:ext cx="12192000" cy="18101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6" name="Google Shape;236;p7"/>
          <p:cNvSpPr/>
          <p:nvPr/>
        </p:nvSpPr>
        <p:spPr>
          <a:xfrm>
            <a:off x="2047975" y="10162591"/>
            <a:ext cx="12192000" cy="18101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2066713" y="12013589"/>
            <a:ext cx="17365874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3940" l="-1403" r="0" t="-126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8"/>
          <p:cNvGrpSpPr/>
          <p:nvPr/>
        </p:nvGrpSpPr>
        <p:grpSpPr>
          <a:xfrm>
            <a:off x="876301" y="1570915"/>
            <a:ext cx="22823486" cy="2965022"/>
            <a:chOff x="876301" y="3966410"/>
            <a:chExt cx="22823486" cy="2965022"/>
          </a:xfrm>
        </p:grpSpPr>
        <p:sp>
          <p:nvSpPr>
            <p:cNvPr id="243" name="Google Shape;243;p8"/>
            <p:cNvSpPr/>
            <p:nvPr/>
          </p:nvSpPr>
          <p:spPr>
            <a:xfrm>
              <a:off x="1272210" y="4426857"/>
              <a:ext cx="22427577" cy="250215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5030787" y="4403368"/>
              <a:ext cx="17983200" cy="252806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599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45" name="Google Shape;245;p8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46" name="Google Shape;246;p8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47" name="Google Shape;247;p8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8" name="Google Shape;248;p8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9" name="Google Shape;249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50" name="Google Shape;250;p8"/>
          <p:cNvGrpSpPr/>
          <p:nvPr/>
        </p:nvGrpSpPr>
        <p:grpSpPr>
          <a:xfrm>
            <a:off x="930296" y="4785239"/>
            <a:ext cx="22769492" cy="8549761"/>
            <a:chOff x="930296" y="6614039"/>
            <a:chExt cx="22769492" cy="8549761"/>
          </a:xfrm>
        </p:grpSpPr>
        <p:sp>
          <p:nvSpPr>
            <p:cNvPr id="251" name="Google Shape;251;p8"/>
            <p:cNvSpPr/>
            <p:nvPr/>
          </p:nvSpPr>
          <p:spPr>
            <a:xfrm>
              <a:off x="1298686" y="6997817"/>
              <a:ext cx="22401102" cy="81659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8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53" name="Google Shape;253;p8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8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55" name="Google Shape;255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256" name="Google Shape;256;p8"/>
          <p:cNvSpPr txBox="1"/>
          <p:nvPr/>
        </p:nvSpPr>
        <p:spPr>
          <a:xfrm>
            <a:off x="2058199" y="6020386"/>
            <a:ext cx="21158496" cy="175298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104" l="-1180" r="-1151" t="-55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7" name="Google Shape;257;p8"/>
          <p:cNvSpPr/>
          <p:nvPr/>
        </p:nvSpPr>
        <p:spPr>
          <a:xfrm>
            <a:off x="2592387" y="8030991"/>
            <a:ext cx="12192000" cy="9635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8" name="Google Shape;258;p8"/>
          <p:cNvSpPr/>
          <p:nvPr/>
        </p:nvSpPr>
        <p:spPr>
          <a:xfrm>
            <a:off x="2592387" y="8994588"/>
            <a:ext cx="12192000" cy="18101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9" name="Google Shape;259;p8"/>
          <p:cNvSpPr/>
          <p:nvPr/>
        </p:nvSpPr>
        <p:spPr>
          <a:xfrm>
            <a:off x="2287586" y="11188477"/>
            <a:ext cx="20929110" cy="167109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1272" l="-378" r="0" t="-54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9"/>
          <p:cNvGrpSpPr/>
          <p:nvPr/>
        </p:nvGrpSpPr>
        <p:grpSpPr>
          <a:xfrm>
            <a:off x="876301" y="1570915"/>
            <a:ext cx="22823486" cy="2965022"/>
            <a:chOff x="876301" y="3966410"/>
            <a:chExt cx="22823486" cy="2965022"/>
          </a:xfrm>
        </p:grpSpPr>
        <p:sp>
          <p:nvSpPr>
            <p:cNvPr id="265" name="Google Shape;265;p9"/>
            <p:cNvSpPr/>
            <p:nvPr/>
          </p:nvSpPr>
          <p:spPr>
            <a:xfrm>
              <a:off x="1272210" y="4426857"/>
              <a:ext cx="22427577" cy="2502157"/>
            </a:xfrm>
            <a:prstGeom prst="roundRect">
              <a:avLst>
                <a:gd fmla="val 10158" name="adj"/>
              </a:avLst>
            </a:prstGeom>
            <a:solidFill>
              <a:srgbClr val="FEEBB0"/>
            </a:solidFill>
            <a:ln cap="flat" cmpd="sng" w="12700">
              <a:solidFill>
                <a:srgbClr val="917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5030787" y="4403368"/>
              <a:ext cx="17983200" cy="252806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599" l="-13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grpSp>
          <p:nvGrpSpPr>
            <p:cNvPr id="267" name="Google Shape;267;p9"/>
            <p:cNvGrpSpPr/>
            <p:nvPr/>
          </p:nvGrpSpPr>
          <p:grpSpPr>
            <a:xfrm>
              <a:off x="876301" y="3966410"/>
              <a:ext cx="3988805" cy="1113590"/>
              <a:chOff x="876301" y="3966410"/>
              <a:chExt cx="3988805" cy="1113590"/>
            </a:xfrm>
          </p:grpSpPr>
          <p:grpSp>
            <p:nvGrpSpPr>
              <p:cNvPr id="268" name="Google Shape;268;p9"/>
              <p:cNvGrpSpPr/>
              <p:nvPr/>
            </p:nvGrpSpPr>
            <p:grpSpPr>
              <a:xfrm>
                <a:off x="1362046" y="4057653"/>
                <a:ext cx="3503060" cy="914398"/>
                <a:chOff x="2028796" y="4419603"/>
                <a:chExt cx="3503060" cy="914398"/>
              </a:xfrm>
            </p:grpSpPr>
            <p:sp>
              <p:nvSpPr>
                <p:cNvPr id="269" name="Google Shape;269;p9"/>
                <p:cNvSpPr/>
                <p:nvPr/>
              </p:nvSpPr>
              <p:spPr>
                <a:xfrm rot="5400000">
                  <a:off x="3323127" y="3125272"/>
                  <a:ext cx="914398" cy="350306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1720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4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0" name="Google Shape;270;p9"/>
                <p:cNvSpPr txBox="1"/>
                <p:nvPr/>
              </p:nvSpPr>
              <p:spPr>
                <a:xfrm>
                  <a:off x="2724949" y="4450557"/>
                  <a:ext cx="2806907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b="1" sz="46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71" name="Google Shape;271;p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6301" y="3966410"/>
                <a:ext cx="1113590" cy="1113590"/>
              </a:xfrm>
              <a:prstGeom prst="ellipse">
                <a:avLst/>
              </a:prstGeom>
              <a:noFill/>
              <a:ln cap="rnd" cmpd="sng" w="63500">
                <a:solidFill>
                  <a:srgbClr val="91720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grpSp>
        <p:nvGrpSpPr>
          <p:cNvPr id="272" name="Google Shape;272;p9"/>
          <p:cNvGrpSpPr/>
          <p:nvPr/>
        </p:nvGrpSpPr>
        <p:grpSpPr>
          <a:xfrm>
            <a:off x="930296" y="4709039"/>
            <a:ext cx="22769492" cy="8549761"/>
            <a:chOff x="930296" y="6614039"/>
            <a:chExt cx="22769492" cy="8549761"/>
          </a:xfrm>
        </p:grpSpPr>
        <p:sp>
          <p:nvSpPr>
            <p:cNvPr id="273" name="Google Shape;273;p9"/>
            <p:cNvSpPr/>
            <p:nvPr/>
          </p:nvSpPr>
          <p:spPr>
            <a:xfrm>
              <a:off x="1298686" y="6997817"/>
              <a:ext cx="22401102" cy="8165983"/>
            </a:xfrm>
            <a:prstGeom prst="roundRect">
              <a:avLst>
                <a:gd fmla="val 2239" name="adj"/>
              </a:avLst>
            </a:prstGeom>
            <a:solidFill>
              <a:srgbClr val="DEF6FE"/>
            </a:solidFill>
            <a:ln cap="flat" cmpd="sng" w="28575">
              <a:solidFill>
                <a:srgbClr val="4F61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4" name="Google Shape;274;p9"/>
            <p:cNvGrpSpPr/>
            <p:nvPr/>
          </p:nvGrpSpPr>
          <p:grpSpPr>
            <a:xfrm>
              <a:off x="930296" y="6614039"/>
              <a:ext cx="3934810" cy="1110801"/>
              <a:chOff x="930296" y="6336948"/>
              <a:chExt cx="3934810" cy="1110801"/>
            </a:xfrm>
          </p:grpSpPr>
          <p:sp>
            <p:nvSpPr>
              <p:cNvPr id="275" name="Google Shape;275;p9"/>
              <p:cNvSpPr/>
              <p:nvPr/>
            </p:nvSpPr>
            <p:spPr>
              <a:xfrm flipH="1" rot="5400000">
                <a:off x="2952588" y="5425183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9"/>
              <p:cNvSpPr txBox="1"/>
              <p:nvPr/>
            </p:nvSpPr>
            <p:spPr>
              <a:xfrm>
                <a:off x="1868702" y="649224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205867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205867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77" name="Google Shape;277;p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30296" y="6336948"/>
                <a:ext cx="1110801" cy="1110801"/>
              </a:xfrm>
              <a:prstGeom prst="ellipse">
                <a:avLst/>
              </a:prstGeom>
              <a:noFill/>
              <a:ln cap="rnd" cmpd="sng" w="6350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381000" sx="-80000" rotWithShape="0" dir="5400000" dist="292100" sy="-18000">
                  <a:srgbClr val="000000">
                    <a:alpha val="21960"/>
                  </a:srgbClr>
                </a:outerShdw>
              </a:effectLst>
            </p:spPr>
          </p:pic>
        </p:grpSp>
      </p:grpSp>
      <p:sp>
        <p:nvSpPr>
          <p:cNvPr id="278" name="Google Shape;278;p9"/>
          <p:cNvSpPr txBox="1"/>
          <p:nvPr/>
        </p:nvSpPr>
        <p:spPr>
          <a:xfrm>
            <a:off x="2409487" y="5867400"/>
            <a:ext cx="20807209" cy="157652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7439" l="-1171" r="-1170" t="-62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2023634" y="7021936"/>
            <a:ext cx="21193062" cy="18101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0" name="Google Shape;280;p9"/>
          <p:cNvSpPr/>
          <p:nvPr/>
        </p:nvSpPr>
        <p:spPr>
          <a:xfrm>
            <a:off x="2023634" y="8955230"/>
            <a:ext cx="20990353" cy="165359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2176" l="-1190" r="-1160" t="-5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9"/>
          <p:cNvSpPr/>
          <p:nvPr/>
        </p:nvSpPr>
        <p:spPr>
          <a:xfrm>
            <a:off x="2061733" y="10526578"/>
            <a:ext cx="21154963" cy="165359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2174" l="-1151" r="0" t="-59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2" name="Google Shape;282;p9"/>
          <p:cNvSpPr/>
          <p:nvPr/>
        </p:nvSpPr>
        <p:spPr>
          <a:xfrm>
            <a:off x="2088223" y="12394589"/>
            <a:ext cx="11934164" cy="8642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3942" l="-2094" r="-1174" t="-119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2013-05-31T23:14:39Z</dcterms:created>
  <dc:creator>iss</dc:creator>
</cp:coreProperties>
</file>